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6.xml" ContentType="application/vnd.openxmlformats-officedocument.themeOverr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charts/chart7.xml" ContentType="application/vnd.openxmlformats-officedocument.drawingml.chart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98" r:id="rId2"/>
    <p:sldId id="258" r:id="rId3"/>
    <p:sldId id="305" r:id="rId4"/>
    <p:sldId id="299" r:id="rId5"/>
    <p:sldId id="265" r:id="rId6"/>
    <p:sldId id="266" r:id="rId7"/>
    <p:sldId id="267" r:id="rId8"/>
    <p:sldId id="294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93" r:id="rId26"/>
    <p:sldId id="284" r:id="rId27"/>
    <p:sldId id="285" r:id="rId28"/>
    <p:sldId id="286" r:id="rId29"/>
    <p:sldId id="295" r:id="rId30"/>
    <p:sldId id="287" r:id="rId31"/>
    <p:sldId id="296" r:id="rId32"/>
    <p:sldId id="288" r:id="rId33"/>
    <p:sldId id="264" r:id="rId34"/>
    <p:sldId id="289" r:id="rId35"/>
    <p:sldId id="290" r:id="rId36"/>
    <p:sldId id="291" r:id="rId37"/>
    <p:sldId id="300" r:id="rId38"/>
    <p:sldId id="301" r:id="rId39"/>
    <p:sldId id="302" r:id="rId40"/>
    <p:sldId id="303" r:id="rId41"/>
    <p:sldId id="304" r:id="rId42"/>
    <p:sldId id="292" r:id="rId43"/>
  </p:sldIdLst>
  <p:sldSz cx="12192000" cy="6858000"/>
  <p:notesSz cx="6858000" cy="9144000"/>
  <p:embeddedFontLs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Franklin Gothic Book" panose="020B0503020102020204" pitchFamily="34" charset="0"/>
      <p:regular r:id="rId53"/>
      <p:italic r:id="rId54"/>
    </p:embeddedFont>
    <p:embeddedFont>
      <p:font typeface="等线" panose="02010600030101010101" pitchFamily="2" charset="-122"/>
      <p:regular r:id="rId55"/>
      <p:bold r:id="rId56"/>
    </p:embeddedFont>
    <p:embeddedFont>
      <p:font typeface="微软雅黑" panose="020B0503020204020204" pitchFamily="34" charset="-122"/>
      <p:regular r:id="rId57"/>
      <p:bold r:id="rId58"/>
    </p:embeddedFont>
    <p:embeddedFont>
      <p:font typeface="黑体" panose="02010609060101010101" pitchFamily="49" charset="-122"/>
      <p:regular r:id="rId59"/>
    </p:embeddedFont>
    <p:embeddedFont>
      <p:font typeface="华文宋体" panose="02010600040101010101" pitchFamily="2" charset="-122"/>
      <p:regular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华文细黑" panose="02010600040101010101" pitchFamily="2" charset="-122"/>
      <p:regular r:id="rId63"/>
    </p:embeddedFont>
    <p:embeddedFont>
      <p:font typeface="迷你简小标宋" panose="02010600030101010101" charset="-122"/>
      <p:regular r:id="rId64"/>
    </p:embeddedFont>
    <p:embeddedFont>
      <p:font typeface="Agency FB" panose="020B0503020202020204" pitchFamily="34" charset="0"/>
      <p:regular r:id="rId65"/>
      <p:bold r:id="rId66"/>
    </p:embeddedFont>
    <p:embeddedFont>
      <p:font typeface="方正启体简体" panose="02010600030101010101" charset="-122"/>
      <p:regular r:id="rId67"/>
    </p:embeddedFont>
    <p:embeddedFont>
      <p:font typeface="方正品尚黑简体" panose="02010600030101010101" charset="-122"/>
      <p:regular r:id="rId68"/>
    </p:embeddedFont>
  </p:embeddedFontLst>
  <p:custDataLst>
    <p:tags r:id="rId6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C635"/>
    <a:srgbClr val="73A75C"/>
    <a:srgbClr val="107864"/>
    <a:srgbClr val="16A085"/>
    <a:srgbClr val="9BBB59"/>
    <a:srgbClr val="77933C"/>
    <a:srgbClr val="66FF33"/>
    <a:srgbClr val="808080"/>
    <a:srgbClr val="F1F8ED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5月2日</c:v>
                </c:pt>
              </c:strCache>
            </c:strRef>
          </c:tx>
          <c:spPr>
            <a:ln w="28575" cap="rnd">
              <a:solidFill>
                <a:srgbClr val="9BBB5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BBB59"/>
              </a:solidFill>
              <a:ln w="9525">
                <a:noFill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12时温度</c:v>
                </c:pt>
                <c:pt idx="1">
                  <c:v>13时温度</c:v>
                </c:pt>
                <c:pt idx="2">
                  <c:v>14时温度</c:v>
                </c:pt>
                <c:pt idx="3">
                  <c:v>15时温度</c:v>
                </c:pt>
                <c:pt idx="4">
                  <c:v>16时温度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38.5</c:v>
                </c:pt>
                <c:pt idx="1">
                  <c:v>39.1</c:v>
                </c:pt>
                <c:pt idx="2">
                  <c:v>39.800000000000011</c:v>
                </c:pt>
                <c:pt idx="3">
                  <c:v>41</c:v>
                </c:pt>
                <c:pt idx="4">
                  <c:v>41.5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60-45FF-ABBB-303AFACD7B1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5月3日</c:v>
                </c:pt>
              </c:strCache>
            </c:strRef>
          </c:tx>
          <c:spPr>
            <a:ln w="28575" cap="rnd">
              <a:solidFill>
                <a:srgbClr val="77933C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12时温度</c:v>
                </c:pt>
                <c:pt idx="1">
                  <c:v>13时温度</c:v>
                </c:pt>
                <c:pt idx="2">
                  <c:v>14时温度</c:v>
                </c:pt>
                <c:pt idx="3">
                  <c:v>15时温度</c:v>
                </c:pt>
                <c:pt idx="4">
                  <c:v>16时温度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37.6</c:v>
                </c:pt>
                <c:pt idx="1">
                  <c:v>38.300000000000011</c:v>
                </c:pt>
                <c:pt idx="2">
                  <c:v>38.5</c:v>
                </c:pt>
                <c:pt idx="3">
                  <c:v>38.9</c:v>
                </c:pt>
                <c:pt idx="4">
                  <c:v>40.5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60-45FF-ABBB-303AFACD7B1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5月4日</c:v>
                </c:pt>
              </c:strCache>
            </c:strRef>
          </c:tx>
          <c:spPr>
            <a:ln w="28575" cap="rnd">
              <a:solidFill>
                <a:srgbClr val="80808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808080"/>
              </a:solidFill>
              <a:ln w="9525">
                <a:noFill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12时温度</c:v>
                </c:pt>
                <c:pt idx="1">
                  <c:v>13时温度</c:v>
                </c:pt>
                <c:pt idx="2">
                  <c:v>14时温度</c:v>
                </c:pt>
                <c:pt idx="3">
                  <c:v>15时温度</c:v>
                </c:pt>
                <c:pt idx="4">
                  <c:v>16时温度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38.200000000000003</c:v>
                </c:pt>
                <c:pt idx="1">
                  <c:v>38.6</c:v>
                </c:pt>
                <c:pt idx="2">
                  <c:v>38.9</c:v>
                </c:pt>
                <c:pt idx="3">
                  <c:v>40.300000000000011</c:v>
                </c:pt>
                <c:pt idx="4">
                  <c:v>40.800000000000011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260-45FF-ABBB-303AFACD7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0875392"/>
        <c:axId val="600875784"/>
      </c:lineChart>
      <c:catAx>
        <c:axId val="60087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00875784"/>
        <c:crosses val="autoZero"/>
        <c:auto val="1"/>
        <c:lblAlgn val="ctr"/>
        <c:lblOffset val="100"/>
        <c:noMultiLvlLbl val="0"/>
      </c:catAx>
      <c:valAx>
        <c:axId val="600875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0087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7月12日</c:v>
                </c:pt>
              </c:strCache>
            </c:strRef>
          </c:tx>
          <c:spPr>
            <a:ln w="38100" cap="rnd">
              <a:solidFill>
                <a:srgbClr val="9BBB59"/>
              </a:solidFill>
              <a:round/>
            </a:ln>
            <a:effectLst/>
          </c:spPr>
          <c:marker>
            <c:symbol val="x"/>
            <c:size val="6"/>
            <c:spPr>
              <a:solidFill>
                <a:srgbClr val="9BBB59"/>
              </a:solidFill>
              <a:ln w="9525">
                <a:solidFill>
                  <a:srgbClr val="9BBB59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12时温度</c:v>
                </c:pt>
                <c:pt idx="1">
                  <c:v>13时温度</c:v>
                </c:pt>
                <c:pt idx="2">
                  <c:v>14时温度</c:v>
                </c:pt>
                <c:pt idx="3">
                  <c:v>15时温度</c:v>
                </c:pt>
                <c:pt idx="4">
                  <c:v>16时温度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69.5</c:v>
                </c:pt>
                <c:pt idx="1">
                  <c:v>71.25</c:v>
                </c:pt>
                <c:pt idx="2">
                  <c:v>73.25</c:v>
                </c:pt>
                <c:pt idx="3">
                  <c:v>74.5</c:v>
                </c:pt>
                <c:pt idx="4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C5-4EA1-B526-27D51007C0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01710864"/>
        <c:axId val="601711256"/>
      </c:lineChart>
      <c:catAx>
        <c:axId val="60171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01711256"/>
        <c:crosses val="autoZero"/>
        <c:auto val="1"/>
        <c:lblAlgn val="ctr"/>
        <c:lblOffset val="100"/>
        <c:noMultiLvlLbl val="0"/>
      </c:catAx>
      <c:valAx>
        <c:axId val="601711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017108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7月12日</c:v>
                </c:pt>
              </c:strCache>
            </c:strRef>
          </c:tx>
          <c:spPr>
            <a:ln w="28575" cap="rnd">
              <a:solidFill>
                <a:srgbClr val="9BBB59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9BBB59"/>
              </a:solidFill>
              <a:ln w="9525">
                <a:solidFill>
                  <a:srgbClr val="9BBB59"/>
                </a:solidFill>
              </a:ln>
              <a:effectLst/>
            </c:spPr>
          </c:marker>
          <c:cat>
            <c:strRef>
              <c:f>Sheet1!$A$2:$A$17</c:f>
              <c:strCache>
                <c:ptCount val="16"/>
                <c:pt idx="0">
                  <c:v>0点</c:v>
                </c:pt>
                <c:pt idx="1">
                  <c:v>1点</c:v>
                </c:pt>
                <c:pt idx="2">
                  <c:v>2点</c:v>
                </c:pt>
                <c:pt idx="3">
                  <c:v>3点</c:v>
                </c:pt>
                <c:pt idx="4">
                  <c:v>4点</c:v>
                </c:pt>
                <c:pt idx="5">
                  <c:v>5点</c:v>
                </c:pt>
                <c:pt idx="6">
                  <c:v>6点</c:v>
                </c:pt>
                <c:pt idx="7">
                  <c:v>7点</c:v>
                </c:pt>
                <c:pt idx="8">
                  <c:v>8点</c:v>
                </c:pt>
                <c:pt idx="9">
                  <c:v>9点</c:v>
                </c:pt>
                <c:pt idx="10">
                  <c:v>10点</c:v>
                </c:pt>
                <c:pt idx="11">
                  <c:v>11点</c:v>
                </c:pt>
                <c:pt idx="12">
                  <c:v>12点</c:v>
                </c:pt>
                <c:pt idx="13">
                  <c:v>13点</c:v>
                </c:pt>
                <c:pt idx="14">
                  <c:v>14点</c:v>
                </c:pt>
                <c:pt idx="15">
                  <c:v>15点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71.03</c:v>
                </c:pt>
                <c:pt idx="1">
                  <c:v>71</c:v>
                </c:pt>
                <c:pt idx="2">
                  <c:v>69.75</c:v>
                </c:pt>
                <c:pt idx="3">
                  <c:v>68.75</c:v>
                </c:pt>
                <c:pt idx="4">
                  <c:v>66</c:v>
                </c:pt>
                <c:pt idx="5">
                  <c:v>67</c:v>
                </c:pt>
                <c:pt idx="6">
                  <c:v>66.25</c:v>
                </c:pt>
                <c:pt idx="7">
                  <c:v>65.75</c:v>
                </c:pt>
                <c:pt idx="8">
                  <c:v>65.53</c:v>
                </c:pt>
                <c:pt idx="9">
                  <c:v>65</c:v>
                </c:pt>
                <c:pt idx="10">
                  <c:v>65.5</c:v>
                </c:pt>
                <c:pt idx="11">
                  <c:v>66</c:v>
                </c:pt>
                <c:pt idx="12">
                  <c:v>67.25</c:v>
                </c:pt>
                <c:pt idx="13">
                  <c:v>68.25</c:v>
                </c:pt>
                <c:pt idx="14">
                  <c:v>69.75</c:v>
                </c:pt>
                <c:pt idx="15">
                  <c:v>70.75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E2-48D6-B83B-857339B496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7月13日</c:v>
                </c:pt>
              </c:strCache>
            </c:strRef>
          </c:tx>
          <c:spPr>
            <a:ln w="28575" cap="rnd">
              <a:solidFill>
                <a:srgbClr val="77933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7933C"/>
              </a:solidFill>
              <a:ln w="9525">
                <a:solidFill>
                  <a:srgbClr val="77933C"/>
                </a:solidFill>
              </a:ln>
              <a:effectLst/>
            </c:spPr>
          </c:marker>
          <c:cat>
            <c:strRef>
              <c:f>Sheet1!$A$2:$A$17</c:f>
              <c:strCache>
                <c:ptCount val="16"/>
                <c:pt idx="0">
                  <c:v>0点</c:v>
                </c:pt>
                <c:pt idx="1">
                  <c:v>1点</c:v>
                </c:pt>
                <c:pt idx="2">
                  <c:v>2点</c:v>
                </c:pt>
                <c:pt idx="3">
                  <c:v>3点</c:v>
                </c:pt>
                <c:pt idx="4">
                  <c:v>4点</c:v>
                </c:pt>
                <c:pt idx="5">
                  <c:v>5点</c:v>
                </c:pt>
                <c:pt idx="6">
                  <c:v>6点</c:v>
                </c:pt>
                <c:pt idx="7">
                  <c:v>7点</c:v>
                </c:pt>
                <c:pt idx="8">
                  <c:v>8点</c:v>
                </c:pt>
                <c:pt idx="9">
                  <c:v>9点</c:v>
                </c:pt>
                <c:pt idx="10">
                  <c:v>10点</c:v>
                </c:pt>
                <c:pt idx="11">
                  <c:v>11点</c:v>
                </c:pt>
                <c:pt idx="12">
                  <c:v>12点</c:v>
                </c:pt>
                <c:pt idx="13">
                  <c:v>13点</c:v>
                </c:pt>
                <c:pt idx="14">
                  <c:v>14点</c:v>
                </c:pt>
                <c:pt idx="15">
                  <c:v>15点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68.75</c:v>
                </c:pt>
                <c:pt idx="1">
                  <c:v>68.5</c:v>
                </c:pt>
                <c:pt idx="2">
                  <c:v>67.75</c:v>
                </c:pt>
                <c:pt idx="3">
                  <c:v>67</c:v>
                </c:pt>
                <c:pt idx="4">
                  <c:v>66.25</c:v>
                </c:pt>
                <c:pt idx="5">
                  <c:v>65.75</c:v>
                </c:pt>
                <c:pt idx="6">
                  <c:v>65.25</c:v>
                </c:pt>
                <c:pt idx="7">
                  <c:v>64.75</c:v>
                </c:pt>
                <c:pt idx="8">
                  <c:v>64.25</c:v>
                </c:pt>
                <c:pt idx="9">
                  <c:v>64</c:v>
                </c:pt>
                <c:pt idx="10">
                  <c:v>64</c:v>
                </c:pt>
                <c:pt idx="11">
                  <c:v>64.5</c:v>
                </c:pt>
                <c:pt idx="12">
                  <c:v>65.25</c:v>
                </c:pt>
                <c:pt idx="13">
                  <c:v>66.25</c:v>
                </c:pt>
                <c:pt idx="14">
                  <c:v>67.5</c:v>
                </c:pt>
                <c:pt idx="15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E2-48D6-B83B-857339B496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7月14日</c:v>
                </c:pt>
              </c:strCache>
            </c:strRef>
          </c:tx>
          <c:spPr>
            <a:ln w="28575" cap="rnd">
              <a:solidFill>
                <a:srgbClr val="16A085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16A085"/>
              </a:solidFill>
              <a:ln w="9525">
                <a:solidFill>
                  <a:srgbClr val="16A085"/>
                </a:solidFill>
              </a:ln>
              <a:effectLst/>
            </c:spPr>
          </c:marker>
          <c:cat>
            <c:strRef>
              <c:f>Sheet1!$A$2:$A$17</c:f>
              <c:strCache>
                <c:ptCount val="16"/>
                <c:pt idx="0">
                  <c:v>0点</c:v>
                </c:pt>
                <c:pt idx="1">
                  <c:v>1点</c:v>
                </c:pt>
                <c:pt idx="2">
                  <c:v>2点</c:v>
                </c:pt>
                <c:pt idx="3">
                  <c:v>3点</c:v>
                </c:pt>
                <c:pt idx="4">
                  <c:v>4点</c:v>
                </c:pt>
                <c:pt idx="5">
                  <c:v>5点</c:v>
                </c:pt>
                <c:pt idx="6">
                  <c:v>6点</c:v>
                </c:pt>
                <c:pt idx="7">
                  <c:v>7点</c:v>
                </c:pt>
                <c:pt idx="8">
                  <c:v>8点</c:v>
                </c:pt>
                <c:pt idx="9">
                  <c:v>9点</c:v>
                </c:pt>
                <c:pt idx="10">
                  <c:v>10点</c:v>
                </c:pt>
                <c:pt idx="11">
                  <c:v>11点</c:v>
                </c:pt>
                <c:pt idx="12">
                  <c:v>12点</c:v>
                </c:pt>
                <c:pt idx="13">
                  <c:v>13点</c:v>
                </c:pt>
                <c:pt idx="14">
                  <c:v>14点</c:v>
                </c:pt>
                <c:pt idx="15">
                  <c:v>15点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69.25</c:v>
                </c:pt>
                <c:pt idx="1">
                  <c:v>69</c:v>
                </c:pt>
                <c:pt idx="2">
                  <c:v>68.25</c:v>
                </c:pt>
                <c:pt idx="3">
                  <c:v>67.5</c:v>
                </c:pt>
                <c:pt idx="4">
                  <c:v>67</c:v>
                </c:pt>
                <c:pt idx="5">
                  <c:v>66.25</c:v>
                </c:pt>
                <c:pt idx="6">
                  <c:v>65.5</c:v>
                </c:pt>
                <c:pt idx="7">
                  <c:v>65</c:v>
                </c:pt>
                <c:pt idx="8">
                  <c:v>64.5</c:v>
                </c:pt>
                <c:pt idx="9">
                  <c:v>64.25</c:v>
                </c:pt>
                <c:pt idx="10">
                  <c:v>64.75</c:v>
                </c:pt>
                <c:pt idx="11">
                  <c:v>65.25</c:v>
                </c:pt>
                <c:pt idx="12">
                  <c:v>66</c:v>
                </c:pt>
                <c:pt idx="13">
                  <c:v>66.75</c:v>
                </c:pt>
                <c:pt idx="14">
                  <c:v>67.5</c:v>
                </c:pt>
                <c:pt idx="15">
                  <c:v>68.25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E2-48D6-B83B-857339B49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713216"/>
        <c:axId val="601713608"/>
      </c:lineChart>
      <c:catAx>
        <c:axId val="60171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01713608"/>
        <c:crosses val="autoZero"/>
        <c:auto val="1"/>
        <c:lblAlgn val="ctr"/>
        <c:lblOffset val="100"/>
        <c:noMultiLvlLbl val="0"/>
      </c:catAx>
      <c:valAx>
        <c:axId val="601713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0171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Sheet1!$B$1:$B$2</c:f>
              <c:strCache>
                <c:ptCount val="2"/>
                <c:pt idx="0">
                  <c:v>7月12日</c:v>
                </c:pt>
                <c:pt idx="1">
                  <c:v>负荷</c:v>
                </c:pt>
              </c:strCache>
            </c:strRef>
          </c:tx>
          <c:spPr>
            <a:ln w="28575" cap="rnd">
              <a:solidFill>
                <a:srgbClr val="16A08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6A085"/>
              </a:solidFill>
              <a:ln w="9525">
                <a:solidFill>
                  <a:srgbClr val="16A085"/>
                </a:solidFill>
              </a:ln>
              <a:effectLst/>
            </c:spPr>
          </c:marker>
          <c:cat>
            <c:strRef>
              <c:f>Sheet1!$A$3:$A$25</c:f>
              <c:strCache>
                <c:ptCount val="23"/>
                <c:pt idx="0">
                  <c:v>0点</c:v>
                </c:pt>
                <c:pt idx="1">
                  <c:v>1点</c:v>
                </c:pt>
                <c:pt idx="2">
                  <c:v>2点</c:v>
                </c:pt>
                <c:pt idx="3">
                  <c:v>3点</c:v>
                </c:pt>
                <c:pt idx="4">
                  <c:v>4点</c:v>
                </c:pt>
                <c:pt idx="5">
                  <c:v>5点</c:v>
                </c:pt>
                <c:pt idx="6">
                  <c:v>6点</c:v>
                </c:pt>
                <c:pt idx="7">
                  <c:v>7点</c:v>
                </c:pt>
                <c:pt idx="8">
                  <c:v>8点</c:v>
                </c:pt>
                <c:pt idx="9">
                  <c:v>9点</c:v>
                </c:pt>
                <c:pt idx="10">
                  <c:v>10点</c:v>
                </c:pt>
                <c:pt idx="11">
                  <c:v>11点</c:v>
                </c:pt>
                <c:pt idx="12">
                  <c:v>12点</c:v>
                </c:pt>
                <c:pt idx="13">
                  <c:v>13点</c:v>
                </c:pt>
                <c:pt idx="14">
                  <c:v>14点</c:v>
                </c:pt>
                <c:pt idx="15">
                  <c:v>15点</c:v>
                </c:pt>
                <c:pt idx="16">
                  <c:v>16点</c:v>
                </c:pt>
                <c:pt idx="17">
                  <c:v>17点</c:v>
                </c:pt>
                <c:pt idx="18">
                  <c:v>18点</c:v>
                </c:pt>
                <c:pt idx="19">
                  <c:v>19点</c:v>
                </c:pt>
                <c:pt idx="20">
                  <c:v>20点</c:v>
                </c:pt>
                <c:pt idx="21">
                  <c:v>21点</c:v>
                </c:pt>
                <c:pt idx="22">
                  <c:v>22点</c:v>
                </c:pt>
              </c:strCache>
            </c:strRef>
          </c:cat>
          <c:val>
            <c:numRef>
              <c:f>Sheet1!$B$3:$B$25</c:f>
              <c:numCache>
                <c:formatCode>General</c:formatCode>
                <c:ptCount val="23"/>
                <c:pt idx="0">
                  <c:v>1710.98</c:v>
                </c:pt>
                <c:pt idx="1">
                  <c:v>1558.6299999999999</c:v>
                </c:pt>
                <c:pt idx="2">
                  <c:v>1429.72</c:v>
                </c:pt>
                <c:pt idx="3">
                  <c:v>1328.94</c:v>
                </c:pt>
                <c:pt idx="4">
                  <c:v>1246.9100000000001</c:v>
                </c:pt>
                <c:pt idx="5">
                  <c:v>1174.25</c:v>
                </c:pt>
                <c:pt idx="6">
                  <c:v>1183.6199999999999</c:v>
                </c:pt>
                <c:pt idx="7">
                  <c:v>1195.3399999999999</c:v>
                </c:pt>
                <c:pt idx="8">
                  <c:v>1235.1899999999998</c:v>
                </c:pt>
                <c:pt idx="9">
                  <c:v>1469.57</c:v>
                </c:pt>
                <c:pt idx="10">
                  <c:v>1607.85</c:v>
                </c:pt>
                <c:pt idx="11">
                  <c:v>1851.61</c:v>
                </c:pt>
                <c:pt idx="12">
                  <c:v>1959.42</c:v>
                </c:pt>
                <c:pt idx="13">
                  <c:v>2107.08</c:v>
                </c:pt>
                <c:pt idx="14">
                  <c:v>2055.52</c:v>
                </c:pt>
                <c:pt idx="15">
                  <c:v>1994.58</c:v>
                </c:pt>
                <c:pt idx="16">
                  <c:v>1968.8</c:v>
                </c:pt>
                <c:pt idx="17">
                  <c:v>1943.02</c:v>
                </c:pt>
                <c:pt idx="18">
                  <c:v>1814.11</c:v>
                </c:pt>
                <c:pt idx="19">
                  <c:v>1725.04</c:v>
                </c:pt>
                <c:pt idx="20">
                  <c:v>1762.54</c:v>
                </c:pt>
                <c:pt idx="21">
                  <c:v>1858.6399999999999</c:v>
                </c:pt>
                <c:pt idx="22">
                  <c:v>1971.1399999999999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75-40F1-8A23-A7D35FDB47C2}"/>
            </c:ext>
          </c:extLst>
        </c:ser>
        <c:ser>
          <c:idx val="1"/>
          <c:order val="1"/>
          <c:tx>
            <c:strRef>
              <c:f>Sheet1!$C$1:$C$2</c:f>
              <c:strCache>
                <c:ptCount val="2"/>
                <c:pt idx="0">
                  <c:v>7月14日</c:v>
                </c:pt>
                <c:pt idx="1">
                  <c:v>负荷</c:v>
                </c:pt>
              </c:strCache>
            </c:strRef>
          </c:tx>
          <c:spPr>
            <a:ln w="28575" cap="rnd">
              <a:solidFill>
                <a:srgbClr val="9BBB5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BBB59"/>
              </a:solidFill>
              <a:ln w="9525">
                <a:solidFill>
                  <a:srgbClr val="9BBB59"/>
                </a:solidFill>
              </a:ln>
              <a:effectLst/>
            </c:spPr>
          </c:marker>
          <c:cat>
            <c:strRef>
              <c:f>Sheet1!$A$3:$A$25</c:f>
              <c:strCache>
                <c:ptCount val="23"/>
                <c:pt idx="0">
                  <c:v>0点</c:v>
                </c:pt>
                <c:pt idx="1">
                  <c:v>1点</c:v>
                </c:pt>
                <c:pt idx="2">
                  <c:v>2点</c:v>
                </c:pt>
                <c:pt idx="3">
                  <c:v>3点</c:v>
                </c:pt>
                <c:pt idx="4">
                  <c:v>4点</c:v>
                </c:pt>
                <c:pt idx="5">
                  <c:v>5点</c:v>
                </c:pt>
                <c:pt idx="6">
                  <c:v>6点</c:v>
                </c:pt>
                <c:pt idx="7">
                  <c:v>7点</c:v>
                </c:pt>
                <c:pt idx="8">
                  <c:v>8点</c:v>
                </c:pt>
                <c:pt idx="9">
                  <c:v>9点</c:v>
                </c:pt>
                <c:pt idx="10">
                  <c:v>10点</c:v>
                </c:pt>
                <c:pt idx="11">
                  <c:v>11点</c:v>
                </c:pt>
                <c:pt idx="12">
                  <c:v>12点</c:v>
                </c:pt>
                <c:pt idx="13">
                  <c:v>13点</c:v>
                </c:pt>
                <c:pt idx="14">
                  <c:v>14点</c:v>
                </c:pt>
                <c:pt idx="15">
                  <c:v>15点</c:v>
                </c:pt>
                <c:pt idx="16">
                  <c:v>16点</c:v>
                </c:pt>
                <c:pt idx="17">
                  <c:v>17点</c:v>
                </c:pt>
                <c:pt idx="18">
                  <c:v>18点</c:v>
                </c:pt>
                <c:pt idx="19">
                  <c:v>19点</c:v>
                </c:pt>
                <c:pt idx="20">
                  <c:v>20点</c:v>
                </c:pt>
                <c:pt idx="21">
                  <c:v>21点</c:v>
                </c:pt>
                <c:pt idx="22">
                  <c:v>22点</c:v>
                </c:pt>
              </c:strCache>
            </c:strRef>
          </c:cat>
          <c:val>
            <c:numRef>
              <c:f>Sheet1!$C$3:$C$25</c:f>
              <c:numCache>
                <c:formatCode>General</c:formatCode>
                <c:ptCount val="23"/>
                <c:pt idx="0">
                  <c:v>1776.61</c:v>
                </c:pt>
                <c:pt idx="1">
                  <c:v>1624.26</c:v>
                </c:pt>
                <c:pt idx="2">
                  <c:v>1497.6899999999998</c:v>
                </c:pt>
                <c:pt idx="3">
                  <c:v>1394.57</c:v>
                </c:pt>
                <c:pt idx="4">
                  <c:v>1347.6899999999998</c:v>
                </c:pt>
                <c:pt idx="5">
                  <c:v>1296.1299999999999</c:v>
                </c:pt>
                <c:pt idx="6">
                  <c:v>1265.6599999999999</c:v>
                </c:pt>
                <c:pt idx="7">
                  <c:v>1239.8699999999999</c:v>
                </c:pt>
                <c:pt idx="8">
                  <c:v>1260.97</c:v>
                </c:pt>
                <c:pt idx="9">
                  <c:v>1516.44</c:v>
                </c:pt>
                <c:pt idx="10">
                  <c:v>1647.7</c:v>
                </c:pt>
                <c:pt idx="11">
                  <c:v>1802.3899999999999</c:v>
                </c:pt>
                <c:pt idx="12">
                  <c:v>1884.42</c:v>
                </c:pt>
                <c:pt idx="13">
                  <c:v>2003.96</c:v>
                </c:pt>
                <c:pt idx="14">
                  <c:v>1987.55</c:v>
                </c:pt>
                <c:pt idx="15">
                  <c:v>1900.83</c:v>
                </c:pt>
                <c:pt idx="16">
                  <c:v>1680.51</c:v>
                </c:pt>
                <c:pt idx="17">
                  <c:v>1532.85</c:v>
                </c:pt>
                <c:pt idx="18">
                  <c:v>1382.85</c:v>
                </c:pt>
                <c:pt idx="19">
                  <c:v>1441.44</c:v>
                </c:pt>
                <c:pt idx="20">
                  <c:v>1500.04</c:v>
                </c:pt>
                <c:pt idx="21">
                  <c:v>1481.29</c:v>
                </c:pt>
                <c:pt idx="22">
                  <c:v>1502.3799999999999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75-40F1-8A23-A7D35FDB4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813680"/>
        <c:axId val="599814856"/>
      </c:lineChart>
      <c:catAx>
        <c:axId val="59981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599814856"/>
        <c:crosses val="autoZero"/>
        <c:auto val="1"/>
        <c:lblAlgn val="ctr"/>
        <c:lblOffset val="100"/>
        <c:noMultiLvlLbl val="0"/>
      </c:catAx>
      <c:valAx>
        <c:axId val="59981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59981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65000"/>
              <a:lumOff val="3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'[Microsoft PowerPoint 中的图表]Sheet1'!$B$1:$B$2</c:f>
              <c:strCache>
                <c:ptCount val="2"/>
                <c:pt idx="0">
                  <c:v>7月12日</c:v>
                </c:pt>
                <c:pt idx="1">
                  <c:v>温度</c:v>
                </c:pt>
              </c:strCache>
            </c:strRef>
          </c:tx>
          <c:spPr>
            <a:ln w="28575" cap="rnd">
              <a:solidFill>
                <a:srgbClr val="16A08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6A085"/>
              </a:solidFill>
              <a:ln w="9525">
                <a:solidFill>
                  <a:srgbClr val="16A085"/>
                </a:solidFill>
              </a:ln>
              <a:effectLst/>
            </c:spPr>
          </c:marker>
          <c:cat>
            <c:strRef>
              <c:f>'[Microsoft PowerPoint 中的图表]Sheet1'!$A$3:$A$25</c:f>
              <c:strCache>
                <c:ptCount val="23"/>
                <c:pt idx="0">
                  <c:v>0点</c:v>
                </c:pt>
                <c:pt idx="1">
                  <c:v>1点</c:v>
                </c:pt>
                <c:pt idx="2">
                  <c:v>2点</c:v>
                </c:pt>
                <c:pt idx="3">
                  <c:v>3点</c:v>
                </c:pt>
                <c:pt idx="4">
                  <c:v>4点</c:v>
                </c:pt>
                <c:pt idx="5">
                  <c:v>5点</c:v>
                </c:pt>
                <c:pt idx="6">
                  <c:v>6点</c:v>
                </c:pt>
                <c:pt idx="7">
                  <c:v>7点</c:v>
                </c:pt>
                <c:pt idx="8">
                  <c:v>8点</c:v>
                </c:pt>
                <c:pt idx="9">
                  <c:v>9点</c:v>
                </c:pt>
                <c:pt idx="10">
                  <c:v>10点</c:v>
                </c:pt>
                <c:pt idx="11">
                  <c:v>11点</c:v>
                </c:pt>
                <c:pt idx="12">
                  <c:v>12点</c:v>
                </c:pt>
                <c:pt idx="13">
                  <c:v>13点</c:v>
                </c:pt>
                <c:pt idx="14">
                  <c:v>14点</c:v>
                </c:pt>
                <c:pt idx="15">
                  <c:v>15点</c:v>
                </c:pt>
                <c:pt idx="16">
                  <c:v>16点</c:v>
                </c:pt>
                <c:pt idx="17">
                  <c:v>17点</c:v>
                </c:pt>
                <c:pt idx="18">
                  <c:v>18点</c:v>
                </c:pt>
                <c:pt idx="19">
                  <c:v>19点</c:v>
                </c:pt>
                <c:pt idx="20">
                  <c:v>20点</c:v>
                </c:pt>
                <c:pt idx="21">
                  <c:v>21点</c:v>
                </c:pt>
                <c:pt idx="22">
                  <c:v>22点</c:v>
                </c:pt>
              </c:strCache>
            </c:strRef>
          </c:cat>
          <c:val>
            <c:numRef>
              <c:f>'[Microsoft PowerPoint 中的图表]Sheet1'!$B$3:$B$25</c:f>
              <c:numCache>
                <c:formatCode>General</c:formatCode>
                <c:ptCount val="23"/>
                <c:pt idx="0">
                  <c:v>78.5</c:v>
                </c:pt>
                <c:pt idx="1">
                  <c:v>77.5</c:v>
                </c:pt>
                <c:pt idx="2">
                  <c:v>76</c:v>
                </c:pt>
                <c:pt idx="3">
                  <c:v>74.5</c:v>
                </c:pt>
                <c:pt idx="4">
                  <c:v>73</c:v>
                </c:pt>
                <c:pt idx="5">
                  <c:v>71.5</c:v>
                </c:pt>
                <c:pt idx="6">
                  <c:v>70.25</c:v>
                </c:pt>
                <c:pt idx="7">
                  <c:v>69.5</c:v>
                </c:pt>
                <c:pt idx="8">
                  <c:v>68.75</c:v>
                </c:pt>
                <c:pt idx="9">
                  <c:v>68.5</c:v>
                </c:pt>
                <c:pt idx="10">
                  <c:v>69.25</c:v>
                </c:pt>
                <c:pt idx="11">
                  <c:v>70.75</c:v>
                </c:pt>
                <c:pt idx="12">
                  <c:v>73</c:v>
                </c:pt>
                <c:pt idx="13">
                  <c:v>74</c:v>
                </c:pt>
                <c:pt idx="14">
                  <c:v>76.25</c:v>
                </c:pt>
                <c:pt idx="15">
                  <c:v>76.5</c:v>
                </c:pt>
                <c:pt idx="16">
                  <c:v>78</c:v>
                </c:pt>
                <c:pt idx="17">
                  <c:v>77.5</c:v>
                </c:pt>
                <c:pt idx="18">
                  <c:v>77</c:v>
                </c:pt>
                <c:pt idx="19">
                  <c:v>77</c:v>
                </c:pt>
                <c:pt idx="20">
                  <c:v>77</c:v>
                </c:pt>
                <c:pt idx="21">
                  <c:v>77.75</c:v>
                </c:pt>
                <c:pt idx="22">
                  <c:v>77.75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07-495C-8E2E-543604DFA713}"/>
            </c:ext>
          </c:extLst>
        </c:ser>
        <c:ser>
          <c:idx val="1"/>
          <c:order val="1"/>
          <c:tx>
            <c:strRef>
              <c:f>'[Microsoft PowerPoint 中的图表]Sheet1'!$C$1:$C$2</c:f>
              <c:strCache>
                <c:ptCount val="2"/>
                <c:pt idx="0">
                  <c:v>7月14日</c:v>
                </c:pt>
                <c:pt idx="1">
                  <c:v>温度</c:v>
                </c:pt>
              </c:strCache>
            </c:strRef>
          </c:tx>
          <c:spPr>
            <a:ln w="28575" cap="rnd">
              <a:solidFill>
                <a:srgbClr val="9BBB59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9BBB59"/>
              </a:solidFill>
              <a:ln w="9525">
                <a:solidFill>
                  <a:srgbClr val="9BBB59"/>
                </a:solidFill>
              </a:ln>
              <a:effectLst/>
            </c:spPr>
          </c:marker>
          <c:cat>
            <c:strRef>
              <c:f>'[Microsoft PowerPoint 中的图表]Sheet1'!$A$3:$A$25</c:f>
              <c:strCache>
                <c:ptCount val="23"/>
                <c:pt idx="0">
                  <c:v>0点</c:v>
                </c:pt>
                <c:pt idx="1">
                  <c:v>1点</c:v>
                </c:pt>
                <c:pt idx="2">
                  <c:v>2点</c:v>
                </c:pt>
                <c:pt idx="3">
                  <c:v>3点</c:v>
                </c:pt>
                <c:pt idx="4">
                  <c:v>4点</c:v>
                </c:pt>
                <c:pt idx="5">
                  <c:v>5点</c:v>
                </c:pt>
                <c:pt idx="6">
                  <c:v>6点</c:v>
                </c:pt>
                <c:pt idx="7">
                  <c:v>7点</c:v>
                </c:pt>
                <c:pt idx="8">
                  <c:v>8点</c:v>
                </c:pt>
                <c:pt idx="9">
                  <c:v>9点</c:v>
                </c:pt>
                <c:pt idx="10">
                  <c:v>10点</c:v>
                </c:pt>
                <c:pt idx="11">
                  <c:v>11点</c:v>
                </c:pt>
                <c:pt idx="12">
                  <c:v>12点</c:v>
                </c:pt>
                <c:pt idx="13">
                  <c:v>13点</c:v>
                </c:pt>
                <c:pt idx="14">
                  <c:v>14点</c:v>
                </c:pt>
                <c:pt idx="15">
                  <c:v>15点</c:v>
                </c:pt>
                <c:pt idx="16">
                  <c:v>16点</c:v>
                </c:pt>
                <c:pt idx="17">
                  <c:v>17点</c:v>
                </c:pt>
                <c:pt idx="18">
                  <c:v>18点</c:v>
                </c:pt>
                <c:pt idx="19">
                  <c:v>19点</c:v>
                </c:pt>
                <c:pt idx="20">
                  <c:v>20点</c:v>
                </c:pt>
                <c:pt idx="21">
                  <c:v>21点</c:v>
                </c:pt>
                <c:pt idx="22">
                  <c:v>22点</c:v>
                </c:pt>
              </c:strCache>
            </c:strRef>
          </c:cat>
          <c:val>
            <c:numRef>
              <c:f>'[Microsoft PowerPoint 中的图表]Sheet1'!$C$3:$C$25</c:f>
              <c:numCache>
                <c:formatCode>General</c:formatCode>
                <c:ptCount val="23"/>
                <c:pt idx="0">
                  <c:v>72.75</c:v>
                </c:pt>
                <c:pt idx="1">
                  <c:v>71.5</c:v>
                </c:pt>
                <c:pt idx="2">
                  <c:v>70</c:v>
                </c:pt>
                <c:pt idx="3">
                  <c:v>68.25</c:v>
                </c:pt>
                <c:pt idx="4">
                  <c:v>66.75</c:v>
                </c:pt>
                <c:pt idx="5">
                  <c:v>65.5</c:v>
                </c:pt>
                <c:pt idx="6">
                  <c:v>64.5</c:v>
                </c:pt>
                <c:pt idx="7">
                  <c:v>63.25</c:v>
                </c:pt>
                <c:pt idx="8">
                  <c:v>62.5</c:v>
                </c:pt>
                <c:pt idx="9">
                  <c:v>62</c:v>
                </c:pt>
                <c:pt idx="10">
                  <c:v>62.5</c:v>
                </c:pt>
                <c:pt idx="11">
                  <c:v>63.25</c:v>
                </c:pt>
                <c:pt idx="12">
                  <c:v>65</c:v>
                </c:pt>
                <c:pt idx="13">
                  <c:v>66.75</c:v>
                </c:pt>
                <c:pt idx="14">
                  <c:v>68.5</c:v>
                </c:pt>
                <c:pt idx="15">
                  <c:v>69.5</c:v>
                </c:pt>
                <c:pt idx="16">
                  <c:v>69.5</c:v>
                </c:pt>
                <c:pt idx="17">
                  <c:v>67.75</c:v>
                </c:pt>
                <c:pt idx="18">
                  <c:v>66</c:v>
                </c:pt>
                <c:pt idx="19">
                  <c:v>64.25</c:v>
                </c:pt>
                <c:pt idx="20">
                  <c:v>63.25</c:v>
                </c:pt>
                <c:pt idx="21">
                  <c:v>62.5</c:v>
                </c:pt>
                <c:pt idx="22">
                  <c:v>61.75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07-495C-8E2E-543604DFA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815248"/>
        <c:axId val="600340432"/>
      </c:lineChart>
      <c:catAx>
        <c:axId val="59981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00340432"/>
        <c:crosses val="autoZero"/>
        <c:auto val="1"/>
        <c:lblAlgn val="ctr"/>
        <c:lblOffset val="100"/>
        <c:noMultiLvlLbl val="0"/>
      </c:catAx>
      <c:valAx>
        <c:axId val="60034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9981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机构箱缺陷率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6A0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3C-4655-8982-20AC359471A7}"/>
              </c:ext>
            </c:extLst>
          </c:dPt>
          <c:dPt>
            <c:idx val="2"/>
            <c:invertIfNegative val="0"/>
            <c:bubble3D val="0"/>
            <c:spPr>
              <a:solidFill>
                <a:srgbClr val="9BBB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3C-4655-8982-20AC359471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现状</c:v>
                </c:pt>
                <c:pt idx="1">
                  <c:v>目标值</c:v>
                </c:pt>
                <c:pt idx="2">
                  <c:v>活动后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 formatCode="0.00%">
                  <c:v>0.60000000000000009</c:v>
                </c:pt>
                <c:pt idx="1">
                  <c:v>0.65000000000000013</c:v>
                </c:pt>
                <c:pt idx="2" formatCode="0.00%">
                  <c:v>0.70000000000000007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3C-4655-8982-20AC359471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36"/>
        <c:axId val="600341608"/>
        <c:axId val="600342784"/>
      </c:barChart>
      <c:catAx>
        <c:axId val="60034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00342784"/>
        <c:crosses val="autoZero"/>
        <c:auto val="1"/>
        <c:lblAlgn val="ctr"/>
        <c:lblOffset val="100"/>
        <c:noMultiLvlLbl val="0"/>
      </c:catAx>
      <c:valAx>
        <c:axId val="60034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0034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83140730299322"/>
          <c:y val="0.14112015632355263"/>
          <c:w val="0.47847927802425771"/>
          <c:h val="0.7643020054058719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活动前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75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团队精神</c:v>
                </c:pt>
                <c:pt idx="1">
                  <c:v>进取精神</c:v>
                </c:pt>
                <c:pt idx="2">
                  <c:v>质量意识</c:v>
                </c:pt>
                <c:pt idx="3">
                  <c:v>个人能力</c:v>
                </c:pt>
                <c:pt idx="4">
                  <c:v>创新精神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6F-4CE0-A1EC-37B602E35F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活动后</c:v>
                </c:pt>
              </c:strCache>
            </c:strRef>
          </c:tx>
          <c:spPr>
            <a:ln w="28575" cap="rnd">
              <a:solidFill>
                <a:srgbClr val="66FF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66FF33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团队精神</c:v>
                </c:pt>
                <c:pt idx="1">
                  <c:v>进取精神</c:v>
                </c:pt>
                <c:pt idx="2">
                  <c:v>质量意识</c:v>
                </c:pt>
                <c:pt idx="3">
                  <c:v>个人能力</c:v>
                </c:pt>
                <c:pt idx="4">
                  <c:v>创新精神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6F-4CE0-A1EC-37B602E35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715424"/>
        <c:axId val="603715816"/>
      </c:radarChart>
      <c:catAx>
        <c:axId val="603715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  <a:cs typeface="+mn-cs"/>
              </a:defRPr>
            </a:pPr>
            <a:endParaRPr lang="zh-CN"/>
          </a:p>
        </c:txPr>
        <c:crossAx val="603715816"/>
        <c:crosses val="autoZero"/>
        <c:auto val="1"/>
        <c:lblAlgn val="ctr"/>
        <c:lblOffset val="100"/>
        <c:noMultiLvlLbl val="0"/>
      </c:catAx>
      <c:valAx>
        <c:axId val="60371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  <a:cs typeface="+mn-cs"/>
              </a:defRPr>
            </a:pPr>
            <a:endParaRPr lang="zh-CN"/>
          </a:p>
        </c:txPr>
        <c:crossAx val="60371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64442290900104"/>
          <c:y val="0.46157171209215231"/>
          <c:w val="0.10489351656202552"/>
          <c:h val="0.10727106863059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迷你简小标宋" panose="03000509000000000000" pitchFamily="65" charset="-122"/>
              <a:ea typeface="迷你简小标宋" panose="03000509000000000000" pitchFamily="65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tx1">
        <a:lumMod val="75000"/>
        <a:lumOff val="25000"/>
      </a:schemeClr>
    </a:solidFill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迷你简小标宋" panose="03000509000000000000" pitchFamily="65" charset="-122"/>
          <a:ea typeface="迷你简小标宋" panose="03000509000000000000" pitchFamily="65" charset="-122"/>
        </a:defRPr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C4F8E-B26E-4E12-B404-7723BC359E8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E11BF-F8C0-421A-83CC-561F2B9E5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4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46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996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9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469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463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564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918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241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20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975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7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535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113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808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031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440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36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480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10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524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14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1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688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141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267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9869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824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9170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314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2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780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0714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54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58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827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5109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40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459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738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05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90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11BF-F8C0-421A-83CC-561F2B9E5EC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" b="22430"/>
          <a:stretch/>
        </p:blipFill>
        <p:spPr>
          <a:xfrm>
            <a:off x="0" y="-20097"/>
            <a:ext cx="12192000" cy="68780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6"/>
          <a:stretch/>
        </p:blipFill>
        <p:spPr>
          <a:xfrm>
            <a:off x="0" y="-398533"/>
            <a:ext cx="12192000" cy="4626834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 rot="5400000">
            <a:off x="2983282" y="-2229634"/>
            <a:ext cx="6225436" cy="10684704"/>
          </a:xfrm>
          <a:prstGeom prst="homePlate">
            <a:avLst>
              <a:gd name="adj" fmla="val 23490"/>
            </a:avLst>
          </a:prstGeom>
          <a:gradFill>
            <a:gsLst>
              <a:gs pos="40800">
                <a:srgbClr val="499360"/>
              </a:gs>
              <a:gs pos="0">
                <a:srgbClr val="107864"/>
              </a:gs>
              <a:gs pos="100000">
                <a:srgbClr val="9BBB5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02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16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50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42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28" y="215137"/>
            <a:ext cx="1294407" cy="428520"/>
          </a:xfrm>
          <a:prstGeom prst="rect">
            <a:avLst/>
          </a:prstGeom>
        </p:spPr>
      </p:pic>
      <p:sp>
        <p:nvSpPr>
          <p:cNvPr id="9" name="五边形 11"/>
          <p:cNvSpPr/>
          <p:nvPr userDrawn="1"/>
        </p:nvSpPr>
        <p:spPr>
          <a:xfrm rot="16200000" flipH="1" flipV="1">
            <a:off x="11470289" y="6421807"/>
            <a:ext cx="402829" cy="469557"/>
          </a:xfrm>
          <a:prstGeom prst="homePlate">
            <a:avLst>
              <a:gd name="adj" fmla="val 23490"/>
            </a:avLst>
          </a:prstGeom>
          <a:gradFill>
            <a:gsLst>
              <a:gs pos="40800">
                <a:srgbClr val="499360"/>
              </a:gs>
              <a:gs pos="0">
                <a:srgbClr val="107864"/>
              </a:gs>
              <a:gs pos="100000">
                <a:srgbClr val="9BBB59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灯片编号占位符 5"/>
          <p:cNvSpPr txBox="1">
            <a:spLocks/>
          </p:cNvSpPr>
          <p:nvPr userDrawn="1"/>
        </p:nvSpPr>
        <p:spPr>
          <a:xfrm>
            <a:off x="11227475" y="6476197"/>
            <a:ext cx="88846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bg1"/>
                </a:solidFill>
                <a:latin typeface="华文宋体" pitchFamily="2" charset="-122"/>
                <a:ea typeface="华文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微软雅黑" pitchFamily="34" charset="-122"/>
                <a:cs typeface="+mn-cs"/>
              </a:rPr>
              <a:t>Page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微软雅黑" pitchFamily="34" charset="-122"/>
                <a:cs typeface="+mn-cs"/>
              </a:rPr>
              <a:t> </a:t>
            </a:r>
            <a:fld id="{2EEF1883-7A0E-4F66-9932-E581691AD397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14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65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60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59" r="389"/>
          <a:stretch/>
        </p:blipFill>
        <p:spPr>
          <a:xfrm>
            <a:off x="0" y="0"/>
            <a:ext cx="12192000" cy="68678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" y="-924484"/>
            <a:ext cx="11686056" cy="7792353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0" y="5820250"/>
            <a:ext cx="12208320" cy="1047618"/>
            <a:chOff x="16318" y="5820250"/>
            <a:chExt cx="12192002" cy="1047618"/>
          </a:xfrm>
        </p:grpSpPr>
        <p:sp>
          <p:nvSpPr>
            <p:cNvPr id="10" name="五边形 8"/>
            <p:cNvSpPr/>
            <p:nvPr/>
          </p:nvSpPr>
          <p:spPr>
            <a:xfrm rot="5400000" flipH="1">
              <a:off x="5587967" y="263834"/>
              <a:ext cx="1032385" cy="12175683"/>
            </a:xfrm>
            <a:prstGeom prst="rtTriangle">
              <a:avLst/>
            </a:pr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五边形 8"/>
            <p:cNvSpPr/>
            <p:nvPr/>
          </p:nvSpPr>
          <p:spPr>
            <a:xfrm rot="5400000" flipH="1" flipV="1">
              <a:off x="8562225" y="3206542"/>
              <a:ext cx="1032385" cy="6259802"/>
            </a:xfrm>
            <a:prstGeom prst="rtTriangle">
              <a:avLst/>
            </a:prstGeom>
            <a:gradFill>
              <a:gsLst>
                <a:gs pos="40800">
                  <a:srgbClr val="499360">
                    <a:alpha val="86000"/>
                  </a:srgbClr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五边形 8"/>
            <p:cNvSpPr/>
            <p:nvPr/>
          </p:nvSpPr>
          <p:spPr>
            <a:xfrm rot="5400000" flipH="1" flipV="1">
              <a:off x="5601062" y="250740"/>
              <a:ext cx="1022516" cy="12192001"/>
            </a:xfrm>
            <a:prstGeom prst="rtTriangle">
              <a:avLst/>
            </a:prstGeom>
            <a:gradFill>
              <a:gsLst>
                <a:gs pos="40800">
                  <a:srgbClr val="499360">
                    <a:alpha val="86000"/>
                  </a:srgbClr>
                </a:gs>
                <a:gs pos="1000">
                  <a:srgbClr val="107864">
                    <a:alpha val="64000"/>
                  </a:srgbClr>
                </a:gs>
                <a:gs pos="100000">
                  <a:srgbClr val="9BBB59">
                    <a:alpha val="51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48" y="6253316"/>
            <a:ext cx="1336109" cy="4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1276 -0.0018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0" y="-9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五边形 4"/>
          <p:cNvSpPr/>
          <p:nvPr userDrawn="1"/>
        </p:nvSpPr>
        <p:spPr>
          <a:xfrm rot="5400000">
            <a:off x="2983282" y="-2229634"/>
            <a:ext cx="6225436" cy="10684704"/>
          </a:xfrm>
          <a:prstGeom prst="homePlate">
            <a:avLst>
              <a:gd name="adj" fmla="val 23490"/>
            </a:avLst>
          </a:prstGeom>
          <a:gradFill>
            <a:gsLst>
              <a:gs pos="0">
                <a:srgbClr val="008080"/>
              </a:gs>
              <a:gs pos="50000">
                <a:srgbClr val="008080">
                  <a:lumMod val="90000"/>
                </a:srgbClr>
              </a:gs>
              <a:gs pos="50000">
                <a:srgbClr val="008080">
                  <a:lumMod val="9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5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92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829B54-D1B8-4185-87A3-C335BA1F7E16}" type="datetimeFigureOut">
              <a:rPr lang="zh-CN" altLang="en-US" smtClean="0"/>
              <a:pPr/>
              <a:t>2017/11/4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31D31-5357-4036-B99C-06CBC04A30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96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28" y="215137"/>
            <a:ext cx="1294407" cy="428520"/>
          </a:xfrm>
          <a:prstGeom prst="rect">
            <a:avLst/>
          </a:prstGeom>
        </p:spPr>
      </p:pic>
      <p:sp>
        <p:nvSpPr>
          <p:cNvPr id="15" name="五边形 14"/>
          <p:cNvSpPr/>
          <p:nvPr userDrawn="1"/>
        </p:nvSpPr>
        <p:spPr>
          <a:xfrm flipV="1">
            <a:off x="0" y="6628597"/>
            <a:ext cx="12191999" cy="75398"/>
          </a:xfrm>
          <a:prstGeom prst="rect">
            <a:avLst/>
          </a:prstGeom>
          <a:gradFill flip="none" rotWithShape="1">
            <a:gsLst>
              <a:gs pos="40800">
                <a:srgbClr val="499360"/>
              </a:gs>
              <a:gs pos="0">
                <a:srgbClr val="107864"/>
              </a:gs>
              <a:gs pos="100000">
                <a:srgbClr val="9BBB5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五边形 11"/>
          <p:cNvSpPr/>
          <p:nvPr userDrawn="1"/>
        </p:nvSpPr>
        <p:spPr>
          <a:xfrm rot="16200000" flipH="1" flipV="1">
            <a:off x="11470289" y="6421807"/>
            <a:ext cx="402829" cy="469557"/>
          </a:xfrm>
          <a:prstGeom prst="homePlate">
            <a:avLst>
              <a:gd name="adj" fmla="val 23490"/>
            </a:avLst>
          </a:prstGeom>
          <a:gradFill>
            <a:gsLst>
              <a:gs pos="40800">
                <a:srgbClr val="499360"/>
              </a:gs>
              <a:gs pos="0">
                <a:srgbClr val="107864"/>
              </a:gs>
              <a:gs pos="100000">
                <a:srgbClr val="9BBB59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灯片编号占位符 5"/>
          <p:cNvSpPr txBox="1">
            <a:spLocks/>
          </p:cNvSpPr>
          <p:nvPr userDrawn="1"/>
        </p:nvSpPr>
        <p:spPr>
          <a:xfrm>
            <a:off x="11227475" y="6476197"/>
            <a:ext cx="88846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bg1"/>
                </a:solidFill>
                <a:latin typeface="华文宋体" pitchFamily="2" charset="-122"/>
                <a:ea typeface="华文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微软雅黑" pitchFamily="34" charset="-122"/>
                <a:cs typeface="+mn-cs"/>
              </a:rPr>
              <a:t>Page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微软雅黑" pitchFamily="34" charset="-122"/>
                <a:cs typeface="+mn-cs"/>
              </a:rPr>
              <a:t> </a:t>
            </a:r>
            <a:fld id="{2EEF1883-7A0E-4F66-9932-E581691AD397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微软雅黑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0" y="152401"/>
            <a:ext cx="481263" cy="409778"/>
            <a:chOff x="0" y="167309"/>
            <a:chExt cx="663879" cy="476348"/>
          </a:xfrm>
        </p:grpSpPr>
        <p:sp>
          <p:nvSpPr>
            <p:cNvPr id="17" name="五边形 16"/>
            <p:cNvSpPr/>
            <p:nvPr userDrawn="1"/>
          </p:nvSpPr>
          <p:spPr>
            <a:xfrm flipV="1">
              <a:off x="0" y="173009"/>
              <a:ext cx="494778" cy="470648"/>
            </a:xfrm>
            <a:prstGeom prst="homePlate">
              <a:avLst>
                <a:gd name="adj" fmla="val 26446"/>
              </a:avLst>
            </a:pr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五边形 16"/>
            <p:cNvSpPr/>
            <p:nvPr userDrawn="1"/>
          </p:nvSpPr>
          <p:spPr>
            <a:xfrm flipV="1">
              <a:off x="400833" y="167309"/>
              <a:ext cx="263046" cy="470648"/>
            </a:xfrm>
            <a:prstGeom prst="chevron">
              <a:avLst>
                <a:gd name="adj" fmla="val 4908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3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chart" Target="../charts/chart1.xml"/><Relationship Id="rId4" Type="http://schemas.openxmlformats.org/officeDocument/2006/relationships/image" Target="../media/image15.jpe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chart" Target="../charts/chart6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chart" Target="../charts/char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3714256" y="2657668"/>
            <a:ext cx="748794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contourClr>
                <a:schemeClr val="bg1">
                  <a:lumMod val="95000"/>
                </a:schemeClr>
              </a:contourClr>
            </a:sp3d>
          </a:bodyPr>
          <a:lstStyle/>
          <a:p>
            <a:r>
              <a:rPr lang="zh-CN" altLang="en-US" sz="6000" b="1" dirty="0">
                <a:gradFill>
                  <a:gsLst>
                    <a:gs pos="40800">
                      <a:srgbClr val="499360"/>
                    </a:gs>
                    <a:gs pos="0">
                      <a:srgbClr val="107864"/>
                    </a:gs>
                    <a:gs pos="100000">
                      <a:srgbClr val="9BBB59"/>
                    </a:gs>
                  </a:gsLst>
                  <a:lin ang="7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国家电网</a:t>
            </a:r>
            <a:r>
              <a:rPr lang="en-US" altLang="zh-CN" sz="6000" b="1" dirty="0">
                <a:gradFill>
                  <a:gsLst>
                    <a:gs pos="40800">
                      <a:srgbClr val="499360"/>
                    </a:gs>
                    <a:gs pos="0">
                      <a:srgbClr val="107864"/>
                    </a:gs>
                    <a:gs pos="100000">
                      <a:srgbClr val="9BBB59"/>
                    </a:gs>
                  </a:gsLst>
                  <a:lin ang="7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6000" b="1" dirty="0">
                <a:gradFill>
                  <a:gsLst>
                    <a:gs pos="40800">
                      <a:srgbClr val="499360"/>
                    </a:gs>
                    <a:gs pos="0">
                      <a:srgbClr val="107864"/>
                    </a:gs>
                    <a:gs pos="100000">
                      <a:srgbClr val="9BBB59"/>
                    </a:gs>
                  </a:gsLst>
                  <a:lin ang="7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动态模板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651211" y="2347462"/>
            <a:ext cx="538961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contourClr>
                <a:schemeClr val="bg1">
                  <a:lumMod val="95000"/>
                </a:schemeClr>
              </a:contourClr>
            </a:sp3d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适合国家电网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QC/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述职报告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5651211" y="3576140"/>
            <a:ext cx="547137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contourClr>
                <a:schemeClr val="bg1">
                  <a:lumMod val="95000"/>
                </a:schemeClr>
              </a:contourClr>
            </a:sp3d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内容真实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框架完整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易于驾驭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671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4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1"/>
      <p:bldP spid="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现状调查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258492" y="2647406"/>
            <a:ext cx="7245532" cy="3088806"/>
            <a:chOff x="4258492" y="2647406"/>
            <a:chExt cx="7245532" cy="3088806"/>
          </a:xfrm>
        </p:grpSpPr>
        <p:sp>
          <p:nvSpPr>
            <p:cNvPr id="6" name="梯形 5"/>
            <p:cNvSpPr/>
            <p:nvPr/>
          </p:nvSpPr>
          <p:spPr>
            <a:xfrm rot="5400000">
              <a:off x="11209097" y="5441285"/>
              <a:ext cx="346012" cy="243841"/>
            </a:xfrm>
            <a:prstGeom prst="trapezoid">
              <a:avLst>
                <a:gd name="adj" fmla="val 70950"/>
              </a:avLst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258492" y="2647406"/>
              <a:ext cx="7245532" cy="2934788"/>
              <a:chOff x="4258492" y="2647406"/>
              <a:chExt cx="7245532" cy="2934788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4258492" y="2647406"/>
                <a:ext cx="7245532" cy="2934788"/>
              </a:xfrm>
              <a:prstGeom prst="rect">
                <a:avLst/>
              </a:prstGeom>
              <a:gradFill flip="none" rotWithShape="1">
                <a:gsLst>
                  <a:gs pos="0">
                    <a:srgbClr val="9BBB59"/>
                  </a:gs>
                  <a:gs pos="100000">
                    <a:srgbClr val="107864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6723018" y="3404653"/>
                <a:ext cx="4602866" cy="1154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主变设备缺陷：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组成员根据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GPMS3.0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系统调查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2013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月至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月期间，统计各种因素影响主变负荷变化的天数，得出如下排列图：</a:t>
                </a:r>
              </a:p>
            </p:txBody>
          </p:sp>
        </p:grpSp>
      </p:grpSp>
      <p:pic>
        <p:nvPicPr>
          <p:cNvPr id="16461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60" y="2227403"/>
            <a:ext cx="6213990" cy="387799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矩形 104"/>
          <p:cNvSpPr/>
          <p:nvPr/>
        </p:nvSpPr>
        <p:spPr>
          <a:xfrm>
            <a:off x="336386" y="1416532"/>
            <a:ext cx="10989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根据福建省电力迎峰度夏规定，我省迎峰度夏时间为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7-10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月份，合计为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天，小组成员通过调查，发现影响主变负荷主要因素包括</a:t>
            </a:r>
            <a:r>
              <a:rPr lang="zh-CN" altLang="en-US" sz="16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主变设备缺陷、外围设备故障、主变油温高，台风暴雨天气、重要用户需求以及其他等六方面因素。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95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现状调查 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354965" y="5437976"/>
            <a:ext cx="11298771" cy="545010"/>
            <a:chOff x="416860" y="5729041"/>
            <a:chExt cx="11117255" cy="545010"/>
          </a:xfrm>
        </p:grpSpPr>
        <p:sp>
          <p:nvSpPr>
            <p:cNvPr id="101" name="圆角矩形 100"/>
            <p:cNvSpPr/>
            <p:nvPr/>
          </p:nvSpPr>
          <p:spPr>
            <a:xfrm>
              <a:off x="416860" y="5729041"/>
              <a:ext cx="11117255" cy="545010"/>
            </a:xfrm>
            <a:prstGeom prst="roundRect">
              <a:avLst/>
            </a:pr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170432" y="5820330"/>
              <a:ext cx="101975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从上图可知，主变油温高是主要的症结所在，因此本课题将降低主变油温作为主攻方向。</a:t>
              </a:r>
            </a:p>
          </p:txBody>
        </p:sp>
      </p:grp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928611"/>
              </p:ext>
            </p:extLst>
          </p:nvPr>
        </p:nvGraphicFramePr>
        <p:xfrm>
          <a:off x="416860" y="1593973"/>
          <a:ext cx="5279089" cy="3614193"/>
        </p:xfrm>
        <a:graphic>
          <a:graphicData uri="http://schemas.openxmlformats.org/drawingml/2006/table">
            <a:tbl>
              <a:tblPr/>
              <a:tblGrid>
                <a:gridCol w="598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2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5322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频次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频率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(%)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(%)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6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主变油温高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58.54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58.54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2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台风暴雨天气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17.07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75.61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2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主变设备缺陷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112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15.45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91.06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2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外围设备故障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118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4.87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95.93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58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重要用户需求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121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2.44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98.37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6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</a:t>
                      </a:r>
                      <a:r>
                        <a:rPr lang="en-US" sz="1200" kern="1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r>
                        <a:rPr lang="zh-CN" sz="1200" kern="1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他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123</a:t>
                      </a:r>
                      <a:endParaRPr lang="zh-CN" sz="105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1.63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05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6336004" y="1575882"/>
            <a:ext cx="5198111" cy="3677018"/>
            <a:chOff x="3951" y="918"/>
            <a:chExt cx="3461" cy="2466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51" y="918"/>
              <a:ext cx="3461" cy="2466"/>
            </a:xfrm>
            <a:prstGeom prst="rect">
              <a:avLst/>
            </a:prstGeom>
            <a:noFill/>
            <a:ln w="9525">
              <a:solidFill>
                <a:srgbClr val="10786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3981" y="948"/>
              <a:ext cx="3395" cy="2406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4237" y="1299"/>
              <a:ext cx="2818" cy="185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4237" y="1299"/>
              <a:ext cx="2818" cy="1853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4237" y="2068"/>
              <a:ext cx="471" cy="1084"/>
            </a:xfrm>
            <a:prstGeom prst="rect">
              <a:avLst/>
            </a:prstGeom>
            <a:solidFill>
              <a:srgbClr val="107864"/>
            </a:solidFill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4708" y="2836"/>
              <a:ext cx="470" cy="316"/>
            </a:xfrm>
            <a:prstGeom prst="rect">
              <a:avLst/>
            </a:prstGeom>
            <a:solidFill>
              <a:srgbClr val="16A085"/>
            </a:solidFill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78" y="2866"/>
              <a:ext cx="471" cy="286"/>
            </a:xfrm>
            <a:prstGeom prst="rect">
              <a:avLst/>
            </a:prstGeom>
            <a:solidFill>
              <a:srgbClr val="9BBB59"/>
            </a:solidFill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5649" y="3062"/>
              <a:ext cx="464" cy="90"/>
            </a:xfrm>
            <a:prstGeom prst="rect">
              <a:avLst/>
            </a:prstGeom>
            <a:solidFill>
              <a:srgbClr val="FF9900"/>
            </a:solidFill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6113" y="3104"/>
              <a:ext cx="471" cy="48"/>
            </a:xfrm>
            <a:prstGeom prst="rect">
              <a:avLst/>
            </a:prstGeom>
            <a:solidFill>
              <a:srgbClr val="00CCFF"/>
            </a:solidFill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6584" y="3122"/>
              <a:ext cx="471" cy="30"/>
            </a:xfrm>
            <a:prstGeom prst="rect">
              <a:avLst/>
            </a:prstGeom>
            <a:solidFill>
              <a:srgbClr val="66FF33"/>
            </a:solidFill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237" y="1299"/>
              <a:ext cx="0" cy="18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4237" y="3152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>
              <a:off x="4237" y="2848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4237" y="2550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Line 18"/>
            <p:cNvSpPr>
              <a:spLocks noChangeShapeType="1"/>
            </p:cNvSpPr>
            <p:nvPr/>
          </p:nvSpPr>
          <p:spPr bwMode="auto">
            <a:xfrm>
              <a:off x="4237" y="2246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>
              <a:off x="4237" y="1948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4237" y="1645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Line 21"/>
            <p:cNvSpPr>
              <a:spLocks noChangeShapeType="1"/>
            </p:cNvSpPr>
            <p:nvPr/>
          </p:nvSpPr>
          <p:spPr bwMode="auto">
            <a:xfrm>
              <a:off x="4237" y="1347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Line 22"/>
            <p:cNvSpPr>
              <a:spLocks noChangeShapeType="1"/>
            </p:cNvSpPr>
            <p:nvPr/>
          </p:nvSpPr>
          <p:spPr bwMode="auto">
            <a:xfrm>
              <a:off x="4237" y="3152"/>
              <a:ext cx="28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Line 23"/>
            <p:cNvSpPr>
              <a:spLocks noChangeShapeType="1"/>
            </p:cNvSpPr>
            <p:nvPr/>
          </p:nvSpPr>
          <p:spPr bwMode="auto">
            <a:xfrm flipV="1">
              <a:off x="4237" y="313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Line 24"/>
            <p:cNvSpPr>
              <a:spLocks noChangeShapeType="1"/>
            </p:cNvSpPr>
            <p:nvPr/>
          </p:nvSpPr>
          <p:spPr bwMode="auto">
            <a:xfrm flipV="1">
              <a:off x="4708" y="313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Line 25"/>
            <p:cNvSpPr>
              <a:spLocks noChangeShapeType="1"/>
            </p:cNvSpPr>
            <p:nvPr/>
          </p:nvSpPr>
          <p:spPr bwMode="auto">
            <a:xfrm flipV="1">
              <a:off x="5178" y="313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Line 26"/>
            <p:cNvSpPr>
              <a:spLocks noChangeShapeType="1"/>
            </p:cNvSpPr>
            <p:nvPr/>
          </p:nvSpPr>
          <p:spPr bwMode="auto">
            <a:xfrm flipV="1">
              <a:off x="5649" y="313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84" name="Line 27"/>
            <p:cNvSpPr>
              <a:spLocks noChangeShapeType="1"/>
            </p:cNvSpPr>
            <p:nvPr/>
          </p:nvSpPr>
          <p:spPr bwMode="auto">
            <a:xfrm flipV="1">
              <a:off x="6113" y="313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86" name="Line 28"/>
            <p:cNvSpPr>
              <a:spLocks noChangeShapeType="1"/>
            </p:cNvSpPr>
            <p:nvPr/>
          </p:nvSpPr>
          <p:spPr bwMode="auto">
            <a:xfrm flipV="1">
              <a:off x="6584" y="313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87" name="Line 29"/>
            <p:cNvSpPr>
              <a:spLocks noChangeShapeType="1"/>
            </p:cNvSpPr>
            <p:nvPr/>
          </p:nvSpPr>
          <p:spPr bwMode="auto">
            <a:xfrm flipV="1">
              <a:off x="7055" y="313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88" name="Line 30"/>
            <p:cNvSpPr>
              <a:spLocks noChangeShapeType="1"/>
            </p:cNvSpPr>
            <p:nvPr/>
          </p:nvSpPr>
          <p:spPr bwMode="auto">
            <a:xfrm>
              <a:off x="7055" y="1299"/>
              <a:ext cx="0" cy="18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89" name="Line 31"/>
            <p:cNvSpPr>
              <a:spLocks noChangeShapeType="1"/>
            </p:cNvSpPr>
            <p:nvPr/>
          </p:nvSpPr>
          <p:spPr bwMode="auto">
            <a:xfrm>
              <a:off x="7031" y="3152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0" name="Line 32"/>
            <p:cNvSpPr>
              <a:spLocks noChangeShapeType="1"/>
            </p:cNvSpPr>
            <p:nvPr/>
          </p:nvSpPr>
          <p:spPr bwMode="auto">
            <a:xfrm>
              <a:off x="7031" y="2967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1" name="Line 33"/>
            <p:cNvSpPr>
              <a:spLocks noChangeShapeType="1"/>
            </p:cNvSpPr>
            <p:nvPr/>
          </p:nvSpPr>
          <p:spPr bwMode="auto">
            <a:xfrm>
              <a:off x="7031" y="2782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2" name="Line 34"/>
            <p:cNvSpPr>
              <a:spLocks noChangeShapeType="1"/>
            </p:cNvSpPr>
            <p:nvPr/>
          </p:nvSpPr>
          <p:spPr bwMode="auto">
            <a:xfrm>
              <a:off x="7031" y="2598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3" name="Line 35"/>
            <p:cNvSpPr>
              <a:spLocks noChangeShapeType="1"/>
            </p:cNvSpPr>
            <p:nvPr/>
          </p:nvSpPr>
          <p:spPr bwMode="auto">
            <a:xfrm>
              <a:off x="7031" y="2413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4" name="Line 36"/>
            <p:cNvSpPr>
              <a:spLocks noChangeShapeType="1"/>
            </p:cNvSpPr>
            <p:nvPr/>
          </p:nvSpPr>
          <p:spPr bwMode="auto">
            <a:xfrm>
              <a:off x="7031" y="2228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5" name="Line 37"/>
            <p:cNvSpPr>
              <a:spLocks noChangeShapeType="1"/>
            </p:cNvSpPr>
            <p:nvPr/>
          </p:nvSpPr>
          <p:spPr bwMode="auto">
            <a:xfrm>
              <a:off x="7031" y="2038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6" name="Line 38"/>
            <p:cNvSpPr>
              <a:spLocks noChangeShapeType="1"/>
            </p:cNvSpPr>
            <p:nvPr/>
          </p:nvSpPr>
          <p:spPr bwMode="auto">
            <a:xfrm>
              <a:off x="7031" y="1853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7" name="Line 39"/>
            <p:cNvSpPr>
              <a:spLocks noChangeShapeType="1"/>
            </p:cNvSpPr>
            <p:nvPr/>
          </p:nvSpPr>
          <p:spPr bwMode="auto">
            <a:xfrm>
              <a:off x="7031" y="1669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8" name="Line 40"/>
            <p:cNvSpPr>
              <a:spLocks noChangeShapeType="1"/>
            </p:cNvSpPr>
            <p:nvPr/>
          </p:nvSpPr>
          <p:spPr bwMode="auto">
            <a:xfrm>
              <a:off x="7031" y="1484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99" name="Line 41"/>
            <p:cNvSpPr>
              <a:spLocks noChangeShapeType="1"/>
            </p:cNvSpPr>
            <p:nvPr/>
          </p:nvSpPr>
          <p:spPr bwMode="auto">
            <a:xfrm>
              <a:off x="7031" y="1299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0" name="Line 42"/>
            <p:cNvSpPr>
              <a:spLocks noChangeShapeType="1"/>
            </p:cNvSpPr>
            <p:nvPr/>
          </p:nvSpPr>
          <p:spPr bwMode="auto">
            <a:xfrm>
              <a:off x="4237" y="1299"/>
              <a:ext cx="28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1" name="Freeform 43"/>
            <p:cNvSpPr>
              <a:spLocks/>
            </p:cNvSpPr>
            <p:nvPr/>
          </p:nvSpPr>
          <p:spPr bwMode="auto">
            <a:xfrm>
              <a:off x="4237" y="1299"/>
              <a:ext cx="2818" cy="1853"/>
            </a:xfrm>
            <a:custGeom>
              <a:avLst/>
              <a:gdLst>
                <a:gd name="T0" fmla="*/ 0 w 473"/>
                <a:gd name="T1" fmla="*/ 311 h 311"/>
                <a:gd name="T2" fmla="*/ 79 w 473"/>
                <a:gd name="T3" fmla="*/ 129 h 311"/>
                <a:gd name="T4" fmla="*/ 158 w 473"/>
                <a:gd name="T5" fmla="*/ 76 h 311"/>
                <a:gd name="T6" fmla="*/ 237 w 473"/>
                <a:gd name="T7" fmla="*/ 28 h 311"/>
                <a:gd name="T8" fmla="*/ 315 w 473"/>
                <a:gd name="T9" fmla="*/ 13 h 311"/>
                <a:gd name="T10" fmla="*/ 394 w 473"/>
                <a:gd name="T11" fmla="*/ 5 h 311"/>
                <a:gd name="T12" fmla="*/ 473 w 473"/>
                <a:gd name="T1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3" h="311">
                  <a:moveTo>
                    <a:pt x="0" y="311"/>
                  </a:moveTo>
                  <a:lnTo>
                    <a:pt x="79" y="129"/>
                  </a:lnTo>
                  <a:lnTo>
                    <a:pt x="158" y="76"/>
                  </a:lnTo>
                  <a:lnTo>
                    <a:pt x="237" y="28"/>
                  </a:lnTo>
                  <a:lnTo>
                    <a:pt x="315" y="13"/>
                  </a:lnTo>
                  <a:lnTo>
                    <a:pt x="394" y="5"/>
                  </a:lnTo>
                  <a:lnTo>
                    <a:pt x="473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2" name="Freeform 44"/>
            <p:cNvSpPr>
              <a:spLocks/>
            </p:cNvSpPr>
            <p:nvPr/>
          </p:nvSpPr>
          <p:spPr bwMode="auto">
            <a:xfrm>
              <a:off x="4219" y="3134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36 w 36"/>
                <a:gd name="T3" fmla="*/ 18 h 36"/>
                <a:gd name="T4" fmla="*/ 18 w 36"/>
                <a:gd name="T5" fmla="*/ 36 h 36"/>
                <a:gd name="T6" fmla="*/ 0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3" name="Freeform 45"/>
            <p:cNvSpPr>
              <a:spLocks/>
            </p:cNvSpPr>
            <p:nvPr/>
          </p:nvSpPr>
          <p:spPr bwMode="auto">
            <a:xfrm>
              <a:off x="4690" y="2050"/>
              <a:ext cx="35" cy="35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8 h 35"/>
                <a:gd name="T4" fmla="*/ 18 w 35"/>
                <a:gd name="T5" fmla="*/ 35 h 35"/>
                <a:gd name="T6" fmla="*/ 0 w 35"/>
                <a:gd name="T7" fmla="*/ 18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8"/>
                  </a:lnTo>
                  <a:lnTo>
                    <a:pt x="18" y="35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4" name="Freeform 46"/>
            <p:cNvSpPr>
              <a:spLocks/>
            </p:cNvSpPr>
            <p:nvPr/>
          </p:nvSpPr>
          <p:spPr bwMode="auto">
            <a:xfrm>
              <a:off x="5160" y="1734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36 w 36"/>
                <a:gd name="T3" fmla="*/ 18 h 36"/>
                <a:gd name="T4" fmla="*/ 18 w 36"/>
                <a:gd name="T5" fmla="*/ 36 h 36"/>
                <a:gd name="T6" fmla="*/ 0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5" name="Freeform 47"/>
            <p:cNvSpPr>
              <a:spLocks/>
            </p:cNvSpPr>
            <p:nvPr/>
          </p:nvSpPr>
          <p:spPr bwMode="auto">
            <a:xfrm>
              <a:off x="5631" y="1448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36 w 36"/>
                <a:gd name="T3" fmla="*/ 18 h 36"/>
                <a:gd name="T4" fmla="*/ 18 w 36"/>
                <a:gd name="T5" fmla="*/ 36 h 36"/>
                <a:gd name="T6" fmla="*/ 0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6" name="Freeform 48"/>
            <p:cNvSpPr>
              <a:spLocks/>
            </p:cNvSpPr>
            <p:nvPr/>
          </p:nvSpPr>
          <p:spPr bwMode="auto">
            <a:xfrm>
              <a:off x="6095" y="1359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36 w 36"/>
                <a:gd name="T3" fmla="*/ 18 h 36"/>
                <a:gd name="T4" fmla="*/ 18 w 36"/>
                <a:gd name="T5" fmla="*/ 36 h 36"/>
                <a:gd name="T6" fmla="*/ 0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7" name="Freeform 49"/>
            <p:cNvSpPr>
              <a:spLocks/>
            </p:cNvSpPr>
            <p:nvPr/>
          </p:nvSpPr>
          <p:spPr bwMode="auto">
            <a:xfrm>
              <a:off x="6566" y="1311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36 w 36"/>
                <a:gd name="T3" fmla="*/ 18 h 36"/>
                <a:gd name="T4" fmla="*/ 18 w 36"/>
                <a:gd name="T5" fmla="*/ 36 h 36"/>
                <a:gd name="T6" fmla="*/ 0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8" name="Freeform 50"/>
            <p:cNvSpPr>
              <a:spLocks/>
            </p:cNvSpPr>
            <p:nvPr/>
          </p:nvSpPr>
          <p:spPr bwMode="auto">
            <a:xfrm>
              <a:off x="7037" y="1281"/>
              <a:ext cx="35" cy="36"/>
            </a:xfrm>
            <a:custGeom>
              <a:avLst/>
              <a:gdLst>
                <a:gd name="T0" fmla="*/ 18 w 35"/>
                <a:gd name="T1" fmla="*/ 0 h 36"/>
                <a:gd name="T2" fmla="*/ 35 w 35"/>
                <a:gd name="T3" fmla="*/ 18 h 36"/>
                <a:gd name="T4" fmla="*/ 18 w 35"/>
                <a:gd name="T5" fmla="*/ 36 h 36"/>
                <a:gd name="T6" fmla="*/ 0 w 35"/>
                <a:gd name="T7" fmla="*/ 18 h 36"/>
                <a:gd name="T8" fmla="*/ 18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18" y="0"/>
                  </a:moveTo>
                  <a:lnTo>
                    <a:pt x="35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09" name="Rectangle 51"/>
            <p:cNvSpPr>
              <a:spLocks noChangeArrowheads="1"/>
            </p:cNvSpPr>
            <p:nvPr/>
          </p:nvSpPr>
          <p:spPr bwMode="auto">
            <a:xfrm>
              <a:off x="4736" y="1007"/>
              <a:ext cx="20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600" b="1" i="1" u="none" strike="noStrike" cap="none" normalizeH="0" baseline="0" dirty="0">
                  <a:ln>
                    <a:noFill/>
                  </a:ln>
                  <a:solidFill>
                    <a:srgbClr val="107864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影响主变最大日负荷因素占比图</a:t>
              </a:r>
              <a:endParaRPr kumimoji="0" lang="zh-CN" altLang="zh-CN" sz="3600" b="1" i="1" u="none" strike="noStrike" cap="none" normalizeH="0" baseline="0" dirty="0">
                <a:ln>
                  <a:noFill/>
                </a:ln>
                <a:solidFill>
                  <a:srgbClr val="10786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10" name="Rectangle 52"/>
            <p:cNvSpPr>
              <a:spLocks noChangeArrowheads="1"/>
            </p:cNvSpPr>
            <p:nvPr/>
          </p:nvSpPr>
          <p:spPr bwMode="auto">
            <a:xfrm>
              <a:off x="4136" y="3104"/>
              <a:ext cx="7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11" name="Rectangle 53"/>
            <p:cNvSpPr>
              <a:spLocks noChangeArrowheads="1"/>
            </p:cNvSpPr>
            <p:nvPr/>
          </p:nvSpPr>
          <p:spPr bwMode="auto">
            <a:xfrm>
              <a:off x="4094" y="2800"/>
              <a:ext cx="11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12" name="Rectangle 54"/>
            <p:cNvSpPr>
              <a:spLocks noChangeArrowheads="1"/>
            </p:cNvSpPr>
            <p:nvPr/>
          </p:nvSpPr>
          <p:spPr bwMode="auto">
            <a:xfrm>
              <a:off x="4094" y="2502"/>
              <a:ext cx="11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13" name="Rectangle 55"/>
            <p:cNvSpPr>
              <a:spLocks noChangeArrowheads="1"/>
            </p:cNvSpPr>
            <p:nvPr/>
          </p:nvSpPr>
          <p:spPr bwMode="auto">
            <a:xfrm>
              <a:off x="4094" y="2199"/>
              <a:ext cx="11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14" name="Rectangle 56"/>
            <p:cNvSpPr>
              <a:spLocks noChangeArrowheads="1"/>
            </p:cNvSpPr>
            <p:nvPr/>
          </p:nvSpPr>
          <p:spPr bwMode="auto">
            <a:xfrm>
              <a:off x="4094" y="1901"/>
              <a:ext cx="11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15" name="Rectangle 57"/>
            <p:cNvSpPr>
              <a:spLocks noChangeArrowheads="1"/>
            </p:cNvSpPr>
            <p:nvPr/>
          </p:nvSpPr>
          <p:spPr bwMode="auto">
            <a:xfrm>
              <a:off x="4052" y="1597"/>
              <a:ext cx="16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58"/>
            <p:cNvSpPr>
              <a:spLocks noChangeArrowheads="1"/>
            </p:cNvSpPr>
            <p:nvPr/>
          </p:nvSpPr>
          <p:spPr bwMode="auto">
            <a:xfrm>
              <a:off x="4052" y="1299"/>
              <a:ext cx="16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59"/>
            <p:cNvSpPr>
              <a:spLocks noChangeArrowheads="1"/>
            </p:cNvSpPr>
            <p:nvPr/>
          </p:nvSpPr>
          <p:spPr bwMode="auto">
            <a:xfrm>
              <a:off x="4308" y="3211"/>
              <a:ext cx="214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主变油温高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0"/>
            <p:cNvSpPr>
              <a:spLocks noChangeArrowheads="1"/>
            </p:cNvSpPr>
            <p:nvPr/>
          </p:nvSpPr>
          <p:spPr bwMode="auto">
            <a:xfrm>
              <a:off x="4743" y="3211"/>
              <a:ext cx="25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台风暴雨天气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1"/>
            <p:cNvSpPr>
              <a:spLocks noChangeArrowheads="1"/>
            </p:cNvSpPr>
            <p:nvPr/>
          </p:nvSpPr>
          <p:spPr bwMode="auto">
            <a:xfrm>
              <a:off x="5214" y="3211"/>
              <a:ext cx="25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主变设备缺陷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2"/>
            <p:cNvSpPr>
              <a:spLocks noChangeArrowheads="1"/>
            </p:cNvSpPr>
            <p:nvPr/>
          </p:nvSpPr>
          <p:spPr bwMode="auto">
            <a:xfrm>
              <a:off x="5684" y="3211"/>
              <a:ext cx="25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外围设备故障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63"/>
            <p:cNvSpPr>
              <a:spLocks noChangeArrowheads="1"/>
            </p:cNvSpPr>
            <p:nvPr/>
          </p:nvSpPr>
          <p:spPr bwMode="auto">
            <a:xfrm>
              <a:off x="6155" y="3211"/>
              <a:ext cx="25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重要用户需求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64"/>
            <p:cNvSpPr>
              <a:spLocks noChangeArrowheads="1"/>
            </p:cNvSpPr>
            <p:nvPr/>
          </p:nvSpPr>
          <p:spPr bwMode="auto">
            <a:xfrm>
              <a:off x="6685" y="3211"/>
              <a:ext cx="25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其    他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65"/>
            <p:cNvSpPr>
              <a:spLocks noChangeArrowheads="1"/>
            </p:cNvSpPr>
            <p:nvPr/>
          </p:nvSpPr>
          <p:spPr bwMode="auto">
            <a:xfrm>
              <a:off x="7114" y="3104"/>
              <a:ext cx="1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66"/>
            <p:cNvSpPr>
              <a:spLocks noChangeArrowheads="1"/>
            </p:cNvSpPr>
            <p:nvPr/>
          </p:nvSpPr>
          <p:spPr bwMode="auto">
            <a:xfrm>
              <a:off x="7114" y="2919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67"/>
            <p:cNvSpPr>
              <a:spLocks noChangeArrowheads="1"/>
            </p:cNvSpPr>
            <p:nvPr/>
          </p:nvSpPr>
          <p:spPr bwMode="auto">
            <a:xfrm>
              <a:off x="7114" y="2735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68"/>
            <p:cNvSpPr>
              <a:spLocks noChangeArrowheads="1"/>
            </p:cNvSpPr>
            <p:nvPr/>
          </p:nvSpPr>
          <p:spPr bwMode="auto">
            <a:xfrm>
              <a:off x="7114" y="2550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69"/>
            <p:cNvSpPr>
              <a:spLocks noChangeArrowheads="1"/>
            </p:cNvSpPr>
            <p:nvPr/>
          </p:nvSpPr>
          <p:spPr bwMode="auto">
            <a:xfrm>
              <a:off x="7114" y="2365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70"/>
            <p:cNvSpPr>
              <a:spLocks noChangeArrowheads="1"/>
            </p:cNvSpPr>
            <p:nvPr/>
          </p:nvSpPr>
          <p:spPr bwMode="auto">
            <a:xfrm>
              <a:off x="7114" y="2181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71"/>
            <p:cNvSpPr>
              <a:spLocks noChangeArrowheads="1"/>
            </p:cNvSpPr>
            <p:nvPr/>
          </p:nvSpPr>
          <p:spPr bwMode="auto">
            <a:xfrm>
              <a:off x="7114" y="1990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72"/>
            <p:cNvSpPr>
              <a:spLocks noChangeArrowheads="1"/>
            </p:cNvSpPr>
            <p:nvPr/>
          </p:nvSpPr>
          <p:spPr bwMode="auto">
            <a:xfrm>
              <a:off x="7114" y="1805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73"/>
            <p:cNvSpPr>
              <a:spLocks noChangeArrowheads="1"/>
            </p:cNvSpPr>
            <p:nvPr/>
          </p:nvSpPr>
          <p:spPr bwMode="auto">
            <a:xfrm>
              <a:off x="7114" y="1621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74"/>
            <p:cNvSpPr>
              <a:spLocks noChangeArrowheads="1"/>
            </p:cNvSpPr>
            <p:nvPr/>
          </p:nvSpPr>
          <p:spPr bwMode="auto">
            <a:xfrm>
              <a:off x="7114" y="1436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75"/>
            <p:cNvSpPr>
              <a:spLocks noChangeArrowheads="1"/>
            </p:cNvSpPr>
            <p:nvPr/>
          </p:nvSpPr>
          <p:spPr bwMode="auto">
            <a:xfrm>
              <a:off x="7114" y="1252"/>
              <a:ext cx="23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100%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76"/>
            <p:cNvSpPr>
              <a:spLocks noChangeArrowheads="1"/>
            </p:cNvSpPr>
            <p:nvPr/>
          </p:nvSpPr>
          <p:spPr bwMode="auto">
            <a:xfrm>
              <a:off x="3981" y="948"/>
              <a:ext cx="3395" cy="2406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3" name="矩形 102"/>
          <p:cNvSpPr/>
          <p:nvPr/>
        </p:nvSpPr>
        <p:spPr>
          <a:xfrm>
            <a:off x="6719701" y="3239789"/>
            <a:ext cx="796013" cy="1703371"/>
          </a:xfrm>
          <a:prstGeom prst="rect">
            <a:avLst/>
          </a:prstGeom>
          <a:noFill/>
          <a:ln w="38100">
            <a:solidFill>
              <a:srgbClr val="16A085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燕尾形箭头 103"/>
          <p:cNvSpPr/>
          <p:nvPr/>
        </p:nvSpPr>
        <p:spPr>
          <a:xfrm>
            <a:off x="5732412" y="3364411"/>
            <a:ext cx="496957" cy="508518"/>
          </a:xfrm>
          <a:prstGeom prst="notchedRightArrow">
            <a:avLst/>
          </a:prstGeom>
          <a:gradFill>
            <a:gsLst>
              <a:gs pos="40800">
                <a:srgbClr val="499360"/>
              </a:gs>
              <a:gs pos="0">
                <a:srgbClr val="107864"/>
              </a:gs>
              <a:gs pos="100000">
                <a:srgbClr val="9BBB59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1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设定目标</a:t>
            </a:r>
          </a:p>
        </p:txBody>
      </p:sp>
      <p:sp>
        <p:nvSpPr>
          <p:cNvPr id="2" name="矩形 1"/>
          <p:cNvSpPr/>
          <p:nvPr/>
        </p:nvSpPr>
        <p:spPr>
          <a:xfrm>
            <a:off x="594418" y="1333027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、目标值的确定：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为满足实际工作需要，课题小组成员将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目标设定在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686672" y="1095983"/>
            <a:ext cx="3141668" cy="5638807"/>
            <a:chOff x="7569940" y="1037617"/>
            <a:chExt cx="3141668" cy="5638807"/>
          </a:xfrm>
        </p:grpSpPr>
        <p:grpSp>
          <p:nvGrpSpPr>
            <p:cNvPr id="84" name="Group 30"/>
            <p:cNvGrpSpPr>
              <a:grpSpLocks noChangeAspect="1"/>
            </p:cNvGrpSpPr>
            <p:nvPr/>
          </p:nvGrpSpPr>
          <p:grpSpPr bwMode="auto">
            <a:xfrm>
              <a:off x="7569940" y="1037617"/>
              <a:ext cx="3141668" cy="5638807"/>
              <a:chOff x="4516" y="241"/>
              <a:chExt cx="1979" cy="3552"/>
            </a:xfrm>
          </p:grpSpPr>
          <p:sp>
            <p:nvSpPr>
              <p:cNvPr id="85" name="Freeform 31"/>
              <p:cNvSpPr>
                <a:spLocks/>
              </p:cNvSpPr>
              <p:nvPr/>
            </p:nvSpPr>
            <p:spPr bwMode="auto">
              <a:xfrm>
                <a:off x="6296" y="2011"/>
                <a:ext cx="199" cy="206"/>
              </a:xfrm>
              <a:custGeom>
                <a:avLst/>
                <a:gdLst>
                  <a:gd name="T0" fmla="*/ 69 w 84"/>
                  <a:gd name="T1" fmla="*/ 68 h 87"/>
                  <a:gd name="T2" fmla="*/ 35 w 84"/>
                  <a:gd name="T3" fmla="*/ 30 h 87"/>
                  <a:gd name="T4" fmla="*/ 17 w 84"/>
                  <a:gd name="T5" fmla="*/ 10 h 87"/>
                  <a:gd name="T6" fmla="*/ 6 w 84"/>
                  <a:gd name="T7" fmla="*/ 0 h 87"/>
                  <a:gd name="T8" fmla="*/ 4 w 84"/>
                  <a:gd name="T9" fmla="*/ 5 h 87"/>
                  <a:gd name="T10" fmla="*/ 0 w 84"/>
                  <a:gd name="T11" fmla="*/ 11 h 87"/>
                  <a:gd name="T12" fmla="*/ 10 w 84"/>
                  <a:gd name="T13" fmla="*/ 22 h 87"/>
                  <a:gd name="T14" fmla="*/ 30 w 84"/>
                  <a:gd name="T15" fmla="*/ 39 h 87"/>
                  <a:gd name="T16" fmla="*/ 66 w 84"/>
                  <a:gd name="T17" fmla="*/ 72 h 87"/>
                  <a:gd name="T18" fmla="*/ 83 w 84"/>
                  <a:gd name="T19" fmla="*/ 87 h 87"/>
                  <a:gd name="T20" fmla="*/ 84 w 84"/>
                  <a:gd name="T21" fmla="*/ 85 h 87"/>
                  <a:gd name="T22" fmla="*/ 69 w 84"/>
                  <a:gd name="T23" fmla="*/ 6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4" h="87">
                    <a:moveTo>
                      <a:pt x="69" y="68"/>
                    </a:moveTo>
                    <a:cubicBezTo>
                      <a:pt x="60" y="57"/>
                      <a:pt x="47" y="44"/>
                      <a:pt x="35" y="30"/>
                    </a:cubicBezTo>
                    <a:cubicBezTo>
                      <a:pt x="29" y="23"/>
                      <a:pt x="23" y="16"/>
                      <a:pt x="17" y="10"/>
                    </a:cubicBezTo>
                    <a:cubicBezTo>
                      <a:pt x="13" y="6"/>
                      <a:pt x="10" y="3"/>
                      <a:pt x="6" y="0"/>
                    </a:cubicBezTo>
                    <a:cubicBezTo>
                      <a:pt x="5" y="2"/>
                      <a:pt x="5" y="4"/>
                      <a:pt x="4" y="5"/>
                    </a:cubicBezTo>
                    <a:cubicBezTo>
                      <a:pt x="3" y="7"/>
                      <a:pt x="1" y="9"/>
                      <a:pt x="0" y="11"/>
                    </a:cubicBezTo>
                    <a:cubicBezTo>
                      <a:pt x="3" y="14"/>
                      <a:pt x="6" y="18"/>
                      <a:pt x="10" y="22"/>
                    </a:cubicBezTo>
                    <a:cubicBezTo>
                      <a:pt x="16" y="27"/>
                      <a:pt x="23" y="33"/>
                      <a:pt x="30" y="39"/>
                    </a:cubicBezTo>
                    <a:cubicBezTo>
                      <a:pt x="43" y="51"/>
                      <a:pt x="56" y="63"/>
                      <a:pt x="66" y="72"/>
                    </a:cubicBezTo>
                    <a:cubicBezTo>
                      <a:pt x="76" y="81"/>
                      <a:pt x="83" y="87"/>
                      <a:pt x="83" y="87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4" y="85"/>
                      <a:pt x="78" y="78"/>
                      <a:pt x="69" y="68"/>
                    </a:cubicBezTo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2"/>
              <p:cNvSpPr>
                <a:spLocks/>
              </p:cNvSpPr>
              <p:nvPr/>
            </p:nvSpPr>
            <p:spPr bwMode="auto">
              <a:xfrm>
                <a:off x="5850" y="1528"/>
                <a:ext cx="491" cy="568"/>
              </a:xfrm>
              <a:custGeom>
                <a:avLst/>
                <a:gdLst>
                  <a:gd name="T0" fmla="*/ 204 w 207"/>
                  <a:gd name="T1" fmla="*/ 157 h 240"/>
                  <a:gd name="T2" fmla="*/ 47 w 207"/>
                  <a:gd name="T3" fmla="*/ 0 h 240"/>
                  <a:gd name="T4" fmla="*/ 35 w 207"/>
                  <a:gd name="T5" fmla="*/ 53 h 240"/>
                  <a:gd name="T6" fmla="*/ 0 w 207"/>
                  <a:gd name="T7" fmla="*/ 84 h 240"/>
                  <a:gd name="T8" fmla="*/ 156 w 207"/>
                  <a:gd name="T9" fmla="*/ 240 h 240"/>
                  <a:gd name="T10" fmla="*/ 188 w 207"/>
                  <a:gd name="T11" fmla="*/ 215 h 240"/>
                  <a:gd name="T12" fmla="*/ 192 w 207"/>
                  <a:gd name="T13" fmla="*/ 209 h 240"/>
                  <a:gd name="T14" fmla="*/ 194 w 207"/>
                  <a:gd name="T15" fmla="*/ 204 h 240"/>
                  <a:gd name="T16" fmla="*/ 204 w 207"/>
                  <a:gd name="T17" fmla="*/ 15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7" h="240">
                    <a:moveTo>
                      <a:pt x="204" y="157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54" y="7"/>
                      <a:pt x="48" y="30"/>
                      <a:pt x="35" y="53"/>
                    </a:cubicBezTo>
                    <a:cubicBezTo>
                      <a:pt x="22" y="76"/>
                      <a:pt x="6" y="89"/>
                      <a:pt x="0" y="84"/>
                    </a:cubicBezTo>
                    <a:cubicBezTo>
                      <a:pt x="156" y="240"/>
                      <a:pt x="156" y="240"/>
                      <a:pt x="156" y="240"/>
                    </a:cubicBezTo>
                    <a:cubicBezTo>
                      <a:pt x="156" y="240"/>
                      <a:pt x="173" y="237"/>
                      <a:pt x="188" y="215"/>
                    </a:cubicBezTo>
                    <a:cubicBezTo>
                      <a:pt x="189" y="213"/>
                      <a:pt x="191" y="211"/>
                      <a:pt x="192" y="209"/>
                    </a:cubicBezTo>
                    <a:cubicBezTo>
                      <a:pt x="193" y="208"/>
                      <a:pt x="193" y="206"/>
                      <a:pt x="194" y="204"/>
                    </a:cubicBezTo>
                    <a:cubicBezTo>
                      <a:pt x="207" y="179"/>
                      <a:pt x="204" y="157"/>
                      <a:pt x="204" y="157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3"/>
              <p:cNvSpPr>
                <a:spLocks/>
              </p:cNvSpPr>
              <p:nvPr/>
            </p:nvSpPr>
            <p:spPr bwMode="auto">
              <a:xfrm>
                <a:off x="5839" y="1519"/>
                <a:ext cx="139" cy="220"/>
              </a:xfrm>
              <a:custGeom>
                <a:avLst/>
                <a:gdLst>
                  <a:gd name="T0" fmla="*/ 52 w 59"/>
                  <a:gd name="T1" fmla="*/ 4 h 93"/>
                  <a:gd name="T2" fmla="*/ 32 w 59"/>
                  <a:gd name="T3" fmla="*/ 14 h 93"/>
                  <a:gd name="T4" fmla="*/ 40 w 59"/>
                  <a:gd name="T5" fmla="*/ 21 h 93"/>
                  <a:gd name="T6" fmla="*/ 40 w 59"/>
                  <a:gd name="T7" fmla="*/ 26 h 93"/>
                  <a:gd name="T8" fmla="*/ 32 w 59"/>
                  <a:gd name="T9" fmla="*/ 51 h 93"/>
                  <a:gd name="T10" fmla="*/ 17 w 59"/>
                  <a:gd name="T11" fmla="*/ 66 h 93"/>
                  <a:gd name="T12" fmla="*/ 13 w 59"/>
                  <a:gd name="T13" fmla="*/ 67 h 93"/>
                  <a:gd name="T14" fmla="*/ 6 w 59"/>
                  <a:gd name="T15" fmla="*/ 59 h 93"/>
                  <a:gd name="T16" fmla="*/ 4 w 59"/>
                  <a:gd name="T17" fmla="*/ 88 h 93"/>
                  <a:gd name="T18" fmla="*/ 5 w 59"/>
                  <a:gd name="T19" fmla="*/ 88 h 93"/>
                  <a:gd name="T20" fmla="*/ 40 w 59"/>
                  <a:gd name="T21" fmla="*/ 57 h 93"/>
                  <a:gd name="T22" fmla="*/ 52 w 59"/>
                  <a:gd name="T23" fmla="*/ 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93">
                    <a:moveTo>
                      <a:pt x="52" y="4"/>
                    </a:moveTo>
                    <a:cubicBezTo>
                      <a:pt x="48" y="0"/>
                      <a:pt x="41" y="4"/>
                      <a:pt x="32" y="14"/>
                    </a:cubicBezTo>
                    <a:cubicBezTo>
                      <a:pt x="37" y="18"/>
                      <a:pt x="40" y="21"/>
                      <a:pt x="40" y="21"/>
                    </a:cubicBezTo>
                    <a:cubicBezTo>
                      <a:pt x="40" y="21"/>
                      <a:pt x="40" y="23"/>
                      <a:pt x="40" y="26"/>
                    </a:cubicBezTo>
                    <a:cubicBezTo>
                      <a:pt x="40" y="31"/>
                      <a:pt x="38" y="40"/>
                      <a:pt x="32" y="51"/>
                    </a:cubicBezTo>
                    <a:cubicBezTo>
                      <a:pt x="26" y="61"/>
                      <a:pt x="20" y="65"/>
                      <a:pt x="17" y="66"/>
                    </a:cubicBezTo>
                    <a:cubicBezTo>
                      <a:pt x="15" y="67"/>
                      <a:pt x="13" y="67"/>
                      <a:pt x="13" y="67"/>
                    </a:cubicBezTo>
                    <a:cubicBezTo>
                      <a:pt x="13" y="67"/>
                      <a:pt x="11" y="64"/>
                      <a:pt x="6" y="59"/>
                    </a:cubicBezTo>
                    <a:cubicBezTo>
                      <a:pt x="1" y="73"/>
                      <a:pt x="0" y="84"/>
                      <a:pt x="4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93"/>
                      <a:pt x="27" y="80"/>
                      <a:pt x="40" y="57"/>
                    </a:cubicBezTo>
                    <a:cubicBezTo>
                      <a:pt x="53" y="34"/>
                      <a:pt x="59" y="11"/>
                      <a:pt x="52" y="4"/>
                    </a:cubicBez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4"/>
              <p:cNvSpPr>
                <a:spLocks/>
              </p:cNvSpPr>
              <p:nvPr/>
            </p:nvSpPr>
            <p:spPr bwMode="auto">
              <a:xfrm>
                <a:off x="4556" y="664"/>
                <a:ext cx="474" cy="407"/>
              </a:xfrm>
              <a:custGeom>
                <a:avLst/>
                <a:gdLst>
                  <a:gd name="T0" fmla="*/ 83 w 200"/>
                  <a:gd name="T1" fmla="*/ 64 h 172"/>
                  <a:gd name="T2" fmla="*/ 200 w 200"/>
                  <a:gd name="T3" fmla="*/ 38 h 172"/>
                  <a:gd name="T4" fmla="*/ 200 w 200"/>
                  <a:gd name="T5" fmla="*/ 36 h 172"/>
                  <a:gd name="T6" fmla="*/ 73 w 200"/>
                  <a:gd name="T7" fmla="*/ 14 h 172"/>
                  <a:gd name="T8" fmla="*/ 9 w 200"/>
                  <a:gd name="T9" fmla="*/ 126 h 172"/>
                  <a:gd name="T10" fmla="*/ 64 w 200"/>
                  <a:gd name="T11" fmla="*/ 172 h 172"/>
                  <a:gd name="T12" fmla="*/ 83 w 200"/>
                  <a:gd name="T13" fmla="*/ 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" h="172">
                    <a:moveTo>
                      <a:pt x="83" y="64"/>
                    </a:moveTo>
                    <a:cubicBezTo>
                      <a:pt x="105" y="25"/>
                      <a:pt x="157" y="22"/>
                      <a:pt x="200" y="38"/>
                    </a:cubicBezTo>
                    <a:cubicBezTo>
                      <a:pt x="200" y="37"/>
                      <a:pt x="200" y="37"/>
                      <a:pt x="200" y="36"/>
                    </a:cubicBezTo>
                    <a:cubicBezTo>
                      <a:pt x="159" y="14"/>
                      <a:pt x="109" y="0"/>
                      <a:pt x="73" y="14"/>
                    </a:cubicBezTo>
                    <a:cubicBezTo>
                      <a:pt x="5" y="41"/>
                      <a:pt x="0" y="80"/>
                      <a:pt x="9" y="126"/>
                    </a:cubicBezTo>
                    <a:cubicBezTo>
                      <a:pt x="14" y="151"/>
                      <a:pt x="35" y="167"/>
                      <a:pt x="64" y="172"/>
                    </a:cubicBezTo>
                    <a:cubicBezTo>
                      <a:pt x="58" y="136"/>
                      <a:pt x="64" y="97"/>
                      <a:pt x="83" y="64"/>
                    </a:cubicBezTo>
                    <a:close/>
                  </a:path>
                </a:pathLst>
              </a:custGeom>
              <a:solidFill>
                <a:srgbClr val="94C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5"/>
              <p:cNvSpPr>
                <a:spLocks/>
              </p:cNvSpPr>
              <p:nvPr/>
            </p:nvSpPr>
            <p:spPr bwMode="auto">
              <a:xfrm>
                <a:off x="4909" y="290"/>
                <a:ext cx="176" cy="460"/>
              </a:xfrm>
              <a:custGeom>
                <a:avLst/>
                <a:gdLst>
                  <a:gd name="T0" fmla="*/ 40 w 74"/>
                  <a:gd name="T1" fmla="*/ 38 h 194"/>
                  <a:gd name="T2" fmla="*/ 74 w 74"/>
                  <a:gd name="T3" fmla="*/ 0 h 194"/>
                  <a:gd name="T4" fmla="*/ 1 w 74"/>
                  <a:gd name="T5" fmla="*/ 101 h 194"/>
                  <a:gd name="T6" fmla="*/ 51 w 74"/>
                  <a:gd name="T7" fmla="*/ 194 h 194"/>
                  <a:gd name="T8" fmla="*/ 52 w 74"/>
                  <a:gd name="T9" fmla="*/ 194 h 194"/>
                  <a:gd name="T10" fmla="*/ 40 w 74"/>
                  <a:gd name="T11" fmla="*/ 3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94">
                    <a:moveTo>
                      <a:pt x="40" y="38"/>
                    </a:moveTo>
                    <a:cubicBezTo>
                      <a:pt x="49" y="22"/>
                      <a:pt x="61" y="9"/>
                      <a:pt x="74" y="0"/>
                    </a:cubicBezTo>
                    <a:cubicBezTo>
                      <a:pt x="31" y="10"/>
                      <a:pt x="0" y="31"/>
                      <a:pt x="1" y="101"/>
                    </a:cubicBezTo>
                    <a:cubicBezTo>
                      <a:pt x="1" y="133"/>
                      <a:pt x="23" y="167"/>
                      <a:pt x="51" y="194"/>
                    </a:cubicBezTo>
                    <a:cubicBezTo>
                      <a:pt x="52" y="194"/>
                      <a:pt x="52" y="194"/>
                      <a:pt x="52" y="194"/>
                    </a:cubicBezTo>
                    <a:cubicBezTo>
                      <a:pt x="29" y="143"/>
                      <a:pt x="17" y="77"/>
                      <a:pt x="40" y="38"/>
                    </a:cubicBezTo>
                    <a:close/>
                  </a:path>
                </a:pathLst>
              </a:custGeom>
              <a:solidFill>
                <a:srgbClr val="94C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6"/>
              <p:cNvSpPr>
                <a:spLocks/>
              </p:cNvSpPr>
              <p:nvPr/>
            </p:nvSpPr>
            <p:spPr bwMode="auto">
              <a:xfrm>
                <a:off x="4693" y="716"/>
                <a:ext cx="505" cy="613"/>
              </a:xfrm>
              <a:custGeom>
                <a:avLst/>
                <a:gdLst>
                  <a:gd name="T0" fmla="*/ 198 w 213"/>
                  <a:gd name="T1" fmla="*/ 83 h 259"/>
                  <a:gd name="T2" fmla="*/ 142 w 213"/>
                  <a:gd name="T3" fmla="*/ 16 h 259"/>
                  <a:gd name="T4" fmla="*/ 25 w 213"/>
                  <a:gd name="T5" fmla="*/ 42 h 259"/>
                  <a:gd name="T6" fmla="*/ 6 w 213"/>
                  <a:gd name="T7" fmla="*/ 150 h 259"/>
                  <a:gd name="T8" fmla="*/ 39 w 213"/>
                  <a:gd name="T9" fmla="*/ 219 h 259"/>
                  <a:gd name="T10" fmla="*/ 172 w 213"/>
                  <a:gd name="T11" fmla="*/ 190 h 259"/>
                  <a:gd name="T12" fmla="*/ 211 w 213"/>
                  <a:gd name="T13" fmla="*/ 104 h 259"/>
                  <a:gd name="T14" fmla="*/ 213 w 213"/>
                  <a:gd name="T15" fmla="*/ 99 h 259"/>
                  <a:gd name="T16" fmla="*/ 212 w 213"/>
                  <a:gd name="T17" fmla="*/ 98 h 259"/>
                  <a:gd name="T18" fmla="*/ 198 w 213"/>
                  <a:gd name="T19" fmla="*/ 83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259">
                    <a:moveTo>
                      <a:pt x="198" y="83"/>
                    </a:moveTo>
                    <a:cubicBezTo>
                      <a:pt x="173" y="54"/>
                      <a:pt x="145" y="23"/>
                      <a:pt x="142" y="16"/>
                    </a:cubicBezTo>
                    <a:cubicBezTo>
                      <a:pt x="99" y="0"/>
                      <a:pt x="47" y="3"/>
                      <a:pt x="25" y="42"/>
                    </a:cubicBezTo>
                    <a:cubicBezTo>
                      <a:pt x="6" y="75"/>
                      <a:pt x="0" y="114"/>
                      <a:pt x="6" y="150"/>
                    </a:cubicBezTo>
                    <a:cubicBezTo>
                      <a:pt x="10" y="177"/>
                      <a:pt x="22" y="201"/>
                      <a:pt x="39" y="219"/>
                    </a:cubicBezTo>
                    <a:cubicBezTo>
                      <a:pt x="80" y="259"/>
                      <a:pt x="139" y="247"/>
                      <a:pt x="172" y="190"/>
                    </a:cubicBezTo>
                    <a:cubicBezTo>
                      <a:pt x="190" y="159"/>
                      <a:pt x="207" y="130"/>
                      <a:pt x="211" y="104"/>
                    </a:cubicBezTo>
                    <a:cubicBezTo>
                      <a:pt x="212" y="103"/>
                      <a:pt x="213" y="101"/>
                      <a:pt x="213" y="99"/>
                    </a:cubicBezTo>
                    <a:cubicBezTo>
                      <a:pt x="213" y="99"/>
                      <a:pt x="212" y="98"/>
                      <a:pt x="212" y="98"/>
                    </a:cubicBezTo>
                    <a:cubicBezTo>
                      <a:pt x="207" y="93"/>
                      <a:pt x="203" y="88"/>
                      <a:pt x="198" y="83"/>
                    </a:cubicBezTo>
                    <a:close/>
                  </a:path>
                </a:pathLst>
              </a:custGeom>
              <a:solidFill>
                <a:srgbClr val="9FC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7"/>
              <p:cNvSpPr>
                <a:spLocks/>
              </p:cNvSpPr>
              <p:nvPr/>
            </p:nvSpPr>
            <p:spPr bwMode="auto">
              <a:xfrm>
                <a:off x="4950" y="241"/>
                <a:ext cx="481" cy="667"/>
              </a:xfrm>
              <a:custGeom>
                <a:avLst/>
                <a:gdLst>
                  <a:gd name="T0" fmla="*/ 23 w 203"/>
                  <a:gd name="T1" fmla="*/ 59 h 282"/>
                  <a:gd name="T2" fmla="*/ 35 w 203"/>
                  <a:gd name="T3" fmla="*/ 215 h 282"/>
                  <a:gd name="T4" fmla="*/ 72 w 203"/>
                  <a:gd name="T5" fmla="*/ 245 h 282"/>
                  <a:gd name="T6" fmla="*/ 96 w 203"/>
                  <a:gd name="T7" fmla="*/ 266 h 282"/>
                  <a:gd name="T8" fmla="*/ 99 w 203"/>
                  <a:gd name="T9" fmla="*/ 269 h 282"/>
                  <a:gd name="T10" fmla="*/ 113 w 203"/>
                  <a:gd name="T11" fmla="*/ 282 h 282"/>
                  <a:gd name="T12" fmla="*/ 170 w 203"/>
                  <a:gd name="T13" fmla="*/ 207 h 282"/>
                  <a:gd name="T14" fmla="*/ 156 w 203"/>
                  <a:gd name="T15" fmla="*/ 30 h 282"/>
                  <a:gd name="T16" fmla="*/ 57 w 203"/>
                  <a:gd name="T17" fmla="*/ 21 h 282"/>
                  <a:gd name="T18" fmla="*/ 23 w 203"/>
                  <a:gd name="T19" fmla="*/ 59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" h="282">
                    <a:moveTo>
                      <a:pt x="23" y="59"/>
                    </a:moveTo>
                    <a:cubicBezTo>
                      <a:pt x="0" y="98"/>
                      <a:pt x="12" y="164"/>
                      <a:pt x="35" y="215"/>
                    </a:cubicBezTo>
                    <a:cubicBezTo>
                      <a:pt x="38" y="215"/>
                      <a:pt x="55" y="231"/>
                      <a:pt x="72" y="245"/>
                    </a:cubicBezTo>
                    <a:cubicBezTo>
                      <a:pt x="79" y="252"/>
                      <a:pt x="87" y="259"/>
                      <a:pt x="96" y="266"/>
                    </a:cubicBezTo>
                    <a:cubicBezTo>
                      <a:pt x="97" y="267"/>
                      <a:pt x="98" y="268"/>
                      <a:pt x="99" y="269"/>
                    </a:cubicBezTo>
                    <a:cubicBezTo>
                      <a:pt x="104" y="273"/>
                      <a:pt x="109" y="277"/>
                      <a:pt x="113" y="282"/>
                    </a:cubicBezTo>
                    <a:cubicBezTo>
                      <a:pt x="133" y="272"/>
                      <a:pt x="151" y="241"/>
                      <a:pt x="170" y="207"/>
                    </a:cubicBezTo>
                    <a:cubicBezTo>
                      <a:pt x="203" y="150"/>
                      <a:pt x="197" y="71"/>
                      <a:pt x="156" y="30"/>
                    </a:cubicBezTo>
                    <a:cubicBezTo>
                      <a:pt x="127" y="1"/>
                      <a:pt x="89" y="0"/>
                      <a:pt x="57" y="21"/>
                    </a:cubicBezTo>
                    <a:cubicBezTo>
                      <a:pt x="44" y="30"/>
                      <a:pt x="32" y="43"/>
                      <a:pt x="23" y="59"/>
                    </a:cubicBezTo>
                    <a:close/>
                  </a:path>
                </a:pathLst>
              </a:custGeom>
              <a:solidFill>
                <a:srgbClr val="9FC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Freeform 38"/>
              <p:cNvSpPr>
                <a:spLocks/>
              </p:cNvSpPr>
              <p:nvPr/>
            </p:nvSpPr>
            <p:spPr bwMode="auto">
              <a:xfrm>
                <a:off x="5030" y="750"/>
                <a:ext cx="903" cy="927"/>
              </a:xfrm>
              <a:custGeom>
                <a:avLst/>
                <a:gdLst>
                  <a:gd name="T0" fmla="*/ 381 w 381"/>
                  <a:gd name="T1" fmla="*/ 346 h 392"/>
                  <a:gd name="T2" fmla="*/ 373 w 381"/>
                  <a:gd name="T3" fmla="*/ 339 h 392"/>
                  <a:gd name="T4" fmla="*/ 79 w 381"/>
                  <a:gd name="T5" fmla="*/ 67 h 392"/>
                  <a:gd name="T6" fmla="*/ 65 w 381"/>
                  <a:gd name="T7" fmla="*/ 54 h 392"/>
                  <a:gd name="T8" fmla="*/ 62 w 381"/>
                  <a:gd name="T9" fmla="*/ 51 h 392"/>
                  <a:gd name="T10" fmla="*/ 38 w 381"/>
                  <a:gd name="T11" fmla="*/ 30 h 392"/>
                  <a:gd name="T12" fmla="*/ 1 w 381"/>
                  <a:gd name="T13" fmla="*/ 0 h 392"/>
                  <a:gd name="T14" fmla="*/ 0 w 381"/>
                  <a:gd name="T15" fmla="*/ 0 h 392"/>
                  <a:gd name="T16" fmla="*/ 0 w 381"/>
                  <a:gd name="T17" fmla="*/ 0 h 392"/>
                  <a:gd name="T18" fmla="*/ 0 w 381"/>
                  <a:gd name="T19" fmla="*/ 0 h 392"/>
                  <a:gd name="T20" fmla="*/ 0 w 381"/>
                  <a:gd name="T21" fmla="*/ 2 h 392"/>
                  <a:gd name="T22" fmla="*/ 56 w 381"/>
                  <a:gd name="T23" fmla="*/ 69 h 392"/>
                  <a:gd name="T24" fmla="*/ 70 w 381"/>
                  <a:gd name="T25" fmla="*/ 84 h 392"/>
                  <a:gd name="T26" fmla="*/ 71 w 381"/>
                  <a:gd name="T27" fmla="*/ 85 h 392"/>
                  <a:gd name="T28" fmla="*/ 347 w 381"/>
                  <a:gd name="T29" fmla="*/ 384 h 392"/>
                  <a:gd name="T30" fmla="*/ 354 w 381"/>
                  <a:gd name="T31" fmla="*/ 392 h 392"/>
                  <a:gd name="T32" fmla="*/ 358 w 381"/>
                  <a:gd name="T33" fmla="*/ 391 h 392"/>
                  <a:gd name="T34" fmla="*/ 373 w 381"/>
                  <a:gd name="T35" fmla="*/ 376 h 392"/>
                  <a:gd name="T36" fmla="*/ 381 w 381"/>
                  <a:gd name="T37" fmla="*/ 351 h 392"/>
                  <a:gd name="T38" fmla="*/ 381 w 381"/>
                  <a:gd name="T39" fmla="*/ 346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1" h="392">
                    <a:moveTo>
                      <a:pt x="381" y="346"/>
                    </a:moveTo>
                    <a:cubicBezTo>
                      <a:pt x="381" y="346"/>
                      <a:pt x="378" y="343"/>
                      <a:pt x="373" y="339"/>
                    </a:cubicBezTo>
                    <a:cubicBezTo>
                      <a:pt x="336" y="304"/>
                      <a:pt x="177" y="154"/>
                      <a:pt x="79" y="67"/>
                    </a:cubicBezTo>
                    <a:cubicBezTo>
                      <a:pt x="75" y="62"/>
                      <a:pt x="70" y="58"/>
                      <a:pt x="65" y="54"/>
                    </a:cubicBezTo>
                    <a:cubicBezTo>
                      <a:pt x="64" y="53"/>
                      <a:pt x="63" y="52"/>
                      <a:pt x="62" y="51"/>
                    </a:cubicBezTo>
                    <a:cubicBezTo>
                      <a:pt x="53" y="44"/>
                      <a:pt x="45" y="37"/>
                      <a:pt x="38" y="30"/>
                    </a:cubicBezTo>
                    <a:cubicBezTo>
                      <a:pt x="21" y="16"/>
                      <a:pt x="4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3" y="9"/>
                      <a:pt x="31" y="40"/>
                      <a:pt x="56" y="69"/>
                    </a:cubicBezTo>
                    <a:cubicBezTo>
                      <a:pt x="61" y="74"/>
                      <a:pt x="65" y="79"/>
                      <a:pt x="70" y="84"/>
                    </a:cubicBezTo>
                    <a:cubicBezTo>
                      <a:pt x="70" y="84"/>
                      <a:pt x="71" y="85"/>
                      <a:pt x="71" y="85"/>
                    </a:cubicBezTo>
                    <a:cubicBezTo>
                      <a:pt x="161" y="186"/>
                      <a:pt x="312" y="347"/>
                      <a:pt x="347" y="384"/>
                    </a:cubicBezTo>
                    <a:cubicBezTo>
                      <a:pt x="352" y="389"/>
                      <a:pt x="354" y="392"/>
                      <a:pt x="354" y="392"/>
                    </a:cubicBezTo>
                    <a:cubicBezTo>
                      <a:pt x="354" y="392"/>
                      <a:pt x="356" y="392"/>
                      <a:pt x="358" y="391"/>
                    </a:cubicBezTo>
                    <a:cubicBezTo>
                      <a:pt x="361" y="390"/>
                      <a:pt x="367" y="386"/>
                      <a:pt x="373" y="376"/>
                    </a:cubicBezTo>
                    <a:cubicBezTo>
                      <a:pt x="379" y="365"/>
                      <a:pt x="381" y="356"/>
                      <a:pt x="381" y="351"/>
                    </a:cubicBezTo>
                    <a:cubicBezTo>
                      <a:pt x="381" y="348"/>
                      <a:pt x="381" y="346"/>
                      <a:pt x="381" y="346"/>
                    </a:cubicBezTo>
                    <a:close/>
                  </a:path>
                </a:pathLst>
              </a:custGeom>
              <a:solidFill>
                <a:srgbClr val="A9C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5" name="Freeform 39"/>
              <p:cNvSpPr>
                <a:spLocks/>
              </p:cNvSpPr>
              <p:nvPr/>
            </p:nvSpPr>
            <p:spPr bwMode="auto">
              <a:xfrm>
                <a:off x="4516" y="2215"/>
                <a:ext cx="1979" cy="1578"/>
              </a:xfrm>
              <a:custGeom>
                <a:avLst/>
                <a:gdLst>
                  <a:gd name="T0" fmla="*/ 833 w 835"/>
                  <a:gd name="T1" fmla="*/ 0 h 667"/>
                  <a:gd name="T2" fmla="*/ 816 w 835"/>
                  <a:gd name="T3" fmla="*/ 10 h 667"/>
                  <a:gd name="T4" fmla="*/ 778 w 835"/>
                  <a:gd name="T5" fmla="*/ 34 h 667"/>
                  <a:gd name="T6" fmla="*/ 758 w 835"/>
                  <a:gd name="T7" fmla="*/ 47 h 667"/>
                  <a:gd name="T8" fmla="*/ 749 w 835"/>
                  <a:gd name="T9" fmla="*/ 55 h 667"/>
                  <a:gd name="T10" fmla="*/ 701 w 835"/>
                  <a:gd name="T11" fmla="*/ 32 h 667"/>
                  <a:gd name="T12" fmla="*/ 545 w 835"/>
                  <a:gd name="T13" fmla="*/ 147 h 667"/>
                  <a:gd name="T14" fmla="*/ 554 w 835"/>
                  <a:gd name="T15" fmla="*/ 170 h 667"/>
                  <a:gd name="T16" fmla="*/ 282 w 835"/>
                  <a:gd name="T17" fmla="*/ 390 h 667"/>
                  <a:gd name="T18" fmla="*/ 207 w 835"/>
                  <a:gd name="T19" fmla="*/ 313 h 667"/>
                  <a:gd name="T20" fmla="*/ 85 w 835"/>
                  <a:gd name="T21" fmla="*/ 265 h 667"/>
                  <a:gd name="T22" fmla="*/ 31 w 835"/>
                  <a:gd name="T23" fmla="*/ 280 h 667"/>
                  <a:gd name="T24" fmla="*/ 21 w 835"/>
                  <a:gd name="T25" fmla="*/ 377 h 667"/>
                  <a:gd name="T26" fmla="*/ 122 w 835"/>
                  <a:gd name="T27" fmla="*/ 477 h 667"/>
                  <a:gd name="T28" fmla="*/ 142 w 835"/>
                  <a:gd name="T29" fmla="*/ 480 h 667"/>
                  <a:gd name="T30" fmla="*/ 215 w 835"/>
                  <a:gd name="T31" fmla="*/ 452 h 667"/>
                  <a:gd name="T32" fmla="*/ 215 w 835"/>
                  <a:gd name="T33" fmla="*/ 452 h 667"/>
                  <a:gd name="T34" fmla="*/ 216 w 835"/>
                  <a:gd name="T35" fmla="*/ 452 h 667"/>
                  <a:gd name="T36" fmla="*/ 193 w 835"/>
                  <a:gd name="T37" fmla="*/ 573 h 667"/>
                  <a:gd name="T38" fmla="*/ 305 w 835"/>
                  <a:gd name="T39" fmla="*/ 667 h 667"/>
                  <a:gd name="T40" fmla="*/ 309 w 835"/>
                  <a:gd name="T41" fmla="*/ 667 h 667"/>
                  <a:gd name="T42" fmla="*/ 351 w 835"/>
                  <a:gd name="T43" fmla="*/ 624 h 667"/>
                  <a:gd name="T44" fmla="*/ 366 w 835"/>
                  <a:gd name="T45" fmla="*/ 625 h 667"/>
                  <a:gd name="T46" fmla="*/ 420 w 835"/>
                  <a:gd name="T47" fmla="*/ 610 h 667"/>
                  <a:gd name="T48" fmla="*/ 391 w 835"/>
                  <a:gd name="T49" fmla="*/ 469 h 667"/>
                  <a:gd name="T50" fmla="*/ 305 w 835"/>
                  <a:gd name="T51" fmla="*/ 407 h 667"/>
                  <a:gd name="T52" fmla="*/ 301 w 835"/>
                  <a:gd name="T53" fmla="*/ 404 h 667"/>
                  <a:gd name="T54" fmla="*/ 600 w 835"/>
                  <a:gd name="T55" fmla="*/ 208 h 667"/>
                  <a:gd name="T56" fmla="*/ 624 w 835"/>
                  <a:gd name="T57" fmla="*/ 218 h 667"/>
                  <a:gd name="T58" fmla="*/ 628 w 835"/>
                  <a:gd name="T59" fmla="*/ 217 h 667"/>
                  <a:gd name="T60" fmla="*/ 628 w 835"/>
                  <a:gd name="T61" fmla="*/ 217 h 667"/>
                  <a:gd name="T62" fmla="*/ 784 w 835"/>
                  <a:gd name="T63" fmla="*/ 103 h 667"/>
                  <a:gd name="T64" fmla="*/ 759 w 835"/>
                  <a:gd name="T65" fmla="*/ 63 h 667"/>
                  <a:gd name="T66" fmla="*/ 770 w 835"/>
                  <a:gd name="T67" fmla="*/ 57 h 667"/>
                  <a:gd name="T68" fmla="*/ 787 w 835"/>
                  <a:gd name="T69" fmla="*/ 42 h 667"/>
                  <a:gd name="T70" fmla="*/ 820 w 835"/>
                  <a:gd name="T71" fmla="*/ 14 h 667"/>
                  <a:gd name="T72" fmla="*/ 835 w 835"/>
                  <a:gd name="T73" fmla="*/ 1 h 667"/>
                  <a:gd name="T74" fmla="*/ 834 w 835"/>
                  <a:gd name="T75" fmla="*/ 0 h 667"/>
                  <a:gd name="T76" fmla="*/ 834 w 835"/>
                  <a:gd name="T77" fmla="*/ 1 h 667"/>
                  <a:gd name="T78" fmla="*/ 833 w 835"/>
                  <a:gd name="T7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35" h="667">
                    <a:moveTo>
                      <a:pt x="833" y="0"/>
                    </a:moveTo>
                    <a:cubicBezTo>
                      <a:pt x="832" y="1"/>
                      <a:pt x="826" y="5"/>
                      <a:pt x="816" y="10"/>
                    </a:cubicBezTo>
                    <a:cubicBezTo>
                      <a:pt x="806" y="17"/>
                      <a:pt x="792" y="25"/>
                      <a:pt x="778" y="34"/>
                    </a:cubicBezTo>
                    <a:cubicBezTo>
                      <a:pt x="772" y="38"/>
                      <a:pt x="764" y="42"/>
                      <a:pt x="758" y="47"/>
                    </a:cubicBezTo>
                    <a:cubicBezTo>
                      <a:pt x="755" y="49"/>
                      <a:pt x="752" y="52"/>
                      <a:pt x="749" y="55"/>
                    </a:cubicBezTo>
                    <a:cubicBezTo>
                      <a:pt x="723" y="35"/>
                      <a:pt x="701" y="32"/>
                      <a:pt x="701" y="32"/>
                    </a:cubicBezTo>
                    <a:cubicBezTo>
                      <a:pt x="545" y="147"/>
                      <a:pt x="545" y="147"/>
                      <a:pt x="545" y="147"/>
                    </a:cubicBezTo>
                    <a:cubicBezTo>
                      <a:pt x="541" y="150"/>
                      <a:pt x="545" y="158"/>
                      <a:pt x="554" y="170"/>
                    </a:cubicBezTo>
                    <a:cubicBezTo>
                      <a:pt x="519" y="197"/>
                      <a:pt x="370" y="316"/>
                      <a:pt x="282" y="390"/>
                    </a:cubicBezTo>
                    <a:cubicBezTo>
                      <a:pt x="272" y="368"/>
                      <a:pt x="241" y="342"/>
                      <a:pt x="207" y="313"/>
                    </a:cubicBezTo>
                    <a:cubicBezTo>
                      <a:pt x="170" y="282"/>
                      <a:pt x="124" y="265"/>
                      <a:pt x="85" y="265"/>
                    </a:cubicBezTo>
                    <a:cubicBezTo>
                      <a:pt x="64" y="265"/>
                      <a:pt x="45" y="270"/>
                      <a:pt x="31" y="280"/>
                    </a:cubicBezTo>
                    <a:cubicBezTo>
                      <a:pt x="2" y="302"/>
                      <a:pt x="0" y="340"/>
                      <a:pt x="21" y="377"/>
                    </a:cubicBezTo>
                    <a:cubicBezTo>
                      <a:pt x="31" y="422"/>
                      <a:pt x="52" y="459"/>
                      <a:pt x="122" y="477"/>
                    </a:cubicBezTo>
                    <a:cubicBezTo>
                      <a:pt x="129" y="479"/>
                      <a:pt x="135" y="480"/>
                      <a:pt x="142" y="480"/>
                    </a:cubicBezTo>
                    <a:cubicBezTo>
                      <a:pt x="168" y="480"/>
                      <a:pt x="194" y="468"/>
                      <a:pt x="215" y="452"/>
                    </a:cubicBezTo>
                    <a:cubicBezTo>
                      <a:pt x="215" y="452"/>
                      <a:pt x="215" y="452"/>
                      <a:pt x="215" y="452"/>
                    </a:cubicBezTo>
                    <a:cubicBezTo>
                      <a:pt x="216" y="452"/>
                      <a:pt x="216" y="452"/>
                      <a:pt x="216" y="452"/>
                    </a:cubicBezTo>
                    <a:cubicBezTo>
                      <a:pt x="193" y="487"/>
                      <a:pt x="179" y="533"/>
                      <a:pt x="193" y="573"/>
                    </a:cubicBezTo>
                    <a:cubicBezTo>
                      <a:pt x="220" y="648"/>
                      <a:pt x="259" y="663"/>
                      <a:pt x="305" y="667"/>
                    </a:cubicBezTo>
                    <a:cubicBezTo>
                      <a:pt x="307" y="667"/>
                      <a:pt x="308" y="667"/>
                      <a:pt x="309" y="667"/>
                    </a:cubicBezTo>
                    <a:cubicBezTo>
                      <a:pt x="332" y="667"/>
                      <a:pt x="347" y="651"/>
                      <a:pt x="351" y="624"/>
                    </a:cubicBezTo>
                    <a:cubicBezTo>
                      <a:pt x="356" y="625"/>
                      <a:pt x="361" y="625"/>
                      <a:pt x="366" y="625"/>
                    </a:cubicBezTo>
                    <a:cubicBezTo>
                      <a:pt x="387" y="625"/>
                      <a:pt x="406" y="620"/>
                      <a:pt x="420" y="610"/>
                    </a:cubicBezTo>
                    <a:cubicBezTo>
                      <a:pt x="461" y="580"/>
                      <a:pt x="448" y="517"/>
                      <a:pt x="391" y="469"/>
                    </a:cubicBezTo>
                    <a:cubicBezTo>
                      <a:pt x="360" y="442"/>
                      <a:pt x="331" y="418"/>
                      <a:pt x="305" y="407"/>
                    </a:cubicBezTo>
                    <a:cubicBezTo>
                      <a:pt x="304" y="406"/>
                      <a:pt x="302" y="405"/>
                      <a:pt x="301" y="404"/>
                    </a:cubicBezTo>
                    <a:cubicBezTo>
                      <a:pt x="401" y="340"/>
                      <a:pt x="562" y="233"/>
                      <a:pt x="600" y="208"/>
                    </a:cubicBezTo>
                    <a:cubicBezTo>
                      <a:pt x="610" y="214"/>
                      <a:pt x="619" y="218"/>
                      <a:pt x="624" y="218"/>
                    </a:cubicBezTo>
                    <a:cubicBezTo>
                      <a:pt x="626" y="218"/>
                      <a:pt x="627" y="218"/>
                      <a:pt x="628" y="217"/>
                    </a:cubicBezTo>
                    <a:cubicBezTo>
                      <a:pt x="628" y="217"/>
                      <a:pt x="628" y="217"/>
                      <a:pt x="628" y="217"/>
                    </a:cubicBezTo>
                    <a:cubicBezTo>
                      <a:pt x="784" y="103"/>
                      <a:pt x="784" y="103"/>
                      <a:pt x="784" y="103"/>
                    </a:cubicBezTo>
                    <a:cubicBezTo>
                      <a:pt x="784" y="103"/>
                      <a:pt x="782" y="85"/>
                      <a:pt x="759" y="63"/>
                    </a:cubicBezTo>
                    <a:cubicBezTo>
                      <a:pt x="763" y="61"/>
                      <a:pt x="766" y="59"/>
                      <a:pt x="770" y="57"/>
                    </a:cubicBezTo>
                    <a:cubicBezTo>
                      <a:pt x="776" y="52"/>
                      <a:pt x="781" y="47"/>
                      <a:pt x="787" y="42"/>
                    </a:cubicBezTo>
                    <a:cubicBezTo>
                      <a:pt x="799" y="31"/>
                      <a:pt x="811" y="21"/>
                      <a:pt x="820" y="14"/>
                    </a:cubicBezTo>
                    <a:cubicBezTo>
                      <a:pt x="829" y="6"/>
                      <a:pt x="835" y="1"/>
                      <a:pt x="835" y="1"/>
                    </a:cubicBezTo>
                    <a:cubicBezTo>
                      <a:pt x="834" y="0"/>
                      <a:pt x="834" y="0"/>
                      <a:pt x="834" y="0"/>
                    </a:cubicBezTo>
                    <a:cubicBezTo>
                      <a:pt x="834" y="1"/>
                      <a:pt x="834" y="1"/>
                      <a:pt x="834" y="1"/>
                    </a:cubicBezTo>
                    <a:cubicBezTo>
                      <a:pt x="834" y="1"/>
                      <a:pt x="834" y="0"/>
                      <a:pt x="833" y="0"/>
                    </a:cubicBezTo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0"/>
              <p:cNvSpPr>
                <a:spLocks/>
              </p:cNvSpPr>
              <p:nvPr/>
            </p:nvSpPr>
            <p:spPr bwMode="auto">
              <a:xfrm>
                <a:off x="6491" y="221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B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 rot="2515905">
              <a:off x="8185171" y="3095645"/>
              <a:ext cx="177003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000" dirty="0">
                  <a:solidFill>
                    <a:srgbClr val="9FC6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65%</a:t>
              </a:r>
              <a:endParaRPr lang="zh-CN" altLang="en-US" sz="6000" dirty="0">
                <a:solidFill>
                  <a:srgbClr val="9FC635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55" y="2154847"/>
            <a:ext cx="6419644" cy="4005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27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设定目标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682343" y="1908014"/>
            <a:ext cx="2405848" cy="4395080"/>
            <a:chOff x="4682343" y="1908014"/>
            <a:chExt cx="2405848" cy="4395080"/>
          </a:xfrm>
        </p:grpSpPr>
        <p:sp>
          <p:nvSpPr>
            <p:cNvPr id="20" name="AutoShape 2"/>
            <p:cNvSpPr>
              <a:spLocks noChangeArrowheads="1"/>
            </p:cNvSpPr>
            <p:nvPr/>
          </p:nvSpPr>
          <p:spPr bwMode="auto">
            <a:xfrm rot="5400000">
              <a:off x="5519840" y="5816806"/>
              <a:ext cx="720901" cy="25167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D4D4D"/>
                </a:gs>
                <a:gs pos="50000">
                  <a:srgbClr val="DDDDDD"/>
                </a:gs>
                <a:gs pos="100000">
                  <a:srgbClr val="4D4D4D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21" name="Freeform 3"/>
            <p:cNvSpPr>
              <a:spLocks/>
            </p:cNvSpPr>
            <p:nvPr/>
          </p:nvSpPr>
          <p:spPr bwMode="auto">
            <a:xfrm>
              <a:off x="5182851" y="4901105"/>
              <a:ext cx="1404833" cy="838919"/>
            </a:xfrm>
            <a:custGeom>
              <a:avLst/>
              <a:gdLst/>
              <a:ahLst/>
              <a:cxnLst>
                <a:cxn ang="0">
                  <a:pos x="544" y="221"/>
                </a:cxn>
                <a:cxn ang="0">
                  <a:pos x="621" y="233"/>
                </a:cxn>
                <a:cxn ang="0">
                  <a:pos x="629" y="194"/>
                </a:cxn>
                <a:cxn ang="0">
                  <a:pos x="554" y="177"/>
                </a:cxn>
                <a:cxn ang="0">
                  <a:pos x="546" y="145"/>
                </a:cxn>
                <a:cxn ang="0">
                  <a:pos x="615" y="132"/>
                </a:cxn>
                <a:cxn ang="0">
                  <a:pos x="593" y="100"/>
                </a:cxn>
                <a:cxn ang="0">
                  <a:pos x="520" y="106"/>
                </a:cxn>
                <a:cxn ang="0">
                  <a:pos x="492" y="82"/>
                </a:cxn>
                <a:cxn ang="0">
                  <a:pos x="534" y="53"/>
                </a:cxn>
                <a:cxn ang="0">
                  <a:pos x="493" y="32"/>
                </a:cxn>
                <a:cxn ang="0">
                  <a:pos x="445" y="55"/>
                </a:cxn>
                <a:cxn ang="0">
                  <a:pos x="403" y="42"/>
                </a:cxn>
                <a:cxn ang="0">
                  <a:pos x="412" y="8"/>
                </a:cxn>
                <a:cxn ang="0">
                  <a:pos x="364" y="1"/>
                </a:cxn>
                <a:cxn ang="0">
                  <a:pos x="344" y="31"/>
                </a:cxn>
                <a:cxn ang="0">
                  <a:pos x="297" y="29"/>
                </a:cxn>
                <a:cxn ang="0">
                  <a:pos x="279" y="0"/>
                </a:cxn>
                <a:cxn ang="0">
                  <a:pos x="231" y="6"/>
                </a:cxn>
                <a:cxn ang="0">
                  <a:pos x="238" y="37"/>
                </a:cxn>
                <a:cxn ang="0">
                  <a:pos x="196" y="49"/>
                </a:cxn>
                <a:cxn ang="0">
                  <a:pos x="153" y="26"/>
                </a:cxn>
                <a:cxn ang="0">
                  <a:pos x="111" y="44"/>
                </a:cxn>
                <a:cxn ang="0">
                  <a:pos x="148" y="73"/>
                </a:cxn>
                <a:cxn ang="0">
                  <a:pos x="119" y="95"/>
                </a:cxn>
                <a:cxn ang="0">
                  <a:pos x="50" y="85"/>
                </a:cxn>
                <a:cxn ang="0">
                  <a:pos x="24" y="116"/>
                </a:cxn>
                <a:cxn ang="0">
                  <a:pos x="92" y="133"/>
                </a:cxn>
                <a:cxn ang="0">
                  <a:pos x="84" y="164"/>
                </a:cxn>
                <a:cxn ang="0">
                  <a:pos x="0" y="179"/>
                </a:cxn>
                <a:cxn ang="0">
                  <a:pos x="0" y="189"/>
                </a:cxn>
                <a:cxn ang="0">
                  <a:pos x="3" y="217"/>
                </a:cxn>
                <a:cxn ang="0">
                  <a:pos x="91" y="209"/>
                </a:cxn>
                <a:cxn ang="0">
                  <a:pos x="112" y="241"/>
                </a:cxn>
                <a:cxn ang="0">
                  <a:pos x="43" y="285"/>
                </a:cxn>
                <a:cxn ang="0">
                  <a:pos x="84" y="319"/>
                </a:cxn>
                <a:cxn ang="0">
                  <a:pos x="160" y="280"/>
                </a:cxn>
                <a:cxn ang="0">
                  <a:pos x="209" y="302"/>
                </a:cxn>
                <a:cxn ang="0">
                  <a:pos x="185" y="363"/>
                </a:cxn>
                <a:cxn ang="0">
                  <a:pos x="255" y="376"/>
                </a:cxn>
                <a:cxn ang="0">
                  <a:pos x="286" y="319"/>
                </a:cxn>
                <a:cxn ang="0">
                  <a:pos x="347" y="321"/>
                </a:cxn>
                <a:cxn ang="0">
                  <a:pos x="374" y="376"/>
                </a:cxn>
                <a:cxn ang="0">
                  <a:pos x="444" y="363"/>
                </a:cxn>
                <a:cxn ang="0">
                  <a:pos x="424" y="308"/>
                </a:cxn>
                <a:cxn ang="0">
                  <a:pos x="473" y="289"/>
                </a:cxn>
                <a:cxn ang="0">
                  <a:pos x="536" y="325"/>
                </a:cxn>
                <a:cxn ang="0">
                  <a:pos x="579" y="292"/>
                </a:cxn>
                <a:cxn ang="0">
                  <a:pos x="523" y="252"/>
                </a:cxn>
                <a:cxn ang="0">
                  <a:pos x="544" y="221"/>
                </a:cxn>
              </a:cxnLst>
              <a:rect l="0" t="0" r="r" b="b"/>
              <a:pathLst>
                <a:path w="629" h="376">
                  <a:moveTo>
                    <a:pt x="544" y="221"/>
                  </a:moveTo>
                  <a:cubicBezTo>
                    <a:pt x="621" y="233"/>
                    <a:pt x="621" y="233"/>
                    <a:pt x="621" y="233"/>
                  </a:cubicBezTo>
                  <a:cubicBezTo>
                    <a:pt x="626" y="220"/>
                    <a:pt x="629" y="208"/>
                    <a:pt x="629" y="194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46" y="145"/>
                    <a:pt x="546" y="145"/>
                    <a:pt x="546" y="145"/>
                  </a:cubicBezTo>
                  <a:cubicBezTo>
                    <a:pt x="615" y="132"/>
                    <a:pt x="615" y="132"/>
                    <a:pt x="615" y="132"/>
                  </a:cubicBezTo>
                  <a:cubicBezTo>
                    <a:pt x="609" y="121"/>
                    <a:pt x="602" y="110"/>
                    <a:pt x="593" y="100"/>
                  </a:cubicBezTo>
                  <a:cubicBezTo>
                    <a:pt x="520" y="106"/>
                    <a:pt x="520" y="106"/>
                    <a:pt x="520" y="106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534" y="53"/>
                    <a:pt x="534" y="53"/>
                    <a:pt x="534" y="53"/>
                  </a:cubicBezTo>
                  <a:cubicBezTo>
                    <a:pt x="522" y="45"/>
                    <a:pt x="508" y="38"/>
                    <a:pt x="493" y="32"/>
                  </a:cubicBezTo>
                  <a:cubicBezTo>
                    <a:pt x="445" y="55"/>
                    <a:pt x="445" y="55"/>
                    <a:pt x="445" y="55"/>
                  </a:cubicBezTo>
                  <a:cubicBezTo>
                    <a:pt x="403" y="42"/>
                    <a:pt x="403" y="42"/>
                    <a:pt x="403" y="42"/>
                  </a:cubicBezTo>
                  <a:cubicBezTo>
                    <a:pt x="412" y="8"/>
                    <a:pt x="412" y="8"/>
                    <a:pt x="412" y="8"/>
                  </a:cubicBezTo>
                  <a:cubicBezTo>
                    <a:pt x="397" y="5"/>
                    <a:pt x="380" y="3"/>
                    <a:pt x="364" y="1"/>
                  </a:cubicBezTo>
                  <a:cubicBezTo>
                    <a:pt x="344" y="31"/>
                    <a:pt x="344" y="31"/>
                    <a:pt x="344" y="31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63" y="1"/>
                    <a:pt x="246" y="3"/>
                    <a:pt x="231" y="6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38" y="31"/>
                    <a:pt x="124" y="37"/>
                    <a:pt x="111" y="44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0" y="95"/>
                    <a:pt x="31" y="105"/>
                    <a:pt x="24" y="116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84" y="164"/>
                    <a:pt x="84" y="164"/>
                    <a:pt x="84" y="16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2"/>
                    <a:pt x="0" y="186"/>
                    <a:pt x="0" y="189"/>
                  </a:cubicBezTo>
                  <a:cubicBezTo>
                    <a:pt x="0" y="199"/>
                    <a:pt x="1" y="208"/>
                    <a:pt x="3" y="217"/>
                  </a:cubicBezTo>
                  <a:cubicBezTo>
                    <a:pt x="91" y="209"/>
                    <a:pt x="91" y="209"/>
                    <a:pt x="91" y="20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54" y="298"/>
                    <a:pt x="69" y="309"/>
                    <a:pt x="84" y="319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209" y="302"/>
                    <a:pt x="209" y="302"/>
                    <a:pt x="209" y="302"/>
                  </a:cubicBezTo>
                  <a:cubicBezTo>
                    <a:pt x="185" y="363"/>
                    <a:pt x="185" y="363"/>
                    <a:pt x="185" y="363"/>
                  </a:cubicBezTo>
                  <a:cubicBezTo>
                    <a:pt x="207" y="369"/>
                    <a:pt x="231" y="374"/>
                    <a:pt x="255" y="376"/>
                  </a:cubicBezTo>
                  <a:cubicBezTo>
                    <a:pt x="286" y="319"/>
                    <a:pt x="286" y="319"/>
                    <a:pt x="286" y="319"/>
                  </a:cubicBezTo>
                  <a:cubicBezTo>
                    <a:pt x="347" y="321"/>
                    <a:pt x="347" y="321"/>
                    <a:pt x="347" y="321"/>
                  </a:cubicBezTo>
                  <a:cubicBezTo>
                    <a:pt x="374" y="376"/>
                    <a:pt x="374" y="376"/>
                    <a:pt x="374" y="376"/>
                  </a:cubicBezTo>
                  <a:cubicBezTo>
                    <a:pt x="398" y="374"/>
                    <a:pt x="422" y="369"/>
                    <a:pt x="444" y="363"/>
                  </a:cubicBezTo>
                  <a:cubicBezTo>
                    <a:pt x="424" y="308"/>
                    <a:pt x="424" y="308"/>
                    <a:pt x="424" y="308"/>
                  </a:cubicBezTo>
                  <a:cubicBezTo>
                    <a:pt x="473" y="289"/>
                    <a:pt x="473" y="289"/>
                    <a:pt x="473" y="289"/>
                  </a:cubicBezTo>
                  <a:cubicBezTo>
                    <a:pt x="536" y="325"/>
                    <a:pt x="536" y="325"/>
                    <a:pt x="536" y="325"/>
                  </a:cubicBezTo>
                  <a:cubicBezTo>
                    <a:pt x="552" y="315"/>
                    <a:pt x="567" y="304"/>
                    <a:pt x="579" y="292"/>
                  </a:cubicBezTo>
                  <a:cubicBezTo>
                    <a:pt x="523" y="252"/>
                    <a:pt x="523" y="252"/>
                    <a:pt x="523" y="252"/>
                  </a:cubicBezTo>
                  <a:lnTo>
                    <a:pt x="544" y="221"/>
                  </a:lnTo>
                  <a:close/>
                </a:path>
              </a:pathLst>
            </a:custGeom>
            <a:gradFill rotWithShape="1">
              <a:gsLst>
                <a:gs pos="0">
                  <a:srgbClr val="00B0F0">
                    <a:lumMod val="74000"/>
                    <a:lumOff val="26000"/>
                  </a:srgbClr>
                </a:gs>
                <a:gs pos="100000">
                  <a:srgbClr val="00B0F0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legacyObliqueBottom"/>
              <a:lightRig rig="legacyFlat3" dir="t"/>
            </a:scene3d>
            <a:sp3d extrusionH="227000" contourW="12700" prstMaterial="legacyMatte">
              <a:bevelT w="13500" h="13500" prst="angle"/>
              <a:bevelB w="13500" h="13500" prst="angle"/>
              <a:extrusionClr>
                <a:srgbClr val="00B0F0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5400000">
              <a:off x="5576005" y="4886174"/>
              <a:ext cx="608571" cy="25167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D4D4D"/>
                </a:gs>
                <a:gs pos="50000">
                  <a:srgbClr val="DDDDDD"/>
                </a:gs>
                <a:gs pos="100000">
                  <a:srgbClr val="4D4D4D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4852971" y="4018108"/>
              <a:ext cx="2064593" cy="1001015"/>
            </a:xfrm>
            <a:custGeom>
              <a:avLst/>
              <a:gdLst/>
              <a:ahLst/>
              <a:cxnLst>
                <a:cxn ang="0">
                  <a:pos x="544" y="221"/>
                </a:cxn>
                <a:cxn ang="0">
                  <a:pos x="621" y="233"/>
                </a:cxn>
                <a:cxn ang="0">
                  <a:pos x="629" y="194"/>
                </a:cxn>
                <a:cxn ang="0">
                  <a:pos x="554" y="177"/>
                </a:cxn>
                <a:cxn ang="0">
                  <a:pos x="546" y="145"/>
                </a:cxn>
                <a:cxn ang="0">
                  <a:pos x="615" y="132"/>
                </a:cxn>
                <a:cxn ang="0">
                  <a:pos x="593" y="100"/>
                </a:cxn>
                <a:cxn ang="0">
                  <a:pos x="520" y="106"/>
                </a:cxn>
                <a:cxn ang="0">
                  <a:pos x="492" y="82"/>
                </a:cxn>
                <a:cxn ang="0">
                  <a:pos x="534" y="53"/>
                </a:cxn>
                <a:cxn ang="0">
                  <a:pos x="493" y="32"/>
                </a:cxn>
                <a:cxn ang="0">
                  <a:pos x="445" y="55"/>
                </a:cxn>
                <a:cxn ang="0">
                  <a:pos x="403" y="42"/>
                </a:cxn>
                <a:cxn ang="0">
                  <a:pos x="412" y="8"/>
                </a:cxn>
                <a:cxn ang="0">
                  <a:pos x="364" y="1"/>
                </a:cxn>
                <a:cxn ang="0">
                  <a:pos x="344" y="31"/>
                </a:cxn>
                <a:cxn ang="0">
                  <a:pos x="297" y="29"/>
                </a:cxn>
                <a:cxn ang="0">
                  <a:pos x="279" y="0"/>
                </a:cxn>
                <a:cxn ang="0">
                  <a:pos x="231" y="6"/>
                </a:cxn>
                <a:cxn ang="0">
                  <a:pos x="238" y="37"/>
                </a:cxn>
                <a:cxn ang="0">
                  <a:pos x="196" y="49"/>
                </a:cxn>
                <a:cxn ang="0">
                  <a:pos x="153" y="26"/>
                </a:cxn>
                <a:cxn ang="0">
                  <a:pos x="111" y="44"/>
                </a:cxn>
                <a:cxn ang="0">
                  <a:pos x="148" y="73"/>
                </a:cxn>
                <a:cxn ang="0">
                  <a:pos x="119" y="95"/>
                </a:cxn>
                <a:cxn ang="0">
                  <a:pos x="50" y="85"/>
                </a:cxn>
                <a:cxn ang="0">
                  <a:pos x="24" y="116"/>
                </a:cxn>
                <a:cxn ang="0">
                  <a:pos x="92" y="133"/>
                </a:cxn>
                <a:cxn ang="0">
                  <a:pos x="84" y="164"/>
                </a:cxn>
                <a:cxn ang="0">
                  <a:pos x="0" y="179"/>
                </a:cxn>
                <a:cxn ang="0">
                  <a:pos x="0" y="189"/>
                </a:cxn>
                <a:cxn ang="0">
                  <a:pos x="3" y="217"/>
                </a:cxn>
                <a:cxn ang="0">
                  <a:pos x="91" y="209"/>
                </a:cxn>
                <a:cxn ang="0">
                  <a:pos x="112" y="241"/>
                </a:cxn>
                <a:cxn ang="0">
                  <a:pos x="43" y="285"/>
                </a:cxn>
                <a:cxn ang="0">
                  <a:pos x="84" y="319"/>
                </a:cxn>
                <a:cxn ang="0">
                  <a:pos x="160" y="280"/>
                </a:cxn>
                <a:cxn ang="0">
                  <a:pos x="209" y="302"/>
                </a:cxn>
                <a:cxn ang="0">
                  <a:pos x="185" y="363"/>
                </a:cxn>
                <a:cxn ang="0">
                  <a:pos x="255" y="376"/>
                </a:cxn>
                <a:cxn ang="0">
                  <a:pos x="286" y="319"/>
                </a:cxn>
                <a:cxn ang="0">
                  <a:pos x="347" y="321"/>
                </a:cxn>
                <a:cxn ang="0">
                  <a:pos x="374" y="376"/>
                </a:cxn>
                <a:cxn ang="0">
                  <a:pos x="444" y="363"/>
                </a:cxn>
                <a:cxn ang="0">
                  <a:pos x="424" y="308"/>
                </a:cxn>
                <a:cxn ang="0">
                  <a:pos x="473" y="289"/>
                </a:cxn>
                <a:cxn ang="0">
                  <a:pos x="536" y="325"/>
                </a:cxn>
                <a:cxn ang="0">
                  <a:pos x="579" y="292"/>
                </a:cxn>
                <a:cxn ang="0">
                  <a:pos x="523" y="252"/>
                </a:cxn>
                <a:cxn ang="0">
                  <a:pos x="544" y="221"/>
                </a:cxn>
              </a:cxnLst>
              <a:rect l="0" t="0" r="r" b="b"/>
              <a:pathLst>
                <a:path w="629" h="376">
                  <a:moveTo>
                    <a:pt x="544" y="221"/>
                  </a:moveTo>
                  <a:cubicBezTo>
                    <a:pt x="621" y="233"/>
                    <a:pt x="621" y="233"/>
                    <a:pt x="621" y="233"/>
                  </a:cubicBezTo>
                  <a:cubicBezTo>
                    <a:pt x="626" y="220"/>
                    <a:pt x="629" y="208"/>
                    <a:pt x="629" y="194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46" y="145"/>
                    <a:pt x="546" y="145"/>
                    <a:pt x="546" y="145"/>
                  </a:cubicBezTo>
                  <a:cubicBezTo>
                    <a:pt x="615" y="132"/>
                    <a:pt x="615" y="132"/>
                    <a:pt x="615" y="132"/>
                  </a:cubicBezTo>
                  <a:cubicBezTo>
                    <a:pt x="609" y="121"/>
                    <a:pt x="602" y="110"/>
                    <a:pt x="593" y="100"/>
                  </a:cubicBezTo>
                  <a:cubicBezTo>
                    <a:pt x="520" y="106"/>
                    <a:pt x="520" y="106"/>
                    <a:pt x="520" y="106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534" y="53"/>
                    <a:pt x="534" y="53"/>
                    <a:pt x="534" y="53"/>
                  </a:cubicBezTo>
                  <a:cubicBezTo>
                    <a:pt x="522" y="45"/>
                    <a:pt x="508" y="38"/>
                    <a:pt x="493" y="32"/>
                  </a:cubicBezTo>
                  <a:cubicBezTo>
                    <a:pt x="445" y="55"/>
                    <a:pt x="445" y="55"/>
                    <a:pt x="445" y="55"/>
                  </a:cubicBezTo>
                  <a:cubicBezTo>
                    <a:pt x="403" y="42"/>
                    <a:pt x="403" y="42"/>
                    <a:pt x="403" y="42"/>
                  </a:cubicBezTo>
                  <a:cubicBezTo>
                    <a:pt x="412" y="8"/>
                    <a:pt x="412" y="8"/>
                    <a:pt x="412" y="8"/>
                  </a:cubicBezTo>
                  <a:cubicBezTo>
                    <a:pt x="397" y="5"/>
                    <a:pt x="380" y="3"/>
                    <a:pt x="364" y="1"/>
                  </a:cubicBezTo>
                  <a:cubicBezTo>
                    <a:pt x="344" y="31"/>
                    <a:pt x="344" y="31"/>
                    <a:pt x="344" y="31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63" y="1"/>
                    <a:pt x="246" y="3"/>
                    <a:pt x="231" y="6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38" y="31"/>
                    <a:pt x="124" y="37"/>
                    <a:pt x="111" y="44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0" y="95"/>
                    <a:pt x="31" y="105"/>
                    <a:pt x="24" y="116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84" y="164"/>
                    <a:pt x="84" y="164"/>
                    <a:pt x="84" y="16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2"/>
                    <a:pt x="0" y="186"/>
                    <a:pt x="0" y="189"/>
                  </a:cubicBezTo>
                  <a:cubicBezTo>
                    <a:pt x="0" y="199"/>
                    <a:pt x="1" y="208"/>
                    <a:pt x="3" y="217"/>
                  </a:cubicBezTo>
                  <a:cubicBezTo>
                    <a:pt x="91" y="209"/>
                    <a:pt x="91" y="209"/>
                    <a:pt x="91" y="20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54" y="298"/>
                    <a:pt x="69" y="309"/>
                    <a:pt x="84" y="319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209" y="302"/>
                    <a:pt x="209" y="302"/>
                    <a:pt x="209" y="302"/>
                  </a:cubicBezTo>
                  <a:cubicBezTo>
                    <a:pt x="185" y="363"/>
                    <a:pt x="185" y="363"/>
                    <a:pt x="185" y="363"/>
                  </a:cubicBezTo>
                  <a:cubicBezTo>
                    <a:pt x="207" y="369"/>
                    <a:pt x="231" y="374"/>
                    <a:pt x="255" y="376"/>
                  </a:cubicBezTo>
                  <a:cubicBezTo>
                    <a:pt x="286" y="319"/>
                    <a:pt x="286" y="319"/>
                    <a:pt x="286" y="319"/>
                  </a:cubicBezTo>
                  <a:cubicBezTo>
                    <a:pt x="347" y="321"/>
                    <a:pt x="347" y="321"/>
                    <a:pt x="347" y="321"/>
                  </a:cubicBezTo>
                  <a:cubicBezTo>
                    <a:pt x="374" y="376"/>
                    <a:pt x="374" y="376"/>
                    <a:pt x="374" y="376"/>
                  </a:cubicBezTo>
                  <a:cubicBezTo>
                    <a:pt x="398" y="374"/>
                    <a:pt x="422" y="369"/>
                    <a:pt x="444" y="363"/>
                  </a:cubicBezTo>
                  <a:cubicBezTo>
                    <a:pt x="424" y="308"/>
                    <a:pt x="424" y="308"/>
                    <a:pt x="424" y="308"/>
                  </a:cubicBezTo>
                  <a:cubicBezTo>
                    <a:pt x="473" y="289"/>
                    <a:pt x="473" y="289"/>
                    <a:pt x="473" y="289"/>
                  </a:cubicBezTo>
                  <a:cubicBezTo>
                    <a:pt x="536" y="325"/>
                    <a:pt x="536" y="325"/>
                    <a:pt x="536" y="325"/>
                  </a:cubicBezTo>
                  <a:cubicBezTo>
                    <a:pt x="552" y="315"/>
                    <a:pt x="567" y="304"/>
                    <a:pt x="579" y="292"/>
                  </a:cubicBezTo>
                  <a:cubicBezTo>
                    <a:pt x="523" y="252"/>
                    <a:pt x="523" y="252"/>
                    <a:pt x="523" y="252"/>
                  </a:cubicBezTo>
                  <a:lnTo>
                    <a:pt x="544" y="221"/>
                  </a:lnTo>
                  <a:close/>
                </a:path>
              </a:pathLst>
            </a:custGeom>
            <a:gradFill rotWithShape="1">
              <a:gsLst>
                <a:gs pos="0">
                  <a:srgbClr val="9FC635"/>
                </a:gs>
                <a:gs pos="100000">
                  <a:srgbClr val="66FF33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legacyObliqueBottom"/>
              <a:lightRig rig="legacyFlat4" dir="b"/>
            </a:scene3d>
            <a:sp3d extrusionH="252400" contourW="12700" prstMaterial="legacyMatte">
              <a:bevelT w="13500" h="13500" prst="angle"/>
              <a:bevelB w="13500" h="13500" prst="angle"/>
              <a:extrusionClr>
                <a:srgbClr val="9FC635"/>
              </a:extrusionClr>
              <a:contourClr>
                <a:srgbClr val="9FC635"/>
              </a:contour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 rot="5400000">
              <a:off x="5620795" y="4193000"/>
              <a:ext cx="518992" cy="251676"/>
            </a:xfrm>
            <a:prstGeom prst="roundRect">
              <a:avLst>
                <a:gd name="adj" fmla="val 45986"/>
              </a:avLst>
            </a:prstGeom>
            <a:gradFill rotWithShape="1">
              <a:gsLst>
                <a:gs pos="0">
                  <a:srgbClr val="4D4D4D"/>
                </a:gs>
                <a:gs pos="50000">
                  <a:srgbClr val="DDDDDD"/>
                </a:gs>
                <a:gs pos="100000">
                  <a:srgbClr val="4D4D4D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682343" y="3285831"/>
              <a:ext cx="2405848" cy="1228518"/>
            </a:xfrm>
            <a:custGeom>
              <a:avLst/>
              <a:gdLst/>
              <a:ahLst/>
              <a:cxnLst>
                <a:cxn ang="0">
                  <a:pos x="544" y="221"/>
                </a:cxn>
                <a:cxn ang="0">
                  <a:pos x="621" y="233"/>
                </a:cxn>
                <a:cxn ang="0">
                  <a:pos x="629" y="194"/>
                </a:cxn>
                <a:cxn ang="0">
                  <a:pos x="554" y="177"/>
                </a:cxn>
                <a:cxn ang="0">
                  <a:pos x="546" y="145"/>
                </a:cxn>
                <a:cxn ang="0">
                  <a:pos x="615" y="132"/>
                </a:cxn>
                <a:cxn ang="0">
                  <a:pos x="593" y="100"/>
                </a:cxn>
                <a:cxn ang="0">
                  <a:pos x="520" y="106"/>
                </a:cxn>
                <a:cxn ang="0">
                  <a:pos x="492" y="82"/>
                </a:cxn>
                <a:cxn ang="0">
                  <a:pos x="534" y="53"/>
                </a:cxn>
                <a:cxn ang="0">
                  <a:pos x="493" y="32"/>
                </a:cxn>
                <a:cxn ang="0">
                  <a:pos x="445" y="55"/>
                </a:cxn>
                <a:cxn ang="0">
                  <a:pos x="403" y="42"/>
                </a:cxn>
                <a:cxn ang="0">
                  <a:pos x="412" y="8"/>
                </a:cxn>
                <a:cxn ang="0">
                  <a:pos x="364" y="1"/>
                </a:cxn>
                <a:cxn ang="0">
                  <a:pos x="344" y="31"/>
                </a:cxn>
                <a:cxn ang="0">
                  <a:pos x="297" y="29"/>
                </a:cxn>
                <a:cxn ang="0">
                  <a:pos x="279" y="0"/>
                </a:cxn>
                <a:cxn ang="0">
                  <a:pos x="231" y="6"/>
                </a:cxn>
                <a:cxn ang="0">
                  <a:pos x="238" y="37"/>
                </a:cxn>
                <a:cxn ang="0">
                  <a:pos x="196" y="49"/>
                </a:cxn>
                <a:cxn ang="0">
                  <a:pos x="153" y="26"/>
                </a:cxn>
                <a:cxn ang="0">
                  <a:pos x="111" y="44"/>
                </a:cxn>
                <a:cxn ang="0">
                  <a:pos x="148" y="73"/>
                </a:cxn>
                <a:cxn ang="0">
                  <a:pos x="119" y="95"/>
                </a:cxn>
                <a:cxn ang="0">
                  <a:pos x="50" y="85"/>
                </a:cxn>
                <a:cxn ang="0">
                  <a:pos x="24" y="116"/>
                </a:cxn>
                <a:cxn ang="0">
                  <a:pos x="92" y="133"/>
                </a:cxn>
                <a:cxn ang="0">
                  <a:pos x="84" y="164"/>
                </a:cxn>
                <a:cxn ang="0">
                  <a:pos x="0" y="179"/>
                </a:cxn>
                <a:cxn ang="0">
                  <a:pos x="0" y="189"/>
                </a:cxn>
                <a:cxn ang="0">
                  <a:pos x="3" y="217"/>
                </a:cxn>
                <a:cxn ang="0">
                  <a:pos x="91" y="209"/>
                </a:cxn>
                <a:cxn ang="0">
                  <a:pos x="112" y="241"/>
                </a:cxn>
                <a:cxn ang="0">
                  <a:pos x="43" y="285"/>
                </a:cxn>
                <a:cxn ang="0">
                  <a:pos x="84" y="319"/>
                </a:cxn>
                <a:cxn ang="0">
                  <a:pos x="160" y="280"/>
                </a:cxn>
                <a:cxn ang="0">
                  <a:pos x="209" y="302"/>
                </a:cxn>
                <a:cxn ang="0">
                  <a:pos x="185" y="363"/>
                </a:cxn>
                <a:cxn ang="0">
                  <a:pos x="255" y="376"/>
                </a:cxn>
                <a:cxn ang="0">
                  <a:pos x="286" y="319"/>
                </a:cxn>
                <a:cxn ang="0">
                  <a:pos x="347" y="321"/>
                </a:cxn>
                <a:cxn ang="0">
                  <a:pos x="374" y="376"/>
                </a:cxn>
                <a:cxn ang="0">
                  <a:pos x="444" y="363"/>
                </a:cxn>
                <a:cxn ang="0">
                  <a:pos x="424" y="308"/>
                </a:cxn>
                <a:cxn ang="0">
                  <a:pos x="473" y="289"/>
                </a:cxn>
                <a:cxn ang="0">
                  <a:pos x="536" y="325"/>
                </a:cxn>
                <a:cxn ang="0">
                  <a:pos x="579" y="292"/>
                </a:cxn>
                <a:cxn ang="0">
                  <a:pos x="523" y="252"/>
                </a:cxn>
                <a:cxn ang="0">
                  <a:pos x="544" y="221"/>
                </a:cxn>
              </a:cxnLst>
              <a:rect l="0" t="0" r="r" b="b"/>
              <a:pathLst>
                <a:path w="629" h="376">
                  <a:moveTo>
                    <a:pt x="544" y="221"/>
                  </a:moveTo>
                  <a:cubicBezTo>
                    <a:pt x="621" y="233"/>
                    <a:pt x="621" y="233"/>
                    <a:pt x="621" y="233"/>
                  </a:cubicBezTo>
                  <a:cubicBezTo>
                    <a:pt x="626" y="220"/>
                    <a:pt x="629" y="208"/>
                    <a:pt x="629" y="194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46" y="145"/>
                    <a:pt x="546" y="145"/>
                    <a:pt x="546" y="145"/>
                  </a:cubicBezTo>
                  <a:cubicBezTo>
                    <a:pt x="615" y="132"/>
                    <a:pt x="615" y="132"/>
                    <a:pt x="615" y="132"/>
                  </a:cubicBezTo>
                  <a:cubicBezTo>
                    <a:pt x="609" y="121"/>
                    <a:pt x="602" y="110"/>
                    <a:pt x="593" y="100"/>
                  </a:cubicBezTo>
                  <a:cubicBezTo>
                    <a:pt x="520" y="106"/>
                    <a:pt x="520" y="106"/>
                    <a:pt x="520" y="106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534" y="53"/>
                    <a:pt x="534" y="53"/>
                    <a:pt x="534" y="53"/>
                  </a:cubicBezTo>
                  <a:cubicBezTo>
                    <a:pt x="522" y="45"/>
                    <a:pt x="508" y="38"/>
                    <a:pt x="493" y="32"/>
                  </a:cubicBezTo>
                  <a:cubicBezTo>
                    <a:pt x="445" y="55"/>
                    <a:pt x="445" y="55"/>
                    <a:pt x="445" y="55"/>
                  </a:cubicBezTo>
                  <a:cubicBezTo>
                    <a:pt x="403" y="42"/>
                    <a:pt x="403" y="42"/>
                    <a:pt x="403" y="42"/>
                  </a:cubicBezTo>
                  <a:cubicBezTo>
                    <a:pt x="412" y="8"/>
                    <a:pt x="412" y="8"/>
                    <a:pt x="412" y="8"/>
                  </a:cubicBezTo>
                  <a:cubicBezTo>
                    <a:pt x="397" y="5"/>
                    <a:pt x="380" y="3"/>
                    <a:pt x="364" y="1"/>
                  </a:cubicBezTo>
                  <a:cubicBezTo>
                    <a:pt x="344" y="31"/>
                    <a:pt x="344" y="31"/>
                    <a:pt x="344" y="31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63" y="1"/>
                    <a:pt x="246" y="3"/>
                    <a:pt x="231" y="6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38" y="31"/>
                    <a:pt x="124" y="37"/>
                    <a:pt x="111" y="44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0" y="95"/>
                    <a:pt x="31" y="105"/>
                    <a:pt x="24" y="116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84" y="164"/>
                    <a:pt x="84" y="164"/>
                    <a:pt x="84" y="16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2"/>
                    <a:pt x="0" y="186"/>
                    <a:pt x="0" y="189"/>
                  </a:cubicBezTo>
                  <a:cubicBezTo>
                    <a:pt x="0" y="199"/>
                    <a:pt x="1" y="208"/>
                    <a:pt x="3" y="217"/>
                  </a:cubicBezTo>
                  <a:cubicBezTo>
                    <a:pt x="91" y="209"/>
                    <a:pt x="91" y="209"/>
                    <a:pt x="91" y="20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54" y="298"/>
                    <a:pt x="69" y="309"/>
                    <a:pt x="84" y="319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209" y="302"/>
                    <a:pt x="209" y="302"/>
                    <a:pt x="209" y="302"/>
                  </a:cubicBezTo>
                  <a:cubicBezTo>
                    <a:pt x="185" y="363"/>
                    <a:pt x="185" y="363"/>
                    <a:pt x="185" y="363"/>
                  </a:cubicBezTo>
                  <a:cubicBezTo>
                    <a:pt x="207" y="369"/>
                    <a:pt x="231" y="374"/>
                    <a:pt x="255" y="376"/>
                  </a:cubicBezTo>
                  <a:cubicBezTo>
                    <a:pt x="286" y="319"/>
                    <a:pt x="286" y="319"/>
                    <a:pt x="286" y="319"/>
                  </a:cubicBezTo>
                  <a:cubicBezTo>
                    <a:pt x="347" y="321"/>
                    <a:pt x="347" y="321"/>
                    <a:pt x="347" y="321"/>
                  </a:cubicBezTo>
                  <a:cubicBezTo>
                    <a:pt x="374" y="376"/>
                    <a:pt x="374" y="376"/>
                    <a:pt x="374" y="376"/>
                  </a:cubicBezTo>
                  <a:cubicBezTo>
                    <a:pt x="398" y="374"/>
                    <a:pt x="422" y="369"/>
                    <a:pt x="444" y="363"/>
                  </a:cubicBezTo>
                  <a:cubicBezTo>
                    <a:pt x="424" y="308"/>
                    <a:pt x="424" y="308"/>
                    <a:pt x="424" y="308"/>
                  </a:cubicBezTo>
                  <a:cubicBezTo>
                    <a:pt x="473" y="289"/>
                    <a:pt x="473" y="289"/>
                    <a:pt x="473" y="289"/>
                  </a:cubicBezTo>
                  <a:cubicBezTo>
                    <a:pt x="536" y="325"/>
                    <a:pt x="536" y="325"/>
                    <a:pt x="536" y="325"/>
                  </a:cubicBezTo>
                  <a:cubicBezTo>
                    <a:pt x="552" y="315"/>
                    <a:pt x="567" y="304"/>
                    <a:pt x="579" y="292"/>
                  </a:cubicBezTo>
                  <a:cubicBezTo>
                    <a:pt x="523" y="252"/>
                    <a:pt x="523" y="252"/>
                    <a:pt x="523" y="252"/>
                  </a:cubicBezTo>
                  <a:lnTo>
                    <a:pt x="544" y="221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FFFFFF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scene3d>
              <a:camera prst="legacyObliqueBottom"/>
              <a:lightRig rig="legacyFlat4" dir="b"/>
            </a:scene3d>
            <a:sp3d extrusionH="2524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26" name="AutoShape 8"/>
            <p:cNvSpPr>
              <a:spLocks noChangeArrowheads="1"/>
            </p:cNvSpPr>
            <p:nvPr/>
          </p:nvSpPr>
          <p:spPr bwMode="auto">
            <a:xfrm rot="5400000">
              <a:off x="5344236" y="3272323"/>
              <a:ext cx="1072110" cy="251676"/>
            </a:xfrm>
            <a:prstGeom prst="roundRect">
              <a:avLst>
                <a:gd name="adj" fmla="val 45986"/>
              </a:avLst>
            </a:prstGeom>
            <a:gradFill rotWithShape="1">
              <a:gsLst>
                <a:gs pos="0">
                  <a:srgbClr val="4D4D4D"/>
                </a:gs>
                <a:gs pos="50000">
                  <a:srgbClr val="DDDDDD"/>
                </a:gs>
                <a:gs pos="100000">
                  <a:srgbClr val="4D4D4D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989473" y="2256378"/>
              <a:ext cx="1791589" cy="1069266"/>
            </a:xfrm>
            <a:custGeom>
              <a:avLst/>
              <a:gdLst/>
              <a:ahLst/>
              <a:cxnLst>
                <a:cxn ang="0">
                  <a:pos x="544" y="221"/>
                </a:cxn>
                <a:cxn ang="0">
                  <a:pos x="621" y="233"/>
                </a:cxn>
                <a:cxn ang="0">
                  <a:pos x="629" y="194"/>
                </a:cxn>
                <a:cxn ang="0">
                  <a:pos x="554" y="177"/>
                </a:cxn>
                <a:cxn ang="0">
                  <a:pos x="546" y="145"/>
                </a:cxn>
                <a:cxn ang="0">
                  <a:pos x="615" y="132"/>
                </a:cxn>
                <a:cxn ang="0">
                  <a:pos x="593" y="100"/>
                </a:cxn>
                <a:cxn ang="0">
                  <a:pos x="520" y="106"/>
                </a:cxn>
                <a:cxn ang="0">
                  <a:pos x="492" y="82"/>
                </a:cxn>
                <a:cxn ang="0">
                  <a:pos x="534" y="53"/>
                </a:cxn>
                <a:cxn ang="0">
                  <a:pos x="493" y="32"/>
                </a:cxn>
                <a:cxn ang="0">
                  <a:pos x="445" y="55"/>
                </a:cxn>
                <a:cxn ang="0">
                  <a:pos x="403" y="42"/>
                </a:cxn>
                <a:cxn ang="0">
                  <a:pos x="412" y="8"/>
                </a:cxn>
                <a:cxn ang="0">
                  <a:pos x="364" y="1"/>
                </a:cxn>
                <a:cxn ang="0">
                  <a:pos x="344" y="31"/>
                </a:cxn>
                <a:cxn ang="0">
                  <a:pos x="297" y="29"/>
                </a:cxn>
                <a:cxn ang="0">
                  <a:pos x="279" y="0"/>
                </a:cxn>
                <a:cxn ang="0">
                  <a:pos x="231" y="6"/>
                </a:cxn>
                <a:cxn ang="0">
                  <a:pos x="238" y="37"/>
                </a:cxn>
                <a:cxn ang="0">
                  <a:pos x="196" y="49"/>
                </a:cxn>
                <a:cxn ang="0">
                  <a:pos x="153" y="26"/>
                </a:cxn>
                <a:cxn ang="0">
                  <a:pos x="111" y="44"/>
                </a:cxn>
                <a:cxn ang="0">
                  <a:pos x="148" y="73"/>
                </a:cxn>
                <a:cxn ang="0">
                  <a:pos x="119" y="95"/>
                </a:cxn>
                <a:cxn ang="0">
                  <a:pos x="50" y="85"/>
                </a:cxn>
                <a:cxn ang="0">
                  <a:pos x="24" y="116"/>
                </a:cxn>
                <a:cxn ang="0">
                  <a:pos x="92" y="133"/>
                </a:cxn>
                <a:cxn ang="0">
                  <a:pos x="84" y="164"/>
                </a:cxn>
                <a:cxn ang="0">
                  <a:pos x="0" y="179"/>
                </a:cxn>
                <a:cxn ang="0">
                  <a:pos x="0" y="189"/>
                </a:cxn>
                <a:cxn ang="0">
                  <a:pos x="3" y="217"/>
                </a:cxn>
                <a:cxn ang="0">
                  <a:pos x="91" y="209"/>
                </a:cxn>
                <a:cxn ang="0">
                  <a:pos x="112" y="241"/>
                </a:cxn>
                <a:cxn ang="0">
                  <a:pos x="43" y="285"/>
                </a:cxn>
                <a:cxn ang="0">
                  <a:pos x="84" y="319"/>
                </a:cxn>
                <a:cxn ang="0">
                  <a:pos x="160" y="280"/>
                </a:cxn>
                <a:cxn ang="0">
                  <a:pos x="209" y="302"/>
                </a:cxn>
                <a:cxn ang="0">
                  <a:pos x="185" y="363"/>
                </a:cxn>
                <a:cxn ang="0">
                  <a:pos x="255" y="376"/>
                </a:cxn>
                <a:cxn ang="0">
                  <a:pos x="286" y="319"/>
                </a:cxn>
                <a:cxn ang="0">
                  <a:pos x="347" y="321"/>
                </a:cxn>
                <a:cxn ang="0">
                  <a:pos x="374" y="376"/>
                </a:cxn>
                <a:cxn ang="0">
                  <a:pos x="444" y="363"/>
                </a:cxn>
                <a:cxn ang="0">
                  <a:pos x="424" y="308"/>
                </a:cxn>
                <a:cxn ang="0">
                  <a:pos x="473" y="289"/>
                </a:cxn>
                <a:cxn ang="0">
                  <a:pos x="536" y="325"/>
                </a:cxn>
                <a:cxn ang="0">
                  <a:pos x="579" y="292"/>
                </a:cxn>
                <a:cxn ang="0">
                  <a:pos x="523" y="252"/>
                </a:cxn>
                <a:cxn ang="0">
                  <a:pos x="544" y="221"/>
                </a:cxn>
              </a:cxnLst>
              <a:rect l="0" t="0" r="r" b="b"/>
              <a:pathLst>
                <a:path w="629" h="376">
                  <a:moveTo>
                    <a:pt x="544" y="221"/>
                  </a:moveTo>
                  <a:cubicBezTo>
                    <a:pt x="621" y="233"/>
                    <a:pt x="621" y="233"/>
                    <a:pt x="621" y="233"/>
                  </a:cubicBezTo>
                  <a:cubicBezTo>
                    <a:pt x="626" y="220"/>
                    <a:pt x="629" y="208"/>
                    <a:pt x="629" y="194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46" y="145"/>
                    <a:pt x="546" y="145"/>
                    <a:pt x="546" y="145"/>
                  </a:cubicBezTo>
                  <a:cubicBezTo>
                    <a:pt x="615" y="132"/>
                    <a:pt x="615" y="132"/>
                    <a:pt x="615" y="132"/>
                  </a:cubicBezTo>
                  <a:cubicBezTo>
                    <a:pt x="609" y="121"/>
                    <a:pt x="602" y="110"/>
                    <a:pt x="593" y="100"/>
                  </a:cubicBezTo>
                  <a:cubicBezTo>
                    <a:pt x="520" y="106"/>
                    <a:pt x="520" y="106"/>
                    <a:pt x="520" y="106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534" y="53"/>
                    <a:pt x="534" y="53"/>
                    <a:pt x="534" y="53"/>
                  </a:cubicBezTo>
                  <a:cubicBezTo>
                    <a:pt x="522" y="45"/>
                    <a:pt x="508" y="38"/>
                    <a:pt x="493" y="32"/>
                  </a:cubicBezTo>
                  <a:cubicBezTo>
                    <a:pt x="445" y="55"/>
                    <a:pt x="445" y="55"/>
                    <a:pt x="445" y="55"/>
                  </a:cubicBezTo>
                  <a:cubicBezTo>
                    <a:pt x="403" y="42"/>
                    <a:pt x="403" y="42"/>
                    <a:pt x="403" y="42"/>
                  </a:cubicBezTo>
                  <a:cubicBezTo>
                    <a:pt x="412" y="8"/>
                    <a:pt x="412" y="8"/>
                    <a:pt x="412" y="8"/>
                  </a:cubicBezTo>
                  <a:cubicBezTo>
                    <a:pt x="397" y="5"/>
                    <a:pt x="380" y="3"/>
                    <a:pt x="364" y="1"/>
                  </a:cubicBezTo>
                  <a:cubicBezTo>
                    <a:pt x="344" y="31"/>
                    <a:pt x="344" y="31"/>
                    <a:pt x="344" y="31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63" y="1"/>
                    <a:pt x="246" y="3"/>
                    <a:pt x="231" y="6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38" y="31"/>
                    <a:pt x="124" y="37"/>
                    <a:pt x="111" y="44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0" y="95"/>
                    <a:pt x="31" y="105"/>
                    <a:pt x="24" y="116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84" y="164"/>
                    <a:pt x="84" y="164"/>
                    <a:pt x="84" y="16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2"/>
                    <a:pt x="0" y="186"/>
                    <a:pt x="0" y="189"/>
                  </a:cubicBezTo>
                  <a:cubicBezTo>
                    <a:pt x="0" y="199"/>
                    <a:pt x="1" y="208"/>
                    <a:pt x="3" y="217"/>
                  </a:cubicBezTo>
                  <a:cubicBezTo>
                    <a:pt x="91" y="209"/>
                    <a:pt x="91" y="209"/>
                    <a:pt x="91" y="20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54" y="298"/>
                    <a:pt x="69" y="309"/>
                    <a:pt x="84" y="319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209" y="302"/>
                    <a:pt x="209" y="302"/>
                    <a:pt x="209" y="302"/>
                  </a:cubicBezTo>
                  <a:cubicBezTo>
                    <a:pt x="185" y="363"/>
                    <a:pt x="185" y="363"/>
                    <a:pt x="185" y="363"/>
                  </a:cubicBezTo>
                  <a:cubicBezTo>
                    <a:pt x="207" y="369"/>
                    <a:pt x="231" y="374"/>
                    <a:pt x="255" y="376"/>
                  </a:cubicBezTo>
                  <a:cubicBezTo>
                    <a:pt x="286" y="319"/>
                    <a:pt x="286" y="319"/>
                    <a:pt x="286" y="319"/>
                  </a:cubicBezTo>
                  <a:cubicBezTo>
                    <a:pt x="347" y="321"/>
                    <a:pt x="347" y="321"/>
                    <a:pt x="347" y="321"/>
                  </a:cubicBezTo>
                  <a:cubicBezTo>
                    <a:pt x="374" y="376"/>
                    <a:pt x="374" y="376"/>
                    <a:pt x="374" y="376"/>
                  </a:cubicBezTo>
                  <a:cubicBezTo>
                    <a:pt x="398" y="374"/>
                    <a:pt x="422" y="369"/>
                    <a:pt x="444" y="363"/>
                  </a:cubicBezTo>
                  <a:cubicBezTo>
                    <a:pt x="424" y="308"/>
                    <a:pt x="424" y="308"/>
                    <a:pt x="424" y="308"/>
                  </a:cubicBezTo>
                  <a:cubicBezTo>
                    <a:pt x="473" y="289"/>
                    <a:pt x="473" y="289"/>
                    <a:pt x="473" y="289"/>
                  </a:cubicBezTo>
                  <a:cubicBezTo>
                    <a:pt x="536" y="325"/>
                    <a:pt x="536" y="325"/>
                    <a:pt x="536" y="325"/>
                  </a:cubicBezTo>
                  <a:cubicBezTo>
                    <a:pt x="552" y="315"/>
                    <a:pt x="567" y="304"/>
                    <a:pt x="579" y="292"/>
                  </a:cubicBezTo>
                  <a:cubicBezTo>
                    <a:pt x="523" y="252"/>
                    <a:pt x="523" y="252"/>
                    <a:pt x="523" y="252"/>
                  </a:cubicBezTo>
                  <a:lnTo>
                    <a:pt x="544" y="221"/>
                  </a:lnTo>
                  <a:close/>
                </a:path>
              </a:pathLst>
            </a:custGeom>
            <a:gradFill rotWithShape="1">
              <a:gsLst>
                <a:gs pos="0">
                  <a:srgbClr val="107864"/>
                </a:gs>
                <a:gs pos="100000">
                  <a:srgbClr val="77933C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scene3d>
              <a:camera prst="legacyObliqueBottom"/>
              <a:lightRig rig="legacyFlat4" dir="b"/>
            </a:scene3d>
            <a:sp3d extrusionH="252400" prstMaterial="legacyMatte">
              <a:bevelT w="13500" h="13500" prst="angle"/>
              <a:bevelB w="13500" h="13500" prst="angle"/>
              <a:extrusionClr>
                <a:srgbClr val="77933C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28" name="AutoShape 10"/>
            <p:cNvSpPr>
              <a:spLocks noChangeArrowheads="1"/>
            </p:cNvSpPr>
            <p:nvPr/>
          </p:nvSpPr>
          <p:spPr bwMode="auto">
            <a:xfrm rot="5400000">
              <a:off x="5450168" y="2213721"/>
              <a:ext cx="863090" cy="251675"/>
            </a:xfrm>
            <a:prstGeom prst="roundRect">
              <a:avLst>
                <a:gd name="adj" fmla="val 44528"/>
              </a:avLst>
            </a:prstGeom>
            <a:gradFill rotWithShape="1">
              <a:gsLst>
                <a:gs pos="0">
                  <a:srgbClr val="4D4D4D"/>
                </a:gs>
                <a:gs pos="50000">
                  <a:srgbClr val="DDDDDD"/>
                </a:gs>
                <a:gs pos="100000">
                  <a:srgbClr val="4D4D4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778213" y="2837934"/>
            <a:ext cx="446151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594794" y="3934215"/>
            <a:ext cx="4747657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594418" y="4643742"/>
            <a:ext cx="458132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6272023" y="5417253"/>
            <a:ext cx="5070428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94418" y="1206296"/>
            <a:ext cx="24989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、目标值的选取依据</a:t>
            </a:r>
          </a:p>
        </p:txBody>
      </p:sp>
      <p:sp>
        <p:nvSpPr>
          <p:cNvPr id="8" name="矩形 7"/>
          <p:cNvSpPr/>
          <p:nvPr/>
        </p:nvSpPr>
        <p:spPr>
          <a:xfrm>
            <a:off x="696455" y="1968575"/>
            <a:ext cx="435487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14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根据部门规定，浦上变主变应满足仓山负荷需求，主变所带负荷最高能达到主变容量的</a:t>
            </a:r>
            <a:r>
              <a:rPr lang="en-US" altLang="zh-CN" sz="14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65%-70%</a:t>
            </a:r>
            <a:r>
              <a:rPr lang="zh-CN" altLang="en-US" sz="14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左右。目标设定在</a:t>
            </a:r>
            <a:r>
              <a:rPr lang="en-US" altLang="zh-CN" sz="14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  <a:r>
              <a:rPr lang="zh-CN" altLang="en-US" sz="1400" b="1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必须实现。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078239" y="3373425"/>
            <a:ext cx="43548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20000"/>
              </a:lnSpc>
              <a:buFont typeface="+mj-ea"/>
              <a:buAutoNum type="circleNumDbPlain" startAt="2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年浦上变全年负荷数据，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xxxxx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主变最大负荷不会超过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，仅在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左右。</a:t>
            </a:r>
          </a:p>
        </p:txBody>
      </p:sp>
      <p:sp>
        <p:nvSpPr>
          <p:cNvPr id="45" name="矩形 44"/>
          <p:cNvSpPr/>
          <p:nvPr/>
        </p:nvSpPr>
        <p:spPr>
          <a:xfrm>
            <a:off x="696455" y="3631797"/>
            <a:ext cx="397593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20000"/>
              </a:lnSpc>
              <a:buFont typeface="+mj-ea"/>
              <a:buAutoNum type="circleNumDbPlain" startAt="3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按照规程规定，浦上变得主变属于自冷变压器，根据兄弟单位的实际情况，只要降低主变油温，主变上层油温不超过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度，主变可在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左右的负荷运行，因此设定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的目标是可行的。</a:t>
            </a:r>
            <a:endParaRPr lang="zh-CN" altLang="en-US" sz="1200" b="1" dirty="0">
              <a:solidFill>
                <a:srgbClr val="7793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099638" y="4438524"/>
            <a:ext cx="428377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20000"/>
              </a:lnSpc>
              <a:buFont typeface="+mj-ea"/>
              <a:buAutoNum type="circleNumDbPlain" startAt="4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小组成员多年从事变电运行工作，积累了丰富的工作经验和运行维护的理论知识。成员专业素质高，其中包括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个高级技师和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个工程师，在技术上保证了本次课题目标值的实现。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19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8" grpId="0"/>
          <p:bldP spid="44" grpId="0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8" grpId="0"/>
          <p:bldP spid="44" grpId="0"/>
          <p:bldP spid="45" grpId="0"/>
          <p:bldP spid="4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矩形 1074"/>
          <p:cNvSpPr/>
          <p:nvPr/>
        </p:nvSpPr>
        <p:spPr>
          <a:xfrm>
            <a:off x="0" y="3613188"/>
            <a:ext cx="12192000" cy="32448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分析原因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1190648" y="1023106"/>
            <a:ext cx="9647905" cy="5457468"/>
            <a:chOff x="1332" y="917"/>
            <a:chExt cx="3388" cy="2834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/>
          </p:nvSpPr>
          <p:spPr bwMode="auto">
            <a:xfrm>
              <a:off x="1332" y="917"/>
              <a:ext cx="3388" cy="2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2614" y="2204"/>
              <a:ext cx="592" cy="373"/>
            </a:xfrm>
            <a:prstGeom prst="roundRect">
              <a:avLst>
                <a:gd name="adj" fmla="val 0"/>
              </a:avLst>
            </a:prstGeom>
            <a:solidFill>
              <a:srgbClr val="107864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2705" y="2311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主变油温高</a:t>
              </a:r>
              <a:endParaRPr kumimoji="0" lang="zh-CN" altLang="zh-CN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2669" y="2886"/>
              <a:ext cx="477" cy="32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2787" y="3001"/>
              <a:ext cx="2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内部故障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3692" y="2230"/>
              <a:ext cx="455" cy="32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710" y="2352"/>
              <a:ext cx="37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外部冷却效果差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1364" y="2480"/>
              <a:ext cx="395" cy="2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441" y="2564"/>
              <a:ext cx="2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绝缘降低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2624" y="1593"/>
              <a:ext cx="445" cy="31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2669" y="1708"/>
              <a:ext cx="3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变压器油劣化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3669" y="1535"/>
              <a:ext cx="505" cy="32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3742" y="1657"/>
              <a:ext cx="3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冷却系统故障</a:t>
              </a:r>
              <a:endPara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4265" y="2918"/>
              <a:ext cx="428" cy="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4302" y="3008"/>
              <a:ext cx="3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运行环境恶劣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3083" y="3435"/>
              <a:ext cx="455" cy="316"/>
            </a:xfrm>
            <a:prstGeom prst="ellipse">
              <a:avLst/>
            </a:prstGeom>
            <a:solidFill>
              <a:srgbClr val="73A75C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3133" y="3551"/>
              <a:ext cx="3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冷却方式单一</a:t>
              </a:r>
              <a:endPara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1" name="Oval 22"/>
            <p:cNvSpPr>
              <a:spLocks noChangeArrowheads="1"/>
            </p:cNvSpPr>
            <p:nvPr/>
          </p:nvSpPr>
          <p:spPr bwMode="auto">
            <a:xfrm>
              <a:off x="3706" y="2918"/>
              <a:ext cx="427" cy="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3770" y="3008"/>
              <a:ext cx="27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散热条件差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4265" y="3458"/>
              <a:ext cx="432" cy="271"/>
            </a:xfrm>
            <a:prstGeom prst="ellipse">
              <a:avLst/>
            </a:prstGeom>
            <a:solidFill>
              <a:srgbClr val="73A75C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4361" y="3548"/>
              <a:ext cx="2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环境密闭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2605" y="930"/>
              <a:ext cx="482" cy="30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2696" y="1039"/>
              <a:ext cx="27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维护不到位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1819" y="930"/>
              <a:ext cx="482" cy="302"/>
            </a:xfrm>
            <a:prstGeom prst="ellipse">
              <a:avLst/>
            </a:prstGeom>
            <a:solidFill>
              <a:srgbClr val="73A75C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1910" y="1039"/>
              <a:ext cx="27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培训不到位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29" name="Oval 30"/>
            <p:cNvSpPr>
              <a:spLocks noChangeArrowheads="1"/>
            </p:cNvSpPr>
            <p:nvPr/>
          </p:nvSpPr>
          <p:spPr bwMode="auto">
            <a:xfrm>
              <a:off x="3447" y="936"/>
              <a:ext cx="482" cy="290"/>
            </a:xfrm>
            <a:prstGeom prst="ellipse">
              <a:avLst/>
            </a:prstGeom>
            <a:solidFill>
              <a:srgbClr val="73A75C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3478" y="1039"/>
              <a:ext cx="37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考核制度不健全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H="1">
              <a:off x="3206" y="2390"/>
              <a:ext cx="486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24" name="Freeform 33"/>
            <p:cNvSpPr>
              <a:spLocks/>
            </p:cNvSpPr>
            <p:nvPr/>
          </p:nvSpPr>
          <p:spPr bwMode="auto">
            <a:xfrm>
              <a:off x="3206" y="2371"/>
              <a:ext cx="22" cy="39"/>
            </a:xfrm>
            <a:custGeom>
              <a:avLst/>
              <a:gdLst>
                <a:gd name="T0" fmla="*/ 0 w 22"/>
                <a:gd name="T1" fmla="*/ 19 h 39"/>
                <a:gd name="T2" fmla="*/ 22 w 22"/>
                <a:gd name="T3" fmla="*/ 0 h 39"/>
                <a:gd name="T4" fmla="*/ 13 w 22"/>
                <a:gd name="T5" fmla="*/ 19 h 39"/>
                <a:gd name="T6" fmla="*/ 22 w 22"/>
                <a:gd name="T7" fmla="*/ 39 h 39"/>
                <a:gd name="T8" fmla="*/ 0 w 22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9">
                  <a:moveTo>
                    <a:pt x="0" y="19"/>
                  </a:moveTo>
                  <a:lnTo>
                    <a:pt x="22" y="0"/>
                  </a:lnTo>
                  <a:lnTo>
                    <a:pt x="13" y="19"/>
                  </a:lnTo>
                  <a:lnTo>
                    <a:pt x="22" y="3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25" name="Line 34"/>
            <p:cNvSpPr>
              <a:spLocks noChangeShapeType="1"/>
            </p:cNvSpPr>
            <p:nvPr/>
          </p:nvSpPr>
          <p:spPr bwMode="auto">
            <a:xfrm flipV="1">
              <a:off x="3920" y="2558"/>
              <a:ext cx="0" cy="36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27" name="Freeform 35"/>
            <p:cNvSpPr>
              <a:spLocks/>
            </p:cNvSpPr>
            <p:nvPr/>
          </p:nvSpPr>
          <p:spPr bwMode="auto">
            <a:xfrm>
              <a:off x="3906" y="2558"/>
              <a:ext cx="27" cy="32"/>
            </a:xfrm>
            <a:custGeom>
              <a:avLst/>
              <a:gdLst>
                <a:gd name="T0" fmla="*/ 14 w 27"/>
                <a:gd name="T1" fmla="*/ 0 h 32"/>
                <a:gd name="T2" fmla="*/ 27 w 27"/>
                <a:gd name="T3" fmla="*/ 32 h 32"/>
                <a:gd name="T4" fmla="*/ 14 w 27"/>
                <a:gd name="T5" fmla="*/ 19 h 32"/>
                <a:gd name="T6" fmla="*/ 0 w 27"/>
                <a:gd name="T7" fmla="*/ 32 h 32"/>
                <a:gd name="T8" fmla="*/ 14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14" y="0"/>
                  </a:moveTo>
                  <a:lnTo>
                    <a:pt x="27" y="32"/>
                  </a:lnTo>
                  <a:lnTo>
                    <a:pt x="14" y="19"/>
                  </a:lnTo>
                  <a:lnTo>
                    <a:pt x="0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28" name="Line 36"/>
            <p:cNvSpPr>
              <a:spLocks noChangeShapeType="1"/>
            </p:cNvSpPr>
            <p:nvPr/>
          </p:nvSpPr>
          <p:spPr bwMode="auto">
            <a:xfrm flipV="1">
              <a:off x="4479" y="3188"/>
              <a:ext cx="0" cy="27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29" name="Freeform 37"/>
            <p:cNvSpPr>
              <a:spLocks/>
            </p:cNvSpPr>
            <p:nvPr/>
          </p:nvSpPr>
          <p:spPr bwMode="auto">
            <a:xfrm>
              <a:off x="4465" y="3188"/>
              <a:ext cx="28" cy="32"/>
            </a:xfrm>
            <a:custGeom>
              <a:avLst/>
              <a:gdLst>
                <a:gd name="T0" fmla="*/ 14 w 28"/>
                <a:gd name="T1" fmla="*/ 0 h 32"/>
                <a:gd name="T2" fmla="*/ 28 w 28"/>
                <a:gd name="T3" fmla="*/ 32 h 32"/>
                <a:gd name="T4" fmla="*/ 14 w 28"/>
                <a:gd name="T5" fmla="*/ 19 h 32"/>
                <a:gd name="T6" fmla="*/ 0 w 28"/>
                <a:gd name="T7" fmla="*/ 32 h 32"/>
                <a:gd name="T8" fmla="*/ 14 w 2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2">
                  <a:moveTo>
                    <a:pt x="14" y="0"/>
                  </a:moveTo>
                  <a:lnTo>
                    <a:pt x="28" y="32"/>
                  </a:lnTo>
                  <a:lnTo>
                    <a:pt x="14" y="19"/>
                  </a:lnTo>
                  <a:lnTo>
                    <a:pt x="0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0" name="Oval 38"/>
            <p:cNvSpPr>
              <a:spLocks noChangeArrowheads="1"/>
            </p:cNvSpPr>
            <p:nvPr/>
          </p:nvSpPr>
          <p:spPr bwMode="auto">
            <a:xfrm>
              <a:off x="3706" y="3439"/>
              <a:ext cx="427" cy="270"/>
            </a:xfrm>
            <a:prstGeom prst="ellipse">
              <a:avLst/>
            </a:prstGeom>
            <a:solidFill>
              <a:srgbClr val="73A75C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1" name="Rectangle 39"/>
            <p:cNvSpPr>
              <a:spLocks noChangeArrowheads="1"/>
            </p:cNvSpPr>
            <p:nvPr/>
          </p:nvSpPr>
          <p:spPr bwMode="auto">
            <a:xfrm>
              <a:off x="3801" y="3529"/>
              <a:ext cx="2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天气炎热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2" name="Line 40"/>
            <p:cNvSpPr>
              <a:spLocks noChangeShapeType="1"/>
            </p:cNvSpPr>
            <p:nvPr/>
          </p:nvSpPr>
          <p:spPr bwMode="auto">
            <a:xfrm flipV="1">
              <a:off x="3920" y="3188"/>
              <a:ext cx="0" cy="251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3" name="Freeform 41"/>
            <p:cNvSpPr>
              <a:spLocks/>
            </p:cNvSpPr>
            <p:nvPr/>
          </p:nvSpPr>
          <p:spPr bwMode="auto">
            <a:xfrm>
              <a:off x="3906" y="3188"/>
              <a:ext cx="27" cy="32"/>
            </a:xfrm>
            <a:custGeom>
              <a:avLst/>
              <a:gdLst>
                <a:gd name="T0" fmla="*/ 14 w 27"/>
                <a:gd name="T1" fmla="*/ 0 h 32"/>
                <a:gd name="T2" fmla="*/ 27 w 27"/>
                <a:gd name="T3" fmla="*/ 32 h 32"/>
                <a:gd name="T4" fmla="*/ 14 w 27"/>
                <a:gd name="T5" fmla="*/ 19 h 32"/>
                <a:gd name="T6" fmla="*/ 0 w 27"/>
                <a:gd name="T7" fmla="*/ 32 h 32"/>
                <a:gd name="T8" fmla="*/ 14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14" y="0"/>
                  </a:moveTo>
                  <a:lnTo>
                    <a:pt x="27" y="32"/>
                  </a:lnTo>
                  <a:lnTo>
                    <a:pt x="14" y="19"/>
                  </a:lnTo>
                  <a:lnTo>
                    <a:pt x="0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4" name="Line 42"/>
            <p:cNvSpPr>
              <a:spLocks noChangeShapeType="1"/>
            </p:cNvSpPr>
            <p:nvPr/>
          </p:nvSpPr>
          <p:spPr bwMode="auto">
            <a:xfrm>
              <a:off x="3920" y="1863"/>
              <a:ext cx="0" cy="3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5" name="Freeform 43"/>
            <p:cNvSpPr>
              <a:spLocks/>
            </p:cNvSpPr>
            <p:nvPr/>
          </p:nvSpPr>
          <p:spPr bwMode="auto">
            <a:xfrm>
              <a:off x="3906" y="2197"/>
              <a:ext cx="27" cy="33"/>
            </a:xfrm>
            <a:custGeom>
              <a:avLst/>
              <a:gdLst>
                <a:gd name="T0" fmla="*/ 14 w 27"/>
                <a:gd name="T1" fmla="*/ 33 h 33"/>
                <a:gd name="T2" fmla="*/ 0 w 27"/>
                <a:gd name="T3" fmla="*/ 0 h 33"/>
                <a:gd name="T4" fmla="*/ 14 w 27"/>
                <a:gd name="T5" fmla="*/ 13 h 33"/>
                <a:gd name="T6" fmla="*/ 27 w 27"/>
                <a:gd name="T7" fmla="*/ 0 h 33"/>
                <a:gd name="T8" fmla="*/ 14 w 2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3">
                  <a:moveTo>
                    <a:pt x="14" y="33"/>
                  </a:moveTo>
                  <a:lnTo>
                    <a:pt x="0" y="0"/>
                  </a:lnTo>
                  <a:lnTo>
                    <a:pt x="14" y="13"/>
                  </a:lnTo>
                  <a:lnTo>
                    <a:pt x="27" y="0"/>
                  </a:lnTo>
                  <a:lnTo>
                    <a:pt x="14" y="33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6" name="Oval 44"/>
            <p:cNvSpPr>
              <a:spLocks noChangeArrowheads="1"/>
            </p:cNvSpPr>
            <p:nvPr/>
          </p:nvSpPr>
          <p:spPr bwMode="auto">
            <a:xfrm>
              <a:off x="1337" y="1605"/>
              <a:ext cx="445" cy="3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7" name="Rectangle 45"/>
            <p:cNvSpPr>
              <a:spLocks noChangeArrowheads="1"/>
            </p:cNvSpPr>
            <p:nvPr/>
          </p:nvSpPr>
          <p:spPr bwMode="auto">
            <a:xfrm>
              <a:off x="1409" y="1721"/>
              <a:ext cx="27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绝缘纸老化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8" name="Oval 46"/>
            <p:cNvSpPr>
              <a:spLocks noChangeArrowheads="1"/>
            </p:cNvSpPr>
            <p:nvPr/>
          </p:nvSpPr>
          <p:spPr bwMode="auto">
            <a:xfrm>
              <a:off x="2019" y="3310"/>
              <a:ext cx="395" cy="2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39" name="Rectangle 47"/>
            <p:cNvSpPr>
              <a:spLocks noChangeArrowheads="1"/>
            </p:cNvSpPr>
            <p:nvPr/>
          </p:nvSpPr>
          <p:spPr bwMode="auto">
            <a:xfrm>
              <a:off x="2096" y="3394"/>
              <a:ext cx="2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匝间短路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0" name="Oval 48"/>
            <p:cNvSpPr>
              <a:spLocks noChangeArrowheads="1"/>
            </p:cNvSpPr>
            <p:nvPr/>
          </p:nvSpPr>
          <p:spPr bwMode="auto">
            <a:xfrm>
              <a:off x="1978" y="2487"/>
              <a:ext cx="395" cy="2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1" name="Rectangle 49"/>
            <p:cNvSpPr>
              <a:spLocks noChangeArrowheads="1"/>
            </p:cNvSpPr>
            <p:nvPr/>
          </p:nvSpPr>
          <p:spPr bwMode="auto">
            <a:xfrm>
              <a:off x="2055" y="2570"/>
              <a:ext cx="2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相间短路</a:t>
              </a:r>
              <a:endParaRPr kumimoji="0" lang="zh-CN" altLang="zh-CN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2" name="Line 50"/>
            <p:cNvSpPr>
              <a:spLocks noChangeShapeType="1"/>
            </p:cNvSpPr>
            <p:nvPr/>
          </p:nvSpPr>
          <p:spPr bwMode="auto">
            <a:xfrm flipV="1">
              <a:off x="3337" y="3137"/>
              <a:ext cx="414" cy="276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3" name="Freeform 51"/>
            <p:cNvSpPr>
              <a:spLocks/>
            </p:cNvSpPr>
            <p:nvPr/>
          </p:nvSpPr>
          <p:spPr bwMode="auto">
            <a:xfrm>
              <a:off x="3724" y="3137"/>
              <a:ext cx="27" cy="32"/>
            </a:xfrm>
            <a:custGeom>
              <a:avLst/>
              <a:gdLst>
                <a:gd name="T0" fmla="*/ 27 w 27"/>
                <a:gd name="T1" fmla="*/ 0 h 32"/>
                <a:gd name="T2" fmla="*/ 9 w 27"/>
                <a:gd name="T3" fmla="*/ 32 h 32"/>
                <a:gd name="T4" fmla="*/ 18 w 27"/>
                <a:gd name="T5" fmla="*/ 6 h 32"/>
                <a:gd name="T6" fmla="*/ 0 w 27"/>
                <a:gd name="T7" fmla="*/ 0 h 32"/>
                <a:gd name="T8" fmla="*/ 27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27" y="0"/>
                  </a:moveTo>
                  <a:lnTo>
                    <a:pt x="9" y="32"/>
                  </a:lnTo>
                  <a:lnTo>
                    <a:pt x="18" y="6"/>
                  </a:lnTo>
                  <a:lnTo>
                    <a:pt x="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4" name="Line 52"/>
            <p:cNvSpPr>
              <a:spLocks noChangeShapeType="1"/>
            </p:cNvSpPr>
            <p:nvPr/>
          </p:nvSpPr>
          <p:spPr bwMode="auto">
            <a:xfrm flipH="1">
              <a:off x="4133" y="3053"/>
              <a:ext cx="132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5" name="Freeform 53"/>
            <p:cNvSpPr>
              <a:spLocks/>
            </p:cNvSpPr>
            <p:nvPr/>
          </p:nvSpPr>
          <p:spPr bwMode="auto">
            <a:xfrm>
              <a:off x="4133" y="3034"/>
              <a:ext cx="23" cy="38"/>
            </a:xfrm>
            <a:custGeom>
              <a:avLst/>
              <a:gdLst>
                <a:gd name="T0" fmla="*/ 0 w 23"/>
                <a:gd name="T1" fmla="*/ 19 h 38"/>
                <a:gd name="T2" fmla="*/ 23 w 23"/>
                <a:gd name="T3" fmla="*/ 0 h 38"/>
                <a:gd name="T4" fmla="*/ 14 w 23"/>
                <a:gd name="T5" fmla="*/ 19 h 38"/>
                <a:gd name="T6" fmla="*/ 23 w 23"/>
                <a:gd name="T7" fmla="*/ 38 h 38"/>
                <a:gd name="T8" fmla="*/ 0 w 23"/>
                <a:gd name="T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8">
                  <a:moveTo>
                    <a:pt x="0" y="19"/>
                  </a:moveTo>
                  <a:lnTo>
                    <a:pt x="23" y="0"/>
                  </a:lnTo>
                  <a:lnTo>
                    <a:pt x="14" y="19"/>
                  </a:lnTo>
                  <a:lnTo>
                    <a:pt x="23" y="3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6" name="Line 54"/>
            <p:cNvSpPr>
              <a:spLocks noChangeShapeType="1"/>
            </p:cNvSpPr>
            <p:nvPr/>
          </p:nvSpPr>
          <p:spPr bwMode="auto">
            <a:xfrm flipV="1">
              <a:off x="2910" y="2577"/>
              <a:ext cx="0" cy="309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7" name="Freeform 55"/>
            <p:cNvSpPr>
              <a:spLocks/>
            </p:cNvSpPr>
            <p:nvPr/>
          </p:nvSpPr>
          <p:spPr bwMode="auto">
            <a:xfrm>
              <a:off x="2896" y="2577"/>
              <a:ext cx="28" cy="32"/>
            </a:xfrm>
            <a:custGeom>
              <a:avLst/>
              <a:gdLst>
                <a:gd name="T0" fmla="*/ 14 w 28"/>
                <a:gd name="T1" fmla="*/ 0 h 32"/>
                <a:gd name="T2" fmla="*/ 28 w 28"/>
                <a:gd name="T3" fmla="*/ 32 h 32"/>
                <a:gd name="T4" fmla="*/ 14 w 28"/>
                <a:gd name="T5" fmla="*/ 19 h 32"/>
                <a:gd name="T6" fmla="*/ 0 w 28"/>
                <a:gd name="T7" fmla="*/ 32 h 32"/>
                <a:gd name="T8" fmla="*/ 14 w 2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2">
                  <a:moveTo>
                    <a:pt x="14" y="0"/>
                  </a:moveTo>
                  <a:lnTo>
                    <a:pt x="28" y="32"/>
                  </a:lnTo>
                  <a:lnTo>
                    <a:pt x="14" y="19"/>
                  </a:lnTo>
                  <a:lnTo>
                    <a:pt x="0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8" name="Line 56"/>
            <p:cNvSpPr>
              <a:spLocks noChangeShapeType="1"/>
            </p:cNvSpPr>
            <p:nvPr/>
          </p:nvSpPr>
          <p:spPr bwMode="auto">
            <a:xfrm>
              <a:off x="2373" y="2609"/>
              <a:ext cx="369" cy="309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49" name="Freeform 57"/>
            <p:cNvSpPr>
              <a:spLocks/>
            </p:cNvSpPr>
            <p:nvPr/>
          </p:nvSpPr>
          <p:spPr bwMode="auto">
            <a:xfrm>
              <a:off x="2714" y="2886"/>
              <a:ext cx="28" cy="32"/>
            </a:xfrm>
            <a:custGeom>
              <a:avLst/>
              <a:gdLst>
                <a:gd name="T0" fmla="*/ 28 w 28"/>
                <a:gd name="T1" fmla="*/ 32 h 32"/>
                <a:gd name="T2" fmla="*/ 0 w 28"/>
                <a:gd name="T3" fmla="*/ 32 h 32"/>
                <a:gd name="T4" fmla="*/ 19 w 28"/>
                <a:gd name="T5" fmla="*/ 26 h 32"/>
                <a:gd name="T6" fmla="*/ 14 w 28"/>
                <a:gd name="T7" fmla="*/ 0 h 32"/>
                <a:gd name="T8" fmla="*/ 28 w 2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2">
                  <a:moveTo>
                    <a:pt x="28" y="32"/>
                  </a:moveTo>
                  <a:lnTo>
                    <a:pt x="0" y="32"/>
                  </a:lnTo>
                  <a:lnTo>
                    <a:pt x="19" y="26"/>
                  </a:lnTo>
                  <a:lnTo>
                    <a:pt x="14" y="0"/>
                  </a:lnTo>
                  <a:lnTo>
                    <a:pt x="28" y="32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0" name="Line 58"/>
            <p:cNvSpPr>
              <a:spLocks noChangeShapeType="1"/>
            </p:cNvSpPr>
            <p:nvPr/>
          </p:nvSpPr>
          <p:spPr bwMode="auto">
            <a:xfrm flipV="1">
              <a:off x="2414" y="3162"/>
              <a:ext cx="328" cy="271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1" name="Freeform 59"/>
            <p:cNvSpPr>
              <a:spLocks/>
            </p:cNvSpPr>
            <p:nvPr/>
          </p:nvSpPr>
          <p:spPr bwMode="auto">
            <a:xfrm>
              <a:off x="2714" y="3162"/>
              <a:ext cx="28" cy="33"/>
            </a:xfrm>
            <a:custGeom>
              <a:avLst/>
              <a:gdLst>
                <a:gd name="T0" fmla="*/ 28 w 28"/>
                <a:gd name="T1" fmla="*/ 0 h 33"/>
                <a:gd name="T2" fmla="*/ 14 w 28"/>
                <a:gd name="T3" fmla="*/ 33 h 33"/>
                <a:gd name="T4" fmla="*/ 19 w 28"/>
                <a:gd name="T5" fmla="*/ 7 h 33"/>
                <a:gd name="T6" fmla="*/ 0 w 28"/>
                <a:gd name="T7" fmla="*/ 0 h 33"/>
                <a:gd name="T8" fmla="*/ 28 w 28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28" y="0"/>
                  </a:moveTo>
                  <a:lnTo>
                    <a:pt x="14" y="33"/>
                  </a:lnTo>
                  <a:lnTo>
                    <a:pt x="19" y="7"/>
                  </a:ln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2" name="Line 60"/>
            <p:cNvSpPr>
              <a:spLocks noChangeShapeType="1"/>
            </p:cNvSpPr>
            <p:nvPr/>
          </p:nvSpPr>
          <p:spPr bwMode="auto">
            <a:xfrm>
              <a:off x="1759" y="2609"/>
              <a:ext cx="219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3" name="Freeform 61"/>
            <p:cNvSpPr>
              <a:spLocks/>
            </p:cNvSpPr>
            <p:nvPr/>
          </p:nvSpPr>
          <p:spPr bwMode="auto">
            <a:xfrm>
              <a:off x="1955" y="2590"/>
              <a:ext cx="23" cy="38"/>
            </a:xfrm>
            <a:custGeom>
              <a:avLst/>
              <a:gdLst>
                <a:gd name="T0" fmla="*/ 23 w 23"/>
                <a:gd name="T1" fmla="*/ 19 h 38"/>
                <a:gd name="T2" fmla="*/ 0 w 23"/>
                <a:gd name="T3" fmla="*/ 38 h 38"/>
                <a:gd name="T4" fmla="*/ 9 w 23"/>
                <a:gd name="T5" fmla="*/ 19 h 38"/>
                <a:gd name="T6" fmla="*/ 0 w 23"/>
                <a:gd name="T7" fmla="*/ 0 h 38"/>
                <a:gd name="T8" fmla="*/ 23 w 23"/>
                <a:gd name="T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8">
                  <a:moveTo>
                    <a:pt x="23" y="19"/>
                  </a:moveTo>
                  <a:lnTo>
                    <a:pt x="0" y="38"/>
                  </a:lnTo>
                  <a:lnTo>
                    <a:pt x="9" y="19"/>
                  </a:lnTo>
                  <a:lnTo>
                    <a:pt x="0" y="0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4" name="Line 62"/>
            <p:cNvSpPr>
              <a:spLocks noChangeShapeType="1"/>
            </p:cNvSpPr>
            <p:nvPr/>
          </p:nvSpPr>
          <p:spPr bwMode="auto">
            <a:xfrm>
              <a:off x="1559" y="2731"/>
              <a:ext cx="460" cy="702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5" name="Freeform 63"/>
            <p:cNvSpPr>
              <a:spLocks/>
            </p:cNvSpPr>
            <p:nvPr/>
          </p:nvSpPr>
          <p:spPr bwMode="auto">
            <a:xfrm>
              <a:off x="1991" y="3394"/>
              <a:ext cx="28" cy="39"/>
            </a:xfrm>
            <a:custGeom>
              <a:avLst/>
              <a:gdLst>
                <a:gd name="T0" fmla="*/ 28 w 28"/>
                <a:gd name="T1" fmla="*/ 39 h 39"/>
                <a:gd name="T2" fmla="*/ 0 w 28"/>
                <a:gd name="T3" fmla="*/ 26 h 39"/>
                <a:gd name="T4" fmla="*/ 19 w 28"/>
                <a:gd name="T5" fmla="*/ 26 h 39"/>
                <a:gd name="T6" fmla="*/ 19 w 28"/>
                <a:gd name="T7" fmla="*/ 0 h 39"/>
                <a:gd name="T8" fmla="*/ 28 w 2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28" y="39"/>
                  </a:moveTo>
                  <a:lnTo>
                    <a:pt x="0" y="26"/>
                  </a:lnTo>
                  <a:lnTo>
                    <a:pt x="19" y="26"/>
                  </a:lnTo>
                  <a:lnTo>
                    <a:pt x="19" y="0"/>
                  </a:lnTo>
                  <a:lnTo>
                    <a:pt x="28" y="39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6" name="Line 64"/>
            <p:cNvSpPr>
              <a:spLocks noChangeShapeType="1"/>
            </p:cNvSpPr>
            <p:nvPr/>
          </p:nvSpPr>
          <p:spPr bwMode="auto">
            <a:xfrm>
              <a:off x="1559" y="1921"/>
              <a:ext cx="0" cy="559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7" name="Freeform 65"/>
            <p:cNvSpPr>
              <a:spLocks/>
            </p:cNvSpPr>
            <p:nvPr/>
          </p:nvSpPr>
          <p:spPr bwMode="auto">
            <a:xfrm>
              <a:off x="1546" y="2448"/>
              <a:ext cx="27" cy="32"/>
            </a:xfrm>
            <a:custGeom>
              <a:avLst/>
              <a:gdLst>
                <a:gd name="T0" fmla="*/ 13 w 27"/>
                <a:gd name="T1" fmla="*/ 32 h 32"/>
                <a:gd name="T2" fmla="*/ 0 w 27"/>
                <a:gd name="T3" fmla="*/ 0 h 32"/>
                <a:gd name="T4" fmla="*/ 13 w 27"/>
                <a:gd name="T5" fmla="*/ 13 h 32"/>
                <a:gd name="T6" fmla="*/ 27 w 27"/>
                <a:gd name="T7" fmla="*/ 0 h 32"/>
                <a:gd name="T8" fmla="*/ 13 w 27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13" y="32"/>
                  </a:moveTo>
                  <a:lnTo>
                    <a:pt x="0" y="0"/>
                  </a:lnTo>
                  <a:lnTo>
                    <a:pt x="13" y="13"/>
                  </a:lnTo>
                  <a:lnTo>
                    <a:pt x="27" y="0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8" name="Line 66"/>
            <p:cNvSpPr>
              <a:spLocks noChangeShapeType="1"/>
            </p:cNvSpPr>
            <p:nvPr/>
          </p:nvSpPr>
          <p:spPr bwMode="auto">
            <a:xfrm flipH="1">
              <a:off x="1669" y="1908"/>
              <a:ext cx="1177" cy="585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59" name="Freeform 67"/>
            <p:cNvSpPr>
              <a:spLocks/>
            </p:cNvSpPr>
            <p:nvPr/>
          </p:nvSpPr>
          <p:spPr bwMode="auto">
            <a:xfrm>
              <a:off x="1669" y="2468"/>
              <a:ext cx="27" cy="32"/>
            </a:xfrm>
            <a:custGeom>
              <a:avLst/>
              <a:gdLst>
                <a:gd name="T0" fmla="*/ 0 w 27"/>
                <a:gd name="T1" fmla="*/ 25 h 32"/>
                <a:gd name="T2" fmla="*/ 18 w 27"/>
                <a:gd name="T3" fmla="*/ 0 h 32"/>
                <a:gd name="T4" fmla="*/ 13 w 27"/>
                <a:gd name="T5" fmla="*/ 19 h 32"/>
                <a:gd name="T6" fmla="*/ 27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8" y="0"/>
                  </a:lnTo>
                  <a:lnTo>
                    <a:pt x="13" y="19"/>
                  </a:lnTo>
                  <a:lnTo>
                    <a:pt x="27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0" name="Line 68"/>
            <p:cNvSpPr>
              <a:spLocks noChangeShapeType="1"/>
            </p:cNvSpPr>
            <p:nvPr/>
          </p:nvSpPr>
          <p:spPr bwMode="auto">
            <a:xfrm flipH="1">
              <a:off x="1559" y="1232"/>
              <a:ext cx="1287" cy="373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1" name="Freeform 69"/>
            <p:cNvSpPr>
              <a:spLocks/>
            </p:cNvSpPr>
            <p:nvPr/>
          </p:nvSpPr>
          <p:spPr bwMode="auto">
            <a:xfrm>
              <a:off x="1559" y="1580"/>
              <a:ext cx="28" cy="38"/>
            </a:xfrm>
            <a:custGeom>
              <a:avLst/>
              <a:gdLst>
                <a:gd name="T0" fmla="*/ 0 w 28"/>
                <a:gd name="T1" fmla="*/ 25 h 38"/>
                <a:gd name="T2" fmla="*/ 23 w 28"/>
                <a:gd name="T3" fmla="*/ 0 h 38"/>
                <a:gd name="T4" fmla="*/ 14 w 28"/>
                <a:gd name="T5" fmla="*/ 19 h 38"/>
                <a:gd name="T6" fmla="*/ 28 w 28"/>
                <a:gd name="T7" fmla="*/ 38 h 38"/>
                <a:gd name="T8" fmla="*/ 0 w 28"/>
                <a:gd name="T9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8">
                  <a:moveTo>
                    <a:pt x="0" y="25"/>
                  </a:moveTo>
                  <a:lnTo>
                    <a:pt x="23" y="0"/>
                  </a:lnTo>
                  <a:lnTo>
                    <a:pt x="14" y="19"/>
                  </a:lnTo>
                  <a:lnTo>
                    <a:pt x="28" y="38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2" name="Line 70"/>
            <p:cNvSpPr>
              <a:spLocks noChangeShapeType="1"/>
            </p:cNvSpPr>
            <p:nvPr/>
          </p:nvSpPr>
          <p:spPr bwMode="auto">
            <a:xfrm>
              <a:off x="2846" y="1232"/>
              <a:ext cx="0" cy="361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3" name="Freeform 71"/>
            <p:cNvSpPr>
              <a:spLocks/>
            </p:cNvSpPr>
            <p:nvPr/>
          </p:nvSpPr>
          <p:spPr bwMode="auto">
            <a:xfrm>
              <a:off x="2833" y="1560"/>
              <a:ext cx="27" cy="33"/>
            </a:xfrm>
            <a:custGeom>
              <a:avLst/>
              <a:gdLst>
                <a:gd name="T0" fmla="*/ 13 w 27"/>
                <a:gd name="T1" fmla="*/ 33 h 33"/>
                <a:gd name="T2" fmla="*/ 0 w 27"/>
                <a:gd name="T3" fmla="*/ 0 h 33"/>
                <a:gd name="T4" fmla="*/ 13 w 27"/>
                <a:gd name="T5" fmla="*/ 13 h 33"/>
                <a:gd name="T6" fmla="*/ 27 w 27"/>
                <a:gd name="T7" fmla="*/ 0 h 33"/>
                <a:gd name="T8" fmla="*/ 13 w 2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3">
                  <a:moveTo>
                    <a:pt x="13" y="33"/>
                  </a:moveTo>
                  <a:lnTo>
                    <a:pt x="0" y="0"/>
                  </a:lnTo>
                  <a:lnTo>
                    <a:pt x="13" y="13"/>
                  </a:lnTo>
                  <a:lnTo>
                    <a:pt x="27" y="0"/>
                  </a:lnTo>
                  <a:lnTo>
                    <a:pt x="13" y="33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4" name="Line 72"/>
            <p:cNvSpPr>
              <a:spLocks noChangeShapeType="1"/>
            </p:cNvSpPr>
            <p:nvPr/>
          </p:nvSpPr>
          <p:spPr bwMode="auto">
            <a:xfrm>
              <a:off x="2859" y="1232"/>
              <a:ext cx="1061" cy="303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5" name="Freeform 73"/>
            <p:cNvSpPr>
              <a:spLocks/>
            </p:cNvSpPr>
            <p:nvPr/>
          </p:nvSpPr>
          <p:spPr bwMode="auto">
            <a:xfrm>
              <a:off x="3892" y="1509"/>
              <a:ext cx="28" cy="39"/>
            </a:xfrm>
            <a:custGeom>
              <a:avLst/>
              <a:gdLst>
                <a:gd name="T0" fmla="*/ 28 w 28"/>
                <a:gd name="T1" fmla="*/ 26 h 39"/>
                <a:gd name="T2" fmla="*/ 0 w 28"/>
                <a:gd name="T3" fmla="*/ 39 h 39"/>
                <a:gd name="T4" fmla="*/ 14 w 28"/>
                <a:gd name="T5" fmla="*/ 19 h 39"/>
                <a:gd name="T6" fmla="*/ 5 w 28"/>
                <a:gd name="T7" fmla="*/ 0 h 39"/>
                <a:gd name="T8" fmla="*/ 28 w 28"/>
                <a:gd name="T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28" y="26"/>
                  </a:moveTo>
                  <a:lnTo>
                    <a:pt x="0" y="39"/>
                  </a:lnTo>
                  <a:lnTo>
                    <a:pt x="14" y="19"/>
                  </a:lnTo>
                  <a:lnTo>
                    <a:pt x="5" y="0"/>
                  </a:lnTo>
                  <a:lnTo>
                    <a:pt x="28" y="26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6" name="Line 74"/>
            <p:cNvSpPr>
              <a:spLocks noChangeShapeType="1"/>
            </p:cNvSpPr>
            <p:nvPr/>
          </p:nvSpPr>
          <p:spPr bwMode="auto">
            <a:xfrm>
              <a:off x="2301" y="1084"/>
              <a:ext cx="304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7" name="Freeform 75"/>
            <p:cNvSpPr>
              <a:spLocks/>
            </p:cNvSpPr>
            <p:nvPr/>
          </p:nvSpPr>
          <p:spPr bwMode="auto">
            <a:xfrm>
              <a:off x="2583" y="1065"/>
              <a:ext cx="22" cy="39"/>
            </a:xfrm>
            <a:custGeom>
              <a:avLst/>
              <a:gdLst>
                <a:gd name="T0" fmla="*/ 22 w 22"/>
                <a:gd name="T1" fmla="*/ 19 h 39"/>
                <a:gd name="T2" fmla="*/ 0 w 22"/>
                <a:gd name="T3" fmla="*/ 39 h 39"/>
                <a:gd name="T4" fmla="*/ 9 w 22"/>
                <a:gd name="T5" fmla="*/ 19 h 39"/>
                <a:gd name="T6" fmla="*/ 0 w 22"/>
                <a:gd name="T7" fmla="*/ 0 h 39"/>
                <a:gd name="T8" fmla="*/ 22 w 22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9">
                  <a:moveTo>
                    <a:pt x="22" y="19"/>
                  </a:moveTo>
                  <a:lnTo>
                    <a:pt x="0" y="39"/>
                  </a:lnTo>
                  <a:lnTo>
                    <a:pt x="9" y="19"/>
                  </a:lnTo>
                  <a:lnTo>
                    <a:pt x="0" y="0"/>
                  </a:lnTo>
                  <a:lnTo>
                    <a:pt x="22" y="19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8" name="Line 76"/>
            <p:cNvSpPr>
              <a:spLocks noChangeShapeType="1"/>
            </p:cNvSpPr>
            <p:nvPr/>
          </p:nvSpPr>
          <p:spPr bwMode="auto">
            <a:xfrm flipH="1">
              <a:off x="3087" y="1084"/>
              <a:ext cx="36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69" name="Freeform 77"/>
            <p:cNvSpPr>
              <a:spLocks/>
            </p:cNvSpPr>
            <p:nvPr/>
          </p:nvSpPr>
          <p:spPr bwMode="auto">
            <a:xfrm>
              <a:off x="3087" y="1065"/>
              <a:ext cx="23" cy="39"/>
            </a:xfrm>
            <a:custGeom>
              <a:avLst/>
              <a:gdLst>
                <a:gd name="T0" fmla="*/ 0 w 23"/>
                <a:gd name="T1" fmla="*/ 19 h 39"/>
                <a:gd name="T2" fmla="*/ 23 w 23"/>
                <a:gd name="T3" fmla="*/ 0 h 39"/>
                <a:gd name="T4" fmla="*/ 14 w 23"/>
                <a:gd name="T5" fmla="*/ 19 h 39"/>
                <a:gd name="T6" fmla="*/ 23 w 23"/>
                <a:gd name="T7" fmla="*/ 39 h 39"/>
                <a:gd name="T8" fmla="*/ 0 w 23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9">
                  <a:moveTo>
                    <a:pt x="0" y="19"/>
                  </a:moveTo>
                  <a:lnTo>
                    <a:pt x="23" y="0"/>
                  </a:lnTo>
                  <a:lnTo>
                    <a:pt x="14" y="19"/>
                  </a:lnTo>
                  <a:lnTo>
                    <a:pt x="23" y="3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70" name="Oval 78"/>
            <p:cNvSpPr>
              <a:spLocks noChangeArrowheads="1"/>
            </p:cNvSpPr>
            <p:nvPr/>
          </p:nvSpPr>
          <p:spPr bwMode="auto">
            <a:xfrm>
              <a:off x="4279" y="2255"/>
              <a:ext cx="432" cy="270"/>
            </a:xfrm>
            <a:prstGeom prst="ellipse">
              <a:avLst/>
            </a:prstGeom>
            <a:solidFill>
              <a:srgbClr val="73A75C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71" name="Rectangle 79"/>
            <p:cNvSpPr>
              <a:spLocks noChangeArrowheads="1"/>
            </p:cNvSpPr>
            <p:nvPr/>
          </p:nvSpPr>
          <p:spPr bwMode="auto">
            <a:xfrm>
              <a:off x="4347" y="2345"/>
              <a:ext cx="27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方正品尚黑简体" panose="02000000000000000000" pitchFamily="2" charset="-122"/>
                  <a:ea typeface="方正品尚黑简体" panose="02000000000000000000" pitchFamily="2" charset="-122"/>
                </a:rPr>
                <a:t>设计不合理</a:t>
              </a:r>
              <a:endPara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72" name="Line 80"/>
            <p:cNvSpPr>
              <a:spLocks noChangeShapeType="1"/>
            </p:cNvSpPr>
            <p:nvPr/>
          </p:nvSpPr>
          <p:spPr bwMode="auto">
            <a:xfrm flipH="1">
              <a:off x="4147" y="2390"/>
              <a:ext cx="132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stealth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  <p:sp>
          <p:nvSpPr>
            <p:cNvPr id="1073" name="Freeform 81"/>
            <p:cNvSpPr>
              <a:spLocks/>
            </p:cNvSpPr>
            <p:nvPr/>
          </p:nvSpPr>
          <p:spPr bwMode="auto">
            <a:xfrm>
              <a:off x="4147" y="2371"/>
              <a:ext cx="23" cy="39"/>
            </a:xfrm>
            <a:custGeom>
              <a:avLst/>
              <a:gdLst>
                <a:gd name="T0" fmla="*/ 0 w 23"/>
                <a:gd name="T1" fmla="*/ 19 h 39"/>
                <a:gd name="T2" fmla="*/ 23 w 23"/>
                <a:gd name="T3" fmla="*/ 0 h 39"/>
                <a:gd name="T4" fmla="*/ 14 w 23"/>
                <a:gd name="T5" fmla="*/ 19 h 39"/>
                <a:gd name="T6" fmla="*/ 23 w 23"/>
                <a:gd name="T7" fmla="*/ 39 h 39"/>
                <a:gd name="T8" fmla="*/ 0 w 23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9">
                  <a:moveTo>
                    <a:pt x="0" y="19"/>
                  </a:moveTo>
                  <a:lnTo>
                    <a:pt x="23" y="0"/>
                  </a:lnTo>
                  <a:lnTo>
                    <a:pt x="14" y="19"/>
                  </a:lnTo>
                  <a:lnTo>
                    <a:pt x="23" y="3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bg1"/>
                </a:solidFill>
                <a:latin typeface="方正品尚黑简体" panose="02000000000000000000" pitchFamily="2" charset="-122"/>
                <a:ea typeface="方正品尚黑简体" panose="02000000000000000000" pitchFamily="2" charset="-122"/>
              </a:endParaRPr>
            </a:p>
          </p:txBody>
        </p:sp>
      </p:grpSp>
      <p:sp>
        <p:nvSpPr>
          <p:cNvPr id="1076" name="矩形 1075"/>
          <p:cNvSpPr/>
          <p:nvPr/>
        </p:nvSpPr>
        <p:spPr>
          <a:xfrm>
            <a:off x="1103389" y="6284319"/>
            <a:ext cx="3050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制图：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 ：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69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59"/>
          <a:stretch/>
        </p:blipFill>
        <p:spPr>
          <a:xfrm>
            <a:off x="7994659" y="2108886"/>
            <a:ext cx="3686189" cy="401280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6860" y="18156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确定主要原因</a:t>
            </a:r>
          </a:p>
        </p:txBody>
      </p:sp>
      <p:graphicFrame>
        <p:nvGraphicFramePr>
          <p:cNvPr id="1026" name="表格 10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49086"/>
              </p:ext>
            </p:extLst>
          </p:nvPr>
        </p:nvGraphicFramePr>
        <p:xfrm>
          <a:off x="486034" y="2107023"/>
          <a:ext cx="7825945" cy="4030981"/>
        </p:xfrm>
        <a:graphic>
          <a:graphicData uri="http://schemas.openxmlformats.org/drawingml/2006/table">
            <a:tbl>
              <a:tblPr/>
              <a:tblGrid>
                <a:gridCol w="660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7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3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9184">
                <a:tc gridSpan="7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要因确认计划表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18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sz="11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末端因素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确认方法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确认内容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确认依据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确认人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03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培训不到位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、查阅培训档案。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、现场理论知识、操作技能考核。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现场运行人员的培训情况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人员培训率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2014.6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考核制度不健全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37401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检查考核情况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考核次数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考核百分比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2014.6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环境密闭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现场调查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测试温升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温升与环境的图表关系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2014.6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设计不合理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查阅设计资料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检查检查设计规程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规程合格率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2014.7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637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冷却方式单一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现场调查统计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冷却程度分析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现场操作统计主变冷却度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2014.7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天气炎热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调查分析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确认天气情况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福建天气总体趋势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2014.6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76" name="矩形 1075"/>
          <p:cNvSpPr/>
          <p:nvPr/>
        </p:nvSpPr>
        <p:spPr>
          <a:xfrm>
            <a:off x="416860" y="1238934"/>
            <a:ext cx="1147034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对原因分析中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个可能的末端因素，小组成员分工负责， 我们制定了要因确认计划表，逐条鉴别确认，排除影响不大的原因，找出主要原因，为小组进一步活动制定对策提供可靠的依据。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63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要因确认之一：</a:t>
            </a:r>
            <a:r>
              <a:rPr lang="zh-CN" altLang="en-US" sz="24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培训力度不足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869490"/>
              </p:ext>
            </p:extLst>
          </p:nvPr>
        </p:nvGraphicFramePr>
        <p:xfrm>
          <a:off x="548466" y="2281287"/>
          <a:ext cx="6911277" cy="1524763"/>
        </p:xfrm>
        <a:graphic>
          <a:graphicData uri="http://schemas.openxmlformats.org/drawingml/2006/table">
            <a:tbl>
              <a:tblPr/>
              <a:tblGrid>
                <a:gridCol w="858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2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42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0639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06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培训课时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06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考试成绩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99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91.5</a:t>
                      </a:r>
                      <a:endParaRPr lang="zh-CN" sz="11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96.5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59357"/>
              </p:ext>
            </p:extLst>
          </p:nvPr>
        </p:nvGraphicFramePr>
        <p:xfrm>
          <a:off x="509049" y="4600280"/>
          <a:ext cx="6925026" cy="747563"/>
        </p:xfrm>
        <a:graphic>
          <a:graphicData uri="http://schemas.openxmlformats.org/drawingml/2006/table">
            <a:tbl>
              <a:tblPr/>
              <a:tblGrid>
                <a:gridCol w="106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68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3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780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参考人数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不合格人数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合格人数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优良人数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优秀人数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合格率（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100%</a:t>
                      </a: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783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16860" y="5519096"/>
            <a:ext cx="4135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确认人：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确认时间：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2014.6</a:t>
            </a:r>
          </a:p>
        </p:txBody>
      </p:sp>
      <p:sp>
        <p:nvSpPr>
          <p:cNvPr id="6" name="矩形 5"/>
          <p:cNvSpPr/>
          <p:nvPr/>
        </p:nvSpPr>
        <p:spPr>
          <a:xfrm>
            <a:off x="416860" y="1342430"/>
            <a:ext cx="111833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确认情况：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公司规定，每一位员工每一年均要进行岗位技术的培训，并经考核合格后方可上岗。小组成员随机抽查员工的培训档案，培训情况如下表：</a:t>
            </a:r>
          </a:p>
        </p:txBody>
      </p:sp>
      <p:sp>
        <p:nvSpPr>
          <p:cNvPr id="10" name="矩形 9"/>
          <p:cNvSpPr/>
          <p:nvPr/>
        </p:nvSpPr>
        <p:spPr>
          <a:xfrm>
            <a:off x="416860" y="4158016"/>
            <a:ext cx="6738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2014.6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对上述员工进行了技能测试考核，结果如下：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7601604" y="2249351"/>
            <a:ext cx="4091233" cy="3838235"/>
            <a:chOff x="7786539" y="2242053"/>
            <a:chExt cx="4091233" cy="3838235"/>
          </a:xfrm>
        </p:grpSpPr>
        <p:sp>
          <p:nvSpPr>
            <p:cNvPr id="11" name="矩形 10"/>
            <p:cNvSpPr/>
            <p:nvPr/>
          </p:nvSpPr>
          <p:spPr>
            <a:xfrm>
              <a:off x="7786539" y="2242053"/>
              <a:ext cx="4091233" cy="3838235"/>
            </a:xfrm>
            <a:prstGeom prst="rect">
              <a:avLst/>
            </a:prstGeom>
            <a:gradFill flip="none" rotWithShape="1">
              <a:gsLst>
                <a:gs pos="0">
                  <a:srgbClr val="9BBB59"/>
                </a:gs>
                <a:gs pos="100000">
                  <a:srgbClr val="107864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139003" y="4020152"/>
              <a:ext cx="3386304" cy="1237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由调查结果可以得出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员工的培训率与操作技能合格率均达到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100%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，对主变的巡视维护不到位导致主变温升没有影响没有直接关系。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9148058" y="2955031"/>
              <a:ext cx="1041400" cy="781051"/>
              <a:chOff x="4243388" y="3024187"/>
              <a:chExt cx="1041400" cy="781051"/>
            </a:xfrm>
            <a:solidFill>
              <a:schemeClr val="bg1"/>
            </a:solidFill>
          </p:grpSpPr>
          <p:sp>
            <p:nvSpPr>
              <p:cNvPr id="14" name="Freeform 143"/>
              <p:cNvSpPr>
                <a:spLocks noEditPoints="1"/>
              </p:cNvSpPr>
              <p:nvPr/>
            </p:nvSpPr>
            <p:spPr bwMode="auto">
              <a:xfrm>
                <a:off x="4619626" y="3030537"/>
                <a:ext cx="601663" cy="387350"/>
              </a:xfrm>
              <a:custGeom>
                <a:avLst/>
                <a:gdLst>
                  <a:gd name="T0" fmla="*/ 47 w 345"/>
                  <a:gd name="T1" fmla="*/ 0 h 222"/>
                  <a:gd name="T2" fmla="*/ 19 w 345"/>
                  <a:gd name="T3" fmla="*/ 28 h 222"/>
                  <a:gd name="T4" fmla="*/ 19 w 345"/>
                  <a:gd name="T5" fmla="*/ 162 h 222"/>
                  <a:gd name="T6" fmla="*/ 0 w 345"/>
                  <a:gd name="T7" fmla="*/ 173 h 222"/>
                  <a:gd name="T8" fmla="*/ 7 w 345"/>
                  <a:gd name="T9" fmla="*/ 185 h 222"/>
                  <a:gd name="T10" fmla="*/ 19 w 345"/>
                  <a:gd name="T11" fmla="*/ 178 h 222"/>
                  <a:gd name="T12" fmla="*/ 19 w 345"/>
                  <a:gd name="T13" fmla="*/ 194 h 222"/>
                  <a:gd name="T14" fmla="*/ 47 w 345"/>
                  <a:gd name="T15" fmla="*/ 222 h 222"/>
                  <a:gd name="T16" fmla="*/ 317 w 345"/>
                  <a:gd name="T17" fmla="*/ 222 h 222"/>
                  <a:gd name="T18" fmla="*/ 345 w 345"/>
                  <a:gd name="T19" fmla="*/ 194 h 222"/>
                  <a:gd name="T20" fmla="*/ 345 w 345"/>
                  <a:gd name="T21" fmla="*/ 28 h 222"/>
                  <a:gd name="T22" fmla="*/ 317 w 345"/>
                  <a:gd name="T23" fmla="*/ 0 h 222"/>
                  <a:gd name="T24" fmla="*/ 47 w 345"/>
                  <a:gd name="T25" fmla="*/ 0 h 222"/>
                  <a:gd name="T26" fmla="*/ 322 w 345"/>
                  <a:gd name="T27" fmla="*/ 28 h 222"/>
                  <a:gd name="T28" fmla="*/ 322 w 345"/>
                  <a:gd name="T29" fmla="*/ 194 h 222"/>
                  <a:gd name="T30" fmla="*/ 317 w 345"/>
                  <a:gd name="T31" fmla="*/ 199 h 222"/>
                  <a:gd name="T32" fmla="*/ 47 w 345"/>
                  <a:gd name="T33" fmla="*/ 199 h 222"/>
                  <a:gd name="T34" fmla="*/ 42 w 345"/>
                  <a:gd name="T35" fmla="*/ 194 h 222"/>
                  <a:gd name="T36" fmla="*/ 42 w 345"/>
                  <a:gd name="T37" fmla="*/ 165 h 222"/>
                  <a:gd name="T38" fmla="*/ 177 w 345"/>
                  <a:gd name="T39" fmla="*/ 85 h 222"/>
                  <a:gd name="T40" fmla="*/ 167 w 345"/>
                  <a:gd name="T41" fmla="*/ 74 h 222"/>
                  <a:gd name="T42" fmla="*/ 42 w 345"/>
                  <a:gd name="T43" fmla="*/ 148 h 222"/>
                  <a:gd name="T44" fmla="*/ 42 w 345"/>
                  <a:gd name="T45" fmla="*/ 28 h 222"/>
                  <a:gd name="T46" fmla="*/ 47 w 345"/>
                  <a:gd name="T47" fmla="*/ 24 h 222"/>
                  <a:gd name="T48" fmla="*/ 317 w 345"/>
                  <a:gd name="T49" fmla="*/ 24 h 222"/>
                  <a:gd name="T50" fmla="*/ 322 w 345"/>
                  <a:gd name="T51" fmla="*/ 28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5" h="222">
                    <a:moveTo>
                      <a:pt x="47" y="0"/>
                    </a:moveTo>
                    <a:cubicBezTo>
                      <a:pt x="31" y="0"/>
                      <a:pt x="19" y="13"/>
                      <a:pt x="19" y="28"/>
                    </a:cubicBezTo>
                    <a:cubicBezTo>
                      <a:pt x="19" y="162"/>
                      <a:pt x="19" y="162"/>
                      <a:pt x="19" y="162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7" y="185"/>
                      <a:pt x="7" y="185"/>
                      <a:pt x="7" y="185"/>
                    </a:cubicBezTo>
                    <a:cubicBezTo>
                      <a:pt x="19" y="178"/>
                      <a:pt x="19" y="178"/>
                      <a:pt x="19" y="178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19" y="210"/>
                      <a:pt x="31" y="222"/>
                      <a:pt x="47" y="222"/>
                    </a:cubicBezTo>
                    <a:cubicBezTo>
                      <a:pt x="317" y="222"/>
                      <a:pt x="317" y="222"/>
                      <a:pt x="317" y="222"/>
                    </a:cubicBezTo>
                    <a:cubicBezTo>
                      <a:pt x="332" y="222"/>
                      <a:pt x="345" y="210"/>
                      <a:pt x="345" y="194"/>
                    </a:cubicBezTo>
                    <a:cubicBezTo>
                      <a:pt x="345" y="28"/>
                      <a:pt x="345" y="28"/>
                      <a:pt x="345" y="28"/>
                    </a:cubicBezTo>
                    <a:cubicBezTo>
                      <a:pt x="345" y="13"/>
                      <a:pt x="332" y="0"/>
                      <a:pt x="317" y="0"/>
                    </a:cubicBezTo>
                    <a:lnTo>
                      <a:pt x="47" y="0"/>
                    </a:lnTo>
                    <a:close/>
                    <a:moveTo>
                      <a:pt x="322" y="28"/>
                    </a:moveTo>
                    <a:cubicBezTo>
                      <a:pt x="322" y="194"/>
                      <a:pt x="322" y="194"/>
                      <a:pt x="322" y="194"/>
                    </a:cubicBezTo>
                    <a:cubicBezTo>
                      <a:pt x="322" y="197"/>
                      <a:pt x="319" y="199"/>
                      <a:pt x="317" y="199"/>
                    </a:cubicBezTo>
                    <a:cubicBezTo>
                      <a:pt x="47" y="199"/>
                      <a:pt x="47" y="199"/>
                      <a:pt x="47" y="199"/>
                    </a:cubicBezTo>
                    <a:cubicBezTo>
                      <a:pt x="44" y="199"/>
                      <a:pt x="42" y="197"/>
                      <a:pt x="42" y="194"/>
                    </a:cubicBezTo>
                    <a:cubicBezTo>
                      <a:pt x="42" y="165"/>
                      <a:pt x="42" y="165"/>
                      <a:pt x="42" y="165"/>
                    </a:cubicBezTo>
                    <a:cubicBezTo>
                      <a:pt x="177" y="85"/>
                      <a:pt x="177" y="85"/>
                      <a:pt x="177" y="85"/>
                    </a:cubicBezTo>
                    <a:cubicBezTo>
                      <a:pt x="167" y="74"/>
                      <a:pt x="167" y="74"/>
                      <a:pt x="167" y="74"/>
                    </a:cubicBezTo>
                    <a:cubicBezTo>
                      <a:pt x="42" y="148"/>
                      <a:pt x="42" y="148"/>
                      <a:pt x="42" y="14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6"/>
                      <a:pt x="44" y="24"/>
                      <a:pt x="47" y="24"/>
                    </a:cubicBezTo>
                    <a:cubicBezTo>
                      <a:pt x="317" y="24"/>
                      <a:pt x="317" y="24"/>
                      <a:pt x="317" y="24"/>
                    </a:cubicBezTo>
                    <a:cubicBezTo>
                      <a:pt x="319" y="24"/>
                      <a:pt x="322" y="26"/>
                      <a:pt x="32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15" name="Freeform 144"/>
              <p:cNvSpPr>
                <a:spLocks/>
              </p:cNvSpPr>
              <p:nvPr/>
            </p:nvSpPr>
            <p:spPr bwMode="auto">
              <a:xfrm>
                <a:off x="4564063" y="3330575"/>
                <a:ext cx="53975" cy="57150"/>
              </a:xfrm>
              <a:custGeom>
                <a:avLst/>
                <a:gdLst>
                  <a:gd name="T0" fmla="*/ 28 w 31"/>
                  <a:gd name="T1" fmla="*/ 20 h 33"/>
                  <a:gd name="T2" fmla="*/ 19 w 31"/>
                  <a:gd name="T3" fmla="*/ 12 h 33"/>
                  <a:gd name="T4" fmla="*/ 17 w 31"/>
                  <a:gd name="T5" fmla="*/ 8 h 33"/>
                  <a:gd name="T6" fmla="*/ 23 w 31"/>
                  <a:gd name="T7" fmla="*/ 1 h 33"/>
                  <a:gd name="T8" fmla="*/ 1 w 31"/>
                  <a:gd name="T9" fmla="*/ 7 h 33"/>
                  <a:gd name="T10" fmla="*/ 0 w 31"/>
                  <a:gd name="T11" fmla="*/ 33 h 33"/>
                  <a:gd name="T12" fmla="*/ 28 w 31"/>
                  <a:gd name="T13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3">
                    <a:moveTo>
                      <a:pt x="28" y="20"/>
                    </a:moveTo>
                    <a:cubicBezTo>
                      <a:pt x="28" y="13"/>
                      <a:pt x="25" y="11"/>
                      <a:pt x="19" y="12"/>
                    </a:cubicBezTo>
                    <a:cubicBezTo>
                      <a:pt x="13" y="12"/>
                      <a:pt x="13" y="9"/>
                      <a:pt x="17" y="8"/>
                    </a:cubicBezTo>
                    <a:cubicBezTo>
                      <a:pt x="21" y="8"/>
                      <a:pt x="31" y="0"/>
                      <a:pt x="23" y="1"/>
                    </a:cubicBezTo>
                    <a:cubicBezTo>
                      <a:pt x="15" y="3"/>
                      <a:pt x="1" y="2"/>
                      <a:pt x="1" y="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28" y="32"/>
                      <a:pt x="2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16" name="Freeform 145"/>
              <p:cNvSpPr>
                <a:spLocks noEditPoints="1"/>
              </p:cNvSpPr>
              <p:nvPr/>
            </p:nvSpPr>
            <p:spPr bwMode="auto">
              <a:xfrm>
                <a:off x="4243388" y="3232150"/>
                <a:ext cx="317500" cy="536575"/>
              </a:xfrm>
              <a:custGeom>
                <a:avLst/>
                <a:gdLst>
                  <a:gd name="T0" fmla="*/ 182 w 182"/>
                  <a:gd name="T1" fmla="*/ 61 h 307"/>
                  <a:gd name="T2" fmla="*/ 153 w 182"/>
                  <a:gd name="T3" fmla="*/ 65 h 307"/>
                  <a:gd name="T4" fmla="*/ 116 w 182"/>
                  <a:gd name="T5" fmla="*/ 4 h 307"/>
                  <a:gd name="T6" fmla="*/ 112 w 182"/>
                  <a:gd name="T7" fmla="*/ 6 h 307"/>
                  <a:gd name="T8" fmla="*/ 113 w 182"/>
                  <a:gd name="T9" fmla="*/ 69 h 307"/>
                  <a:gd name="T10" fmla="*/ 111 w 182"/>
                  <a:gd name="T11" fmla="*/ 69 h 307"/>
                  <a:gd name="T12" fmla="*/ 104 w 182"/>
                  <a:gd name="T13" fmla="*/ 20 h 307"/>
                  <a:gd name="T14" fmla="*/ 106 w 182"/>
                  <a:gd name="T15" fmla="*/ 15 h 307"/>
                  <a:gd name="T16" fmla="*/ 102 w 182"/>
                  <a:gd name="T17" fmla="*/ 9 h 307"/>
                  <a:gd name="T18" fmla="*/ 95 w 182"/>
                  <a:gd name="T19" fmla="*/ 9 h 307"/>
                  <a:gd name="T20" fmla="*/ 91 w 182"/>
                  <a:gd name="T21" fmla="*/ 15 h 307"/>
                  <a:gd name="T22" fmla="*/ 93 w 182"/>
                  <a:gd name="T23" fmla="*/ 19 h 307"/>
                  <a:gd name="T24" fmla="*/ 94 w 182"/>
                  <a:gd name="T25" fmla="*/ 66 h 307"/>
                  <a:gd name="T26" fmla="*/ 95 w 182"/>
                  <a:gd name="T27" fmla="*/ 71 h 307"/>
                  <a:gd name="T28" fmla="*/ 90 w 182"/>
                  <a:gd name="T29" fmla="*/ 71 h 307"/>
                  <a:gd name="T30" fmla="*/ 70 w 182"/>
                  <a:gd name="T31" fmla="*/ 5 h 307"/>
                  <a:gd name="T32" fmla="*/ 54 w 182"/>
                  <a:gd name="T33" fmla="*/ 4 h 307"/>
                  <a:gd name="T34" fmla="*/ 15 w 182"/>
                  <a:gd name="T35" fmla="*/ 114 h 307"/>
                  <a:gd name="T36" fmla="*/ 23 w 182"/>
                  <a:gd name="T37" fmla="*/ 117 h 307"/>
                  <a:gd name="T38" fmla="*/ 28 w 182"/>
                  <a:gd name="T39" fmla="*/ 172 h 307"/>
                  <a:gd name="T40" fmla="*/ 28 w 182"/>
                  <a:gd name="T41" fmla="*/ 173 h 307"/>
                  <a:gd name="T42" fmla="*/ 41 w 182"/>
                  <a:gd name="T43" fmla="*/ 205 h 307"/>
                  <a:gd name="T44" fmla="*/ 54 w 182"/>
                  <a:gd name="T45" fmla="*/ 307 h 307"/>
                  <a:gd name="T46" fmla="*/ 83 w 182"/>
                  <a:gd name="T47" fmla="*/ 306 h 307"/>
                  <a:gd name="T48" fmla="*/ 82 w 182"/>
                  <a:gd name="T49" fmla="*/ 211 h 307"/>
                  <a:gd name="T50" fmla="*/ 83 w 182"/>
                  <a:gd name="T51" fmla="*/ 211 h 307"/>
                  <a:gd name="T52" fmla="*/ 86 w 182"/>
                  <a:gd name="T53" fmla="*/ 210 h 307"/>
                  <a:gd name="T54" fmla="*/ 98 w 182"/>
                  <a:gd name="T55" fmla="*/ 307 h 307"/>
                  <a:gd name="T56" fmla="*/ 122 w 182"/>
                  <a:gd name="T57" fmla="*/ 307 h 307"/>
                  <a:gd name="T58" fmla="*/ 132 w 182"/>
                  <a:gd name="T59" fmla="*/ 186 h 307"/>
                  <a:gd name="T60" fmla="*/ 138 w 182"/>
                  <a:gd name="T61" fmla="*/ 173 h 307"/>
                  <a:gd name="T62" fmla="*/ 138 w 182"/>
                  <a:gd name="T63" fmla="*/ 172 h 307"/>
                  <a:gd name="T64" fmla="*/ 142 w 182"/>
                  <a:gd name="T65" fmla="*/ 134 h 307"/>
                  <a:gd name="T66" fmla="*/ 142 w 182"/>
                  <a:gd name="T67" fmla="*/ 103 h 307"/>
                  <a:gd name="T68" fmla="*/ 142 w 182"/>
                  <a:gd name="T69" fmla="*/ 102 h 307"/>
                  <a:gd name="T70" fmla="*/ 145 w 182"/>
                  <a:gd name="T71" fmla="*/ 147 h 307"/>
                  <a:gd name="T72" fmla="*/ 153 w 182"/>
                  <a:gd name="T73" fmla="*/ 139 h 307"/>
                  <a:gd name="T74" fmla="*/ 153 w 182"/>
                  <a:gd name="T75" fmla="*/ 113 h 307"/>
                  <a:gd name="T76" fmla="*/ 154 w 182"/>
                  <a:gd name="T77" fmla="*/ 100 h 307"/>
                  <a:gd name="T78" fmla="*/ 181 w 182"/>
                  <a:gd name="T79" fmla="*/ 94 h 307"/>
                  <a:gd name="T80" fmla="*/ 182 w 182"/>
                  <a:gd name="T81" fmla="*/ 61 h 307"/>
                  <a:gd name="T82" fmla="*/ 25 w 182"/>
                  <a:gd name="T83" fmla="*/ 123 h 307"/>
                  <a:gd name="T84" fmla="*/ 24 w 182"/>
                  <a:gd name="T85" fmla="*/ 119 h 307"/>
                  <a:gd name="T86" fmla="*/ 55 w 182"/>
                  <a:gd name="T87" fmla="*/ 118 h 307"/>
                  <a:gd name="T88" fmla="*/ 25 w 182"/>
                  <a:gd name="T89" fmla="*/ 123 h 307"/>
                  <a:gd name="T90" fmla="*/ 82 w 182"/>
                  <a:gd name="T91" fmla="*/ 211 h 307"/>
                  <a:gd name="T92" fmla="*/ 82 w 182"/>
                  <a:gd name="T93" fmla="*/ 210 h 307"/>
                  <a:gd name="T94" fmla="*/ 82 w 182"/>
                  <a:gd name="T95" fmla="*/ 211 h 307"/>
                  <a:gd name="T96" fmla="*/ 114 w 182"/>
                  <a:gd name="T97" fmla="*/ 69 h 307"/>
                  <a:gd name="T98" fmla="*/ 114 w 182"/>
                  <a:gd name="T99" fmla="*/ 66 h 307"/>
                  <a:gd name="T100" fmla="*/ 141 w 182"/>
                  <a:gd name="T101" fmla="*/ 67 h 307"/>
                  <a:gd name="T102" fmla="*/ 114 w 182"/>
                  <a:gd name="T103" fmla="*/ 6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2" h="307">
                    <a:moveTo>
                      <a:pt x="182" y="61"/>
                    </a:moveTo>
                    <a:cubicBezTo>
                      <a:pt x="175" y="62"/>
                      <a:pt x="165" y="63"/>
                      <a:pt x="153" y="65"/>
                    </a:cubicBezTo>
                    <a:cubicBezTo>
                      <a:pt x="151" y="45"/>
                      <a:pt x="141" y="0"/>
                      <a:pt x="116" y="4"/>
                    </a:cubicBezTo>
                    <a:cubicBezTo>
                      <a:pt x="116" y="4"/>
                      <a:pt x="114" y="5"/>
                      <a:pt x="112" y="6"/>
                    </a:cubicBezTo>
                    <a:cubicBezTo>
                      <a:pt x="113" y="69"/>
                      <a:pt x="113" y="69"/>
                      <a:pt x="113" y="69"/>
                    </a:cubicBezTo>
                    <a:cubicBezTo>
                      <a:pt x="112" y="69"/>
                      <a:pt x="112" y="69"/>
                      <a:pt x="111" y="69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2" y="9"/>
                      <a:pt x="102" y="9"/>
                      <a:pt x="102" y="9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4" y="66"/>
                      <a:pt x="94" y="66"/>
                      <a:pt x="94" y="66"/>
                    </a:cubicBezTo>
                    <a:cubicBezTo>
                      <a:pt x="95" y="71"/>
                      <a:pt x="95" y="71"/>
                      <a:pt x="95" y="71"/>
                    </a:cubicBezTo>
                    <a:cubicBezTo>
                      <a:pt x="93" y="71"/>
                      <a:pt x="92" y="71"/>
                      <a:pt x="90" y="71"/>
                    </a:cubicBezTo>
                    <a:cubicBezTo>
                      <a:pt x="70" y="5"/>
                      <a:pt x="70" y="5"/>
                      <a:pt x="70" y="5"/>
                    </a:cubicBezTo>
                    <a:cubicBezTo>
                      <a:pt x="69" y="5"/>
                      <a:pt x="55" y="4"/>
                      <a:pt x="54" y="4"/>
                    </a:cubicBezTo>
                    <a:cubicBezTo>
                      <a:pt x="0" y="17"/>
                      <a:pt x="9" y="103"/>
                      <a:pt x="15" y="114"/>
                    </a:cubicBezTo>
                    <a:cubicBezTo>
                      <a:pt x="14" y="116"/>
                      <a:pt x="18" y="117"/>
                      <a:pt x="23" y="117"/>
                    </a:cubicBezTo>
                    <a:cubicBezTo>
                      <a:pt x="26" y="148"/>
                      <a:pt x="28" y="171"/>
                      <a:pt x="28" y="172"/>
                    </a:cubicBezTo>
                    <a:cubicBezTo>
                      <a:pt x="28" y="173"/>
                      <a:pt x="28" y="173"/>
                      <a:pt x="28" y="173"/>
                    </a:cubicBezTo>
                    <a:cubicBezTo>
                      <a:pt x="30" y="177"/>
                      <a:pt x="31" y="202"/>
                      <a:pt x="41" y="205"/>
                    </a:cubicBezTo>
                    <a:cubicBezTo>
                      <a:pt x="54" y="307"/>
                      <a:pt x="54" y="307"/>
                      <a:pt x="54" y="307"/>
                    </a:cubicBezTo>
                    <a:cubicBezTo>
                      <a:pt x="83" y="306"/>
                      <a:pt x="83" y="306"/>
                      <a:pt x="83" y="306"/>
                    </a:cubicBezTo>
                    <a:cubicBezTo>
                      <a:pt x="82" y="211"/>
                      <a:pt x="82" y="211"/>
                      <a:pt x="82" y="211"/>
                    </a:cubicBezTo>
                    <a:cubicBezTo>
                      <a:pt x="82" y="211"/>
                      <a:pt x="82" y="211"/>
                      <a:pt x="83" y="211"/>
                    </a:cubicBezTo>
                    <a:cubicBezTo>
                      <a:pt x="84" y="211"/>
                      <a:pt x="85" y="211"/>
                      <a:pt x="86" y="210"/>
                    </a:cubicBezTo>
                    <a:cubicBezTo>
                      <a:pt x="98" y="307"/>
                      <a:pt x="98" y="307"/>
                      <a:pt x="98" y="307"/>
                    </a:cubicBezTo>
                    <a:cubicBezTo>
                      <a:pt x="122" y="307"/>
                      <a:pt x="122" y="307"/>
                      <a:pt x="122" y="307"/>
                    </a:cubicBezTo>
                    <a:cubicBezTo>
                      <a:pt x="132" y="186"/>
                      <a:pt x="132" y="186"/>
                      <a:pt x="132" y="186"/>
                    </a:cubicBezTo>
                    <a:cubicBezTo>
                      <a:pt x="134" y="181"/>
                      <a:pt x="137" y="177"/>
                      <a:pt x="138" y="173"/>
                    </a:cubicBezTo>
                    <a:cubicBezTo>
                      <a:pt x="138" y="172"/>
                      <a:pt x="138" y="172"/>
                      <a:pt x="138" y="172"/>
                    </a:cubicBezTo>
                    <a:cubicBezTo>
                      <a:pt x="138" y="171"/>
                      <a:pt x="140" y="156"/>
                      <a:pt x="142" y="134"/>
                    </a:cubicBezTo>
                    <a:cubicBezTo>
                      <a:pt x="142" y="103"/>
                      <a:pt x="142" y="103"/>
                      <a:pt x="142" y="103"/>
                    </a:cubicBezTo>
                    <a:cubicBezTo>
                      <a:pt x="142" y="103"/>
                      <a:pt x="142" y="102"/>
                      <a:pt x="142" y="102"/>
                    </a:cubicBezTo>
                    <a:cubicBezTo>
                      <a:pt x="143" y="122"/>
                      <a:pt x="142" y="147"/>
                      <a:pt x="145" y="147"/>
                    </a:cubicBezTo>
                    <a:cubicBezTo>
                      <a:pt x="149" y="148"/>
                      <a:pt x="154" y="149"/>
                      <a:pt x="153" y="139"/>
                    </a:cubicBezTo>
                    <a:cubicBezTo>
                      <a:pt x="152" y="131"/>
                      <a:pt x="152" y="119"/>
                      <a:pt x="153" y="113"/>
                    </a:cubicBezTo>
                    <a:cubicBezTo>
                      <a:pt x="153" y="110"/>
                      <a:pt x="154" y="105"/>
                      <a:pt x="154" y="100"/>
                    </a:cubicBezTo>
                    <a:cubicBezTo>
                      <a:pt x="165" y="98"/>
                      <a:pt x="174" y="96"/>
                      <a:pt x="181" y="94"/>
                    </a:cubicBezTo>
                    <a:cubicBezTo>
                      <a:pt x="182" y="84"/>
                      <a:pt x="181" y="68"/>
                      <a:pt x="182" y="61"/>
                    </a:cubicBezTo>
                    <a:close/>
                    <a:moveTo>
                      <a:pt x="25" y="123"/>
                    </a:moveTo>
                    <a:cubicBezTo>
                      <a:pt x="24" y="119"/>
                      <a:pt x="24" y="119"/>
                      <a:pt x="24" y="119"/>
                    </a:cubicBezTo>
                    <a:cubicBezTo>
                      <a:pt x="55" y="118"/>
                      <a:pt x="55" y="118"/>
                      <a:pt x="55" y="118"/>
                    </a:cubicBezTo>
                    <a:lnTo>
                      <a:pt x="25" y="123"/>
                    </a:lnTo>
                    <a:close/>
                    <a:moveTo>
                      <a:pt x="82" y="211"/>
                    </a:moveTo>
                    <a:cubicBezTo>
                      <a:pt x="82" y="210"/>
                      <a:pt x="82" y="210"/>
                      <a:pt x="82" y="210"/>
                    </a:cubicBezTo>
                    <a:cubicBezTo>
                      <a:pt x="83" y="210"/>
                      <a:pt x="82" y="211"/>
                      <a:pt x="82" y="211"/>
                    </a:cubicBezTo>
                    <a:close/>
                    <a:moveTo>
                      <a:pt x="114" y="69"/>
                    </a:moveTo>
                    <a:cubicBezTo>
                      <a:pt x="114" y="66"/>
                      <a:pt x="114" y="66"/>
                      <a:pt x="114" y="66"/>
                    </a:cubicBezTo>
                    <a:cubicBezTo>
                      <a:pt x="141" y="67"/>
                      <a:pt x="141" y="67"/>
                      <a:pt x="141" y="67"/>
                    </a:cubicBezTo>
                    <a:lnTo>
                      <a:pt x="11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17" name="Freeform 146"/>
              <p:cNvSpPr>
                <a:spLocks noEditPoints="1"/>
              </p:cNvSpPr>
              <p:nvPr/>
            </p:nvSpPr>
            <p:spPr bwMode="auto">
              <a:xfrm>
                <a:off x="4302126" y="3024187"/>
                <a:ext cx="161925" cy="217488"/>
              </a:xfrm>
              <a:custGeom>
                <a:avLst/>
                <a:gdLst>
                  <a:gd name="T0" fmla="*/ 93 w 93"/>
                  <a:gd name="T1" fmla="*/ 31 h 125"/>
                  <a:gd name="T2" fmla="*/ 16 w 93"/>
                  <a:gd name="T3" fmla="*/ 22 h 125"/>
                  <a:gd name="T4" fmla="*/ 11 w 93"/>
                  <a:gd name="T5" fmla="*/ 60 h 125"/>
                  <a:gd name="T6" fmla="*/ 8 w 93"/>
                  <a:gd name="T7" fmla="*/ 73 h 125"/>
                  <a:gd name="T8" fmla="*/ 11 w 93"/>
                  <a:gd name="T9" fmla="*/ 87 h 125"/>
                  <a:gd name="T10" fmla="*/ 14 w 93"/>
                  <a:gd name="T11" fmla="*/ 84 h 125"/>
                  <a:gd name="T12" fmla="*/ 52 w 93"/>
                  <a:gd name="T13" fmla="*/ 125 h 125"/>
                  <a:gd name="T14" fmla="*/ 88 w 93"/>
                  <a:gd name="T15" fmla="*/ 82 h 125"/>
                  <a:gd name="T16" fmla="*/ 91 w 93"/>
                  <a:gd name="T17" fmla="*/ 59 h 125"/>
                  <a:gd name="T18" fmla="*/ 90 w 93"/>
                  <a:gd name="T19" fmla="*/ 59 h 125"/>
                  <a:gd name="T20" fmla="*/ 90 w 93"/>
                  <a:gd name="T21" fmla="*/ 47 h 125"/>
                  <a:gd name="T22" fmla="*/ 58 w 93"/>
                  <a:gd name="T23" fmla="*/ 39 h 125"/>
                  <a:gd name="T24" fmla="*/ 62 w 93"/>
                  <a:gd name="T25" fmla="*/ 42 h 125"/>
                  <a:gd name="T26" fmla="*/ 93 w 93"/>
                  <a:gd name="T27" fmla="*/ 31 h 125"/>
                  <a:gd name="T28" fmla="*/ 12 w 93"/>
                  <a:gd name="T29" fmla="*/ 59 h 125"/>
                  <a:gd name="T30" fmla="*/ 12 w 93"/>
                  <a:gd name="T31" fmla="*/ 59 h 125"/>
                  <a:gd name="T32" fmla="*/ 12 w 93"/>
                  <a:gd name="T33" fmla="*/ 56 h 125"/>
                  <a:gd name="T34" fmla="*/ 12 w 93"/>
                  <a:gd name="T35" fmla="*/ 59 h 125"/>
                  <a:gd name="T36" fmla="*/ 12 w 93"/>
                  <a:gd name="T37" fmla="*/ 56 h 125"/>
                  <a:gd name="T38" fmla="*/ 12 w 93"/>
                  <a:gd name="T39" fmla="*/ 51 h 125"/>
                  <a:gd name="T40" fmla="*/ 12 w 93"/>
                  <a:gd name="T41" fmla="*/ 53 h 125"/>
                  <a:gd name="T42" fmla="*/ 12 w 93"/>
                  <a:gd name="T43" fmla="*/ 56 h 125"/>
                  <a:gd name="T44" fmla="*/ 16 w 93"/>
                  <a:gd name="T45" fmla="*/ 35 h 125"/>
                  <a:gd name="T46" fmla="*/ 19 w 93"/>
                  <a:gd name="T47" fmla="*/ 33 h 125"/>
                  <a:gd name="T48" fmla="*/ 16 w 93"/>
                  <a:gd name="T49" fmla="*/ 3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25">
                    <a:moveTo>
                      <a:pt x="93" y="31"/>
                    </a:moveTo>
                    <a:cubicBezTo>
                      <a:pt x="93" y="31"/>
                      <a:pt x="59" y="0"/>
                      <a:pt x="16" y="22"/>
                    </a:cubicBezTo>
                    <a:cubicBezTo>
                      <a:pt x="13" y="24"/>
                      <a:pt x="0" y="49"/>
                      <a:pt x="11" y="60"/>
                    </a:cubicBezTo>
                    <a:cubicBezTo>
                      <a:pt x="9" y="60"/>
                      <a:pt x="8" y="66"/>
                      <a:pt x="8" y="73"/>
                    </a:cubicBezTo>
                    <a:cubicBezTo>
                      <a:pt x="8" y="81"/>
                      <a:pt x="10" y="87"/>
                      <a:pt x="11" y="87"/>
                    </a:cubicBezTo>
                    <a:cubicBezTo>
                      <a:pt x="12" y="87"/>
                      <a:pt x="13" y="86"/>
                      <a:pt x="14" y="84"/>
                    </a:cubicBezTo>
                    <a:cubicBezTo>
                      <a:pt x="20" y="107"/>
                      <a:pt x="40" y="125"/>
                      <a:pt x="52" y="125"/>
                    </a:cubicBezTo>
                    <a:cubicBezTo>
                      <a:pt x="66" y="125"/>
                      <a:pt x="85" y="108"/>
                      <a:pt x="88" y="82"/>
                    </a:cubicBezTo>
                    <a:cubicBezTo>
                      <a:pt x="89" y="85"/>
                      <a:pt x="93" y="59"/>
                      <a:pt x="91" y="59"/>
                    </a:cubicBezTo>
                    <a:cubicBezTo>
                      <a:pt x="90" y="59"/>
                      <a:pt x="90" y="59"/>
                      <a:pt x="90" y="59"/>
                    </a:cubicBezTo>
                    <a:cubicBezTo>
                      <a:pt x="90" y="56"/>
                      <a:pt x="90" y="52"/>
                      <a:pt x="90" y="47"/>
                    </a:cubicBezTo>
                    <a:cubicBezTo>
                      <a:pt x="83" y="53"/>
                      <a:pt x="71" y="46"/>
                      <a:pt x="58" y="39"/>
                    </a:cubicBezTo>
                    <a:cubicBezTo>
                      <a:pt x="59" y="40"/>
                      <a:pt x="61" y="41"/>
                      <a:pt x="62" y="42"/>
                    </a:cubicBezTo>
                    <a:cubicBezTo>
                      <a:pt x="84" y="53"/>
                      <a:pt x="93" y="31"/>
                      <a:pt x="93" y="31"/>
                    </a:cubicBezTo>
                    <a:close/>
                    <a:moveTo>
                      <a:pt x="12" y="59"/>
                    </a:move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9"/>
                      <a:pt x="12" y="57"/>
                      <a:pt x="12" y="56"/>
                    </a:cubicBezTo>
                    <a:cubicBezTo>
                      <a:pt x="12" y="57"/>
                      <a:pt x="12" y="58"/>
                      <a:pt x="12" y="59"/>
                    </a:cubicBezTo>
                    <a:close/>
                    <a:moveTo>
                      <a:pt x="12" y="56"/>
                    </a:moveTo>
                    <a:cubicBezTo>
                      <a:pt x="12" y="54"/>
                      <a:pt x="12" y="53"/>
                      <a:pt x="12" y="51"/>
                    </a:cubicBezTo>
                    <a:cubicBezTo>
                      <a:pt x="12" y="52"/>
                      <a:pt x="12" y="52"/>
                      <a:pt x="12" y="53"/>
                    </a:cubicBezTo>
                    <a:cubicBezTo>
                      <a:pt x="12" y="54"/>
                      <a:pt x="12" y="55"/>
                      <a:pt x="12" y="56"/>
                    </a:cubicBezTo>
                    <a:close/>
                    <a:moveTo>
                      <a:pt x="16" y="35"/>
                    </a:moveTo>
                    <a:cubicBezTo>
                      <a:pt x="17" y="34"/>
                      <a:pt x="18" y="33"/>
                      <a:pt x="19" y="33"/>
                    </a:cubicBezTo>
                    <a:cubicBezTo>
                      <a:pt x="18" y="33"/>
                      <a:pt x="17" y="34"/>
                      <a:pt x="1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18" name="Freeform 147"/>
              <p:cNvSpPr>
                <a:spLocks/>
              </p:cNvSpPr>
              <p:nvPr/>
            </p:nvSpPr>
            <p:spPr bwMode="auto">
              <a:xfrm>
                <a:off x="4418013" y="3775075"/>
                <a:ext cx="80963" cy="30163"/>
              </a:xfrm>
              <a:custGeom>
                <a:avLst/>
                <a:gdLst>
                  <a:gd name="T0" fmla="*/ 22 w 47"/>
                  <a:gd name="T1" fmla="*/ 0 h 17"/>
                  <a:gd name="T2" fmla="*/ 0 w 47"/>
                  <a:gd name="T3" fmla="*/ 0 h 17"/>
                  <a:gd name="T4" fmla="*/ 1 w 47"/>
                  <a:gd name="T5" fmla="*/ 1 h 17"/>
                  <a:gd name="T6" fmla="*/ 1 w 47"/>
                  <a:gd name="T7" fmla="*/ 9 h 17"/>
                  <a:gd name="T8" fmla="*/ 6 w 47"/>
                  <a:gd name="T9" fmla="*/ 10 h 17"/>
                  <a:gd name="T10" fmla="*/ 9 w 47"/>
                  <a:gd name="T11" fmla="*/ 9 h 17"/>
                  <a:gd name="T12" fmla="*/ 30 w 47"/>
                  <a:gd name="T13" fmla="*/ 17 h 17"/>
                  <a:gd name="T14" fmla="*/ 22 w 47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17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1" y="9"/>
                    </a:cubicBezTo>
                    <a:cubicBezTo>
                      <a:pt x="2" y="10"/>
                      <a:pt x="5" y="10"/>
                      <a:pt x="6" y="10"/>
                    </a:cubicBezTo>
                    <a:cubicBezTo>
                      <a:pt x="7" y="10"/>
                      <a:pt x="6" y="7"/>
                      <a:pt x="9" y="9"/>
                    </a:cubicBezTo>
                    <a:cubicBezTo>
                      <a:pt x="15" y="14"/>
                      <a:pt x="21" y="17"/>
                      <a:pt x="30" y="17"/>
                    </a:cubicBezTo>
                    <a:cubicBezTo>
                      <a:pt x="47" y="15"/>
                      <a:pt x="22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19" name="Freeform 148"/>
              <p:cNvSpPr>
                <a:spLocks/>
              </p:cNvSpPr>
              <p:nvPr/>
            </p:nvSpPr>
            <p:spPr bwMode="auto">
              <a:xfrm>
                <a:off x="4335463" y="3775075"/>
                <a:ext cx="92075" cy="30163"/>
              </a:xfrm>
              <a:custGeom>
                <a:avLst/>
                <a:gdLst>
                  <a:gd name="T0" fmla="*/ 25 w 53"/>
                  <a:gd name="T1" fmla="*/ 0 h 17"/>
                  <a:gd name="T2" fmla="*/ 0 w 53"/>
                  <a:gd name="T3" fmla="*/ 0 h 17"/>
                  <a:gd name="T4" fmla="*/ 1 w 53"/>
                  <a:gd name="T5" fmla="*/ 1 h 17"/>
                  <a:gd name="T6" fmla="*/ 2 w 53"/>
                  <a:gd name="T7" fmla="*/ 9 h 17"/>
                  <a:gd name="T8" fmla="*/ 7 w 53"/>
                  <a:gd name="T9" fmla="*/ 9 h 17"/>
                  <a:gd name="T10" fmla="*/ 10 w 53"/>
                  <a:gd name="T11" fmla="*/ 9 h 17"/>
                  <a:gd name="T12" fmla="*/ 34 w 53"/>
                  <a:gd name="T13" fmla="*/ 16 h 17"/>
                  <a:gd name="T14" fmla="*/ 25 w 53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17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2" y="9"/>
                    </a:cubicBezTo>
                    <a:cubicBezTo>
                      <a:pt x="2" y="9"/>
                      <a:pt x="6" y="9"/>
                      <a:pt x="7" y="9"/>
                    </a:cubicBezTo>
                    <a:cubicBezTo>
                      <a:pt x="8" y="9"/>
                      <a:pt x="7" y="7"/>
                      <a:pt x="10" y="9"/>
                    </a:cubicBezTo>
                    <a:cubicBezTo>
                      <a:pt x="17" y="13"/>
                      <a:pt x="23" y="17"/>
                      <a:pt x="34" y="16"/>
                    </a:cubicBezTo>
                    <a:cubicBezTo>
                      <a:pt x="53" y="15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0" name="Freeform 149"/>
              <p:cNvSpPr>
                <a:spLocks/>
              </p:cNvSpPr>
              <p:nvPr/>
            </p:nvSpPr>
            <p:spPr bwMode="auto">
              <a:xfrm>
                <a:off x="4491038" y="3492500"/>
                <a:ext cx="17463" cy="14288"/>
              </a:xfrm>
              <a:custGeom>
                <a:avLst/>
                <a:gdLst>
                  <a:gd name="T0" fmla="*/ 0 w 11"/>
                  <a:gd name="T1" fmla="*/ 9 h 9"/>
                  <a:gd name="T2" fmla="*/ 11 w 11"/>
                  <a:gd name="T3" fmla="*/ 0 h 9"/>
                  <a:gd name="T4" fmla="*/ 3 w 11"/>
                  <a:gd name="T5" fmla="*/ 0 h 9"/>
                  <a:gd name="T6" fmla="*/ 0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11" y="0"/>
                    </a:lnTo>
                    <a:lnTo>
                      <a:pt x="3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1" name="Freeform 150"/>
              <p:cNvSpPr>
                <a:spLocks/>
              </p:cNvSpPr>
              <p:nvPr/>
            </p:nvSpPr>
            <p:spPr bwMode="auto">
              <a:xfrm>
                <a:off x="4564063" y="3495675"/>
                <a:ext cx="146050" cy="120650"/>
              </a:xfrm>
              <a:custGeom>
                <a:avLst/>
                <a:gdLst>
                  <a:gd name="T0" fmla="*/ 68 w 84"/>
                  <a:gd name="T1" fmla="*/ 69 h 69"/>
                  <a:gd name="T2" fmla="*/ 76 w 84"/>
                  <a:gd name="T3" fmla="*/ 47 h 69"/>
                  <a:gd name="T4" fmla="*/ 79 w 84"/>
                  <a:gd name="T5" fmla="*/ 42 h 69"/>
                  <a:gd name="T6" fmla="*/ 81 w 84"/>
                  <a:gd name="T7" fmla="*/ 38 h 69"/>
                  <a:gd name="T8" fmla="*/ 82 w 84"/>
                  <a:gd name="T9" fmla="*/ 37 h 69"/>
                  <a:gd name="T10" fmla="*/ 84 w 84"/>
                  <a:gd name="T11" fmla="*/ 35 h 69"/>
                  <a:gd name="T12" fmla="*/ 80 w 84"/>
                  <a:gd name="T13" fmla="*/ 25 h 69"/>
                  <a:gd name="T14" fmla="*/ 43 w 84"/>
                  <a:gd name="T15" fmla="*/ 6 h 69"/>
                  <a:gd name="T16" fmla="*/ 43 w 84"/>
                  <a:gd name="T17" fmla="*/ 6 h 69"/>
                  <a:gd name="T18" fmla="*/ 50 w 84"/>
                  <a:gd name="T19" fmla="*/ 2 h 69"/>
                  <a:gd name="T20" fmla="*/ 14 w 84"/>
                  <a:gd name="T21" fmla="*/ 17 h 69"/>
                  <a:gd name="T22" fmla="*/ 12 w 84"/>
                  <a:gd name="T23" fmla="*/ 18 h 69"/>
                  <a:gd name="T24" fmla="*/ 13 w 84"/>
                  <a:gd name="T25" fmla="*/ 18 h 69"/>
                  <a:gd name="T26" fmla="*/ 9 w 84"/>
                  <a:gd name="T27" fmla="*/ 25 h 69"/>
                  <a:gd name="T28" fmla="*/ 2 w 84"/>
                  <a:gd name="T29" fmla="*/ 69 h 69"/>
                  <a:gd name="T30" fmla="*/ 4 w 84"/>
                  <a:gd name="T31" fmla="*/ 69 h 69"/>
                  <a:gd name="T32" fmla="*/ 17 w 84"/>
                  <a:gd name="T33" fmla="*/ 69 h 69"/>
                  <a:gd name="T34" fmla="*/ 17 w 84"/>
                  <a:gd name="T35" fmla="*/ 68 h 69"/>
                  <a:gd name="T36" fmla="*/ 17 w 84"/>
                  <a:gd name="T37" fmla="*/ 69 h 69"/>
                  <a:gd name="T38" fmla="*/ 68 w 84"/>
                  <a:gd name="T3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69">
                    <a:moveTo>
                      <a:pt x="68" y="69"/>
                    </a:moveTo>
                    <a:cubicBezTo>
                      <a:pt x="69" y="63"/>
                      <a:pt x="72" y="55"/>
                      <a:pt x="76" y="47"/>
                    </a:cubicBezTo>
                    <a:cubicBezTo>
                      <a:pt x="76" y="45"/>
                      <a:pt x="77" y="43"/>
                      <a:pt x="79" y="42"/>
                    </a:cubicBezTo>
                    <a:cubicBezTo>
                      <a:pt x="79" y="40"/>
                      <a:pt x="80" y="39"/>
                      <a:pt x="81" y="38"/>
                    </a:cubicBezTo>
                    <a:cubicBezTo>
                      <a:pt x="81" y="38"/>
                      <a:pt x="82" y="38"/>
                      <a:pt x="82" y="37"/>
                    </a:cubicBezTo>
                    <a:cubicBezTo>
                      <a:pt x="83" y="36"/>
                      <a:pt x="83" y="36"/>
                      <a:pt x="84" y="35"/>
                    </a:cubicBezTo>
                    <a:cubicBezTo>
                      <a:pt x="83" y="32"/>
                      <a:pt x="82" y="29"/>
                      <a:pt x="80" y="25"/>
                    </a:cubicBezTo>
                    <a:cubicBezTo>
                      <a:pt x="72" y="6"/>
                      <a:pt x="54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5" y="4"/>
                      <a:pt x="48" y="3"/>
                      <a:pt x="50" y="2"/>
                    </a:cubicBezTo>
                    <a:cubicBezTo>
                      <a:pt x="50" y="2"/>
                      <a:pt x="28" y="0"/>
                      <a:pt x="14" y="17"/>
                    </a:cubicBezTo>
                    <a:cubicBezTo>
                      <a:pt x="13" y="17"/>
                      <a:pt x="13" y="18"/>
                      <a:pt x="12" y="18"/>
                    </a:cubicBezTo>
                    <a:cubicBezTo>
                      <a:pt x="12" y="18"/>
                      <a:pt x="13" y="18"/>
                      <a:pt x="13" y="18"/>
                    </a:cubicBezTo>
                    <a:cubicBezTo>
                      <a:pt x="11" y="20"/>
                      <a:pt x="10" y="22"/>
                      <a:pt x="9" y="25"/>
                    </a:cubicBezTo>
                    <a:cubicBezTo>
                      <a:pt x="0" y="44"/>
                      <a:pt x="0" y="57"/>
                      <a:pt x="2" y="69"/>
                    </a:cubicBezTo>
                    <a:cubicBezTo>
                      <a:pt x="2" y="69"/>
                      <a:pt x="3" y="69"/>
                      <a:pt x="4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7" y="69"/>
                      <a:pt x="17" y="68"/>
                      <a:pt x="17" y="68"/>
                    </a:cubicBezTo>
                    <a:cubicBezTo>
                      <a:pt x="17" y="68"/>
                      <a:pt x="17" y="69"/>
                      <a:pt x="17" y="69"/>
                    </a:cubicBezTo>
                    <a:lnTo>
                      <a:pt x="68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2" name="Freeform 151"/>
              <p:cNvSpPr>
                <a:spLocks/>
              </p:cNvSpPr>
              <p:nvPr/>
            </p:nvSpPr>
            <p:spPr bwMode="auto">
              <a:xfrm>
                <a:off x="4786313" y="3475037"/>
                <a:ext cx="131763" cy="141288"/>
              </a:xfrm>
              <a:custGeom>
                <a:avLst/>
                <a:gdLst>
                  <a:gd name="T0" fmla="*/ 67 w 76"/>
                  <a:gd name="T1" fmla="*/ 45 h 81"/>
                  <a:gd name="T2" fmla="*/ 72 w 76"/>
                  <a:gd name="T3" fmla="*/ 41 h 81"/>
                  <a:gd name="T4" fmla="*/ 74 w 76"/>
                  <a:gd name="T5" fmla="*/ 40 h 81"/>
                  <a:gd name="T6" fmla="*/ 76 w 76"/>
                  <a:gd name="T7" fmla="*/ 27 h 81"/>
                  <a:gd name="T8" fmla="*/ 12 w 76"/>
                  <a:gd name="T9" fmla="*/ 20 h 81"/>
                  <a:gd name="T10" fmla="*/ 0 w 76"/>
                  <a:gd name="T11" fmla="*/ 29 h 81"/>
                  <a:gd name="T12" fmla="*/ 1 w 76"/>
                  <a:gd name="T13" fmla="*/ 38 h 81"/>
                  <a:gd name="T14" fmla="*/ 28 w 76"/>
                  <a:gd name="T15" fmla="*/ 59 h 81"/>
                  <a:gd name="T16" fmla="*/ 35 w 76"/>
                  <a:gd name="T17" fmla="*/ 81 h 81"/>
                  <a:gd name="T18" fmla="*/ 61 w 76"/>
                  <a:gd name="T19" fmla="*/ 81 h 81"/>
                  <a:gd name="T20" fmla="*/ 64 w 76"/>
                  <a:gd name="T21" fmla="*/ 72 h 81"/>
                  <a:gd name="T22" fmla="*/ 65 w 76"/>
                  <a:gd name="T23" fmla="*/ 70 h 81"/>
                  <a:gd name="T24" fmla="*/ 62 w 76"/>
                  <a:gd name="T25" fmla="*/ 55 h 81"/>
                  <a:gd name="T26" fmla="*/ 67 w 76"/>
                  <a:gd name="T27" fmla="*/ 4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81">
                    <a:moveTo>
                      <a:pt x="67" y="45"/>
                    </a:moveTo>
                    <a:cubicBezTo>
                      <a:pt x="68" y="44"/>
                      <a:pt x="70" y="42"/>
                      <a:pt x="72" y="41"/>
                    </a:cubicBezTo>
                    <a:cubicBezTo>
                      <a:pt x="73" y="41"/>
                      <a:pt x="73" y="40"/>
                      <a:pt x="74" y="40"/>
                    </a:cubicBezTo>
                    <a:cubicBezTo>
                      <a:pt x="75" y="33"/>
                      <a:pt x="76" y="27"/>
                      <a:pt x="76" y="27"/>
                    </a:cubicBezTo>
                    <a:cubicBezTo>
                      <a:pt x="76" y="27"/>
                      <a:pt x="51" y="0"/>
                      <a:pt x="12" y="20"/>
                    </a:cubicBezTo>
                    <a:cubicBezTo>
                      <a:pt x="9" y="22"/>
                      <a:pt x="4" y="27"/>
                      <a:pt x="0" y="29"/>
                    </a:cubicBezTo>
                    <a:cubicBezTo>
                      <a:pt x="0" y="29"/>
                      <a:pt x="1" y="33"/>
                      <a:pt x="1" y="38"/>
                    </a:cubicBezTo>
                    <a:cubicBezTo>
                      <a:pt x="11" y="40"/>
                      <a:pt x="22" y="45"/>
                      <a:pt x="28" y="59"/>
                    </a:cubicBezTo>
                    <a:cubicBezTo>
                      <a:pt x="32" y="67"/>
                      <a:pt x="34" y="74"/>
                      <a:pt x="35" y="81"/>
                    </a:cubicBezTo>
                    <a:cubicBezTo>
                      <a:pt x="61" y="81"/>
                      <a:pt x="61" y="81"/>
                      <a:pt x="61" y="81"/>
                    </a:cubicBezTo>
                    <a:cubicBezTo>
                      <a:pt x="62" y="77"/>
                      <a:pt x="63" y="74"/>
                      <a:pt x="64" y="72"/>
                    </a:cubicBezTo>
                    <a:cubicBezTo>
                      <a:pt x="64" y="71"/>
                      <a:pt x="65" y="71"/>
                      <a:pt x="65" y="70"/>
                    </a:cubicBezTo>
                    <a:cubicBezTo>
                      <a:pt x="64" y="62"/>
                      <a:pt x="62" y="55"/>
                      <a:pt x="62" y="55"/>
                    </a:cubicBezTo>
                    <a:cubicBezTo>
                      <a:pt x="61" y="51"/>
                      <a:pt x="63" y="47"/>
                      <a:pt x="67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3" name="Freeform 152"/>
              <p:cNvSpPr>
                <a:spLocks/>
              </p:cNvSpPr>
              <p:nvPr/>
            </p:nvSpPr>
            <p:spPr bwMode="auto">
              <a:xfrm>
                <a:off x="4545013" y="3633787"/>
                <a:ext cx="138113" cy="123825"/>
              </a:xfrm>
              <a:custGeom>
                <a:avLst/>
                <a:gdLst>
                  <a:gd name="T0" fmla="*/ 78 w 79"/>
                  <a:gd name="T1" fmla="*/ 0 h 71"/>
                  <a:gd name="T2" fmla="*/ 15 w 79"/>
                  <a:gd name="T3" fmla="*/ 0 h 71"/>
                  <a:gd name="T4" fmla="*/ 0 w 79"/>
                  <a:gd name="T5" fmla="*/ 14 h 71"/>
                  <a:gd name="T6" fmla="*/ 0 w 79"/>
                  <a:gd name="T7" fmla="*/ 56 h 71"/>
                  <a:gd name="T8" fmla="*/ 15 w 79"/>
                  <a:gd name="T9" fmla="*/ 71 h 71"/>
                  <a:gd name="T10" fmla="*/ 61 w 79"/>
                  <a:gd name="T11" fmla="*/ 71 h 71"/>
                  <a:gd name="T12" fmla="*/ 61 w 79"/>
                  <a:gd name="T13" fmla="*/ 38 h 71"/>
                  <a:gd name="T14" fmla="*/ 79 w 79"/>
                  <a:gd name="T15" fmla="*/ 15 h 71"/>
                  <a:gd name="T16" fmla="*/ 78 w 79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71">
                    <a:moveTo>
                      <a:pt x="78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6"/>
                      <a:pt x="0" y="1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4"/>
                      <a:pt x="7" y="71"/>
                      <a:pt x="15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27"/>
                      <a:pt x="69" y="17"/>
                      <a:pt x="79" y="15"/>
                    </a:cubicBezTo>
                    <a:cubicBezTo>
                      <a:pt x="79" y="10"/>
                      <a:pt x="78" y="5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4" name="Freeform 153"/>
              <p:cNvSpPr>
                <a:spLocks/>
              </p:cNvSpPr>
              <p:nvPr/>
            </p:nvSpPr>
            <p:spPr bwMode="auto">
              <a:xfrm>
                <a:off x="5018088" y="3495675"/>
                <a:ext cx="125413" cy="120650"/>
              </a:xfrm>
              <a:custGeom>
                <a:avLst/>
                <a:gdLst>
                  <a:gd name="T0" fmla="*/ 23 w 72"/>
                  <a:gd name="T1" fmla="*/ 69 h 69"/>
                  <a:gd name="T2" fmla="*/ 57 w 72"/>
                  <a:gd name="T3" fmla="*/ 69 h 69"/>
                  <a:gd name="T4" fmla="*/ 64 w 72"/>
                  <a:gd name="T5" fmla="*/ 47 h 69"/>
                  <a:gd name="T6" fmla="*/ 67 w 72"/>
                  <a:gd name="T7" fmla="*/ 42 h 69"/>
                  <a:gd name="T8" fmla="*/ 69 w 72"/>
                  <a:gd name="T9" fmla="*/ 38 h 69"/>
                  <a:gd name="T10" fmla="*/ 70 w 72"/>
                  <a:gd name="T11" fmla="*/ 37 h 69"/>
                  <a:gd name="T12" fmla="*/ 72 w 72"/>
                  <a:gd name="T13" fmla="*/ 35 h 69"/>
                  <a:gd name="T14" fmla="*/ 68 w 72"/>
                  <a:gd name="T15" fmla="*/ 25 h 69"/>
                  <a:gd name="T16" fmla="*/ 32 w 72"/>
                  <a:gd name="T17" fmla="*/ 6 h 69"/>
                  <a:gd name="T18" fmla="*/ 31 w 72"/>
                  <a:gd name="T19" fmla="*/ 6 h 69"/>
                  <a:gd name="T20" fmla="*/ 39 w 72"/>
                  <a:gd name="T21" fmla="*/ 2 h 69"/>
                  <a:gd name="T22" fmla="*/ 2 w 72"/>
                  <a:gd name="T23" fmla="*/ 17 h 69"/>
                  <a:gd name="T24" fmla="*/ 0 w 72"/>
                  <a:gd name="T25" fmla="*/ 18 h 69"/>
                  <a:gd name="T26" fmla="*/ 1 w 72"/>
                  <a:gd name="T27" fmla="*/ 18 h 69"/>
                  <a:gd name="T28" fmla="*/ 0 w 72"/>
                  <a:gd name="T29" fmla="*/ 20 h 69"/>
                  <a:gd name="T30" fmla="*/ 20 w 72"/>
                  <a:gd name="T31" fmla="*/ 33 h 69"/>
                  <a:gd name="T32" fmla="*/ 22 w 72"/>
                  <a:gd name="T33" fmla="*/ 40 h 69"/>
                  <a:gd name="T34" fmla="*/ 20 w 72"/>
                  <a:gd name="T35" fmla="*/ 60 h 69"/>
                  <a:gd name="T36" fmla="*/ 23 w 72"/>
                  <a:gd name="T3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2" h="69">
                    <a:moveTo>
                      <a:pt x="23" y="69"/>
                    </a:moveTo>
                    <a:cubicBezTo>
                      <a:pt x="57" y="69"/>
                      <a:pt x="57" y="69"/>
                      <a:pt x="57" y="69"/>
                    </a:cubicBezTo>
                    <a:cubicBezTo>
                      <a:pt x="58" y="63"/>
                      <a:pt x="60" y="55"/>
                      <a:pt x="64" y="47"/>
                    </a:cubicBezTo>
                    <a:cubicBezTo>
                      <a:pt x="65" y="45"/>
                      <a:pt x="66" y="43"/>
                      <a:pt x="67" y="42"/>
                    </a:cubicBezTo>
                    <a:cubicBezTo>
                      <a:pt x="67" y="40"/>
                      <a:pt x="68" y="39"/>
                      <a:pt x="69" y="38"/>
                    </a:cubicBezTo>
                    <a:cubicBezTo>
                      <a:pt x="70" y="38"/>
                      <a:pt x="70" y="38"/>
                      <a:pt x="70" y="37"/>
                    </a:cubicBezTo>
                    <a:cubicBezTo>
                      <a:pt x="71" y="36"/>
                      <a:pt x="72" y="36"/>
                      <a:pt x="72" y="35"/>
                    </a:cubicBezTo>
                    <a:cubicBezTo>
                      <a:pt x="71" y="32"/>
                      <a:pt x="70" y="29"/>
                      <a:pt x="68" y="25"/>
                    </a:cubicBezTo>
                    <a:cubicBezTo>
                      <a:pt x="60" y="6"/>
                      <a:pt x="43" y="5"/>
                      <a:pt x="32" y="6"/>
                    </a:cubicBezTo>
                    <a:cubicBezTo>
                      <a:pt x="32" y="6"/>
                      <a:pt x="31" y="6"/>
                      <a:pt x="31" y="6"/>
                    </a:cubicBezTo>
                    <a:cubicBezTo>
                      <a:pt x="34" y="4"/>
                      <a:pt x="36" y="3"/>
                      <a:pt x="39" y="2"/>
                    </a:cubicBezTo>
                    <a:cubicBezTo>
                      <a:pt x="39" y="2"/>
                      <a:pt x="16" y="0"/>
                      <a:pt x="2" y="17"/>
                    </a:cubicBezTo>
                    <a:cubicBezTo>
                      <a:pt x="2" y="17"/>
                      <a:pt x="1" y="18"/>
                      <a:pt x="0" y="18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9"/>
                      <a:pt x="0" y="19"/>
                      <a:pt x="0" y="20"/>
                    </a:cubicBezTo>
                    <a:cubicBezTo>
                      <a:pt x="12" y="25"/>
                      <a:pt x="19" y="32"/>
                      <a:pt x="20" y="33"/>
                    </a:cubicBezTo>
                    <a:cubicBezTo>
                      <a:pt x="22" y="35"/>
                      <a:pt x="22" y="37"/>
                      <a:pt x="22" y="40"/>
                    </a:cubicBezTo>
                    <a:cubicBezTo>
                      <a:pt x="21" y="46"/>
                      <a:pt x="20" y="54"/>
                      <a:pt x="20" y="60"/>
                    </a:cubicBezTo>
                    <a:cubicBezTo>
                      <a:pt x="21" y="62"/>
                      <a:pt x="22" y="65"/>
                      <a:pt x="23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5" name="Freeform 154"/>
              <p:cNvSpPr>
                <a:spLocks/>
              </p:cNvSpPr>
              <p:nvPr/>
            </p:nvSpPr>
            <p:spPr bwMode="auto">
              <a:xfrm>
                <a:off x="5051426" y="3633787"/>
                <a:ext cx="65088" cy="123825"/>
              </a:xfrm>
              <a:custGeom>
                <a:avLst/>
                <a:gdLst>
                  <a:gd name="T0" fmla="*/ 37 w 38"/>
                  <a:gd name="T1" fmla="*/ 0 h 71"/>
                  <a:gd name="T2" fmla="*/ 4 w 38"/>
                  <a:gd name="T3" fmla="*/ 0 h 71"/>
                  <a:gd name="T4" fmla="*/ 0 w 38"/>
                  <a:gd name="T5" fmla="*/ 15 h 71"/>
                  <a:gd name="T6" fmla="*/ 17 w 38"/>
                  <a:gd name="T7" fmla="*/ 38 h 71"/>
                  <a:gd name="T8" fmla="*/ 17 w 38"/>
                  <a:gd name="T9" fmla="*/ 71 h 71"/>
                  <a:gd name="T10" fmla="*/ 20 w 38"/>
                  <a:gd name="T11" fmla="*/ 71 h 71"/>
                  <a:gd name="T12" fmla="*/ 20 w 38"/>
                  <a:gd name="T13" fmla="*/ 38 h 71"/>
                  <a:gd name="T14" fmla="*/ 38 w 38"/>
                  <a:gd name="T15" fmla="*/ 15 h 71"/>
                  <a:gd name="T16" fmla="*/ 37 w 3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71">
                    <a:moveTo>
                      <a:pt x="3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7"/>
                      <a:pt x="2" y="12"/>
                      <a:pt x="0" y="15"/>
                    </a:cubicBezTo>
                    <a:cubicBezTo>
                      <a:pt x="10" y="18"/>
                      <a:pt x="17" y="27"/>
                      <a:pt x="17" y="38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27"/>
                      <a:pt x="27" y="17"/>
                      <a:pt x="38" y="15"/>
                    </a:cubicBezTo>
                    <a:cubicBezTo>
                      <a:pt x="37" y="10"/>
                      <a:pt x="36" y="5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6" name="Freeform 155"/>
              <p:cNvSpPr>
                <a:spLocks/>
              </p:cNvSpPr>
              <p:nvPr/>
            </p:nvSpPr>
            <p:spPr bwMode="auto">
              <a:xfrm>
                <a:off x="4846638" y="3633787"/>
                <a:ext cx="50800" cy="53975"/>
              </a:xfrm>
              <a:custGeom>
                <a:avLst/>
                <a:gdLst>
                  <a:gd name="T0" fmla="*/ 26 w 29"/>
                  <a:gd name="T1" fmla="*/ 0 h 31"/>
                  <a:gd name="T2" fmla="*/ 1 w 29"/>
                  <a:gd name="T3" fmla="*/ 0 h 31"/>
                  <a:gd name="T4" fmla="*/ 0 w 29"/>
                  <a:gd name="T5" fmla="*/ 17 h 31"/>
                  <a:gd name="T6" fmla="*/ 11 w 29"/>
                  <a:gd name="T7" fmla="*/ 31 h 31"/>
                  <a:gd name="T8" fmla="*/ 29 w 29"/>
                  <a:gd name="T9" fmla="*/ 14 h 31"/>
                  <a:gd name="T10" fmla="*/ 26 w 29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1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1"/>
                      <a:pt x="0" y="17"/>
                    </a:cubicBezTo>
                    <a:cubicBezTo>
                      <a:pt x="5" y="20"/>
                      <a:pt x="9" y="25"/>
                      <a:pt x="11" y="31"/>
                    </a:cubicBezTo>
                    <a:cubicBezTo>
                      <a:pt x="14" y="22"/>
                      <a:pt x="21" y="16"/>
                      <a:pt x="29" y="14"/>
                    </a:cubicBezTo>
                    <a:cubicBezTo>
                      <a:pt x="27" y="11"/>
                      <a:pt x="26" y="7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7" name="Freeform 156"/>
              <p:cNvSpPr>
                <a:spLocks/>
              </p:cNvSpPr>
              <p:nvPr/>
            </p:nvSpPr>
            <p:spPr bwMode="auto">
              <a:xfrm>
                <a:off x="4694238" y="3549650"/>
                <a:ext cx="141288" cy="107950"/>
              </a:xfrm>
              <a:custGeom>
                <a:avLst/>
                <a:gdLst>
                  <a:gd name="T0" fmla="*/ 12 w 81"/>
                  <a:gd name="T1" fmla="*/ 57 h 62"/>
                  <a:gd name="T2" fmla="*/ 17 w 81"/>
                  <a:gd name="T3" fmla="*/ 60 h 62"/>
                  <a:gd name="T4" fmla="*/ 18 w 81"/>
                  <a:gd name="T5" fmla="*/ 62 h 62"/>
                  <a:gd name="T6" fmla="*/ 61 w 81"/>
                  <a:gd name="T7" fmla="*/ 62 h 62"/>
                  <a:gd name="T8" fmla="*/ 62 w 81"/>
                  <a:gd name="T9" fmla="*/ 56 h 62"/>
                  <a:gd name="T10" fmla="*/ 66 w 81"/>
                  <a:gd name="T11" fmla="*/ 52 h 62"/>
                  <a:gd name="T12" fmla="*/ 70 w 81"/>
                  <a:gd name="T13" fmla="*/ 56 h 62"/>
                  <a:gd name="T14" fmla="*/ 70 w 81"/>
                  <a:gd name="T15" fmla="*/ 62 h 62"/>
                  <a:gd name="T16" fmla="*/ 75 w 81"/>
                  <a:gd name="T17" fmla="*/ 62 h 62"/>
                  <a:gd name="T18" fmla="*/ 78 w 81"/>
                  <a:gd name="T19" fmla="*/ 62 h 62"/>
                  <a:gd name="T20" fmla="*/ 72 w 81"/>
                  <a:gd name="T21" fmla="*/ 20 h 62"/>
                  <a:gd name="T22" fmla="*/ 44 w 81"/>
                  <a:gd name="T23" fmla="*/ 3 h 62"/>
                  <a:gd name="T24" fmla="*/ 40 w 81"/>
                  <a:gd name="T25" fmla="*/ 3 h 62"/>
                  <a:gd name="T26" fmla="*/ 38 w 81"/>
                  <a:gd name="T27" fmla="*/ 3 h 62"/>
                  <a:gd name="T28" fmla="*/ 35 w 81"/>
                  <a:gd name="T29" fmla="*/ 0 h 62"/>
                  <a:gd name="T30" fmla="*/ 13 w 81"/>
                  <a:gd name="T31" fmla="*/ 12 h 62"/>
                  <a:gd name="T32" fmla="*/ 13 w 81"/>
                  <a:gd name="T33" fmla="*/ 13 h 62"/>
                  <a:gd name="T34" fmla="*/ 12 w 81"/>
                  <a:gd name="T35" fmla="*/ 13 h 62"/>
                  <a:gd name="T36" fmla="*/ 8 w 81"/>
                  <a:gd name="T37" fmla="*/ 20 h 62"/>
                  <a:gd name="T38" fmla="*/ 2 w 81"/>
                  <a:gd name="T39" fmla="*/ 62 h 62"/>
                  <a:gd name="T40" fmla="*/ 9 w 81"/>
                  <a:gd name="T41" fmla="*/ 62 h 62"/>
                  <a:gd name="T42" fmla="*/ 8 w 81"/>
                  <a:gd name="T43" fmla="*/ 61 h 62"/>
                  <a:gd name="T44" fmla="*/ 12 w 81"/>
                  <a:gd name="T45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1" h="62">
                    <a:moveTo>
                      <a:pt x="12" y="57"/>
                    </a:moveTo>
                    <a:cubicBezTo>
                      <a:pt x="14" y="56"/>
                      <a:pt x="16" y="58"/>
                      <a:pt x="17" y="60"/>
                    </a:cubicBezTo>
                    <a:cubicBezTo>
                      <a:pt x="17" y="60"/>
                      <a:pt x="17" y="61"/>
                      <a:pt x="18" y="62"/>
                    </a:cubicBezTo>
                    <a:cubicBezTo>
                      <a:pt x="61" y="62"/>
                      <a:pt x="61" y="62"/>
                      <a:pt x="61" y="62"/>
                    </a:cubicBezTo>
                    <a:cubicBezTo>
                      <a:pt x="61" y="60"/>
                      <a:pt x="61" y="58"/>
                      <a:pt x="62" y="56"/>
                    </a:cubicBezTo>
                    <a:cubicBezTo>
                      <a:pt x="62" y="54"/>
                      <a:pt x="64" y="52"/>
                      <a:pt x="66" y="52"/>
                    </a:cubicBezTo>
                    <a:cubicBezTo>
                      <a:pt x="68" y="52"/>
                      <a:pt x="70" y="54"/>
                      <a:pt x="70" y="56"/>
                    </a:cubicBezTo>
                    <a:cubicBezTo>
                      <a:pt x="70" y="58"/>
                      <a:pt x="70" y="60"/>
                      <a:pt x="70" y="62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76" y="62"/>
                      <a:pt x="77" y="62"/>
                      <a:pt x="78" y="62"/>
                    </a:cubicBezTo>
                    <a:cubicBezTo>
                      <a:pt x="81" y="49"/>
                      <a:pt x="80" y="38"/>
                      <a:pt x="72" y="20"/>
                    </a:cubicBezTo>
                    <a:cubicBezTo>
                      <a:pt x="67" y="8"/>
                      <a:pt x="57" y="3"/>
                      <a:pt x="44" y="3"/>
                    </a:cubicBezTo>
                    <a:cubicBezTo>
                      <a:pt x="42" y="3"/>
                      <a:pt x="41" y="3"/>
                      <a:pt x="40" y="3"/>
                    </a:cubicBezTo>
                    <a:cubicBezTo>
                      <a:pt x="39" y="3"/>
                      <a:pt x="39" y="3"/>
                      <a:pt x="38" y="3"/>
                    </a:cubicBezTo>
                    <a:cubicBezTo>
                      <a:pt x="37" y="2"/>
                      <a:pt x="36" y="1"/>
                      <a:pt x="35" y="0"/>
                    </a:cubicBezTo>
                    <a:cubicBezTo>
                      <a:pt x="28" y="2"/>
                      <a:pt x="20" y="5"/>
                      <a:pt x="13" y="12"/>
                    </a:cubicBezTo>
                    <a:cubicBezTo>
                      <a:pt x="13" y="12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2" y="13"/>
                    </a:cubicBezTo>
                    <a:cubicBezTo>
                      <a:pt x="11" y="15"/>
                      <a:pt x="10" y="18"/>
                      <a:pt x="8" y="20"/>
                    </a:cubicBezTo>
                    <a:cubicBezTo>
                      <a:pt x="0" y="39"/>
                      <a:pt x="0" y="51"/>
                      <a:pt x="2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9" y="62"/>
                      <a:pt x="9" y="61"/>
                      <a:pt x="8" y="61"/>
                    </a:cubicBezTo>
                    <a:cubicBezTo>
                      <a:pt x="8" y="59"/>
                      <a:pt x="10" y="57"/>
                      <a:pt x="1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8" name="Freeform 157"/>
              <p:cNvSpPr>
                <a:spLocks/>
              </p:cNvSpPr>
              <p:nvPr/>
            </p:nvSpPr>
            <p:spPr bwMode="auto">
              <a:xfrm>
                <a:off x="4905376" y="3540125"/>
                <a:ext cx="138113" cy="117475"/>
              </a:xfrm>
              <a:custGeom>
                <a:avLst/>
                <a:gdLst>
                  <a:gd name="T0" fmla="*/ 4 w 79"/>
                  <a:gd name="T1" fmla="*/ 39 h 68"/>
                  <a:gd name="T2" fmla="*/ 0 w 79"/>
                  <a:gd name="T3" fmla="*/ 52 h 68"/>
                  <a:gd name="T4" fmla="*/ 4 w 79"/>
                  <a:gd name="T5" fmla="*/ 65 h 68"/>
                  <a:gd name="T6" fmla="*/ 6 w 79"/>
                  <a:gd name="T7" fmla="*/ 62 h 68"/>
                  <a:gd name="T8" fmla="*/ 8 w 79"/>
                  <a:gd name="T9" fmla="*/ 68 h 68"/>
                  <a:gd name="T10" fmla="*/ 72 w 79"/>
                  <a:gd name="T11" fmla="*/ 68 h 68"/>
                  <a:gd name="T12" fmla="*/ 73 w 79"/>
                  <a:gd name="T13" fmla="*/ 60 h 68"/>
                  <a:gd name="T14" fmla="*/ 75 w 79"/>
                  <a:gd name="T15" fmla="*/ 64 h 68"/>
                  <a:gd name="T16" fmla="*/ 79 w 79"/>
                  <a:gd name="T17" fmla="*/ 51 h 68"/>
                  <a:gd name="T18" fmla="*/ 75 w 79"/>
                  <a:gd name="T19" fmla="*/ 39 h 68"/>
                  <a:gd name="T20" fmla="*/ 75 w 79"/>
                  <a:gd name="T21" fmla="*/ 39 h 68"/>
                  <a:gd name="T22" fmla="*/ 77 w 79"/>
                  <a:gd name="T23" fmla="*/ 14 h 68"/>
                  <a:gd name="T24" fmla="*/ 77 w 79"/>
                  <a:gd name="T25" fmla="*/ 13 h 68"/>
                  <a:gd name="T26" fmla="*/ 77 w 79"/>
                  <a:gd name="T27" fmla="*/ 13 h 68"/>
                  <a:gd name="T28" fmla="*/ 75 w 79"/>
                  <a:gd name="T29" fmla="*/ 12 h 68"/>
                  <a:gd name="T30" fmla="*/ 75 w 79"/>
                  <a:gd name="T31" fmla="*/ 12 h 68"/>
                  <a:gd name="T32" fmla="*/ 73 w 79"/>
                  <a:gd name="T33" fmla="*/ 10 h 68"/>
                  <a:gd name="T34" fmla="*/ 72 w 79"/>
                  <a:gd name="T35" fmla="*/ 9 h 68"/>
                  <a:gd name="T36" fmla="*/ 69 w 79"/>
                  <a:gd name="T37" fmla="*/ 7 h 68"/>
                  <a:gd name="T38" fmla="*/ 68 w 79"/>
                  <a:gd name="T39" fmla="*/ 7 h 68"/>
                  <a:gd name="T40" fmla="*/ 64 w 79"/>
                  <a:gd name="T41" fmla="*/ 4 h 68"/>
                  <a:gd name="T42" fmla="*/ 63 w 79"/>
                  <a:gd name="T43" fmla="*/ 4 h 68"/>
                  <a:gd name="T44" fmla="*/ 58 w 79"/>
                  <a:gd name="T45" fmla="*/ 2 h 68"/>
                  <a:gd name="T46" fmla="*/ 57 w 79"/>
                  <a:gd name="T47" fmla="*/ 2 h 68"/>
                  <a:gd name="T48" fmla="*/ 51 w 79"/>
                  <a:gd name="T49" fmla="*/ 0 h 68"/>
                  <a:gd name="T50" fmla="*/ 50 w 79"/>
                  <a:gd name="T51" fmla="*/ 0 h 68"/>
                  <a:gd name="T52" fmla="*/ 44 w 79"/>
                  <a:gd name="T53" fmla="*/ 0 h 68"/>
                  <a:gd name="T54" fmla="*/ 42 w 79"/>
                  <a:gd name="T55" fmla="*/ 0 h 68"/>
                  <a:gd name="T56" fmla="*/ 38 w 79"/>
                  <a:gd name="T57" fmla="*/ 0 h 68"/>
                  <a:gd name="T58" fmla="*/ 35 w 79"/>
                  <a:gd name="T59" fmla="*/ 0 h 68"/>
                  <a:gd name="T60" fmla="*/ 31 w 79"/>
                  <a:gd name="T61" fmla="*/ 1 h 68"/>
                  <a:gd name="T62" fmla="*/ 29 w 79"/>
                  <a:gd name="T63" fmla="*/ 2 h 68"/>
                  <a:gd name="T64" fmla="*/ 24 w 79"/>
                  <a:gd name="T65" fmla="*/ 3 h 68"/>
                  <a:gd name="T66" fmla="*/ 22 w 79"/>
                  <a:gd name="T67" fmla="*/ 4 h 68"/>
                  <a:gd name="T68" fmla="*/ 14 w 79"/>
                  <a:gd name="T69" fmla="*/ 7 h 68"/>
                  <a:gd name="T70" fmla="*/ 2 w 79"/>
                  <a:gd name="T71" fmla="*/ 16 h 68"/>
                  <a:gd name="T72" fmla="*/ 5 w 79"/>
                  <a:gd name="T73" fmla="*/ 33 h 68"/>
                  <a:gd name="T74" fmla="*/ 4 w 79"/>
                  <a:gd name="T75" fmla="*/ 40 h 68"/>
                  <a:gd name="T76" fmla="*/ 4 w 79"/>
                  <a:gd name="T77" fmla="*/ 3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9" h="68">
                    <a:moveTo>
                      <a:pt x="4" y="39"/>
                    </a:moveTo>
                    <a:cubicBezTo>
                      <a:pt x="2" y="39"/>
                      <a:pt x="0" y="45"/>
                      <a:pt x="0" y="52"/>
                    </a:cubicBezTo>
                    <a:cubicBezTo>
                      <a:pt x="0" y="59"/>
                      <a:pt x="2" y="65"/>
                      <a:pt x="4" y="65"/>
                    </a:cubicBezTo>
                    <a:cubicBezTo>
                      <a:pt x="4" y="65"/>
                      <a:pt x="5" y="63"/>
                      <a:pt x="6" y="62"/>
                    </a:cubicBezTo>
                    <a:cubicBezTo>
                      <a:pt x="6" y="64"/>
                      <a:pt x="7" y="66"/>
                      <a:pt x="8" y="68"/>
                    </a:cubicBez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5"/>
                      <a:pt x="73" y="63"/>
                      <a:pt x="73" y="60"/>
                    </a:cubicBezTo>
                    <a:cubicBezTo>
                      <a:pt x="74" y="63"/>
                      <a:pt x="75" y="64"/>
                      <a:pt x="75" y="64"/>
                    </a:cubicBezTo>
                    <a:cubicBezTo>
                      <a:pt x="77" y="64"/>
                      <a:pt x="79" y="58"/>
                      <a:pt x="79" y="51"/>
                    </a:cubicBezTo>
                    <a:cubicBezTo>
                      <a:pt x="79" y="44"/>
                      <a:pt x="77" y="39"/>
                      <a:pt x="75" y="39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5" y="36"/>
                      <a:pt x="77" y="14"/>
                      <a:pt x="77" y="14"/>
                    </a:cubicBezTo>
                    <a:cubicBezTo>
                      <a:pt x="77" y="14"/>
                      <a:pt x="77" y="14"/>
                      <a:pt x="77" y="13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6" y="13"/>
                      <a:pt x="76" y="12"/>
                      <a:pt x="75" y="12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4" y="11"/>
                      <a:pt x="74" y="10"/>
                      <a:pt x="73" y="10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1" y="8"/>
                      <a:pt x="70" y="8"/>
                      <a:pt x="69" y="7"/>
                    </a:cubicBezTo>
                    <a:cubicBezTo>
                      <a:pt x="69" y="7"/>
                      <a:pt x="68" y="7"/>
                      <a:pt x="68" y="7"/>
                    </a:cubicBezTo>
                    <a:cubicBezTo>
                      <a:pt x="67" y="6"/>
                      <a:pt x="65" y="5"/>
                      <a:pt x="64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1" y="3"/>
                      <a:pt x="60" y="3"/>
                      <a:pt x="58" y="2"/>
                    </a:cubicBezTo>
                    <a:cubicBezTo>
                      <a:pt x="58" y="2"/>
                      <a:pt x="57" y="2"/>
                      <a:pt x="57" y="2"/>
                    </a:cubicBezTo>
                    <a:cubicBezTo>
                      <a:pt x="55" y="1"/>
                      <a:pt x="53" y="1"/>
                      <a:pt x="5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8" y="0"/>
                      <a:pt x="46" y="0"/>
                      <a:pt x="44" y="0"/>
                    </a:cubicBezTo>
                    <a:cubicBezTo>
                      <a:pt x="43" y="0"/>
                      <a:pt x="42" y="0"/>
                      <a:pt x="42" y="0"/>
                    </a:cubicBezTo>
                    <a:cubicBezTo>
                      <a:pt x="40" y="0"/>
                      <a:pt x="39" y="0"/>
                      <a:pt x="38" y="0"/>
                    </a:cubicBezTo>
                    <a:cubicBezTo>
                      <a:pt x="37" y="0"/>
                      <a:pt x="36" y="0"/>
                      <a:pt x="35" y="0"/>
                    </a:cubicBezTo>
                    <a:cubicBezTo>
                      <a:pt x="34" y="0"/>
                      <a:pt x="33" y="1"/>
                      <a:pt x="31" y="1"/>
                    </a:cubicBezTo>
                    <a:cubicBezTo>
                      <a:pt x="30" y="1"/>
                      <a:pt x="30" y="1"/>
                      <a:pt x="29" y="2"/>
                    </a:cubicBezTo>
                    <a:cubicBezTo>
                      <a:pt x="27" y="2"/>
                      <a:pt x="26" y="3"/>
                      <a:pt x="24" y="3"/>
                    </a:cubicBezTo>
                    <a:cubicBezTo>
                      <a:pt x="23" y="3"/>
                      <a:pt x="22" y="4"/>
                      <a:pt x="22" y="4"/>
                    </a:cubicBezTo>
                    <a:cubicBezTo>
                      <a:pt x="19" y="5"/>
                      <a:pt x="17" y="6"/>
                      <a:pt x="14" y="7"/>
                    </a:cubicBezTo>
                    <a:cubicBezTo>
                      <a:pt x="11" y="9"/>
                      <a:pt x="6" y="14"/>
                      <a:pt x="2" y="16"/>
                    </a:cubicBezTo>
                    <a:cubicBezTo>
                      <a:pt x="2" y="16"/>
                      <a:pt x="3" y="24"/>
                      <a:pt x="5" y="33"/>
                    </a:cubicBezTo>
                    <a:cubicBezTo>
                      <a:pt x="4" y="35"/>
                      <a:pt x="4" y="37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29" name="Freeform 158"/>
              <p:cNvSpPr>
                <a:spLocks/>
              </p:cNvSpPr>
              <p:nvPr/>
            </p:nvSpPr>
            <p:spPr bwMode="auto">
              <a:xfrm>
                <a:off x="4668838" y="3673475"/>
                <a:ext cx="182563" cy="125413"/>
              </a:xfrm>
              <a:custGeom>
                <a:avLst/>
                <a:gdLst>
                  <a:gd name="T0" fmla="*/ 90 w 105"/>
                  <a:gd name="T1" fmla="*/ 0 h 72"/>
                  <a:gd name="T2" fmla="*/ 14 w 105"/>
                  <a:gd name="T3" fmla="*/ 0 h 72"/>
                  <a:gd name="T4" fmla="*/ 0 w 105"/>
                  <a:gd name="T5" fmla="*/ 15 h 72"/>
                  <a:gd name="T6" fmla="*/ 0 w 105"/>
                  <a:gd name="T7" fmla="*/ 57 h 72"/>
                  <a:gd name="T8" fmla="*/ 14 w 105"/>
                  <a:gd name="T9" fmla="*/ 72 h 72"/>
                  <a:gd name="T10" fmla="*/ 90 w 105"/>
                  <a:gd name="T11" fmla="*/ 72 h 72"/>
                  <a:gd name="T12" fmla="*/ 105 w 105"/>
                  <a:gd name="T13" fmla="*/ 57 h 72"/>
                  <a:gd name="T14" fmla="*/ 105 w 105"/>
                  <a:gd name="T15" fmla="*/ 15 h 72"/>
                  <a:gd name="T16" fmla="*/ 90 w 105"/>
                  <a:gd name="T1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72">
                    <a:moveTo>
                      <a:pt x="90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5"/>
                      <a:pt x="7" y="72"/>
                      <a:pt x="14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8" y="72"/>
                      <a:pt x="105" y="65"/>
                      <a:pt x="105" y="57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5" y="7"/>
                      <a:pt x="98" y="0"/>
                      <a:pt x="9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30" name="Freeform 159"/>
              <p:cNvSpPr>
                <a:spLocks/>
              </p:cNvSpPr>
              <p:nvPr/>
            </p:nvSpPr>
            <p:spPr bwMode="auto">
              <a:xfrm>
                <a:off x="5127626" y="3549650"/>
                <a:ext cx="141288" cy="107950"/>
              </a:xfrm>
              <a:custGeom>
                <a:avLst/>
                <a:gdLst>
                  <a:gd name="T0" fmla="*/ 40 w 81"/>
                  <a:gd name="T1" fmla="*/ 3 h 62"/>
                  <a:gd name="T2" fmla="*/ 38 w 81"/>
                  <a:gd name="T3" fmla="*/ 3 h 62"/>
                  <a:gd name="T4" fmla="*/ 35 w 81"/>
                  <a:gd name="T5" fmla="*/ 0 h 62"/>
                  <a:gd name="T6" fmla="*/ 14 w 81"/>
                  <a:gd name="T7" fmla="*/ 12 h 62"/>
                  <a:gd name="T8" fmla="*/ 13 w 81"/>
                  <a:gd name="T9" fmla="*/ 13 h 62"/>
                  <a:gd name="T10" fmla="*/ 13 w 81"/>
                  <a:gd name="T11" fmla="*/ 13 h 62"/>
                  <a:gd name="T12" fmla="*/ 9 w 81"/>
                  <a:gd name="T13" fmla="*/ 20 h 62"/>
                  <a:gd name="T14" fmla="*/ 2 w 81"/>
                  <a:gd name="T15" fmla="*/ 62 h 62"/>
                  <a:gd name="T16" fmla="*/ 9 w 81"/>
                  <a:gd name="T17" fmla="*/ 62 h 62"/>
                  <a:gd name="T18" fmla="*/ 9 w 81"/>
                  <a:gd name="T19" fmla="*/ 61 h 62"/>
                  <a:gd name="T20" fmla="*/ 13 w 81"/>
                  <a:gd name="T21" fmla="*/ 57 h 62"/>
                  <a:gd name="T22" fmla="*/ 17 w 81"/>
                  <a:gd name="T23" fmla="*/ 60 h 62"/>
                  <a:gd name="T24" fmla="*/ 18 w 81"/>
                  <a:gd name="T25" fmla="*/ 62 h 62"/>
                  <a:gd name="T26" fmla="*/ 61 w 81"/>
                  <a:gd name="T27" fmla="*/ 62 h 62"/>
                  <a:gd name="T28" fmla="*/ 62 w 81"/>
                  <a:gd name="T29" fmla="*/ 56 h 62"/>
                  <a:gd name="T30" fmla="*/ 66 w 81"/>
                  <a:gd name="T31" fmla="*/ 52 h 62"/>
                  <a:gd name="T32" fmla="*/ 71 w 81"/>
                  <a:gd name="T33" fmla="*/ 56 h 62"/>
                  <a:gd name="T34" fmla="*/ 71 w 81"/>
                  <a:gd name="T35" fmla="*/ 62 h 62"/>
                  <a:gd name="T36" fmla="*/ 76 w 81"/>
                  <a:gd name="T37" fmla="*/ 62 h 62"/>
                  <a:gd name="T38" fmla="*/ 79 w 81"/>
                  <a:gd name="T39" fmla="*/ 62 h 62"/>
                  <a:gd name="T40" fmla="*/ 72 w 81"/>
                  <a:gd name="T41" fmla="*/ 20 h 62"/>
                  <a:gd name="T42" fmla="*/ 44 w 81"/>
                  <a:gd name="T43" fmla="*/ 3 h 62"/>
                  <a:gd name="T44" fmla="*/ 40 w 81"/>
                  <a:gd name="T45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1" h="62">
                    <a:moveTo>
                      <a:pt x="40" y="3"/>
                    </a:moveTo>
                    <a:cubicBezTo>
                      <a:pt x="39" y="3"/>
                      <a:pt x="39" y="3"/>
                      <a:pt x="38" y="3"/>
                    </a:cubicBezTo>
                    <a:cubicBezTo>
                      <a:pt x="37" y="2"/>
                      <a:pt x="36" y="1"/>
                      <a:pt x="35" y="0"/>
                    </a:cubicBezTo>
                    <a:cubicBezTo>
                      <a:pt x="29" y="2"/>
                      <a:pt x="20" y="5"/>
                      <a:pt x="14" y="12"/>
                    </a:cubicBezTo>
                    <a:cubicBezTo>
                      <a:pt x="14" y="12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5"/>
                      <a:pt x="10" y="18"/>
                      <a:pt x="9" y="20"/>
                    </a:cubicBezTo>
                    <a:cubicBezTo>
                      <a:pt x="0" y="39"/>
                      <a:pt x="0" y="51"/>
                      <a:pt x="2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9" y="62"/>
                      <a:pt x="9" y="61"/>
                      <a:pt x="9" y="61"/>
                    </a:cubicBezTo>
                    <a:cubicBezTo>
                      <a:pt x="9" y="59"/>
                      <a:pt x="10" y="57"/>
                      <a:pt x="13" y="57"/>
                    </a:cubicBezTo>
                    <a:cubicBezTo>
                      <a:pt x="15" y="56"/>
                      <a:pt x="17" y="58"/>
                      <a:pt x="17" y="60"/>
                    </a:cubicBezTo>
                    <a:cubicBezTo>
                      <a:pt x="18" y="60"/>
                      <a:pt x="18" y="61"/>
                      <a:pt x="18" y="62"/>
                    </a:cubicBezTo>
                    <a:cubicBezTo>
                      <a:pt x="61" y="62"/>
                      <a:pt x="61" y="62"/>
                      <a:pt x="61" y="62"/>
                    </a:cubicBezTo>
                    <a:cubicBezTo>
                      <a:pt x="61" y="60"/>
                      <a:pt x="62" y="58"/>
                      <a:pt x="62" y="56"/>
                    </a:cubicBezTo>
                    <a:cubicBezTo>
                      <a:pt x="62" y="54"/>
                      <a:pt x="64" y="52"/>
                      <a:pt x="66" y="52"/>
                    </a:cubicBezTo>
                    <a:cubicBezTo>
                      <a:pt x="69" y="52"/>
                      <a:pt x="71" y="54"/>
                      <a:pt x="71" y="56"/>
                    </a:cubicBezTo>
                    <a:cubicBezTo>
                      <a:pt x="71" y="58"/>
                      <a:pt x="71" y="60"/>
                      <a:pt x="71" y="62"/>
                    </a:cubicBezTo>
                    <a:cubicBezTo>
                      <a:pt x="76" y="62"/>
                      <a:pt x="76" y="62"/>
                      <a:pt x="76" y="62"/>
                    </a:cubicBezTo>
                    <a:cubicBezTo>
                      <a:pt x="77" y="62"/>
                      <a:pt x="78" y="62"/>
                      <a:pt x="79" y="62"/>
                    </a:cubicBezTo>
                    <a:cubicBezTo>
                      <a:pt x="81" y="49"/>
                      <a:pt x="80" y="38"/>
                      <a:pt x="72" y="20"/>
                    </a:cubicBezTo>
                    <a:cubicBezTo>
                      <a:pt x="67" y="8"/>
                      <a:pt x="58" y="3"/>
                      <a:pt x="44" y="3"/>
                    </a:cubicBezTo>
                    <a:cubicBezTo>
                      <a:pt x="43" y="3"/>
                      <a:pt x="41" y="3"/>
                      <a:pt x="4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31" name="Freeform 160"/>
              <p:cNvSpPr>
                <a:spLocks/>
              </p:cNvSpPr>
              <p:nvPr/>
            </p:nvSpPr>
            <p:spPr bwMode="auto">
              <a:xfrm>
                <a:off x="5100638" y="3673475"/>
                <a:ext cx="184150" cy="125413"/>
              </a:xfrm>
              <a:custGeom>
                <a:avLst/>
                <a:gdLst>
                  <a:gd name="T0" fmla="*/ 91 w 105"/>
                  <a:gd name="T1" fmla="*/ 0 h 72"/>
                  <a:gd name="T2" fmla="*/ 15 w 105"/>
                  <a:gd name="T3" fmla="*/ 0 h 72"/>
                  <a:gd name="T4" fmla="*/ 0 w 105"/>
                  <a:gd name="T5" fmla="*/ 15 h 72"/>
                  <a:gd name="T6" fmla="*/ 0 w 105"/>
                  <a:gd name="T7" fmla="*/ 57 h 72"/>
                  <a:gd name="T8" fmla="*/ 15 w 105"/>
                  <a:gd name="T9" fmla="*/ 72 h 72"/>
                  <a:gd name="T10" fmla="*/ 91 w 105"/>
                  <a:gd name="T11" fmla="*/ 72 h 72"/>
                  <a:gd name="T12" fmla="*/ 105 w 105"/>
                  <a:gd name="T13" fmla="*/ 57 h 72"/>
                  <a:gd name="T14" fmla="*/ 105 w 105"/>
                  <a:gd name="T15" fmla="*/ 15 h 72"/>
                  <a:gd name="T16" fmla="*/ 91 w 105"/>
                  <a:gd name="T1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72">
                    <a:moveTo>
                      <a:pt x="91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5"/>
                      <a:pt x="7" y="72"/>
                      <a:pt x="15" y="72"/>
                    </a:cubicBezTo>
                    <a:cubicBezTo>
                      <a:pt x="91" y="72"/>
                      <a:pt x="91" y="72"/>
                      <a:pt x="91" y="72"/>
                    </a:cubicBezTo>
                    <a:cubicBezTo>
                      <a:pt x="99" y="72"/>
                      <a:pt x="105" y="65"/>
                      <a:pt x="105" y="57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5" y="7"/>
                      <a:pt x="99" y="0"/>
                      <a:pt x="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32" name="Freeform 161"/>
              <p:cNvSpPr>
                <a:spLocks/>
              </p:cNvSpPr>
              <p:nvPr/>
            </p:nvSpPr>
            <p:spPr bwMode="auto">
              <a:xfrm>
                <a:off x="4881563" y="3673475"/>
                <a:ext cx="180975" cy="125413"/>
              </a:xfrm>
              <a:custGeom>
                <a:avLst/>
                <a:gdLst>
                  <a:gd name="T0" fmla="*/ 90 w 104"/>
                  <a:gd name="T1" fmla="*/ 0 h 72"/>
                  <a:gd name="T2" fmla="*/ 14 w 104"/>
                  <a:gd name="T3" fmla="*/ 0 h 72"/>
                  <a:gd name="T4" fmla="*/ 0 w 104"/>
                  <a:gd name="T5" fmla="*/ 15 h 72"/>
                  <a:gd name="T6" fmla="*/ 0 w 104"/>
                  <a:gd name="T7" fmla="*/ 57 h 72"/>
                  <a:gd name="T8" fmla="*/ 14 w 104"/>
                  <a:gd name="T9" fmla="*/ 72 h 72"/>
                  <a:gd name="T10" fmla="*/ 90 w 104"/>
                  <a:gd name="T11" fmla="*/ 72 h 72"/>
                  <a:gd name="T12" fmla="*/ 104 w 104"/>
                  <a:gd name="T13" fmla="*/ 57 h 72"/>
                  <a:gd name="T14" fmla="*/ 104 w 104"/>
                  <a:gd name="T15" fmla="*/ 15 h 72"/>
                  <a:gd name="T16" fmla="*/ 90 w 104"/>
                  <a:gd name="T1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72">
                    <a:moveTo>
                      <a:pt x="90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8" y="72"/>
                      <a:pt x="104" y="65"/>
                      <a:pt x="104" y="57"/>
                    </a:cubicBezTo>
                    <a:cubicBezTo>
                      <a:pt x="104" y="15"/>
                      <a:pt x="104" y="15"/>
                      <a:pt x="104" y="15"/>
                    </a:cubicBezTo>
                    <a:cubicBezTo>
                      <a:pt x="104" y="7"/>
                      <a:pt x="98" y="0"/>
                      <a:pt x="9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  <p:sp>
            <p:nvSpPr>
              <p:cNvPr id="33" name="Freeform 162"/>
              <p:cNvSpPr>
                <a:spLocks/>
              </p:cNvSpPr>
              <p:nvPr/>
            </p:nvSpPr>
            <p:spPr bwMode="auto">
              <a:xfrm>
                <a:off x="4738688" y="3119437"/>
                <a:ext cx="415925" cy="231775"/>
              </a:xfrm>
              <a:custGeom>
                <a:avLst/>
                <a:gdLst>
                  <a:gd name="T0" fmla="*/ 165 w 262"/>
                  <a:gd name="T1" fmla="*/ 56 h 146"/>
                  <a:gd name="T2" fmla="*/ 93 w 262"/>
                  <a:gd name="T3" fmla="*/ 131 h 146"/>
                  <a:gd name="T4" fmla="*/ 52 w 262"/>
                  <a:gd name="T5" fmla="*/ 109 h 146"/>
                  <a:gd name="T6" fmla="*/ 0 w 262"/>
                  <a:gd name="T7" fmla="*/ 146 h 146"/>
                  <a:gd name="T8" fmla="*/ 262 w 262"/>
                  <a:gd name="T9" fmla="*/ 146 h 146"/>
                  <a:gd name="T10" fmla="*/ 262 w 262"/>
                  <a:gd name="T11" fmla="*/ 0 h 146"/>
                  <a:gd name="T12" fmla="*/ 204 w 262"/>
                  <a:gd name="T13" fmla="*/ 73 h 146"/>
                  <a:gd name="T14" fmla="*/ 165 w 262"/>
                  <a:gd name="T15" fmla="*/ 5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2" h="146">
                    <a:moveTo>
                      <a:pt x="165" y="56"/>
                    </a:moveTo>
                    <a:lnTo>
                      <a:pt x="93" y="131"/>
                    </a:lnTo>
                    <a:lnTo>
                      <a:pt x="52" y="109"/>
                    </a:lnTo>
                    <a:lnTo>
                      <a:pt x="0" y="146"/>
                    </a:lnTo>
                    <a:lnTo>
                      <a:pt x="262" y="146"/>
                    </a:lnTo>
                    <a:lnTo>
                      <a:pt x="262" y="0"/>
                    </a:lnTo>
                    <a:lnTo>
                      <a:pt x="204" y="73"/>
                    </a:lnTo>
                    <a:lnTo>
                      <a:pt x="165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424953"/>
                  </a:solidFill>
                </a:endParaRPr>
              </a:p>
            </p:txBody>
          </p:sp>
        </p:grp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464" y="3024702"/>
            <a:ext cx="2248015" cy="22480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353951" y="192321"/>
            <a:ext cx="4127891" cy="566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8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400" fill="hold"/>
                                        <p:tgtEl>
                                          <p:spTgt spid="3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要因确认之二：</a:t>
            </a:r>
            <a:r>
              <a:rPr lang="zh-CN" altLang="en-US" sz="24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考核制度不健全</a:t>
            </a:r>
          </a:p>
        </p:txBody>
      </p:sp>
      <p:sp>
        <p:nvSpPr>
          <p:cNvPr id="5" name="矩形 4"/>
          <p:cNvSpPr/>
          <p:nvPr/>
        </p:nvSpPr>
        <p:spPr>
          <a:xfrm>
            <a:off x="416860" y="4723030"/>
            <a:ext cx="34975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确认人：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确认时间：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2014.6</a:t>
            </a:r>
          </a:p>
        </p:txBody>
      </p:sp>
      <p:sp>
        <p:nvSpPr>
          <p:cNvPr id="6" name="矩形 5"/>
          <p:cNvSpPr/>
          <p:nvPr/>
        </p:nvSpPr>
        <p:spPr>
          <a:xfrm>
            <a:off x="416860" y="1342430"/>
            <a:ext cx="11183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确认情况：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课题人员调查福州供电公司相关考核制度，关于变电站的考核奖励条款包括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变电站员工绩效考核办法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变电站员工奖惩制度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等考核制度有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份，其中每一份均有明确规定。同时课题人员随机统计抽取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月站内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人考核记录，得出如下表格： 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619740"/>
              </p:ext>
            </p:extLst>
          </p:nvPr>
        </p:nvGraphicFramePr>
        <p:xfrm>
          <a:off x="510012" y="2417378"/>
          <a:ext cx="6531918" cy="2278336"/>
        </p:xfrm>
        <a:graphic>
          <a:graphicData uri="http://schemas.openxmlformats.org/drawingml/2006/table">
            <a:tbl>
              <a:tblPr/>
              <a:tblGrid>
                <a:gridCol w="93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6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3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6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86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3916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16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考核记录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7355024" y="2341819"/>
            <a:ext cx="4091233" cy="3838235"/>
            <a:chOff x="7355024" y="2341819"/>
            <a:chExt cx="4091233" cy="3838235"/>
          </a:xfrm>
        </p:grpSpPr>
        <p:sp>
          <p:nvSpPr>
            <p:cNvPr id="11" name="矩形 10"/>
            <p:cNvSpPr/>
            <p:nvPr/>
          </p:nvSpPr>
          <p:spPr>
            <a:xfrm>
              <a:off x="7355024" y="2341819"/>
              <a:ext cx="4091233" cy="3838235"/>
            </a:xfrm>
            <a:prstGeom prst="rect">
              <a:avLst/>
            </a:prstGeom>
            <a:gradFill flip="none" rotWithShape="1">
              <a:gsLst>
                <a:gs pos="0">
                  <a:srgbClr val="9BBB59"/>
                </a:gs>
                <a:gs pos="100000">
                  <a:srgbClr val="107864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707488" y="4119918"/>
              <a:ext cx="3386304" cy="953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统计可知的分析，人员考核存在很大的随机性，与与主变油温升高没有没有必然的因果联系。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789431" y="3066138"/>
              <a:ext cx="1276201" cy="916165"/>
              <a:chOff x="8895215" y="3320860"/>
              <a:chExt cx="630238" cy="452438"/>
            </a:xfrm>
          </p:grpSpPr>
          <p:sp>
            <p:nvSpPr>
              <p:cNvPr id="42" name="Freeform 240"/>
              <p:cNvSpPr>
                <a:spLocks noEditPoints="1"/>
              </p:cNvSpPr>
              <p:nvPr/>
            </p:nvSpPr>
            <p:spPr bwMode="auto">
              <a:xfrm>
                <a:off x="8895215" y="3320860"/>
                <a:ext cx="512763" cy="452438"/>
              </a:xfrm>
              <a:custGeom>
                <a:avLst/>
                <a:gdLst>
                  <a:gd name="T0" fmla="*/ 283 w 293"/>
                  <a:gd name="T1" fmla="*/ 0 h 259"/>
                  <a:gd name="T2" fmla="*/ 10 w 293"/>
                  <a:gd name="T3" fmla="*/ 0 h 259"/>
                  <a:gd name="T4" fmla="*/ 0 w 293"/>
                  <a:gd name="T5" fmla="*/ 9 h 259"/>
                  <a:gd name="T6" fmla="*/ 0 w 293"/>
                  <a:gd name="T7" fmla="*/ 250 h 259"/>
                  <a:gd name="T8" fmla="*/ 10 w 293"/>
                  <a:gd name="T9" fmla="*/ 259 h 259"/>
                  <a:gd name="T10" fmla="*/ 283 w 293"/>
                  <a:gd name="T11" fmla="*/ 259 h 259"/>
                  <a:gd name="T12" fmla="*/ 293 w 293"/>
                  <a:gd name="T13" fmla="*/ 250 h 259"/>
                  <a:gd name="T14" fmla="*/ 293 w 293"/>
                  <a:gd name="T15" fmla="*/ 9 h 259"/>
                  <a:gd name="T16" fmla="*/ 283 w 293"/>
                  <a:gd name="T17" fmla="*/ 0 h 259"/>
                  <a:gd name="T18" fmla="*/ 225 w 293"/>
                  <a:gd name="T19" fmla="*/ 20 h 259"/>
                  <a:gd name="T20" fmla="*/ 238 w 293"/>
                  <a:gd name="T21" fmla="*/ 32 h 259"/>
                  <a:gd name="T22" fmla="*/ 225 w 293"/>
                  <a:gd name="T23" fmla="*/ 44 h 259"/>
                  <a:gd name="T24" fmla="*/ 213 w 293"/>
                  <a:gd name="T25" fmla="*/ 32 h 259"/>
                  <a:gd name="T26" fmla="*/ 225 w 293"/>
                  <a:gd name="T27" fmla="*/ 20 h 259"/>
                  <a:gd name="T28" fmla="*/ 189 w 293"/>
                  <a:gd name="T29" fmla="*/ 20 h 259"/>
                  <a:gd name="T30" fmla="*/ 201 w 293"/>
                  <a:gd name="T31" fmla="*/ 32 h 259"/>
                  <a:gd name="T32" fmla="*/ 189 w 293"/>
                  <a:gd name="T33" fmla="*/ 44 h 259"/>
                  <a:gd name="T34" fmla="*/ 177 w 293"/>
                  <a:gd name="T35" fmla="*/ 32 h 259"/>
                  <a:gd name="T36" fmla="*/ 189 w 293"/>
                  <a:gd name="T37" fmla="*/ 20 h 259"/>
                  <a:gd name="T38" fmla="*/ 274 w 293"/>
                  <a:gd name="T39" fmla="*/ 241 h 259"/>
                  <a:gd name="T40" fmla="*/ 19 w 293"/>
                  <a:gd name="T41" fmla="*/ 241 h 259"/>
                  <a:gd name="T42" fmla="*/ 19 w 293"/>
                  <a:gd name="T43" fmla="*/ 65 h 259"/>
                  <a:gd name="T44" fmla="*/ 274 w 293"/>
                  <a:gd name="T45" fmla="*/ 65 h 259"/>
                  <a:gd name="T46" fmla="*/ 274 w 293"/>
                  <a:gd name="T47" fmla="*/ 241 h 259"/>
                  <a:gd name="T48" fmla="*/ 262 w 293"/>
                  <a:gd name="T49" fmla="*/ 44 h 259"/>
                  <a:gd name="T50" fmla="*/ 249 w 293"/>
                  <a:gd name="T51" fmla="*/ 32 h 259"/>
                  <a:gd name="T52" fmla="*/ 262 w 293"/>
                  <a:gd name="T53" fmla="*/ 20 h 259"/>
                  <a:gd name="T54" fmla="*/ 274 w 293"/>
                  <a:gd name="T55" fmla="*/ 32 h 259"/>
                  <a:gd name="T56" fmla="*/ 262 w 293"/>
                  <a:gd name="T57" fmla="*/ 44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3" h="259">
                    <a:moveTo>
                      <a:pt x="283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50"/>
                      <a:pt x="0" y="250"/>
                      <a:pt x="0" y="250"/>
                    </a:cubicBezTo>
                    <a:cubicBezTo>
                      <a:pt x="0" y="255"/>
                      <a:pt x="4" y="259"/>
                      <a:pt x="10" y="259"/>
                    </a:cubicBezTo>
                    <a:cubicBezTo>
                      <a:pt x="283" y="259"/>
                      <a:pt x="283" y="259"/>
                      <a:pt x="283" y="259"/>
                    </a:cubicBezTo>
                    <a:cubicBezTo>
                      <a:pt x="288" y="259"/>
                      <a:pt x="293" y="255"/>
                      <a:pt x="293" y="250"/>
                    </a:cubicBezTo>
                    <a:cubicBezTo>
                      <a:pt x="293" y="9"/>
                      <a:pt x="293" y="9"/>
                      <a:pt x="293" y="9"/>
                    </a:cubicBezTo>
                    <a:cubicBezTo>
                      <a:pt x="293" y="4"/>
                      <a:pt x="288" y="0"/>
                      <a:pt x="283" y="0"/>
                    </a:cubicBezTo>
                    <a:close/>
                    <a:moveTo>
                      <a:pt x="225" y="20"/>
                    </a:moveTo>
                    <a:cubicBezTo>
                      <a:pt x="232" y="20"/>
                      <a:pt x="238" y="25"/>
                      <a:pt x="238" y="32"/>
                    </a:cubicBezTo>
                    <a:cubicBezTo>
                      <a:pt x="238" y="39"/>
                      <a:pt x="232" y="44"/>
                      <a:pt x="225" y="44"/>
                    </a:cubicBezTo>
                    <a:cubicBezTo>
                      <a:pt x="218" y="44"/>
                      <a:pt x="213" y="39"/>
                      <a:pt x="213" y="32"/>
                    </a:cubicBezTo>
                    <a:cubicBezTo>
                      <a:pt x="213" y="25"/>
                      <a:pt x="218" y="20"/>
                      <a:pt x="225" y="20"/>
                    </a:cubicBezTo>
                    <a:close/>
                    <a:moveTo>
                      <a:pt x="189" y="20"/>
                    </a:moveTo>
                    <a:cubicBezTo>
                      <a:pt x="196" y="20"/>
                      <a:pt x="201" y="25"/>
                      <a:pt x="201" y="32"/>
                    </a:cubicBezTo>
                    <a:cubicBezTo>
                      <a:pt x="201" y="39"/>
                      <a:pt x="196" y="44"/>
                      <a:pt x="189" y="44"/>
                    </a:cubicBezTo>
                    <a:cubicBezTo>
                      <a:pt x="182" y="44"/>
                      <a:pt x="177" y="39"/>
                      <a:pt x="177" y="32"/>
                    </a:cubicBezTo>
                    <a:cubicBezTo>
                      <a:pt x="177" y="25"/>
                      <a:pt x="182" y="20"/>
                      <a:pt x="189" y="20"/>
                    </a:cubicBezTo>
                    <a:close/>
                    <a:moveTo>
                      <a:pt x="274" y="241"/>
                    </a:moveTo>
                    <a:cubicBezTo>
                      <a:pt x="19" y="241"/>
                      <a:pt x="19" y="241"/>
                      <a:pt x="19" y="241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74" y="65"/>
                      <a:pt x="274" y="65"/>
                      <a:pt x="274" y="65"/>
                    </a:cubicBezTo>
                    <a:lnTo>
                      <a:pt x="274" y="241"/>
                    </a:lnTo>
                    <a:close/>
                    <a:moveTo>
                      <a:pt x="262" y="44"/>
                    </a:moveTo>
                    <a:cubicBezTo>
                      <a:pt x="255" y="44"/>
                      <a:pt x="249" y="39"/>
                      <a:pt x="249" y="32"/>
                    </a:cubicBezTo>
                    <a:cubicBezTo>
                      <a:pt x="249" y="25"/>
                      <a:pt x="255" y="20"/>
                      <a:pt x="262" y="20"/>
                    </a:cubicBezTo>
                    <a:cubicBezTo>
                      <a:pt x="269" y="20"/>
                      <a:pt x="274" y="25"/>
                      <a:pt x="274" y="32"/>
                    </a:cubicBezTo>
                    <a:cubicBezTo>
                      <a:pt x="274" y="39"/>
                      <a:pt x="269" y="44"/>
                      <a:pt x="262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" name="Freeform 241"/>
              <p:cNvSpPr>
                <a:spLocks/>
              </p:cNvSpPr>
              <p:nvPr/>
            </p:nvSpPr>
            <p:spPr bwMode="auto">
              <a:xfrm>
                <a:off x="9242878" y="3627248"/>
                <a:ext cx="47625" cy="49213"/>
              </a:xfrm>
              <a:custGeom>
                <a:avLst/>
                <a:gdLst>
                  <a:gd name="T0" fmla="*/ 9 w 30"/>
                  <a:gd name="T1" fmla="*/ 0 h 31"/>
                  <a:gd name="T2" fmla="*/ 8 w 30"/>
                  <a:gd name="T3" fmla="*/ 2 h 31"/>
                  <a:gd name="T4" fmla="*/ 0 w 30"/>
                  <a:gd name="T5" fmla="*/ 31 h 31"/>
                  <a:gd name="T6" fmla="*/ 28 w 30"/>
                  <a:gd name="T7" fmla="*/ 22 h 31"/>
                  <a:gd name="T8" fmla="*/ 30 w 30"/>
                  <a:gd name="T9" fmla="*/ 22 h 31"/>
                  <a:gd name="T10" fmla="*/ 9 w 30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1">
                    <a:moveTo>
                      <a:pt x="9" y="0"/>
                    </a:moveTo>
                    <a:lnTo>
                      <a:pt x="8" y="2"/>
                    </a:lnTo>
                    <a:lnTo>
                      <a:pt x="0" y="31"/>
                    </a:lnTo>
                    <a:lnTo>
                      <a:pt x="28" y="22"/>
                    </a:lnTo>
                    <a:lnTo>
                      <a:pt x="30" y="2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" name="Freeform 242"/>
              <p:cNvSpPr>
                <a:spLocks/>
              </p:cNvSpPr>
              <p:nvPr/>
            </p:nvSpPr>
            <p:spPr bwMode="auto">
              <a:xfrm>
                <a:off x="9433378" y="3393885"/>
                <a:ext cx="92075" cy="90488"/>
              </a:xfrm>
              <a:custGeom>
                <a:avLst/>
                <a:gdLst>
                  <a:gd name="T0" fmla="*/ 39 w 52"/>
                  <a:gd name="T1" fmla="*/ 51 h 51"/>
                  <a:gd name="T2" fmla="*/ 49 w 52"/>
                  <a:gd name="T3" fmla="*/ 42 h 51"/>
                  <a:gd name="T4" fmla="*/ 49 w 52"/>
                  <a:gd name="T5" fmla="*/ 29 h 51"/>
                  <a:gd name="T6" fmla="*/ 23 w 52"/>
                  <a:gd name="T7" fmla="*/ 3 h 51"/>
                  <a:gd name="T8" fmla="*/ 10 w 52"/>
                  <a:gd name="T9" fmla="*/ 3 h 51"/>
                  <a:gd name="T10" fmla="*/ 0 w 52"/>
                  <a:gd name="T11" fmla="*/ 13 h 51"/>
                  <a:gd name="T12" fmla="*/ 39 w 52"/>
                  <a:gd name="T1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51">
                    <a:moveTo>
                      <a:pt x="39" y="51"/>
                    </a:moveTo>
                    <a:cubicBezTo>
                      <a:pt x="49" y="42"/>
                      <a:pt x="49" y="42"/>
                      <a:pt x="49" y="42"/>
                    </a:cubicBezTo>
                    <a:cubicBezTo>
                      <a:pt x="52" y="38"/>
                      <a:pt x="52" y="33"/>
                      <a:pt x="49" y="29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9" y="0"/>
                      <a:pt x="14" y="0"/>
                      <a:pt x="10" y="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39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" name="Freeform 243"/>
              <p:cNvSpPr>
                <a:spLocks/>
              </p:cNvSpPr>
              <p:nvPr/>
            </p:nvSpPr>
            <p:spPr bwMode="auto">
              <a:xfrm>
                <a:off x="9279390" y="3424048"/>
                <a:ext cx="214313" cy="215900"/>
              </a:xfrm>
              <a:custGeom>
                <a:avLst/>
                <a:gdLst>
                  <a:gd name="T0" fmla="*/ 84 w 122"/>
                  <a:gd name="T1" fmla="*/ 0 h 123"/>
                  <a:gd name="T2" fmla="*/ 83 w 122"/>
                  <a:gd name="T3" fmla="*/ 1 h 123"/>
                  <a:gd name="T4" fmla="*/ 4 w 122"/>
                  <a:gd name="T5" fmla="*/ 81 h 123"/>
                  <a:gd name="T6" fmla="*/ 4 w 122"/>
                  <a:gd name="T7" fmla="*/ 94 h 123"/>
                  <a:gd name="T8" fmla="*/ 5 w 122"/>
                  <a:gd name="T9" fmla="*/ 95 h 123"/>
                  <a:gd name="T10" fmla="*/ 14 w 122"/>
                  <a:gd name="T11" fmla="*/ 97 h 123"/>
                  <a:gd name="T12" fmla="*/ 16 w 122"/>
                  <a:gd name="T13" fmla="*/ 106 h 123"/>
                  <a:gd name="T14" fmla="*/ 17 w 122"/>
                  <a:gd name="T15" fmla="*/ 107 h 123"/>
                  <a:gd name="T16" fmla="*/ 26 w 122"/>
                  <a:gd name="T17" fmla="*/ 109 h 123"/>
                  <a:gd name="T18" fmla="*/ 28 w 122"/>
                  <a:gd name="T19" fmla="*/ 118 h 123"/>
                  <a:gd name="T20" fmla="*/ 29 w 122"/>
                  <a:gd name="T21" fmla="*/ 119 h 123"/>
                  <a:gd name="T22" fmla="*/ 42 w 122"/>
                  <a:gd name="T23" fmla="*/ 119 h 123"/>
                  <a:gd name="T24" fmla="*/ 122 w 122"/>
                  <a:gd name="T25" fmla="*/ 40 h 123"/>
                  <a:gd name="T26" fmla="*/ 122 w 122"/>
                  <a:gd name="T27" fmla="*/ 39 h 123"/>
                  <a:gd name="T28" fmla="*/ 84 w 122"/>
                  <a:gd name="T2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2" h="123">
                    <a:moveTo>
                      <a:pt x="84" y="0"/>
                    </a:moveTo>
                    <a:cubicBezTo>
                      <a:pt x="84" y="1"/>
                      <a:pt x="84" y="1"/>
                      <a:pt x="83" y="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0" y="84"/>
                      <a:pt x="0" y="90"/>
                      <a:pt x="4" y="94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7" y="97"/>
                      <a:pt x="11" y="98"/>
                      <a:pt x="14" y="97"/>
                    </a:cubicBezTo>
                    <a:cubicBezTo>
                      <a:pt x="13" y="100"/>
                      <a:pt x="13" y="103"/>
                      <a:pt x="16" y="106"/>
                    </a:cubicBezTo>
                    <a:cubicBezTo>
                      <a:pt x="17" y="107"/>
                      <a:pt x="17" y="107"/>
                      <a:pt x="17" y="107"/>
                    </a:cubicBezTo>
                    <a:cubicBezTo>
                      <a:pt x="19" y="109"/>
                      <a:pt x="23" y="110"/>
                      <a:pt x="26" y="109"/>
                    </a:cubicBezTo>
                    <a:cubicBezTo>
                      <a:pt x="25" y="112"/>
                      <a:pt x="26" y="116"/>
                      <a:pt x="28" y="118"/>
                    </a:cubicBezTo>
                    <a:cubicBezTo>
                      <a:pt x="29" y="119"/>
                      <a:pt x="29" y="119"/>
                      <a:pt x="29" y="119"/>
                    </a:cubicBezTo>
                    <a:cubicBezTo>
                      <a:pt x="33" y="123"/>
                      <a:pt x="39" y="123"/>
                      <a:pt x="42" y="11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22" y="39"/>
                      <a:pt x="122" y="39"/>
                      <a:pt x="122" y="39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" name="Rectangle 244"/>
              <p:cNvSpPr>
                <a:spLocks noChangeArrowheads="1"/>
              </p:cNvSpPr>
              <p:nvPr/>
            </p:nvSpPr>
            <p:spPr bwMode="auto">
              <a:xfrm>
                <a:off x="8963478" y="3495485"/>
                <a:ext cx="166688" cy="17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" name="Rectangle 245"/>
              <p:cNvSpPr>
                <a:spLocks noChangeArrowheads="1"/>
              </p:cNvSpPr>
              <p:nvPr/>
            </p:nvSpPr>
            <p:spPr bwMode="auto">
              <a:xfrm>
                <a:off x="8963478" y="3549460"/>
                <a:ext cx="261938" cy="15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" name="Rectangle 246"/>
              <p:cNvSpPr>
                <a:spLocks noChangeArrowheads="1"/>
              </p:cNvSpPr>
              <p:nvPr/>
            </p:nvSpPr>
            <p:spPr bwMode="auto">
              <a:xfrm>
                <a:off x="8963478" y="3605023"/>
                <a:ext cx="261938" cy="14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" name="Rectangle 247"/>
              <p:cNvSpPr>
                <a:spLocks noChangeArrowheads="1"/>
              </p:cNvSpPr>
              <p:nvPr/>
            </p:nvSpPr>
            <p:spPr bwMode="auto">
              <a:xfrm>
                <a:off x="8963478" y="3658998"/>
                <a:ext cx="261938" cy="15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464" y="3024702"/>
            <a:ext cx="2248015" cy="22480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353951" y="192321"/>
            <a:ext cx="4127891" cy="566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37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400" fill="hold"/>
                                        <p:tgtEl>
                                          <p:spTgt spid="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要因确认之三：</a:t>
            </a:r>
            <a:r>
              <a:rPr lang="zh-CN" altLang="en-US" sz="24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环境密闭</a:t>
            </a:r>
          </a:p>
        </p:txBody>
      </p:sp>
      <p:sp>
        <p:nvSpPr>
          <p:cNvPr id="6" name="矩形 5"/>
          <p:cNvSpPr/>
          <p:nvPr/>
        </p:nvSpPr>
        <p:spPr>
          <a:xfrm>
            <a:off x="416860" y="1342430"/>
            <a:ext cx="111833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确认情况：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小组成员调查发现，浦上变电站的主变为室内主变，运行环境密闭，仅有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个通风口与外界联通，通风条件很恶劣。</a:t>
            </a:r>
          </a:p>
        </p:txBody>
      </p:sp>
      <p:sp>
        <p:nvSpPr>
          <p:cNvPr id="21" name="矩形 20"/>
          <p:cNvSpPr/>
          <p:nvPr/>
        </p:nvSpPr>
        <p:spPr>
          <a:xfrm>
            <a:off x="415003" y="6048395"/>
            <a:ext cx="5593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确认方法：现场调查         确认人：徐阳         确认时间：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2014.5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9298112" y="1865515"/>
            <a:ext cx="2112049" cy="3096903"/>
            <a:chOff x="9298113" y="1865515"/>
            <a:chExt cx="1953322" cy="2864161"/>
          </a:xfrm>
        </p:grpSpPr>
        <p:pic>
          <p:nvPicPr>
            <p:cNvPr id="5122" name="图片 19" descr="IMG_26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8113" y="1865515"/>
              <a:ext cx="1953322" cy="286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9298113" y="4366517"/>
              <a:ext cx="1953322" cy="363159"/>
            </a:xfrm>
            <a:prstGeom prst="rect">
              <a:avLst/>
            </a:prstGeom>
            <a:solidFill>
              <a:srgbClr val="77933C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733600" y="4394207"/>
              <a:ext cx="1082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全封闭环境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428361" y="2085073"/>
            <a:ext cx="8677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小组成员浦上变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主变室安放温度测试仪，根据每日负荷曲线图，统计自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日至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日每日负荷相对稳定时，在没有开启通风设施，主变室全封闭时的温度情况，具体如下表所示：</a:t>
            </a:r>
          </a:p>
        </p:txBody>
      </p:sp>
      <p:graphicFrame>
        <p:nvGraphicFramePr>
          <p:cNvPr id="30" name="图表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114399"/>
              </p:ext>
            </p:extLst>
          </p:nvPr>
        </p:nvGraphicFramePr>
        <p:xfrm>
          <a:off x="4938795" y="2735383"/>
          <a:ext cx="4157286" cy="2397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5" name="组合 24"/>
          <p:cNvGrpSpPr/>
          <p:nvPr/>
        </p:nvGrpSpPr>
        <p:grpSpPr>
          <a:xfrm>
            <a:off x="428361" y="2755159"/>
            <a:ext cx="4429125" cy="2057400"/>
            <a:chOff x="428361" y="2755159"/>
            <a:chExt cx="4429125" cy="2057400"/>
          </a:xfrm>
        </p:grpSpPr>
        <p:pic>
          <p:nvPicPr>
            <p:cNvPr id="5124" name="图片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61" y="2755159"/>
              <a:ext cx="442912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组合 21"/>
            <p:cNvGrpSpPr/>
            <p:nvPr/>
          </p:nvGrpSpPr>
          <p:grpSpPr>
            <a:xfrm>
              <a:off x="2654425" y="4083328"/>
              <a:ext cx="596853" cy="211270"/>
              <a:chOff x="2654425" y="4083328"/>
              <a:chExt cx="596853" cy="211270"/>
            </a:xfrm>
          </p:grpSpPr>
          <p:cxnSp>
            <p:nvCxnSpPr>
              <p:cNvPr id="17" name="直接连接符 16"/>
              <p:cNvCxnSpPr/>
              <p:nvPr/>
            </p:nvCxnSpPr>
            <p:spPr>
              <a:xfrm flipV="1">
                <a:off x="2654425" y="4083328"/>
                <a:ext cx="0" cy="2112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flipV="1">
                <a:off x="3251278" y="4083328"/>
                <a:ext cx="0" cy="2112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/>
            </p:nvCxnSpPr>
            <p:spPr>
              <a:xfrm>
                <a:off x="2656960" y="4083328"/>
                <a:ext cx="594318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2642923" y="3053751"/>
              <a:ext cx="1975085" cy="621102"/>
              <a:chOff x="2642923" y="3053751"/>
              <a:chExt cx="1975085" cy="621102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683179" y="3133469"/>
                <a:ext cx="18945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日负荷曲线图，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12-16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点负荷相对稳定</a:t>
                </a:r>
              </a:p>
            </p:txBody>
          </p:sp>
          <p:sp>
            <p:nvSpPr>
              <p:cNvPr id="23" name="圆角矩形标注 22"/>
              <p:cNvSpPr/>
              <p:nvPr/>
            </p:nvSpPr>
            <p:spPr>
              <a:xfrm>
                <a:off x="2642923" y="3053751"/>
                <a:ext cx="1975085" cy="621102"/>
              </a:xfrm>
              <a:prstGeom prst="wedgeRoundRectCallout">
                <a:avLst>
                  <a:gd name="adj1" fmla="val -40051"/>
                  <a:gd name="adj2" fmla="val 96900"/>
                  <a:gd name="adj3" fmla="val 16667"/>
                </a:avLst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428361" y="5240829"/>
            <a:ext cx="10981800" cy="579210"/>
            <a:chOff x="3724275" y="5547374"/>
            <a:chExt cx="7543800" cy="579210"/>
          </a:xfrm>
        </p:grpSpPr>
        <p:sp>
          <p:nvSpPr>
            <p:cNvPr id="51" name="圆角矩形 50"/>
            <p:cNvSpPr/>
            <p:nvPr/>
          </p:nvSpPr>
          <p:spPr>
            <a:xfrm>
              <a:off x="3724275" y="5547374"/>
              <a:ext cx="7543800" cy="579210"/>
            </a:xfrm>
            <a:prstGeom prst="roundRect">
              <a:avLst>
                <a:gd name="adj" fmla="val 13821"/>
              </a:avLst>
            </a:pr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2" name="矩形 51"/>
            <p:cNvSpPr/>
            <p:nvPr/>
          </p:nvSpPr>
          <p:spPr>
            <a:xfrm>
              <a:off x="4166097" y="5664046"/>
              <a:ext cx="68923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从上图可知，在同等负荷的条件下，环境密闭对主变温升影响成强正关系，是影响主变油温变高的关键因素。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592" y="2812471"/>
            <a:ext cx="2243522" cy="224352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085373" y="221370"/>
            <a:ext cx="4127891" cy="566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39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4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14" grpId="0"/>
      <p:bldGraphic spid="30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10"/>
          <p:cNvSpPr/>
          <p:nvPr/>
        </p:nvSpPr>
        <p:spPr>
          <a:xfrm>
            <a:off x="10058400" y="3996964"/>
            <a:ext cx="1741428" cy="791853"/>
          </a:xfrm>
          <a:prstGeom prst="parallelogram">
            <a:avLst>
              <a:gd name="adj" fmla="val 7261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0" y="1635879"/>
            <a:ext cx="6235537" cy="415910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6860" y="181561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要因确认之四：</a:t>
            </a:r>
            <a:r>
              <a:rPr lang="zh-CN" altLang="en-US" sz="24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设计不合理</a:t>
            </a:r>
          </a:p>
        </p:txBody>
      </p:sp>
      <p:sp>
        <p:nvSpPr>
          <p:cNvPr id="31" name="矩形 30"/>
          <p:cNvSpPr/>
          <p:nvPr/>
        </p:nvSpPr>
        <p:spPr>
          <a:xfrm>
            <a:off x="416860" y="5944511"/>
            <a:ext cx="5593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确认人：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确认时间：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2013.6</a:t>
            </a:r>
          </a:p>
        </p:txBody>
      </p:sp>
      <p:sp>
        <p:nvSpPr>
          <p:cNvPr id="5" name="矩形 4"/>
          <p:cNvSpPr/>
          <p:nvPr/>
        </p:nvSpPr>
        <p:spPr>
          <a:xfrm>
            <a:off x="6819513" y="195172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确认情况：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625802" y="2573519"/>
            <a:ext cx="5205927" cy="1423446"/>
            <a:chOff x="6644656" y="3035432"/>
            <a:chExt cx="5205927" cy="1423446"/>
          </a:xfrm>
        </p:grpSpPr>
        <p:sp>
          <p:nvSpPr>
            <p:cNvPr id="9" name="任意多边形 8"/>
            <p:cNvSpPr/>
            <p:nvPr/>
          </p:nvSpPr>
          <p:spPr>
            <a:xfrm rot="16200000">
              <a:off x="8535897" y="1144191"/>
              <a:ext cx="1423446" cy="5205927"/>
            </a:xfrm>
            <a:custGeom>
              <a:avLst/>
              <a:gdLst>
                <a:gd name="connsiteX0" fmla="*/ 1121790 w 1121790"/>
                <a:gd name="connsiteY0" fmla="*/ 95191 h 5205927"/>
                <a:gd name="connsiteX1" fmla="*/ 1121790 w 1121790"/>
                <a:gd name="connsiteY1" fmla="*/ 5205927 h 5205927"/>
                <a:gd name="connsiteX2" fmla="*/ 0 w 1121790"/>
                <a:gd name="connsiteY2" fmla="*/ 5205927 h 5205927"/>
                <a:gd name="connsiteX3" fmla="*/ 0 w 1121790"/>
                <a:gd name="connsiteY3" fmla="*/ 95191 h 5205927"/>
                <a:gd name="connsiteX4" fmla="*/ 525057 w 1121790"/>
                <a:gd name="connsiteY4" fmla="*/ 95191 h 5205927"/>
                <a:gd name="connsiteX5" fmla="*/ 585009 w 1121790"/>
                <a:gd name="connsiteY5" fmla="*/ 0 h 5205927"/>
                <a:gd name="connsiteX6" fmla="*/ 637226 w 1121790"/>
                <a:gd name="connsiteY6" fmla="*/ 95191 h 52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1790" h="5205927">
                  <a:moveTo>
                    <a:pt x="1121790" y="95191"/>
                  </a:moveTo>
                  <a:lnTo>
                    <a:pt x="1121790" y="5205927"/>
                  </a:lnTo>
                  <a:lnTo>
                    <a:pt x="0" y="5205927"/>
                  </a:lnTo>
                  <a:lnTo>
                    <a:pt x="0" y="95191"/>
                  </a:lnTo>
                  <a:lnTo>
                    <a:pt x="525057" y="95191"/>
                  </a:lnTo>
                  <a:lnTo>
                    <a:pt x="585009" y="0"/>
                  </a:lnTo>
                  <a:lnTo>
                    <a:pt x="637226" y="95191"/>
                  </a:lnTo>
                  <a:close/>
                </a:path>
              </a:pathLst>
            </a:custGeom>
            <a:gradFill>
              <a:gsLst>
                <a:gs pos="0">
                  <a:srgbClr val="77933C"/>
                </a:gs>
                <a:gs pos="100000">
                  <a:srgbClr val="10786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918034" y="3183923"/>
              <a:ext cx="4733496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、依照国网公司制定统一的招投标标准，对变电设计图纸机的招投标及安全指标均有详细规定，特别是冷却系统设计方面均有明确标准，课题人员调查均有明确的文件规定和说明材料。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93902" y="4392890"/>
            <a:ext cx="5205927" cy="838987"/>
            <a:chOff x="6644657" y="3035433"/>
            <a:chExt cx="5205927" cy="1423446"/>
          </a:xfrm>
        </p:grpSpPr>
        <p:sp>
          <p:nvSpPr>
            <p:cNvPr id="14" name="任意多边形 13"/>
            <p:cNvSpPr/>
            <p:nvPr/>
          </p:nvSpPr>
          <p:spPr>
            <a:xfrm rot="16200000">
              <a:off x="8535898" y="1144192"/>
              <a:ext cx="1423446" cy="5205927"/>
            </a:xfrm>
            <a:custGeom>
              <a:avLst/>
              <a:gdLst>
                <a:gd name="connsiteX0" fmla="*/ 1121790 w 1121790"/>
                <a:gd name="connsiteY0" fmla="*/ 95191 h 5205927"/>
                <a:gd name="connsiteX1" fmla="*/ 1121790 w 1121790"/>
                <a:gd name="connsiteY1" fmla="*/ 5205927 h 5205927"/>
                <a:gd name="connsiteX2" fmla="*/ 0 w 1121790"/>
                <a:gd name="connsiteY2" fmla="*/ 5205927 h 5205927"/>
                <a:gd name="connsiteX3" fmla="*/ 0 w 1121790"/>
                <a:gd name="connsiteY3" fmla="*/ 95191 h 5205927"/>
                <a:gd name="connsiteX4" fmla="*/ 525057 w 1121790"/>
                <a:gd name="connsiteY4" fmla="*/ 95191 h 5205927"/>
                <a:gd name="connsiteX5" fmla="*/ 585009 w 1121790"/>
                <a:gd name="connsiteY5" fmla="*/ 0 h 5205927"/>
                <a:gd name="connsiteX6" fmla="*/ 637226 w 1121790"/>
                <a:gd name="connsiteY6" fmla="*/ 95191 h 52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1790" h="5205927">
                  <a:moveTo>
                    <a:pt x="1121790" y="95191"/>
                  </a:moveTo>
                  <a:lnTo>
                    <a:pt x="1121790" y="5205927"/>
                  </a:lnTo>
                  <a:lnTo>
                    <a:pt x="0" y="5205927"/>
                  </a:lnTo>
                  <a:lnTo>
                    <a:pt x="0" y="95191"/>
                  </a:lnTo>
                  <a:lnTo>
                    <a:pt x="525057" y="95191"/>
                  </a:lnTo>
                  <a:lnTo>
                    <a:pt x="585009" y="0"/>
                  </a:lnTo>
                  <a:lnTo>
                    <a:pt x="637226" y="95191"/>
                  </a:lnTo>
                  <a:close/>
                </a:path>
              </a:pathLst>
            </a:custGeom>
            <a:gradFill>
              <a:gsLst>
                <a:gs pos="0">
                  <a:srgbClr val="77933C"/>
                </a:gs>
                <a:gs pos="100000">
                  <a:srgbClr val="10786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6918034" y="3183923"/>
              <a:ext cx="4733496" cy="587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、检修部门每年均要对设计内容进行审查，检查审查记录均有详细记录。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464" y="3024702"/>
            <a:ext cx="2248015" cy="22480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353951" y="192321"/>
            <a:ext cx="4127891" cy="566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41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4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71738" y="2659559"/>
            <a:ext cx="864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提高夏季浦上主变的日最大负荷率</a:t>
            </a:r>
          </a:p>
        </p:txBody>
      </p:sp>
      <p:sp>
        <p:nvSpPr>
          <p:cNvPr id="6" name="矩形 5"/>
          <p:cNvSpPr/>
          <p:nvPr/>
        </p:nvSpPr>
        <p:spPr>
          <a:xfrm>
            <a:off x="4094986" y="3801589"/>
            <a:ext cx="400202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XXXXX</a:t>
            </a:r>
            <a:r>
              <a:rPr lang="zh-CN" altLang="en-US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公司建新运维站</a:t>
            </a:r>
            <a:r>
              <a:rPr lang="en-US" altLang="zh-CN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QC</a:t>
            </a:r>
            <a:r>
              <a:rPr lang="zh-CN" altLang="en-US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小组</a:t>
            </a: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  申报时间 </a:t>
            </a:r>
            <a:r>
              <a:rPr lang="en-US" altLang="zh-CN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201X</a:t>
            </a:r>
            <a:r>
              <a:rPr lang="zh-CN" altLang="en-US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3</a:t>
            </a:r>
            <a:r>
              <a:rPr lang="zh-CN" altLang="en-US" sz="16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月</a:t>
            </a:r>
          </a:p>
        </p:txBody>
      </p:sp>
      <p:sp>
        <p:nvSpPr>
          <p:cNvPr id="2" name="矩形 1"/>
          <p:cNvSpPr/>
          <p:nvPr/>
        </p:nvSpPr>
        <p:spPr>
          <a:xfrm>
            <a:off x="5263100" y="4972244"/>
            <a:ext cx="18950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201X</a:t>
            </a:r>
            <a:r>
              <a:rPr lang="zh-CN" altLang="en-US" sz="105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年</a:t>
            </a:r>
            <a:r>
              <a:rPr lang="en-US" altLang="zh-CN" sz="105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QC</a:t>
            </a:r>
            <a:r>
              <a:rPr lang="zh-CN" altLang="en-US" sz="105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小组活动成果报告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308718" y="-864886"/>
            <a:ext cx="5774978" cy="2810224"/>
            <a:chOff x="1436914" y="-462223"/>
            <a:chExt cx="5774978" cy="2810224"/>
          </a:xfrm>
        </p:grpSpPr>
        <p:sp>
          <p:nvSpPr>
            <p:cNvPr id="13" name="五边形 12"/>
            <p:cNvSpPr/>
            <p:nvPr/>
          </p:nvSpPr>
          <p:spPr>
            <a:xfrm rot="5400000">
              <a:off x="2116481" y="-404901"/>
              <a:ext cx="1504650" cy="2863783"/>
            </a:xfrm>
            <a:prstGeom prst="homePlate">
              <a:avLst>
                <a:gd name="adj" fmla="val 2349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五边形 13"/>
            <p:cNvSpPr/>
            <p:nvPr/>
          </p:nvSpPr>
          <p:spPr>
            <a:xfrm rot="5400000">
              <a:off x="2895586" y="-489003"/>
              <a:ext cx="2810224" cy="2863783"/>
            </a:xfrm>
            <a:prstGeom prst="homePlate">
              <a:avLst>
                <a:gd name="adj" fmla="val 2349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五边形 14"/>
            <p:cNvSpPr/>
            <p:nvPr/>
          </p:nvSpPr>
          <p:spPr>
            <a:xfrm rot="5400000">
              <a:off x="5027676" y="-405953"/>
              <a:ext cx="1504650" cy="2863783"/>
            </a:xfrm>
            <a:prstGeom prst="homePlate">
              <a:avLst>
                <a:gd name="adj" fmla="val 2349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直角三角形 16"/>
          <p:cNvSpPr/>
          <p:nvPr/>
        </p:nvSpPr>
        <p:spPr>
          <a:xfrm>
            <a:off x="747465" y="4806265"/>
            <a:ext cx="5348533" cy="1536413"/>
          </a:xfrm>
          <a:custGeom>
            <a:avLst/>
            <a:gdLst>
              <a:gd name="connsiteX0" fmla="*/ 0 w 2946977"/>
              <a:gd name="connsiteY0" fmla="*/ 782787 h 782787"/>
              <a:gd name="connsiteX1" fmla="*/ 0 w 2946977"/>
              <a:gd name="connsiteY1" fmla="*/ 0 h 782787"/>
              <a:gd name="connsiteX2" fmla="*/ 2946977 w 2946977"/>
              <a:gd name="connsiteY2" fmla="*/ 782787 h 782787"/>
              <a:gd name="connsiteX3" fmla="*/ 0 w 2946977"/>
              <a:gd name="connsiteY3" fmla="*/ 782787 h 782787"/>
              <a:gd name="connsiteX0" fmla="*/ 2401556 w 5348533"/>
              <a:gd name="connsiteY0" fmla="*/ 1445978 h 1445978"/>
              <a:gd name="connsiteX1" fmla="*/ 0 w 5348533"/>
              <a:gd name="connsiteY1" fmla="*/ 0 h 1445978"/>
              <a:gd name="connsiteX2" fmla="*/ 5348533 w 5348533"/>
              <a:gd name="connsiteY2" fmla="*/ 1445978 h 1445978"/>
              <a:gd name="connsiteX3" fmla="*/ 2401556 w 5348533"/>
              <a:gd name="connsiteY3" fmla="*/ 1445978 h 1445978"/>
              <a:gd name="connsiteX0" fmla="*/ 4200211 w 5348533"/>
              <a:gd name="connsiteY0" fmla="*/ 1425881 h 1445978"/>
              <a:gd name="connsiteX1" fmla="*/ 0 w 5348533"/>
              <a:gd name="connsiteY1" fmla="*/ 0 h 1445978"/>
              <a:gd name="connsiteX2" fmla="*/ 5348533 w 5348533"/>
              <a:gd name="connsiteY2" fmla="*/ 1445978 h 1445978"/>
              <a:gd name="connsiteX3" fmla="*/ 4200211 w 5348533"/>
              <a:gd name="connsiteY3" fmla="*/ 1425881 h 1445978"/>
              <a:gd name="connsiteX0" fmla="*/ 4481565 w 5348533"/>
              <a:gd name="connsiteY0" fmla="*/ 1496219 h 1496219"/>
              <a:gd name="connsiteX1" fmla="*/ 0 w 5348533"/>
              <a:gd name="connsiteY1" fmla="*/ 0 h 1496219"/>
              <a:gd name="connsiteX2" fmla="*/ 5348533 w 5348533"/>
              <a:gd name="connsiteY2" fmla="*/ 1445978 h 1496219"/>
              <a:gd name="connsiteX3" fmla="*/ 4481565 w 5348533"/>
              <a:gd name="connsiteY3" fmla="*/ 1496219 h 1496219"/>
              <a:gd name="connsiteX0" fmla="*/ 4672483 w 5348533"/>
              <a:gd name="connsiteY0" fmla="*/ 1536413 h 1536413"/>
              <a:gd name="connsiteX1" fmla="*/ 0 w 5348533"/>
              <a:gd name="connsiteY1" fmla="*/ 0 h 1536413"/>
              <a:gd name="connsiteX2" fmla="*/ 5348533 w 5348533"/>
              <a:gd name="connsiteY2" fmla="*/ 1445978 h 1536413"/>
              <a:gd name="connsiteX3" fmla="*/ 4672483 w 5348533"/>
              <a:gd name="connsiteY3" fmla="*/ 1536413 h 153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8533" h="1536413">
                <a:moveTo>
                  <a:pt x="4672483" y="1536413"/>
                </a:moveTo>
                <a:lnTo>
                  <a:pt x="0" y="0"/>
                </a:lnTo>
                <a:lnTo>
                  <a:pt x="5348533" y="1445978"/>
                </a:lnTo>
                <a:lnTo>
                  <a:pt x="4672483" y="1536413"/>
                </a:lnTo>
                <a:close/>
              </a:path>
            </a:pathLst>
          </a:custGeom>
          <a:gradFill>
            <a:gsLst>
              <a:gs pos="100000">
                <a:srgbClr val="66FF33">
                  <a:lumMod val="74000"/>
                </a:srgbClr>
              </a:gs>
              <a:gs pos="0">
                <a:srgbClr val="66FF33">
                  <a:lumMod val="8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直角三角形 16"/>
          <p:cNvSpPr/>
          <p:nvPr/>
        </p:nvSpPr>
        <p:spPr>
          <a:xfrm flipH="1">
            <a:off x="6095997" y="4806266"/>
            <a:ext cx="5356439" cy="1538684"/>
          </a:xfrm>
          <a:custGeom>
            <a:avLst/>
            <a:gdLst>
              <a:gd name="connsiteX0" fmla="*/ 0 w 2946977"/>
              <a:gd name="connsiteY0" fmla="*/ 782787 h 782787"/>
              <a:gd name="connsiteX1" fmla="*/ 0 w 2946977"/>
              <a:gd name="connsiteY1" fmla="*/ 0 h 782787"/>
              <a:gd name="connsiteX2" fmla="*/ 2946977 w 2946977"/>
              <a:gd name="connsiteY2" fmla="*/ 782787 h 782787"/>
              <a:gd name="connsiteX3" fmla="*/ 0 w 2946977"/>
              <a:gd name="connsiteY3" fmla="*/ 782787 h 782787"/>
              <a:gd name="connsiteX0" fmla="*/ 2401556 w 5348533"/>
              <a:gd name="connsiteY0" fmla="*/ 1445978 h 1445978"/>
              <a:gd name="connsiteX1" fmla="*/ 0 w 5348533"/>
              <a:gd name="connsiteY1" fmla="*/ 0 h 1445978"/>
              <a:gd name="connsiteX2" fmla="*/ 5348533 w 5348533"/>
              <a:gd name="connsiteY2" fmla="*/ 1445978 h 1445978"/>
              <a:gd name="connsiteX3" fmla="*/ 2401556 w 5348533"/>
              <a:gd name="connsiteY3" fmla="*/ 1445978 h 1445978"/>
              <a:gd name="connsiteX0" fmla="*/ 4200211 w 5348533"/>
              <a:gd name="connsiteY0" fmla="*/ 1425881 h 1445978"/>
              <a:gd name="connsiteX1" fmla="*/ 0 w 5348533"/>
              <a:gd name="connsiteY1" fmla="*/ 0 h 1445978"/>
              <a:gd name="connsiteX2" fmla="*/ 5348533 w 5348533"/>
              <a:gd name="connsiteY2" fmla="*/ 1445978 h 1445978"/>
              <a:gd name="connsiteX3" fmla="*/ 4200211 w 5348533"/>
              <a:gd name="connsiteY3" fmla="*/ 1425881 h 1445978"/>
              <a:gd name="connsiteX0" fmla="*/ 4481565 w 5348533"/>
              <a:gd name="connsiteY0" fmla="*/ 1496219 h 1496219"/>
              <a:gd name="connsiteX1" fmla="*/ 0 w 5348533"/>
              <a:gd name="connsiteY1" fmla="*/ 0 h 1496219"/>
              <a:gd name="connsiteX2" fmla="*/ 5348533 w 5348533"/>
              <a:gd name="connsiteY2" fmla="*/ 1445978 h 1496219"/>
              <a:gd name="connsiteX3" fmla="*/ 4481565 w 5348533"/>
              <a:gd name="connsiteY3" fmla="*/ 1496219 h 1496219"/>
              <a:gd name="connsiteX0" fmla="*/ 4672483 w 5348533"/>
              <a:gd name="connsiteY0" fmla="*/ 1536413 h 1536413"/>
              <a:gd name="connsiteX1" fmla="*/ 0 w 5348533"/>
              <a:gd name="connsiteY1" fmla="*/ 0 h 1536413"/>
              <a:gd name="connsiteX2" fmla="*/ 5348533 w 5348533"/>
              <a:gd name="connsiteY2" fmla="*/ 1445978 h 1536413"/>
              <a:gd name="connsiteX3" fmla="*/ 4672483 w 5348533"/>
              <a:gd name="connsiteY3" fmla="*/ 1536413 h 153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8533" h="1536413">
                <a:moveTo>
                  <a:pt x="4672483" y="1536413"/>
                </a:moveTo>
                <a:lnTo>
                  <a:pt x="0" y="0"/>
                </a:lnTo>
                <a:lnTo>
                  <a:pt x="5348533" y="1445978"/>
                </a:lnTo>
                <a:lnTo>
                  <a:pt x="4672483" y="1536413"/>
                </a:lnTo>
                <a:close/>
              </a:path>
            </a:pathLst>
          </a:custGeom>
          <a:gradFill>
            <a:gsLst>
              <a:gs pos="0">
                <a:srgbClr val="66FF33">
                  <a:lumMod val="66000"/>
                </a:srgbClr>
              </a:gs>
              <a:gs pos="98000">
                <a:srgbClr val="66FF33">
                  <a:lumMod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42" y="163820"/>
            <a:ext cx="990455" cy="328550"/>
          </a:xfrm>
          <a:prstGeom prst="rect">
            <a:avLst/>
          </a:prstGeom>
        </p:spPr>
      </p:pic>
      <p:pic>
        <p:nvPicPr>
          <p:cNvPr id="16" name="图片 11" descr="http://hvdc.chinapower.com.cn/membercenter/personarticleimages/10/10002/10002753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2171" r="13324" b="3776"/>
          <a:stretch/>
        </p:blipFill>
        <p:spPr bwMode="auto">
          <a:xfrm>
            <a:off x="5416021" y="843350"/>
            <a:ext cx="1560373" cy="1560373"/>
          </a:xfrm>
          <a:prstGeom prst="ellips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03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要因确认之五：</a:t>
            </a:r>
            <a:r>
              <a:rPr lang="zh-CN" altLang="en-US" sz="24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冷却方式单一</a:t>
            </a:r>
          </a:p>
        </p:txBody>
      </p:sp>
      <p:sp>
        <p:nvSpPr>
          <p:cNvPr id="2" name="矩形 1"/>
          <p:cNvSpPr/>
          <p:nvPr/>
        </p:nvSpPr>
        <p:spPr>
          <a:xfrm>
            <a:off x="415003" y="1129571"/>
            <a:ext cx="110450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确认情况：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目前浦上变变电站主变室内各安装有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台通风机，因主变为自冷式变压器，在主变室内没有其他的冷却装置。小组成员在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日根据日负荷，全面开启浦上变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主变室的通风冷却装置，小组成员统计出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时至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时（主变平均负荷为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32MVA,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主变额定容量为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50MVA,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相当于主变容量的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64%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，）的温度，得到如下表格：</a:t>
            </a:r>
          </a:p>
        </p:txBody>
      </p:sp>
      <p:sp>
        <p:nvSpPr>
          <p:cNvPr id="19" name="矩形 18"/>
          <p:cNvSpPr/>
          <p:nvPr/>
        </p:nvSpPr>
        <p:spPr>
          <a:xfrm>
            <a:off x="415003" y="6048395"/>
            <a:ext cx="5593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确认方法：现场统计          确认人：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确认时间：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2014.7</a:t>
            </a:r>
          </a:p>
        </p:txBody>
      </p:sp>
      <p:graphicFrame>
        <p:nvGraphicFramePr>
          <p:cNvPr id="21" name="图表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357745"/>
              </p:ext>
            </p:extLst>
          </p:nvPr>
        </p:nvGraphicFramePr>
        <p:xfrm>
          <a:off x="346800" y="2298248"/>
          <a:ext cx="6383938" cy="3536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组合 21"/>
          <p:cNvGrpSpPr/>
          <p:nvPr/>
        </p:nvGrpSpPr>
        <p:grpSpPr>
          <a:xfrm>
            <a:off x="6768445" y="2573519"/>
            <a:ext cx="5063285" cy="3044856"/>
            <a:chOff x="6644657" y="3035432"/>
            <a:chExt cx="5205927" cy="2507528"/>
          </a:xfrm>
        </p:grpSpPr>
        <p:sp>
          <p:nvSpPr>
            <p:cNvPr id="23" name="任意多边形 22"/>
            <p:cNvSpPr/>
            <p:nvPr/>
          </p:nvSpPr>
          <p:spPr>
            <a:xfrm rot="16200000">
              <a:off x="7993857" y="1686232"/>
              <a:ext cx="2507528" cy="5205927"/>
            </a:xfrm>
            <a:custGeom>
              <a:avLst/>
              <a:gdLst>
                <a:gd name="connsiteX0" fmla="*/ 1121790 w 1121790"/>
                <a:gd name="connsiteY0" fmla="*/ 95191 h 5205927"/>
                <a:gd name="connsiteX1" fmla="*/ 1121790 w 1121790"/>
                <a:gd name="connsiteY1" fmla="*/ 5205927 h 5205927"/>
                <a:gd name="connsiteX2" fmla="*/ 0 w 1121790"/>
                <a:gd name="connsiteY2" fmla="*/ 5205927 h 5205927"/>
                <a:gd name="connsiteX3" fmla="*/ 0 w 1121790"/>
                <a:gd name="connsiteY3" fmla="*/ 95191 h 5205927"/>
                <a:gd name="connsiteX4" fmla="*/ 525057 w 1121790"/>
                <a:gd name="connsiteY4" fmla="*/ 95191 h 5205927"/>
                <a:gd name="connsiteX5" fmla="*/ 585009 w 1121790"/>
                <a:gd name="connsiteY5" fmla="*/ 0 h 5205927"/>
                <a:gd name="connsiteX6" fmla="*/ 637226 w 1121790"/>
                <a:gd name="connsiteY6" fmla="*/ 95191 h 52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1790" h="5205927">
                  <a:moveTo>
                    <a:pt x="1121790" y="95191"/>
                  </a:moveTo>
                  <a:lnTo>
                    <a:pt x="1121790" y="5205927"/>
                  </a:lnTo>
                  <a:lnTo>
                    <a:pt x="0" y="5205927"/>
                  </a:lnTo>
                  <a:lnTo>
                    <a:pt x="0" y="95191"/>
                  </a:lnTo>
                  <a:lnTo>
                    <a:pt x="525057" y="95191"/>
                  </a:lnTo>
                  <a:lnTo>
                    <a:pt x="585009" y="0"/>
                  </a:lnTo>
                  <a:lnTo>
                    <a:pt x="637226" y="95191"/>
                  </a:lnTo>
                  <a:close/>
                </a:path>
              </a:pathLst>
            </a:custGeom>
            <a:gradFill>
              <a:gsLst>
                <a:gs pos="0">
                  <a:srgbClr val="77933C"/>
                </a:gs>
                <a:gs pos="100000">
                  <a:srgbClr val="10786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6955741" y="3752048"/>
              <a:ext cx="4733496" cy="1458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从左表可知，在相同负荷的情况下，单一通风机冷却没有明显起到冷却效果，特别是在主变负荷较大的情况下，单一通风机冷却的效果更加薄弱，主变上层油温一度达到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75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度，折合主变本体油温更高，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故冷却方式单一是主变油温高的关键因素。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8327" y="3110731"/>
            <a:ext cx="2243522" cy="22435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064109" y="412393"/>
            <a:ext cx="4127891" cy="566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26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Graphic spid="21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要因确认之六：</a:t>
            </a:r>
            <a:r>
              <a:rPr lang="zh-CN" altLang="en-US" sz="24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天气炎热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16860" y="1353438"/>
            <a:ext cx="11460913" cy="747597"/>
            <a:chOff x="416859" y="1202610"/>
            <a:chExt cx="11460913" cy="747597"/>
          </a:xfrm>
        </p:grpSpPr>
        <p:sp>
          <p:nvSpPr>
            <p:cNvPr id="15" name="圆角矩形 14"/>
            <p:cNvSpPr/>
            <p:nvPr/>
          </p:nvSpPr>
          <p:spPr>
            <a:xfrm>
              <a:off x="416859" y="1202610"/>
              <a:ext cx="11460913" cy="747597"/>
            </a:xfrm>
            <a:prstGeom prst="roundRect">
              <a:avLst>
                <a:gd name="adj" fmla="val 13821"/>
              </a:avLst>
            </a:pr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" name="矩形 2"/>
            <p:cNvSpPr/>
            <p:nvPr/>
          </p:nvSpPr>
          <p:spPr>
            <a:xfrm>
              <a:off x="652529" y="1303877"/>
              <a:ext cx="108953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确认情况：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我省属亚热带湿润季风气候，因季节性气候问题无法预料，且我局变电站设计时已考虑了相关因素影响，故不是主要原因。 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652530" y="2173739"/>
            <a:ext cx="3957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确认人：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确认时间：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2013.6</a:t>
            </a:r>
          </a:p>
        </p:txBody>
      </p:sp>
      <p:cxnSp>
        <p:nvCxnSpPr>
          <p:cNvPr id="49" name="直接连接符 48"/>
          <p:cNvCxnSpPr/>
          <p:nvPr/>
        </p:nvCxnSpPr>
        <p:spPr>
          <a:xfrm flipH="1" flipV="1">
            <a:off x="938900" y="5514393"/>
            <a:ext cx="3931920" cy="0"/>
          </a:xfrm>
          <a:prstGeom prst="line">
            <a:avLst/>
          </a:prstGeom>
          <a:ln>
            <a:solidFill>
              <a:srgbClr val="77933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115950" y="4049671"/>
            <a:ext cx="12875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两大要因</a:t>
            </a:r>
          </a:p>
        </p:txBody>
      </p:sp>
      <p:grpSp>
        <p:nvGrpSpPr>
          <p:cNvPr id="28" name="Group 37"/>
          <p:cNvGrpSpPr>
            <a:grpSpLocks/>
          </p:cNvGrpSpPr>
          <p:nvPr/>
        </p:nvGrpSpPr>
        <p:grpSpPr bwMode="auto">
          <a:xfrm>
            <a:off x="3848528" y="2615054"/>
            <a:ext cx="4562667" cy="3511020"/>
            <a:chOff x="1229" y="1080"/>
            <a:chExt cx="3575" cy="2751"/>
          </a:xfrm>
        </p:grpSpPr>
        <p:grpSp>
          <p:nvGrpSpPr>
            <p:cNvPr id="29" name="Group 36"/>
            <p:cNvGrpSpPr>
              <a:grpSpLocks/>
            </p:cNvGrpSpPr>
            <p:nvPr/>
          </p:nvGrpSpPr>
          <p:grpSpPr bwMode="auto">
            <a:xfrm>
              <a:off x="1754" y="2851"/>
              <a:ext cx="3050" cy="978"/>
              <a:chOff x="1754" y="2851"/>
              <a:chExt cx="3050" cy="978"/>
            </a:xfrm>
          </p:grpSpPr>
          <p:sp>
            <p:nvSpPr>
              <p:cNvPr id="45" name="Oval 8"/>
              <p:cNvSpPr>
                <a:spLocks noChangeArrowheads="1"/>
              </p:cNvSpPr>
              <p:nvPr/>
            </p:nvSpPr>
            <p:spPr bwMode="auto">
              <a:xfrm rot="-534481">
                <a:off x="2641" y="3027"/>
                <a:ext cx="1205" cy="452"/>
              </a:xfrm>
              <a:prstGeom prst="ellipse">
                <a:avLst/>
              </a:prstGeom>
              <a:solidFill>
                <a:srgbClr val="B4B4B4">
                  <a:alpha val="18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46" name="Group 10"/>
              <p:cNvGrpSpPr>
                <a:grpSpLocks/>
              </p:cNvGrpSpPr>
              <p:nvPr/>
            </p:nvGrpSpPr>
            <p:grpSpPr bwMode="auto">
              <a:xfrm>
                <a:off x="1754" y="2851"/>
                <a:ext cx="3050" cy="978"/>
                <a:chOff x="532" y="2851"/>
                <a:chExt cx="3050" cy="978"/>
              </a:xfrm>
            </p:grpSpPr>
            <p:sp>
              <p:nvSpPr>
                <p:cNvPr id="47" name="Freeform 38"/>
                <p:cNvSpPr>
                  <a:spLocks/>
                </p:cNvSpPr>
                <p:nvPr/>
              </p:nvSpPr>
              <p:spPr bwMode="auto">
                <a:xfrm>
                  <a:off x="1132" y="2851"/>
                  <a:ext cx="2450" cy="520"/>
                </a:xfrm>
                <a:custGeom>
                  <a:avLst/>
                  <a:gdLst>
                    <a:gd name="T0" fmla="*/ 2147483647 w 1678"/>
                    <a:gd name="T1" fmla="*/ 321920855 h 1010"/>
                    <a:gd name="T2" fmla="*/ 2147483647 w 1678"/>
                    <a:gd name="T3" fmla="*/ 86670885 h 1010"/>
                    <a:gd name="T4" fmla="*/ 909929011 w 1678"/>
                    <a:gd name="T5" fmla="*/ 219084955 h 1010"/>
                    <a:gd name="T6" fmla="*/ 0 w 1678"/>
                    <a:gd name="T7" fmla="*/ 207391354 h 1010"/>
                    <a:gd name="T8" fmla="*/ 2147483647 w 1678"/>
                    <a:gd name="T9" fmla="*/ 21667919 h 1010"/>
                    <a:gd name="T10" fmla="*/ 2147483647 w 1678"/>
                    <a:gd name="T11" fmla="*/ 347371811 h 1010"/>
                    <a:gd name="T12" fmla="*/ 2147483647 w 1678"/>
                    <a:gd name="T13" fmla="*/ 321920855 h 10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78"/>
                    <a:gd name="T22" fmla="*/ 0 h 1010"/>
                    <a:gd name="T23" fmla="*/ 1678 w 1678"/>
                    <a:gd name="T24" fmla="*/ 1010 h 10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78" h="1010">
                      <a:moveTo>
                        <a:pt x="1162" y="936"/>
                      </a:moveTo>
                      <a:cubicBezTo>
                        <a:pt x="1222" y="836"/>
                        <a:pt x="1371" y="388"/>
                        <a:pt x="985" y="252"/>
                      </a:cubicBezTo>
                      <a:cubicBezTo>
                        <a:pt x="471" y="122"/>
                        <a:pt x="116" y="637"/>
                        <a:pt x="116" y="637"/>
                      </a:cubicBezTo>
                      <a:cubicBezTo>
                        <a:pt x="116" y="637"/>
                        <a:pt x="116" y="637"/>
                        <a:pt x="0" y="603"/>
                      </a:cubicBezTo>
                      <a:cubicBezTo>
                        <a:pt x="272" y="215"/>
                        <a:pt x="727" y="0"/>
                        <a:pt x="1077" y="63"/>
                      </a:cubicBezTo>
                      <a:cubicBezTo>
                        <a:pt x="1416" y="123"/>
                        <a:pt x="1678" y="452"/>
                        <a:pt x="1422" y="1010"/>
                      </a:cubicBezTo>
                      <a:cubicBezTo>
                        <a:pt x="1357" y="994"/>
                        <a:pt x="1209" y="950"/>
                        <a:pt x="1162" y="936"/>
                      </a:cubicBezTo>
                      <a:close/>
                    </a:path>
                  </a:pathLst>
                </a:custGeom>
                <a:solidFill>
                  <a:srgbClr val="B4B4B4">
                    <a:alpha val="17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zh-CN" noProof="1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8" name="Freeform 39"/>
                <p:cNvSpPr>
                  <a:spLocks/>
                </p:cNvSpPr>
                <p:nvPr/>
              </p:nvSpPr>
              <p:spPr bwMode="auto">
                <a:xfrm>
                  <a:off x="532" y="3191"/>
                  <a:ext cx="2600" cy="638"/>
                </a:xfrm>
                <a:custGeom>
                  <a:avLst/>
                  <a:gdLst>
                    <a:gd name="T0" fmla="*/ 2147483647 w 1781"/>
                    <a:gd name="T1" fmla="*/ 12508238 h 1235"/>
                    <a:gd name="T2" fmla="*/ 2147483647 w 1781"/>
                    <a:gd name="T3" fmla="*/ 272745684 h 1235"/>
                    <a:gd name="T4" fmla="*/ 2147483647 w 1781"/>
                    <a:gd name="T5" fmla="*/ 126123320 h 1235"/>
                    <a:gd name="T6" fmla="*/ 2147483647 w 1781"/>
                    <a:gd name="T7" fmla="*/ 154266409 h 1235"/>
                    <a:gd name="T8" fmla="*/ 2147483647 w 1781"/>
                    <a:gd name="T9" fmla="*/ 346752084 h 1235"/>
                    <a:gd name="T10" fmla="*/ 2147483647 w 1781"/>
                    <a:gd name="T11" fmla="*/ 0 h 1235"/>
                    <a:gd name="T12" fmla="*/ 2147483647 w 1781"/>
                    <a:gd name="T13" fmla="*/ 12508238 h 1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81"/>
                    <a:gd name="T22" fmla="*/ 0 h 1235"/>
                    <a:gd name="T23" fmla="*/ 1781 w 1781"/>
                    <a:gd name="T24" fmla="*/ 1235 h 12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81" h="1235">
                      <a:moveTo>
                        <a:pt x="487" y="36"/>
                      </a:moveTo>
                      <a:cubicBezTo>
                        <a:pt x="412" y="169"/>
                        <a:pt x="208" y="597"/>
                        <a:pt x="609" y="785"/>
                      </a:cubicBezTo>
                      <a:cubicBezTo>
                        <a:pt x="830" y="873"/>
                        <a:pt x="1204" y="807"/>
                        <a:pt x="1523" y="363"/>
                      </a:cubicBezTo>
                      <a:cubicBezTo>
                        <a:pt x="1586" y="379"/>
                        <a:pt x="1709" y="419"/>
                        <a:pt x="1781" y="444"/>
                      </a:cubicBezTo>
                      <a:cubicBezTo>
                        <a:pt x="1502" y="949"/>
                        <a:pt x="806" y="1235"/>
                        <a:pt x="452" y="998"/>
                      </a:cubicBezTo>
                      <a:cubicBezTo>
                        <a:pt x="0" y="701"/>
                        <a:pt x="278" y="135"/>
                        <a:pt x="372" y="0"/>
                      </a:cubicBezTo>
                      <a:cubicBezTo>
                        <a:pt x="430" y="17"/>
                        <a:pt x="411" y="11"/>
                        <a:pt x="487" y="36"/>
                      </a:cubicBezTo>
                      <a:close/>
                    </a:path>
                  </a:pathLst>
                </a:custGeom>
                <a:solidFill>
                  <a:srgbClr val="B4B4B4">
                    <a:alpha val="18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zh-CN" noProof="1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30" name="Group 13"/>
            <p:cNvGrpSpPr>
              <a:grpSpLocks/>
            </p:cNvGrpSpPr>
            <p:nvPr/>
          </p:nvGrpSpPr>
          <p:grpSpPr bwMode="auto">
            <a:xfrm>
              <a:off x="1229" y="1080"/>
              <a:ext cx="3050" cy="2751"/>
              <a:chOff x="7" y="1080"/>
              <a:chExt cx="3050" cy="2751"/>
            </a:xfrm>
          </p:grpSpPr>
          <p:grpSp>
            <p:nvGrpSpPr>
              <p:cNvPr id="33" name="Group 14"/>
              <p:cNvGrpSpPr>
                <a:grpSpLocks/>
              </p:cNvGrpSpPr>
              <p:nvPr/>
            </p:nvGrpSpPr>
            <p:grpSpPr bwMode="auto">
              <a:xfrm>
                <a:off x="7" y="2013"/>
                <a:ext cx="2663" cy="1818"/>
                <a:chOff x="7" y="2013"/>
                <a:chExt cx="2663" cy="1818"/>
              </a:xfrm>
            </p:grpSpPr>
            <p:sp>
              <p:nvSpPr>
                <p:cNvPr id="42" name="Freeform 41"/>
                <p:cNvSpPr>
                  <a:spLocks/>
                </p:cNvSpPr>
                <p:nvPr/>
              </p:nvSpPr>
              <p:spPr bwMode="auto">
                <a:xfrm>
                  <a:off x="7" y="2013"/>
                  <a:ext cx="2599" cy="1803"/>
                </a:xfrm>
                <a:custGeom>
                  <a:avLst/>
                  <a:gdLst>
                    <a:gd name="T0" fmla="*/ 2147483647 w 1781"/>
                    <a:gd name="T1" fmla="*/ 282302072 h 1235"/>
                    <a:gd name="T2" fmla="*/ 2147483647 w 1781"/>
                    <a:gd name="T3" fmla="*/ 2147483647 h 1235"/>
                    <a:gd name="T4" fmla="*/ 2147483647 w 1781"/>
                    <a:gd name="T5" fmla="*/ 2147483647 h 1235"/>
                    <a:gd name="T6" fmla="*/ 2147483647 w 1781"/>
                    <a:gd name="T7" fmla="*/ 2147483647 h 1235"/>
                    <a:gd name="T8" fmla="*/ 2147483647 w 1781"/>
                    <a:gd name="T9" fmla="*/ 2147483647 h 1235"/>
                    <a:gd name="T10" fmla="*/ 2147483647 w 1781"/>
                    <a:gd name="T11" fmla="*/ 0 h 1235"/>
                    <a:gd name="T12" fmla="*/ 2147483647 w 1781"/>
                    <a:gd name="T13" fmla="*/ 282302072 h 1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81"/>
                    <a:gd name="T22" fmla="*/ 0 h 1235"/>
                    <a:gd name="T23" fmla="*/ 1781 w 1781"/>
                    <a:gd name="T24" fmla="*/ 1235 h 12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81" h="1235">
                      <a:moveTo>
                        <a:pt x="487" y="36"/>
                      </a:moveTo>
                      <a:cubicBezTo>
                        <a:pt x="412" y="169"/>
                        <a:pt x="208" y="597"/>
                        <a:pt x="609" y="785"/>
                      </a:cubicBezTo>
                      <a:cubicBezTo>
                        <a:pt x="830" y="873"/>
                        <a:pt x="1204" y="807"/>
                        <a:pt x="1523" y="363"/>
                      </a:cubicBezTo>
                      <a:cubicBezTo>
                        <a:pt x="1586" y="379"/>
                        <a:pt x="1709" y="419"/>
                        <a:pt x="1781" y="444"/>
                      </a:cubicBezTo>
                      <a:cubicBezTo>
                        <a:pt x="1502" y="949"/>
                        <a:pt x="806" y="1235"/>
                        <a:pt x="452" y="998"/>
                      </a:cubicBezTo>
                      <a:cubicBezTo>
                        <a:pt x="0" y="701"/>
                        <a:pt x="278" y="135"/>
                        <a:pt x="372" y="0"/>
                      </a:cubicBezTo>
                      <a:cubicBezTo>
                        <a:pt x="430" y="17"/>
                        <a:pt x="411" y="11"/>
                        <a:pt x="487" y="3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FC635"/>
                    </a:gs>
                    <a:gs pos="100000">
                      <a:srgbClr val="9BBB59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zh-CN" noProof="1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3" name="Freeform 42"/>
                <p:cNvSpPr>
                  <a:spLocks/>
                </p:cNvSpPr>
                <p:nvPr/>
              </p:nvSpPr>
              <p:spPr bwMode="auto">
                <a:xfrm>
                  <a:off x="755" y="2659"/>
                  <a:ext cx="1915" cy="1172"/>
                </a:xfrm>
                <a:custGeom>
                  <a:avLst/>
                  <a:gdLst>
                    <a:gd name="T0" fmla="*/ 0 w 1312"/>
                    <a:gd name="T1" fmla="*/ 2147483647 h 803"/>
                    <a:gd name="T2" fmla="*/ 2147483647 w 1312"/>
                    <a:gd name="T3" fmla="*/ 2147483647 h 803"/>
                    <a:gd name="T4" fmla="*/ 2147483647 w 1312"/>
                    <a:gd name="T5" fmla="*/ 0 h 803"/>
                    <a:gd name="T6" fmla="*/ 2147483647 w 1312"/>
                    <a:gd name="T7" fmla="*/ 493633383 h 803"/>
                    <a:gd name="T8" fmla="*/ 2147483647 w 1312"/>
                    <a:gd name="T9" fmla="*/ 2147483647 h 803"/>
                    <a:gd name="T10" fmla="*/ 0 w 1312"/>
                    <a:gd name="T11" fmla="*/ 2147483647 h 8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12"/>
                    <a:gd name="T19" fmla="*/ 0 h 803"/>
                    <a:gd name="T20" fmla="*/ 1312 w 1312"/>
                    <a:gd name="T21" fmla="*/ 803 h 8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12" h="803">
                      <a:moveTo>
                        <a:pt x="0" y="589"/>
                      </a:moveTo>
                      <a:cubicBezTo>
                        <a:pt x="0" y="589"/>
                        <a:pt x="399" y="803"/>
                        <a:pt x="989" y="335"/>
                      </a:cubicBezTo>
                      <a:cubicBezTo>
                        <a:pt x="1163" y="189"/>
                        <a:pt x="1267" y="0"/>
                        <a:pt x="1267" y="0"/>
                      </a:cubicBezTo>
                      <a:cubicBezTo>
                        <a:pt x="1312" y="63"/>
                        <a:pt x="1312" y="63"/>
                        <a:pt x="1312" y="63"/>
                      </a:cubicBezTo>
                      <a:cubicBezTo>
                        <a:pt x="1312" y="63"/>
                        <a:pt x="999" y="633"/>
                        <a:pt x="400" y="678"/>
                      </a:cubicBezTo>
                      <a:cubicBezTo>
                        <a:pt x="148" y="694"/>
                        <a:pt x="0" y="589"/>
                        <a:pt x="0" y="58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77933C"/>
                    </a:gs>
                    <a:gs pos="91000">
                      <a:srgbClr val="9FC635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zh-CN" noProof="1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4" name="Freeform 43"/>
                <p:cNvSpPr>
                  <a:spLocks/>
                </p:cNvSpPr>
                <p:nvPr/>
              </p:nvSpPr>
              <p:spPr bwMode="auto">
                <a:xfrm>
                  <a:off x="419" y="2066"/>
                  <a:ext cx="389" cy="1042"/>
                </a:xfrm>
                <a:custGeom>
                  <a:avLst/>
                  <a:gdLst>
                    <a:gd name="T0" fmla="*/ 1597700349 w 267"/>
                    <a:gd name="T1" fmla="*/ 0 h 714"/>
                    <a:gd name="T2" fmla="*/ 2034146611 w 267"/>
                    <a:gd name="T3" fmla="*/ 391658397 h 714"/>
                    <a:gd name="T4" fmla="*/ 2057526089 w 267"/>
                    <a:gd name="T5" fmla="*/ 2147483647 h 714"/>
                    <a:gd name="T6" fmla="*/ 678048684 w 267"/>
                    <a:gd name="T7" fmla="*/ 2147483647 h 714"/>
                    <a:gd name="T8" fmla="*/ 1597700349 w 267"/>
                    <a:gd name="T9" fmla="*/ 0 h 7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7"/>
                    <a:gd name="T16" fmla="*/ 0 h 714"/>
                    <a:gd name="T17" fmla="*/ 267 w 267"/>
                    <a:gd name="T18" fmla="*/ 714 h 7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7" h="714">
                      <a:moveTo>
                        <a:pt x="205" y="0"/>
                      </a:moveTo>
                      <a:cubicBezTo>
                        <a:pt x="205" y="0"/>
                        <a:pt x="254" y="45"/>
                        <a:pt x="261" y="50"/>
                      </a:cubicBezTo>
                      <a:cubicBezTo>
                        <a:pt x="267" y="61"/>
                        <a:pt x="0" y="424"/>
                        <a:pt x="264" y="714"/>
                      </a:cubicBezTo>
                      <a:cubicBezTo>
                        <a:pt x="69" y="593"/>
                        <a:pt x="85" y="409"/>
                        <a:pt x="87" y="363"/>
                      </a:cubicBezTo>
                      <a:cubicBezTo>
                        <a:pt x="88" y="197"/>
                        <a:pt x="205" y="0"/>
                        <a:pt x="205" y="0"/>
                      </a:cubicBezTo>
                      <a:close/>
                    </a:path>
                  </a:pathLst>
                </a:custGeom>
                <a:gradFill rotWithShape="1">
                  <a:gsLst>
                    <a:gs pos="50000">
                      <a:srgbClr val="77933C"/>
                    </a:gs>
                    <a:gs pos="100000">
                      <a:srgbClr val="0061B3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zh-CN" noProof="1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34" name="Group 18"/>
              <p:cNvGrpSpPr>
                <a:grpSpLocks/>
              </p:cNvGrpSpPr>
              <p:nvPr/>
            </p:nvGrpSpPr>
            <p:grpSpPr bwMode="auto">
              <a:xfrm>
                <a:off x="606" y="1080"/>
                <a:ext cx="2451" cy="1570"/>
                <a:chOff x="606" y="1010"/>
                <a:chExt cx="2451" cy="1570"/>
              </a:xfrm>
            </p:grpSpPr>
            <p:sp>
              <p:nvSpPr>
                <p:cNvPr id="35" name="Freeform 46"/>
                <p:cNvSpPr>
                  <a:spLocks/>
                </p:cNvSpPr>
                <p:nvPr/>
              </p:nvSpPr>
              <p:spPr bwMode="auto">
                <a:xfrm>
                  <a:off x="2683" y="1564"/>
                  <a:ext cx="261" cy="1016"/>
                </a:xfrm>
                <a:custGeom>
                  <a:avLst/>
                  <a:gdLst>
                    <a:gd name="T0" fmla="*/ 0 w 179"/>
                    <a:gd name="T1" fmla="*/ 2147483647 h 696"/>
                    <a:gd name="T2" fmla="*/ 328124959 w 179"/>
                    <a:gd name="T3" fmla="*/ 2147483647 h 696"/>
                    <a:gd name="T4" fmla="*/ 1085935442 w 179"/>
                    <a:gd name="T5" fmla="*/ 2147483647 h 696"/>
                    <a:gd name="T6" fmla="*/ 710936742 w 179"/>
                    <a:gd name="T7" fmla="*/ 493878968 h 696"/>
                    <a:gd name="T8" fmla="*/ 499999075 w 179"/>
                    <a:gd name="T9" fmla="*/ 0 h 696"/>
                    <a:gd name="T10" fmla="*/ 0 w 179"/>
                    <a:gd name="T11" fmla="*/ 2147483647 h 6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9"/>
                    <a:gd name="T19" fmla="*/ 0 h 696"/>
                    <a:gd name="T20" fmla="*/ 179 w 179"/>
                    <a:gd name="T21" fmla="*/ 696 h 69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9" h="696">
                      <a:moveTo>
                        <a:pt x="0" y="630"/>
                      </a:moveTo>
                      <a:cubicBezTo>
                        <a:pt x="19" y="659"/>
                        <a:pt x="42" y="696"/>
                        <a:pt x="42" y="696"/>
                      </a:cubicBezTo>
                      <a:cubicBezTo>
                        <a:pt x="42" y="696"/>
                        <a:pt x="134" y="518"/>
                        <a:pt x="139" y="315"/>
                      </a:cubicBezTo>
                      <a:cubicBezTo>
                        <a:pt x="146" y="172"/>
                        <a:pt x="91" y="63"/>
                        <a:pt x="91" y="63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4" y="0"/>
                        <a:pt x="179" y="245"/>
                        <a:pt x="0" y="630"/>
                      </a:cubicBezTo>
                      <a:close/>
                    </a:path>
                  </a:pathLst>
                </a:custGeom>
                <a:solidFill>
                  <a:srgbClr val="10786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zh-CN" noProof="1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grpSp>
              <p:nvGrpSpPr>
                <p:cNvPr id="36" name="Group 20"/>
                <p:cNvGrpSpPr>
                  <a:grpSpLocks/>
                </p:cNvGrpSpPr>
                <p:nvPr/>
              </p:nvGrpSpPr>
              <p:grpSpPr bwMode="auto">
                <a:xfrm>
                  <a:off x="606" y="1010"/>
                  <a:ext cx="2451" cy="1570"/>
                  <a:chOff x="606" y="1010"/>
                  <a:chExt cx="2451" cy="1570"/>
                </a:xfrm>
              </p:grpSpPr>
              <p:sp>
                <p:nvSpPr>
                  <p:cNvPr id="37" name="Freeform 48"/>
                  <p:cNvSpPr>
                    <a:spLocks/>
                  </p:cNvSpPr>
                  <p:nvPr/>
                </p:nvSpPr>
                <p:spPr bwMode="auto">
                  <a:xfrm>
                    <a:off x="2303" y="2376"/>
                    <a:ext cx="440" cy="204"/>
                  </a:xfrm>
                  <a:custGeom>
                    <a:avLst/>
                    <a:gdLst>
                      <a:gd name="T0" fmla="*/ 0 w 469"/>
                      <a:gd name="T1" fmla="*/ 0 h 218"/>
                      <a:gd name="T2" fmla="*/ 840714240 w 469"/>
                      <a:gd name="T3" fmla="*/ 237490071 h 218"/>
                      <a:gd name="T4" fmla="*/ 975977312 w 469"/>
                      <a:gd name="T5" fmla="*/ 450199381 h 218"/>
                      <a:gd name="T6" fmla="*/ 151911512 w 469"/>
                      <a:gd name="T7" fmla="*/ 206513462 h 218"/>
                      <a:gd name="T8" fmla="*/ 0 w 469"/>
                      <a:gd name="T9" fmla="*/ 0 h 2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69"/>
                      <a:gd name="T16" fmla="*/ 0 h 218"/>
                      <a:gd name="T17" fmla="*/ 469 w 469"/>
                      <a:gd name="T18" fmla="*/ 218 h 2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69" h="218">
                        <a:moveTo>
                          <a:pt x="0" y="0"/>
                        </a:moveTo>
                        <a:lnTo>
                          <a:pt x="404" y="115"/>
                        </a:lnTo>
                        <a:lnTo>
                          <a:pt x="469" y="218"/>
                        </a:lnTo>
                        <a:lnTo>
                          <a:pt x="73" y="1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BDBDBD"/>
                      </a:gs>
                      <a:gs pos="100000">
                        <a:srgbClr val="4B4B4B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zh-CN" noProof="1">
                      <a:solidFill>
                        <a:prstClr val="black"/>
                      </a:solidFill>
                      <a:latin typeface="Arial" pitchFamily="34" charset="0"/>
                    </a:endParaRPr>
                  </a:p>
                </p:txBody>
              </p:sp>
              <p:grpSp>
                <p:nvGrpSpPr>
                  <p:cNvPr id="38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606" y="1010"/>
                    <a:ext cx="2451" cy="1473"/>
                    <a:chOff x="606" y="1010"/>
                    <a:chExt cx="2451" cy="1473"/>
                  </a:xfrm>
                </p:grpSpPr>
                <p:sp>
                  <p:nvSpPr>
                    <p:cNvPr id="3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606" y="1010"/>
                      <a:ext cx="2451" cy="1473"/>
                    </a:xfrm>
                    <a:custGeom>
                      <a:avLst/>
                      <a:gdLst>
                        <a:gd name="T0" fmla="*/ 2147483647 w 1678"/>
                        <a:gd name="T1" fmla="*/ 2147483647 h 1010"/>
                        <a:gd name="T2" fmla="*/ 2147483647 w 1678"/>
                        <a:gd name="T3" fmla="*/ 1970025963 h 1010"/>
                        <a:gd name="T4" fmla="*/ 911044533 w 1678"/>
                        <a:gd name="T5" fmla="*/ 2147483647 h 1010"/>
                        <a:gd name="T6" fmla="*/ 0 w 1678"/>
                        <a:gd name="T7" fmla="*/ 2147483647 h 1010"/>
                        <a:gd name="T8" fmla="*/ 2147483647 w 1678"/>
                        <a:gd name="T9" fmla="*/ 492507237 h 1010"/>
                        <a:gd name="T10" fmla="*/ 2147483647 w 1678"/>
                        <a:gd name="T11" fmla="*/ 2147483647 h 1010"/>
                        <a:gd name="T12" fmla="*/ 2147483647 w 1678"/>
                        <a:gd name="T13" fmla="*/ 2147483647 h 101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678"/>
                        <a:gd name="T22" fmla="*/ 0 h 1010"/>
                        <a:gd name="T23" fmla="*/ 1678 w 1678"/>
                        <a:gd name="T24" fmla="*/ 1010 h 1010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678" h="1010">
                          <a:moveTo>
                            <a:pt x="1162" y="936"/>
                          </a:moveTo>
                          <a:cubicBezTo>
                            <a:pt x="1222" y="836"/>
                            <a:pt x="1371" y="388"/>
                            <a:pt x="985" y="252"/>
                          </a:cubicBezTo>
                          <a:cubicBezTo>
                            <a:pt x="471" y="122"/>
                            <a:pt x="116" y="637"/>
                            <a:pt x="116" y="637"/>
                          </a:cubicBezTo>
                          <a:cubicBezTo>
                            <a:pt x="116" y="637"/>
                            <a:pt x="116" y="637"/>
                            <a:pt x="0" y="603"/>
                          </a:cubicBezTo>
                          <a:cubicBezTo>
                            <a:pt x="272" y="215"/>
                            <a:pt x="727" y="0"/>
                            <a:pt x="1077" y="63"/>
                          </a:cubicBezTo>
                          <a:cubicBezTo>
                            <a:pt x="1416" y="123"/>
                            <a:pt x="1678" y="452"/>
                            <a:pt x="1422" y="1010"/>
                          </a:cubicBezTo>
                          <a:cubicBezTo>
                            <a:pt x="1357" y="994"/>
                            <a:pt x="1209" y="950"/>
                            <a:pt x="1162" y="936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9BBB59"/>
                        </a:gs>
                        <a:gs pos="100000">
                          <a:srgbClr val="107864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zh-CN" noProof="1">
                        <a:solidFill>
                          <a:prstClr val="black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0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775" y="1187"/>
                      <a:ext cx="1606" cy="826"/>
                    </a:xfrm>
                    <a:custGeom>
                      <a:avLst/>
                      <a:gdLst>
                        <a:gd name="T0" fmla="*/ 2147483647 w 1100"/>
                        <a:gd name="T1" fmla="*/ 1023682006 h 565"/>
                        <a:gd name="T2" fmla="*/ 0 w 1100"/>
                        <a:gd name="T3" fmla="*/ 2147483647 h 565"/>
                        <a:gd name="T4" fmla="*/ 423523900 w 1100"/>
                        <a:gd name="T5" fmla="*/ 2147483647 h 565"/>
                        <a:gd name="T6" fmla="*/ 2147483647 w 1100"/>
                        <a:gd name="T7" fmla="*/ 1464652532 h 565"/>
                        <a:gd name="T8" fmla="*/ 2147483647 w 1100"/>
                        <a:gd name="T9" fmla="*/ 2147483647 h 565"/>
                        <a:gd name="T10" fmla="*/ 2147483647 w 1100"/>
                        <a:gd name="T11" fmla="*/ 1023682006 h 5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100"/>
                        <a:gd name="T19" fmla="*/ 0 h 565"/>
                        <a:gd name="T20" fmla="*/ 1100 w 1100"/>
                        <a:gd name="T21" fmla="*/ 565 h 56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100" h="565">
                          <a:moveTo>
                            <a:pt x="869" y="130"/>
                          </a:moveTo>
                          <a:cubicBezTo>
                            <a:pt x="355" y="0"/>
                            <a:pt x="0" y="515"/>
                            <a:pt x="0" y="515"/>
                          </a:cubicBezTo>
                          <a:cubicBezTo>
                            <a:pt x="0" y="515"/>
                            <a:pt x="0" y="515"/>
                            <a:pt x="54" y="565"/>
                          </a:cubicBezTo>
                          <a:cubicBezTo>
                            <a:pt x="279" y="285"/>
                            <a:pt x="580" y="120"/>
                            <a:pt x="866" y="186"/>
                          </a:cubicBezTo>
                          <a:cubicBezTo>
                            <a:pt x="1050" y="226"/>
                            <a:pt x="1100" y="347"/>
                            <a:pt x="1100" y="347"/>
                          </a:cubicBezTo>
                          <a:cubicBezTo>
                            <a:pt x="1084" y="303"/>
                            <a:pt x="1043" y="192"/>
                            <a:pt x="869" y="1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3A3A3"/>
                        </a:gs>
                        <a:gs pos="50000">
                          <a:srgbClr val="525252"/>
                        </a:gs>
                        <a:gs pos="100000">
                          <a:srgbClr val="A3A3A3"/>
                        </a:gs>
                      </a:gsLst>
                      <a:lin ang="189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zh-CN" noProof="1">
                        <a:solidFill>
                          <a:prstClr val="black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1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606" y="1890"/>
                      <a:ext cx="249" cy="123"/>
                    </a:xfrm>
                    <a:custGeom>
                      <a:avLst/>
                      <a:gdLst>
                        <a:gd name="T0" fmla="*/ 380616817 w 264"/>
                        <a:gd name="T1" fmla="*/ 110562880 h 131"/>
                        <a:gd name="T2" fmla="*/ 558236615 w 264"/>
                        <a:gd name="T3" fmla="*/ 273276413 h 131"/>
                        <a:gd name="T4" fmla="*/ 175506045 w 264"/>
                        <a:gd name="T5" fmla="*/ 162713503 h 131"/>
                        <a:gd name="T6" fmla="*/ 0 w 264"/>
                        <a:gd name="T7" fmla="*/ 0 h 131"/>
                        <a:gd name="T8" fmla="*/ 380616817 w 264"/>
                        <a:gd name="T9" fmla="*/ 110562880 h 13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4"/>
                        <a:gd name="T16" fmla="*/ 0 h 131"/>
                        <a:gd name="T17" fmla="*/ 264 w 264"/>
                        <a:gd name="T18" fmla="*/ 131 h 13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4" h="131">
                          <a:moveTo>
                            <a:pt x="180" y="53"/>
                          </a:moveTo>
                          <a:lnTo>
                            <a:pt x="264" y="131"/>
                          </a:lnTo>
                          <a:lnTo>
                            <a:pt x="83" y="78"/>
                          </a:lnTo>
                          <a:lnTo>
                            <a:pt x="0" y="0"/>
                          </a:lnTo>
                          <a:lnTo>
                            <a:pt x="180" y="53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BDBDBD"/>
                        </a:gs>
                        <a:gs pos="100000">
                          <a:srgbClr val="4B4B4B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zh-CN" noProof="1">
                        <a:solidFill>
                          <a:prstClr val="black"/>
                        </a:solidFill>
                        <a:latin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31" name="WordArt 51"/>
            <p:cNvSpPr>
              <a:spLocks noChangeArrowheads="1" noChangeShapeType="1" noTextEdit="1"/>
            </p:cNvSpPr>
            <p:nvPr/>
          </p:nvSpPr>
          <p:spPr bwMode="auto">
            <a:xfrm rot="1871965">
              <a:off x="1578" y="2189"/>
              <a:ext cx="1511" cy="1238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368661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要 因 二</a:t>
              </a:r>
            </a:p>
          </p:txBody>
        </p:sp>
        <p:sp>
          <p:nvSpPr>
            <p:cNvPr id="32" name="WordArt 58"/>
            <p:cNvSpPr>
              <a:spLocks noChangeArrowheads="1" noChangeShapeType="1" noTextEdit="1"/>
            </p:cNvSpPr>
            <p:nvPr/>
          </p:nvSpPr>
          <p:spPr bwMode="auto">
            <a:xfrm rot="2571658">
              <a:off x="2551" y="1285"/>
              <a:ext cx="1038" cy="151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4295596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50" b="1" kern="10" dirty="0">
                  <a:ln w="9525">
                    <a:noFill/>
                    <a:round/>
                    <a:headEnd/>
                    <a:tailEnd/>
                  </a:ln>
                  <a:solidFill>
                    <a:prstClr val="white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要因一</a:t>
              </a: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7423812" y="3322108"/>
            <a:ext cx="3931920" cy="0"/>
          </a:xfrm>
          <a:prstGeom prst="line">
            <a:avLst/>
          </a:prstGeom>
          <a:ln>
            <a:solidFill>
              <a:srgbClr val="77933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>
            <a:off x="952157" y="4322037"/>
            <a:ext cx="2164647" cy="1106584"/>
            <a:chOff x="816083" y="4190094"/>
            <a:chExt cx="2139482" cy="1106584"/>
          </a:xfrm>
        </p:grpSpPr>
        <p:sp>
          <p:nvSpPr>
            <p:cNvPr id="50" name="任意多边形 49"/>
            <p:cNvSpPr/>
            <p:nvPr/>
          </p:nvSpPr>
          <p:spPr>
            <a:xfrm flipV="1">
              <a:off x="816083" y="4190094"/>
              <a:ext cx="2139482" cy="1106584"/>
            </a:xfrm>
            <a:custGeom>
              <a:avLst/>
              <a:gdLst>
                <a:gd name="connsiteX0" fmla="*/ 125823 w 1789871"/>
                <a:gd name="connsiteY0" fmla="*/ 1230368 h 1230368"/>
                <a:gd name="connsiteX1" fmla="*/ 1664048 w 1789871"/>
                <a:gd name="connsiteY1" fmla="*/ 1230368 h 1230368"/>
                <a:gd name="connsiteX2" fmla="*/ 1789871 w 1789871"/>
                <a:gd name="connsiteY2" fmla="*/ 1104545 h 1230368"/>
                <a:gd name="connsiteX3" fmla="*/ 1789871 w 1789871"/>
                <a:gd name="connsiteY3" fmla="*/ 217209 h 1230368"/>
                <a:gd name="connsiteX4" fmla="*/ 1664048 w 1789871"/>
                <a:gd name="connsiteY4" fmla="*/ 91386 h 1230368"/>
                <a:gd name="connsiteX5" fmla="*/ 947939 w 1789871"/>
                <a:gd name="connsiteY5" fmla="*/ 91386 h 1230368"/>
                <a:gd name="connsiteX6" fmla="*/ 894935 w 1789871"/>
                <a:gd name="connsiteY6" fmla="*/ 0 h 1230368"/>
                <a:gd name="connsiteX7" fmla="*/ 841931 w 1789871"/>
                <a:gd name="connsiteY7" fmla="*/ 91386 h 1230368"/>
                <a:gd name="connsiteX8" fmla="*/ 125823 w 1789871"/>
                <a:gd name="connsiteY8" fmla="*/ 91386 h 1230368"/>
                <a:gd name="connsiteX9" fmla="*/ 0 w 1789871"/>
                <a:gd name="connsiteY9" fmla="*/ 217209 h 1230368"/>
                <a:gd name="connsiteX10" fmla="*/ 0 w 1789871"/>
                <a:gd name="connsiteY10" fmla="*/ 1104545 h 1230368"/>
                <a:gd name="connsiteX11" fmla="*/ 125823 w 1789871"/>
                <a:gd name="connsiteY11" fmla="*/ 1230368 h 123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9871" h="1230368">
                  <a:moveTo>
                    <a:pt x="125823" y="1230368"/>
                  </a:moveTo>
                  <a:lnTo>
                    <a:pt x="1664048" y="1230368"/>
                  </a:lnTo>
                  <a:cubicBezTo>
                    <a:pt x="1733538" y="1230368"/>
                    <a:pt x="1789871" y="1174035"/>
                    <a:pt x="1789871" y="1104545"/>
                  </a:cubicBezTo>
                  <a:lnTo>
                    <a:pt x="1789871" y="217209"/>
                  </a:lnTo>
                  <a:cubicBezTo>
                    <a:pt x="1789871" y="147719"/>
                    <a:pt x="1733538" y="91386"/>
                    <a:pt x="1664048" y="91386"/>
                  </a:cubicBezTo>
                  <a:lnTo>
                    <a:pt x="947939" y="91386"/>
                  </a:lnTo>
                  <a:lnTo>
                    <a:pt x="894935" y="0"/>
                  </a:lnTo>
                  <a:lnTo>
                    <a:pt x="841931" y="91386"/>
                  </a:lnTo>
                  <a:lnTo>
                    <a:pt x="125823" y="91386"/>
                  </a:lnTo>
                  <a:cubicBezTo>
                    <a:pt x="56333" y="91386"/>
                    <a:pt x="0" y="147719"/>
                    <a:pt x="0" y="217209"/>
                  </a:cubicBezTo>
                  <a:lnTo>
                    <a:pt x="0" y="1104545"/>
                  </a:lnTo>
                  <a:cubicBezTo>
                    <a:pt x="0" y="1174035"/>
                    <a:pt x="56333" y="1230368"/>
                    <a:pt x="125823" y="1230368"/>
                  </a:cubicBezTo>
                  <a:close/>
                </a:path>
              </a:pathLst>
            </a:custGeom>
            <a:gradFill>
              <a:gsLst>
                <a:gs pos="12000">
                  <a:srgbClr val="9BBB59">
                    <a:lumMod val="83000"/>
                  </a:srgbClr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019240" y="4488619"/>
              <a:ext cx="17331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冷却方式单一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191085" y="3396976"/>
            <a:ext cx="2164647" cy="1106584"/>
            <a:chOff x="816082" y="4096258"/>
            <a:chExt cx="2139482" cy="1106584"/>
          </a:xfrm>
        </p:grpSpPr>
        <p:sp>
          <p:nvSpPr>
            <p:cNvPr id="53" name="任意多边形 52"/>
            <p:cNvSpPr/>
            <p:nvPr/>
          </p:nvSpPr>
          <p:spPr>
            <a:xfrm rot="10800000" flipV="1">
              <a:off x="816082" y="4096258"/>
              <a:ext cx="2139482" cy="1106584"/>
            </a:xfrm>
            <a:custGeom>
              <a:avLst/>
              <a:gdLst>
                <a:gd name="connsiteX0" fmla="*/ 125823 w 1789871"/>
                <a:gd name="connsiteY0" fmla="*/ 1230368 h 1230368"/>
                <a:gd name="connsiteX1" fmla="*/ 1664048 w 1789871"/>
                <a:gd name="connsiteY1" fmla="*/ 1230368 h 1230368"/>
                <a:gd name="connsiteX2" fmla="*/ 1789871 w 1789871"/>
                <a:gd name="connsiteY2" fmla="*/ 1104545 h 1230368"/>
                <a:gd name="connsiteX3" fmla="*/ 1789871 w 1789871"/>
                <a:gd name="connsiteY3" fmla="*/ 217209 h 1230368"/>
                <a:gd name="connsiteX4" fmla="*/ 1664048 w 1789871"/>
                <a:gd name="connsiteY4" fmla="*/ 91386 h 1230368"/>
                <a:gd name="connsiteX5" fmla="*/ 947939 w 1789871"/>
                <a:gd name="connsiteY5" fmla="*/ 91386 h 1230368"/>
                <a:gd name="connsiteX6" fmla="*/ 894935 w 1789871"/>
                <a:gd name="connsiteY6" fmla="*/ 0 h 1230368"/>
                <a:gd name="connsiteX7" fmla="*/ 841931 w 1789871"/>
                <a:gd name="connsiteY7" fmla="*/ 91386 h 1230368"/>
                <a:gd name="connsiteX8" fmla="*/ 125823 w 1789871"/>
                <a:gd name="connsiteY8" fmla="*/ 91386 h 1230368"/>
                <a:gd name="connsiteX9" fmla="*/ 0 w 1789871"/>
                <a:gd name="connsiteY9" fmla="*/ 217209 h 1230368"/>
                <a:gd name="connsiteX10" fmla="*/ 0 w 1789871"/>
                <a:gd name="connsiteY10" fmla="*/ 1104545 h 1230368"/>
                <a:gd name="connsiteX11" fmla="*/ 125823 w 1789871"/>
                <a:gd name="connsiteY11" fmla="*/ 1230368 h 123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9871" h="1230368">
                  <a:moveTo>
                    <a:pt x="125823" y="1230368"/>
                  </a:moveTo>
                  <a:lnTo>
                    <a:pt x="1664048" y="1230368"/>
                  </a:lnTo>
                  <a:cubicBezTo>
                    <a:pt x="1733538" y="1230368"/>
                    <a:pt x="1789871" y="1174035"/>
                    <a:pt x="1789871" y="1104545"/>
                  </a:cubicBezTo>
                  <a:lnTo>
                    <a:pt x="1789871" y="217209"/>
                  </a:lnTo>
                  <a:cubicBezTo>
                    <a:pt x="1789871" y="147719"/>
                    <a:pt x="1733538" y="91386"/>
                    <a:pt x="1664048" y="91386"/>
                  </a:cubicBezTo>
                  <a:lnTo>
                    <a:pt x="947939" y="91386"/>
                  </a:lnTo>
                  <a:lnTo>
                    <a:pt x="894935" y="0"/>
                  </a:lnTo>
                  <a:lnTo>
                    <a:pt x="841931" y="91386"/>
                  </a:lnTo>
                  <a:lnTo>
                    <a:pt x="125823" y="91386"/>
                  </a:lnTo>
                  <a:cubicBezTo>
                    <a:pt x="56333" y="91386"/>
                    <a:pt x="0" y="147719"/>
                    <a:pt x="0" y="217209"/>
                  </a:cubicBezTo>
                  <a:lnTo>
                    <a:pt x="0" y="1104545"/>
                  </a:lnTo>
                  <a:cubicBezTo>
                    <a:pt x="0" y="1174035"/>
                    <a:pt x="56333" y="1230368"/>
                    <a:pt x="125823" y="1230368"/>
                  </a:cubicBezTo>
                  <a:close/>
                </a:path>
              </a:pathLst>
            </a:cu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284398" y="4493916"/>
              <a:ext cx="12028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环境密闭</a:t>
              </a: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464" y="3024702"/>
            <a:ext cx="2248015" cy="224801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353951" y="192321"/>
            <a:ext cx="4127891" cy="566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35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" presetClass="entr" presetSubtype="1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40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40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制定对策</a:t>
            </a:r>
            <a:endParaRPr lang="zh-CN" altLang="en-US" sz="2400" b="1" dirty="0">
              <a:solidFill>
                <a:srgbClr val="9BBB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5968" y="1385423"/>
            <a:ext cx="11253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经过“要因”论证后确认的</a:t>
            </a:r>
            <a:r>
              <a:rPr lang="zh-CN" altLang="en-US" sz="1600" b="1" dirty="0">
                <a:solidFill>
                  <a:srgbClr val="77933C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“环境密闭与冷却方式单一”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主要原因，小组成员群策群力，充分发表自己的意见和想法，制定了对策实施计划表：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767745"/>
              </p:ext>
            </p:extLst>
          </p:nvPr>
        </p:nvGraphicFramePr>
        <p:xfrm>
          <a:off x="505968" y="2421414"/>
          <a:ext cx="7641336" cy="3430746"/>
        </p:xfrm>
        <a:graphic>
          <a:graphicData uri="http://schemas.openxmlformats.org/drawingml/2006/table">
            <a:tbl>
              <a:tblPr/>
              <a:tblGrid>
                <a:gridCol w="57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4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95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307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措施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负责人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完成时间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5373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环境密闭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定期开闭主变室大门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主变空气流通时间每日达到</a:t>
                      </a: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50%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、按照安全要求，结合天气情况，每日通知门卫定时开启主变室，晚间关闭，防止小动物进入设备区。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、台风暴雨天气，及时关闭主变室大门，防止雨水渗透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7-10</a:t>
                      </a: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上旬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229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冷却方式单一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增加水冷喷雾系统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冷却效果下降</a:t>
                      </a: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度以上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22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探寻新的冷却方式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lvl="0" indent="-342900" algn="ctr">
                        <a:lnSpc>
                          <a:spcPts val="22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安装新设备，采用水冷喷雾结合定期通风开启相结合功能，增加主变降温效果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月中旬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5" name="图片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r="7544"/>
          <a:stretch/>
        </p:blipFill>
        <p:spPr bwMode="auto">
          <a:xfrm>
            <a:off x="8202168" y="2423160"/>
            <a:ext cx="3415715" cy="345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14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对策实施</a:t>
            </a:r>
            <a:endParaRPr lang="zh-CN" altLang="en-US" sz="2400" b="1" dirty="0">
              <a:solidFill>
                <a:srgbClr val="9BBB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2902" y="804831"/>
            <a:ext cx="4260500" cy="1124321"/>
            <a:chOff x="572757" y="543574"/>
            <a:chExt cx="4260500" cy="112432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495866" y="563671"/>
              <a:ext cx="0" cy="1044000"/>
            </a:xfrm>
            <a:prstGeom prst="line">
              <a:avLst/>
            </a:prstGeom>
            <a:ln w="19050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26600" y="543574"/>
              <a:ext cx="0" cy="1044000"/>
            </a:xfrm>
            <a:prstGeom prst="line">
              <a:avLst/>
            </a:prstGeom>
            <a:ln w="19050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圆角矩形 7"/>
            <p:cNvSpPr/>
            <p:nvPr/>
          </p:nvSpPr>
          <p:spPr>
            <a:xfrm>
              <a:off x="572757" y="1145512"/>
              <a:ext cx="4260500" cy="522383"/>
            </a:xfrm>
            <a:prstGeom prst="roundRect">
              <a:avLst/>
            </a:prstGeom>
            <a:gradFill>
              <a:gsLst>
                <a:gs pos="12000">
                  <a:srgbClr val="9BBB59">
                    <a:lumMod val="83000"/>
                  </a:srgbClr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79431" y="1218242"/>
              <a:ext cx="3647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对策实施一：定期开闭主变室大门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849310" y="2577106"/>
            <a:ext cx="5635693" cy="2383795"/>
            <a:chOff x="-2849310" y="2577106"/>
            <a:chExt cx="5635693" cy="2383795"/>
          </a:xfrm>
        </p:grpSpPr>
        <p:sp>
          <p:nvSpPr>
            <p:cNvPr id="23" name="右箭头 22"/>
            <p:cNvSpPr/>
            <p:nvPr/>
          </p:nvSpPr>
          <p:spPr bwMode="auto">
            <a:xfrm rot="18992333">
              <a:off x="-2849310" y="3834515"/>
              <a:ext cx="5635693" cy="1126386"/>
            </a:xfrm>
            <a:prstGeom prst="rightArrow">
              <a:avLst/>
            </a:prstGeom>
            <a:gradFill>
              <a:gsLst>
                <a:gs pos="0">
                  <a:srgbClr val="77933C"/>
                </a:gs>
                <a:gs pos="100000">
                  <a:srgbClr val="808080"/>
                </a:gs>
              </a:gsLst>
              <a:lin ang="9600000" scaled="0"/>
            </a:gra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flood" dir="t">
                <a:rot lat="0" lon="0" rev="13800000"/>
              </a:lightRig>
            </a:scene3d>
            <a:sp3d extrusionH="107950" prstMaterial="plastic">
              <a:bevelB/>
            </a:sp3d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en-US" kern="0">
                <a:solidFill>
                  <a:srgbClr val="FFFFFF"/>
                </a:solidFill>
                <a:latin typeface="Franklin Gothic Book"/>
                <a:ea typeface="黑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22687" y="257710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2849310" y="4028376"/>
            <a:ext cx="5635693" cy="2350082"/>
            <a:chOff x="-2849310" y="4028376"/>
            <a:chExt cx="5635693" cy="2350082"/>
          </a:xfrm>
        </p:grpSpPr>
        <p:sp>
          <p:nvSpPr>
            <p:cNvPr id="24" name="右箭头 23"/>
            <p:cNvSpPr/>
            <p:nvPr/>
          </p:nvSpPr>
          <p:spPr bwMode="auto">
            <a:xfrm rot="18992333">
              <a:off x="-2849310" y="5252072"/>
              <a:ext cx="5635693" cy="1126386"/>
            </a:xfrm>
            <a:prstGeom prst="rightArrow">
              <a:avLst/>
            </a:prstGeom>
            <a:gradFill>
              <a:gsLst>
                <a:gs pos="0">
                  <a:srgbClr val="46720C"/>
                </a:gs>
                <a:gs pos="100000">
                  <a:srgbClr val="7CFF05"/>
                </a:gs>
              </a:gsLst>
              <a:lin ang="19200000" scaled="0"/>
            </a:gra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flood" dir="t">
                <a:rot lat="0" lon="0" rev="13800000"/>
              </a:lightRig>
            </a:scene3d>
            <a:sp3d extrusionH="107950" prstMaterial="plastic">
              <a:bevelB/>
            </a:sp3d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en-US" kern="0">
                <a:solidFill>
                  <a:srgbClr val="FFFFFF"/>
                </a:solidFill>
                <a:latin typeface="Franklin Gothic Book"/>
                <a:ea typeface="黑体" panose="02010609060101010101" pitchFamily="49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12639" y="402837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2849310" y="5548014"/>
            <a:ext cx="5635693" cy="2354444"/>
            <a:chOff x="-2849310" y="5548014"/>
            <a:chExt cx="5635693" cy="2354444"/>
          </a:xfrm>
        </p:grpSpPr>
        <p:sp>
          <p:nvSpPr>
            <p:cNvPr id="25" name="右箭头 24"/>
            <p:cNvSpPr/>
            <p:nvPr/>
          </p:nvSpPr>
          <p:spPr bwMode="auto">
            <a:xfrm rot="18992333">
              <a:off x="-2849310" y="6776072"/>
              <a:ext cx="5635693" cy="1126386"/>
            </a:xfrm>
            <a:prstGeom prst="rightArrow">
              <a:avLst/>
            </a:prstGeom>
            <a:gradFill>
              <a:gsLst>
                <a:gs pos="0">
                  <a:srgbClr val="16A085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2600000" scaled="0"/>
            </a:gra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flood" dir="t">
                <a:rot lat="0" lon="0" rev="13800000"/>
              </a:lightRig>
            </a:scene3d>
            <a:sp3d extrusionH="107950" prstMaterial="plastic">
              <a:bevelB/>
            </a:sp3d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en-US" kern="0">
                <a:solidFill>
                  <a:srgbClr val="FFFFFF"/>
                </a:solidFill>
                <a:latin typeface="Franklin Gothic Book"/>
                <a:ea typeface="黑体" panose="02010609060101010101" pitchFamily="49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72046" y="554801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135622" y="2443308"/>
            <a:ext cx="4878127" cy="1024877"/>
            <a:chOff x="2135622" y="2443308"/>
            <a:chExt cx="4878127" cy="1024877"/>
          </a:xfrm>
        </p:grpSpPr>
        <p:sp>
          <p:nvSpPr>
            <p:cNvPr id="26" name="圆角矩形 25"/>
            <p:cNvSpPr/>
            <p:nvPr/>
          </p:nvSpPr>
          <p:spPr>
            <a:xfrm>
              <a:off x="2135622" y="2443308"/>
              <a:ext cx="4878127" cy="1024877"/>
            </a:xfrm>
            <a:prstGeom prst="roundRect">
              <a:avLst>
                <a:gd name="adj" fmla="val 436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325529" y="2597891"/>
              <a:ext cx="44983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小组成员在值班台上打印各个所辖子站的门卫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小时电话，每日定时通知门卫开启主变室大门，增加主变空气流通速度。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135622" y="3717746"/>
            <a:ext cx="4878127" cy="1024877"/>
            <a:chOff x="2135622" y="2443308"/>
            <a:chExt cx="4878127" cy="1024877"/>
          </a:xfrm>
        </p:grpSpPr>
        <p:sp>
          <p:nvSpPr>
            <p:cNvPr id="34" name="圆角矩形 33"/>
            <p:cNvSpPr/>
            <p:nvPr/>
          </p:nvSpPr>
          <p:spPr>
            <a:xfrm>
              <a:off x="2135622" y="2443308"/>
              <a:ext cx="4878127" cy="1024877"/>
            </a:xfrm>
            <a:prstGeom prst="roundRect">
              <a:avLst>
                <a:gd name="adj" fmla="val 436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2325529" y="2698719"/>
              <a:ext cx="44983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小组成员制定标准作业卡，结合每月设备维护，对主变设备定期测温。。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135622" y="5018125"/>
            <a:ext cx="4878127" cy="1024877"/>
            <a:chOff x="2135622" y="2443308"/>
            <a:chExt cx="4878127" cy="1024877"/>
          </a:xfrm>
        </p:grpSpPr>
        <p:sp>
          <p:nvSpPr>
            <p:cNvPr id="37" name="圆角矩形 36"/>
            <p:cNvSpPr/>
            <p:nvPr/>
          </p:nvSpPr>
          <p:spPr>
            <a:xfrm>
              <a:off x="2135622" y="2443308"/>
              <a:ext cx="4878127" cy="1024877"/>
            </a:xfrm>
            <a:prstGeom prst="roundRect">
              <a:avLst>
                <a:gd name="adj" fmla="val 436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2325529" y="2634270"/>
              <a:ext cx="44983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结合巡视周期表，对设备润滑情况进行巡视检查。</a:t>
              </a:r>
            </a:p>
            <a:p>
              <a:r>
                <a:rPr lang="zh-CN" altLang="en-US" sz="1400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统计从</a:t>
              </a:r>
              <a:r>
                <a:rPr lang="en-US" altLang="zh-CN" sz="1400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sz="1400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月份至</a:t>
              </a:r>
              <a:r>
                <a:rPr lang="en-US" altLang="zh-CN" sz="1400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1400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月份，浦上变主变每日开启时间均在</a:t>
              </a:r>
              <a:r>
                <a:rPr lang="en-US" altLang="zh-CN" sz="1400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400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小时以上，对策一目标实现。</a:t>
              </a:r>
            </a:p>
          </p:txBody>
        </p:sp>
      </p:grpSp>
      <p:grpSp>
        <p:nvGrpSpPr>
          <p:cNvPr id="2048" name="组合 2047"/>
          <p:cNvGrpSpPr/>
          <p:nvPr/>
        </p:nvGrpSpPr>
        <p:grpSpPr>
          <a:xfrm>
            <a:off x="7203656" y="2570025"/>
            <a:ext cx="4604688" cy="3162655"/>
            <a:chOff x="7197205" y="2450769"/>
            <a:chExt cx="4604688" cy="3162655"/>
          </a:xfrm>
        </p:grpSpPr>
        <p:pic>
          <p:nvPicPr>
            <p:cNvPr id="2050" name="图片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2" r="7130"/>
            <a:stretch/>
          </p:blipFill>
          <p:spPr bwMode="auto">
            <a:xfrm>
              <a:off x="7197205" y="2450769"/>
              <a:ext cx="4604688" cy="26876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37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7995431" y="5244092"/>
              <a:ext cx="30082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班组安全措施作业控制卡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40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" y="5411165"/>
            <a:ext cx="12192000" cy="989635"/>
          </a:xfrm>
          <a:prstGeom prst="rect">
            <a:avLst/>
          </a:prstGeom>
          <a:gradFill flip="none" rotWithShape="1">
            <a:gsLst>
              <a:gs pos="100000">
                <a:srgbClr val="D8D8D8"/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对策实施</a:t>
            </a:r>
            <a:endParaRPr lang="zh-CN" altLang="en-US" sz="2400" b="1" dirty="0">
              <a:solidFill>
                <a:srgbClr val="9BBB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2902" y="804831"/>
            <a:ext cx="4260500" cy="1124321"/>
            <a:chOff x="572757" y="543574"/>
            <a:chExt cx="4260500" cy="112432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495866" y="563671"/>
              <a:ext cx="0" cy="1044000"/>
            </a:xfrm>
            <a:prstGeom prst="line">
              <a:avLst/>
            </a:prstGeom>
            <a:ln w="19050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26600" y="543574"/>
              <a:ext cx="0" cy="1044000"/>
            </a:xfrm>
            <a:prstGeom prst="line">
              <a:avLst/>
            </a:prstGeom>
            <a:ln w="19050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圆角矩形 7"/>
            <p:cNvSpPr/>
            <p:nvPr/>
          </p:nvSpPr>
          <p:spPr>
            <a:xfrm>
              <a:off x="572757" y="1145512"/>
              <a:ext cx="4260500" cy="522383"/>
            </a:xfrm>
            <a:prstGeom prst="roundRect">
              <a:avLst/>
            </a:prstGeom>
            <a:gradFill>
              <a:gsLst>
                <a:gs pos="12000">
                  <a:srgbClr val="9BBB59">
                    <a:lumMod val="83000"/>
                  </a:srgbClr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94847" y="1218242"/>
              <a:ext cx="3416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对策实施二：增加水冷喷雾系统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422687" y="257710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50430" y="3144242"/>
            <a:ext cx="6309423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方案一：增加大功率电风扇辅助空气对流</a:t>
            </a: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日起，小组成员对浦上变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主变加设两台大功率电风扇，并运行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天，同时在负荷最高峰对主变进行测温发现，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每日主变温度最高仍然在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度以上，冷却效果不明显。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869075" y="2510993"/>
            <a:ext cx="3728153" cy="2880075"/>
            <a:chOff x="7822381" y="1593958"/>
            <a:chExt cx="2317997" cy="1790700"/>
          </a:xfrm>
          <a:effectLst>
            <a:reflection blurRad="6350" stA="14000" endPos="35000" dir="5400000" sy="-100000" algn="bl" rotWithShape="0"/>
          </a:effectLst>
        </p:grpSpPr>
        <p:pic>
          <p:nvPicPr>
            <p:cNvPr id="3074" name="图片 17" descr="d:\program files\360se6\User Data\temp\21-12994499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09"/>
            <a:stretch>
              <a:fillRect/>
            </a:stretch>
          </p:blipFill>
          <p:spPr bwMode="auto">
            <a:xfrm>
              <a:off x="7822381" y="1593958"/>
              <a:ext cx="1104900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图片 17" descr="d:\program files\360se6\User Data\temp\21-12994499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09"/>
            <a:stretch>
              <a:fillRect/>
            </a:stretch>
          </p:blipFill>
          <p:spPr bwMode="auto">
            <a:xfrm>
              <a:off x="9035478" y="1593958"/>
              <a:ext cx="1104900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8083387" y="1758771"/>
            <a:ext cx="2536849" cy="2536849"/>
            <a:chOff x="7994162" y="2005314"/>
            <a:chExt cx="2607899" cy="2607899"/>
          </a:xfrm>
        </p:grpSpPr>
        <p:sp>
          <p:nvSpPr>
            <p:cNvPr id="15" name="爆炸形 1 14"/>
            <p:cNvSpPr/>
            <p:nvPr/>
          </p:nvSpPr>
          <p:spPr>
            <a:xfrm>
              <a:off x="7994162" y="2005314"/>
              <a:ext cx="2607899" cy="2607899"/>
            </a:xfrm>
            <a:prstGeom prst="irregularSeal1">
              <a:avLst/>
            </a:prstGeom>
            <a:gradFill>
              <a:gsLst>
                <a:gs pos="27000">
                  <a:srgbClr val="107864"/>
                </a:gs>
                <a:gs pos="62000">
                  <a:srgbClr val="73A75C"/>
                </a:gs>
                <a:gs pos="100000">
                  <a:srgbClr val="9FC635"/>
                </a:gs>
              </a:gsLst>
              <a:lin ang="72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03357" y="3005991"/>
              <a:ext cx="1297226" cy="537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不采用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060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对策实施</a:t>
            </a:r>
            <a:endParaRPr lang="zh-CN" altLang="en-US" sz="2400" b="1" dirty="0">
              <a:solidFill>
                <a:srgbClr val="9BBB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2902" y="804831"/>
            <a:ext cx="4260500" cy="1124321"/>
            <a:chOff x="572757" y="543574"/>
            <a:chExt cx="4260500" cy="112432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495866" y="563671"/>
              <a:ext cx="0" cy="1044000"/>
            </a:xfrm>
            <a:prstGeom prst="line">
              <a:avLst/>
            </a:prstGeom>
            <a:ln w="19050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26600" y="543574"/>
              <a:ext cx="0" cy="1044000"/>
            </a:xfrm>
            <a:prstGeom prst="line">
              <a:avLst/>
            </a:prstGeom>
            <a:ln w="19050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圆角矩形 7"/>
            <p:cNvSpPr/>
            <p:nvPr/>
          </p:nvSpPr>
          <p:spPr>
            <a:xfrm>
              <a:off x="572757" y="1145512"/>
              <a:ext cx="4260500" cy="522383"/>
            </a:xfrm>
            <a:prstGeom prst="roundRect">
              <a:avLst/>
            </a:prstGeom>
            <a:gradFill>
              <a:gsLst>
                <a:gs pos="12000">
                  <a:srgbClr val="9BBB59">
                    <a:lumMod val="83000"/>
                  </a:srgbClr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94847" y="1218242"/>
              <a:ext cx="3416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对策实施二：增加水冷喷雾系统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422687" y="257710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85425" y="2109137"/>
            <a:ext cx="771177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方案二：在主变室地上洒水辅助冷却</a:t>
            </a: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日起，小组成员对浦上变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主变每日定期洒水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次，并检测主变温度情况。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793235"/>
              </p:ext>
            </p:extLst>
          </p:nvPr>
        </p:nvGraphicFramePr>
        <p:xfrm>
          <a:off x="602902" y="3046259"/>
          <a:ext cx="4883497" cy="3371482"/>
        </p:xfrm>
        <a:graphic>
          <a:graphicData uri="http://schemas.openxmlformats.org/drawingml/2006/table">
            <a:tbl>
              <a:tblPr/>
              <a:tblGrid>
                <a:gridCol w="1018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8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时间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sz="1050" b="1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月</a:t>
                      </a:r>
                      <a:r>
                        <a:rPr lang="en-US" sz="105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sz="1050" b="1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日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sz="1050" b="1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月</a:t>
                      </a:r>
                      <a:r>
                        <a:rPr lang="en-US" sz="105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</a:t>
                      </a:r>
                      <a:r>
                        <a:rPr lang="zh-CN" sz="105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日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sz="105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月</a:t>
                      </a:r>
                      <a:r>
                        <a:rPr lang="en-US" sz="105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14</a:t>
                      </a:r>
                      <a:r>
                        <a:rPr lang="zh-CN" sz="105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日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71.03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69.25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71.00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68.50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69.00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69.75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67.75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67.00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67.50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sz="70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66.00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66.25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67.00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sz="70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67.00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66.25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sz="70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66.25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65.50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64.75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65.53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64.25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64.50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64.00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64.25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65.50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64.00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64.75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66.00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64.50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65.25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67.25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66.00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66.25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66.75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14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69.75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67.50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67.50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70.75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68.00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68.25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16</a:t>
                      </a:r>
                      <a:r>
                        <a:rPr lang="zh-CN" sz="7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71.25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68.50</a:t>
                      </a:r>
                      <a:endParaRPr lang="zh-CN" sz="9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68.25</a:t>
                      </a:r>
                      <a:endParaRPr lang="zh-CN" sz="9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40" name="图表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758859"/>
              </p:ext>
            </p:extLst>
          </p:nvPr>
        </p:nvGraphicFramePr>
        <p:xfrm>
          <a:off x="5675971" y="3046252"/>
          <a:ext cx="6110385" cy="3633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7404531" y="2946438"/>
            <a:ext cx="3412626" cy="1040298"/>
            <a:chOff x="7627434" y="3456877"/>
            <a:chExt cx="3828780" cy="1040298"/>
          </a:xfrm>
        </p:grpSpPr>
        <p:sp>
          <p:nvSpPr>
            <p:cNvPr id="41" name="任意多边形 40"/>
            <p:cNvSpPr/>
            <p:nvPr/>
          </p:nvSpPr>
          <p:spPr>
            <a:xfrm flipV="1">
              <a:off x="7627434" y="3456877"/>
              <a:ext cx="3828780" cy="1040298"/>
            </a:xfrm>
            <a:custGeom>
              <a:avLst/>
              <a:gdLst>
                <a:gd name="connsiteX0" fmla="*/ 0 w 3833290"/>
                <a:gd name="connsiteY0" fmla="*/ 988536 h 988536"/>
                <a:gd name="connsiteX1" fmla="*/ 3833290 w 3833290"/>
                <a:gd name="connsiteY1" fmla="*/ 988536 h 988536"/>
                <a:gd name="connsiteX2" fmla="*/ 3833290 w 3833290"/>
                <a:gd name="connsiteY2" fmla="*/ 70524 h 988536"/>
                <a:gd name="connsiteX3" fmla="*/ 648646 w 3833290"/>
                <a:gd name="connsiteY3" fmla="*/ 70524 h 988536"/>
                <a:gd name="connsiteX4" fmla="*/ 607742 w 3833290"/>
                <a:gd name="connsiteY4" fmla="*/ 0 h 988536"/>
                <a:gd name="connsiteX5" fmla="*/ 566838 w 3833290"/>
                <a:gd name="connsiteY5" fmla="*/ 70524 h 988536"/>
                <a:gd name="connsiteX6" fmla="*/ 0 w 3833290"/>
                <a:gd name="connsiteY6" fmla="*/ 70524 h 98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3290" h="988536">
                  <a:moveTo>
                    <a:pt x="0" y="988536"/>
                  </a:moveTo>
                  <a:lnTo>
                    <a:pt x="3833290" y="988536"/>
                  </a:lnTo>
                  <a:lnTo>
                    <a:pt x="3833290" y="70524"/>
                  </a:lnTo>
                  <a:lnTo>
                    <a:pt x="648646" y="70524"/>
                  </a:lnTo>
                  <a:lnTo>
                    <a:pt x="607742" y="0"/>
                  </a:lnTo>
                  <a:lnTo>
                    <a:pt x="566838" y="70524"/>
                  </a:lnTo>
                  <a:lnTo>
                    <a:pt x="0" y="70524"/>
                  </a:lnTo>
                  <a:close/>
                </a:path>
              </a:pathLst>
            </a:custGeom>
            <a:gradFill>
              <a:gsLst>
                <a:gs pos="0">
                  <a:srgbClr val="77933C"/>
                </a:gs>
                <a:gs pos="100000">
                  <a:srgbClr val="808080"/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7738946" y="3573052"/>
              <a:ext cx="358497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在地上洒水的冷却效果不明显，而且每日三次的洒水不仅费时，更占用了运行人员的正常工作时间。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016195" y="1794188"/>
            <a:ext cx="2536849" cy="2536849"/>
            <a:chOff x="7994162" y="2005314"/>
            <a:chExt cx="2607899" cy="2607899"/>
          </a:xfrm>
        </p:grpSpPr>
        <p:sp>
          <p:nvSpPr>
            <p:cNvPr id="17" name="爆炸形 1 16"/>
            <p:cNvSpPr/>
            <p:nvPr/>
          </p:nvSpPr>
          <p:spPr>
            <a:xfrm>
              <a:off x="7994162" y="2005314"/>
              <a:ext cx="2607899" cy="2607899"/>
            </a:xfrm>
            <a:prstGeom prst="irregularSeal1">
              <a:avLst/>
            </a:prstGeom>
            <a:gradFill>
              <a:gsLst>
                <a:gs pos="27000">
                  <a:srgbClr val="107864"/>
                </a:gs>
                <a:gs pos="62000">
                  <a:srgbClr val="73A75C"/>
                </a:gs>
                <a:gs pos="100000">
                  <a:srgbClr val="9FC635"/>
                </a:gs>
              </a:gsLst>
              <a:lin ang="72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603357" y="3005991"/>
              <a:ext cx="1297226" cy="537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不采用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077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Graphic spid="4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对策实施</a:t>
            </a:r>
            <a:endParaRPr lang="zh-CN" altLang="en-US" sz="2400" b="1" dirty="0">
              <a:solidFill>
                <a:srgbClr val="9BBB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2902" y="804831"/>
            <a:ext cx="4260500" cy="1124321"/>
            <a:chOff x="572757" y="543574"/>
            <a:chExt cx="4260500" cy="112432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495866" y="563671"/>
              <a:ext cx="0" cy="1044000"/>
            </a:xfrm>
            <a:prstGeom prst="line">
              <a:avLst/>
            </a:prstGeom>
            <a:ln w="19050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26600" y="543574"/>
              <a:ext cx="0" cy="1044000"/>
            </a:xfrm>
            <a:prstGeom prst="line">
              <a:avLst/>
            </a:prstGeom>
            <a:ln w="19050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圆角矩形 7"/>
            <p:cNvSpPr/>
            <p:nvPr/>
          </p:nvSpPr>
          <p:spPr>
            <a:xfrm>
              <a:off x="572757" y="1145512"/>
              <a:ext cx="4260500" cy="522383"/>
            </a:xfrm>
            <a:prstGeom prst="roundRect">
              <a:avLst/>
            </a:prstGeom>
            <a:gradFill>
              <a:gsLst>
                <a:gs pos="12000">
                  <a:srgbClr val="9BBB59">
                    <a:lumMod val="83000"/>
                  </a:srgbClr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94847" y="1218242"/>
              <a:ext cx="3416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对策实施二：增加水冷喷雾系统</a:t>
              </a:r>
            </a:p>
          </p:txBody>
        </p:sp>
      </p:grpSp>
      <p:sp>
        <p:nvSpPr>
          <p:cNvPr id="21" name="矩形 20"/>
          <p:cNvSpPr/>
          <p:nvPr/>
        </p:nvSpPr>
        <p:spPr>
          <a:xfrm>
            <a:off x="602902" y="2009431"/>
            <a:ext cx="771177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9BBB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方案三：增加水冷喷雾系统。</a:t>
            </a: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小组成员根据主变室内的主要构造，设计水冷喷雾系统装置，详见下述模拟图。</a:t>
            </a:r>
          </a:p>
        </p:txBody>
      </p:sp>
      <p:pic>
        <p:nvPicPr>
          <p:cNvPr id="4098" name="图片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"/>
          <a:stretch/>
        </p:blipFill>
        <p:spPr bwMode="auto">
          <a:xfrm>
            <a:off x="602902" y="2772974"/>
            <a:ext cx="6377761" cy="333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7077911" y="3378149"/>
            <a:ext cx="4683165" cy="1294756"/>
            <a:chOff x="7299012" y="3054763"/>
            <a:chExt cx="4683165" cy="1294756"/>
          </a:xfrm>
        </p:grpSpPr>
        <p:sp>
          <p:nvSpPr>
            <p:cNvPr id="13" name="矩形 12"/>
            <p:cNvSpPr/>
            <p:nvPr/>
          </p:nvSpPr>
          <p:spPr>
            <a:xfrm>
              <a:off x="7299012" y="3054763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16A0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水喷雾系统模拟图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299012" y="3370790"/>
              <a:ext cx="4683165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如图所示，在水喷雾控制系统上设定定时装置，设定在每日负荷高峰期启动水冷喷雾功能，对主变散热片进行雾化喷雾，达到冷却主变的效果。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302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水喷雾系统</a:t>
            </a:r>
            <a:endParaRPr lang="zh-CN" altLang="en-US" sz="2400" b="1" dirty="0">
              <a:solidFill>
                <a:srgbClr val="9BBB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77763" y="274483"/>
            <a:ext cx="2454882" cy="341644"/>
            <a:chOff x="1869983" y="304800"/>
            <a:chExt cx="2454882" cy="341644"/>
          </a:xfrm>
        </p:grpSpPr>
        <p:sp>
          <p:nvSpPr>
            <p:cNvPr id="18" name="任意多边形 17"/>
            <p:cNvSpPr/>
            <p:nvPr/>
          </p:nvSpPr>
          <p:spPr>
            <a:xfrm>
              <a:off x="1869983" y="304800"/>
              <a:ext cx="2454882" cy="338426"/>
            </a:xfrm>
            <a:custGeom>
              <a:avLst/>
              <a:gdLst>
                <a:gd name="connsiteX0" fmla="*/ 163503 w 2454882"/>
                <a:gd name="connsiteY0" fmla="*/ 0 h 338426"/>
                <a:gd name="connsiteX1" fmla="*/ 2398477 w 2454882"/>
                <a:gd name="connsiteY1" fmla="*/ 0 h 338426"/>
                <a:gd name="connsiteX2" fmla="*/ 2454882 w 2454882"/>
                <a:gd name="connsiteY2" fmla="*/ 56405 h 338426"/>
                <a:gd name="connsiteX3" fmla="*/ 2454882 w 2454882"/>
                <a:gd name="connsiteY3" fmla="*/ 282021 h 338426"/>
                <a:gd name="connsiteX4" fmla="*/ 2398477 w 2454882"/>
                <a:gd name="connsiteY4" fmla="*/ 338426 h 338426"/>
                <a:gd name="connsiteX5" fmla="*/ 163503 w 2454882"/>
                <a:gd name="connsiteY5" fmla="*/ 338426 h 338426"/>
                <a:gd name="connsiteX6" fmla="*/ 123619 w 2454882"/>
                <a:gd name="connsiteY6" fmla="*/ 321906 h 338426"/>
                <a:gd name="connsiteX7" fmla="*/ 109453 w 2454882"/>
                <a:gd name="connsiteY7" fmla="*/ 287706 h 338426"/>
                <a:gd name="connsiteX8" fmla="*/ 0 w 2454882"/>
                <a:gd name="connsiteY8" fmla="*/ 287706 h 338426"/>
                <a:gd name="connsiteX9" fmla="*/ 107098 w 2454882"/>
                <a:gd name="connsiteY9" fmla="*/ 166291 h 338426"/>
                <a:gd name="connsiteX10" fmla="*/ 107098 w 2454882"/>
                <a:gd name="connsiteY10" fmla="*/ 56405 h 338426"/>
                <a:gd name="connsiteX11" fmla="*/ 163503 w 2454882"/>
                <a:gd name="connsiteY11" fmla="*/ 0 h 3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54882" h="338426">
                  <a:moveTo>
                    <a:pt x="163503" y="0"/>
                  </a:moveTo>
                  <a:lnTo>
                    <a:pt x="2398477" y="0"/>
                  </a:lnTo>
                  <a:cubicBezTo>
                    <a:pt x="2429629" y="0"/>
                    <a:pt x="2454882" y="25253"/>
                    <a:pt x="2454882" y="56405"/>
                  </a:cubicBezTo>
                  <a:lnTo>
                    <a:pt x="2454882" y="282021"/>
                  </a:lnTo>
                  <a:cubicBezTo>
                    <a:pt x="2454882" y="313173"/>
                    <a:pt x="2429629" y="338426"/>
                    <a:pt x="2398477" y="338426"/>
                  </a:cubicBezTo>
                  <a:lnTo>
                    <a:pt x="163503" y="338426"/>
                  </a:lnTo>
                  <a:cubicBezTo>
                    <a:pt x="147927" y="338426"/>
                    <a:pt x="133826" y="332113"/>
                    <a:pt x="123619" y="321906"/>
                  </a:cubicBezTo>
                  <a:lnTo>
                    <a:pt x="109453" y="287706"/>
                  </a:lnTo>
                  <a:lnTo>
                    <a:pt x="0" y="287706"/>
                  </a:lnTo>
                  <a:lnTo>
                    <a:pt x="107098" y="166291"/>
                  </a:lnTo>
                  <a:lnTo>
                    <a:pt x="107098" y="56405"/>
                  </a:lnTo>
                  <a:cubicBezTo>
                    <a:pt x="107098" y="25253"/>
                    <a:pt x="132351" y="0"/>
                    <a:pt x="16350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BB59"/>
                </a:gs>
                <a:gs pos="100000">
                  <a:srgbClr val="16A08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" name="矩形 1"/>
            <p:cNvSpPr/>
            <p:nvPr/>
          </p:nvSpPr>
          <p:spPr>
            <a:xfrm>
              <a:off x="2184353" y="307890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第一步：材料选择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71597" y="1352885"/>
            <a:ext cx="3213537" cy="1590279"/>
            <a:chOff x="593460" y="1640268"/>
            <a:chExt cx="3865874" cy="1913100"/>
          </a:xfrm>
        </p:grpSpPr>
        <p:pic>
          <p:nvPicPr>
            <p:cNvPr id="1026" name="图片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60" y="1643486"/>
              <a:ext cx="2199616" cy="190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任意多边形 21"/>
            <p:cNvSpPr/>
            <p:nvPr/>
          </p:nvSpPr>
          <p:spPr>
            <a:xfrm rot="16200000">
              <a:off x="2628262" y="1712810"/>
              <a:ext cx="1903614" cy="1758530"/>
            </a:xfrm>
            <a:custGeom>
              <a:avLst/>
              <a:gdLst>
                <a:gd name="connsiteX0" fmla="*/ 1903614 w 1903614"/>
                <a:gd name="connsiteY0" fmla="*/ 92272 h 1758530"/>
                <a:gd name="connsiteX1" fmla="*/ 1903614 w 1903614"/>
                <a:gd name="connsiteY1" fmla="*/ 1758530 h 1758530"/>
                <a:gd name="connsiteX2" fmla="*/ 0 w 1903614"/>
                <a:gd name="connsiteY2" fmla="*/ 1758530 h 1758530"/>
                <a:gd name="connsiteX3" fmla="*/ 0 w 1903614"/>
                <a:gd name="connsiteY3" fmla="*/ 92272 h 1758530"/>
                <a:gd name="connsiteX4" fmla="*/ 1153726 w 1903614"/>
                <a:gd name="connsiteY4" fmla="*/ 92272 h 1758530"/>
                <a:gd name="connsiteX5" fmla="*/ 1207244 w 1903614"/>
                <a:gd name="connsiteY5" fmla="*/ 0 h 1758530"/>
                <a:gd name="connsiteX6" fmla="*/ 1260762 w 1903614"/>
                <a:gd name="connsiteY6" fmla="*/ 92272 h 175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3614" h="1758530">
                  <a:moveTo>
                    <a:pt x="1903614" y="92272"/>
                  </a:moveTo>
                  <a:lnTo>
                    <a:pt x="1903614" y="1758530"/>
                  </a:lnTo>
                  <a:lnTo>
                    <a:pt x="0" y="1758530"/>
                  </a:lnTo>
                  <a:lnTo>
                    <a:pt x="0" y="92272"/>
                  </a:lnTo>
                  <a:lnTo>
                    <a:pt x="1153726" y="92272"/>
                  </a:lnTo>
                  <a:lnTo>
                    <a:pt x="1207244" y="0"/>
                  </a:lnTo>
                  <a:lnTo>
                    <a:pt x="1260762" y="92272"/>
                  </a:lnTo>
                  <a:close/>
                </a:path>
              </a:pathLst>
            </a:custGeom>
            <a:solidFill>
              <a:srgbClr val="16A085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899112" y="2330464"/>
              <a:ext cx="15602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进水过滤装置，去除杂质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144702" y="1352884"/>
            <a:ext cx="3737802" cy="1579497"/>
            <a:chOff x="4775473" y="1361593"/>
            <a:chExt cx="4533990" cy="1915945"/>
          </a:xfrm>
        </p:grpSpPr>
        <p:pic>
          <p:nvPicPr>
            <p:cNvPr id="1027" name="图片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473" y="1361593"/>
              <a:ext cx="3300707" cy="1915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任意多边形 24"/>
            <p:cNvSpPr/>
            <p:nvPr/>
          </p:nvSpPr>
          <p:spPr>
            <a:xfrm rot="16200000">
              <a:off x="7681138" y="1636882"/>
              <a:ext cx="1903614" cy="1353037"/>
            </a:xfrm>
            <a:custGeom>
              <a:avLst/>
              <a:gdLst>
                <a:gd name="connsiteX0" fmla="*/ 1903614 w 1903614"/>
                <a:gd name="connsiteY0" fmla="*/ 92272 h 1758530"/>
                <a:gd name="connsiteX1" fmla="*/ 1903614 w 1903614"/>
                <a:gd name="connsiteY1" fmla="*/ 1758530 h 1758530"/>
                <a:gd name="connsiteX2" fmla="*/ 0 w 1903614"/>
                <a:gd name="connsiteY2" fmla="*/ 1758530 h 1758530"/>
                <a:gd name="connsiteX3" fmla="*/ 0 w 1903614"/>
                <a:gd name="connsiteY3" fmla="*/ 92272 h 1758530"/>
                <a:gd name="connsiteX4" fmla="*/ 1153726 w 1903614"/>
                <a:gd name="connsiteY4" fmla="*/ 92272 h 1758530"/>
                <a:gd name="connsiteX5" fmla="*/ 1207244 w 1903614"/>
                <a:gd name="connsiteY5" fmla="*/ 0 h 1758530"/>
                <a:gd name="connsiteX6" fmla="*/ 1260762 w 1903614"/>
                <a:gd name="connsiteY6" fmla="*/ 92272 h 175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3614" h="1758530">
                  <a:moveTo>
                    <a:pt x="1903614" y="92272"/>
                  </a:moveTo>
                  <a:lnTo>
                    <a:pt x="1903614" y="1758530"/>
                  </a:lnTo>
                  <a:lnTo>
                    <a:pt x="0" y="1758530"/>
                  </a:lnTo>
                  <a:lnTo>
                    <a:pt x="0" y="92272"/>
                  </a:lnTo>
                  <a:lnTo>
                    <a:pt x="1153726" y="92272"/>
                  </a:lnTo>
                  <a:lnTo>
                    <a:pt x="1207244" y="0"/>
                  </a:lnTo>
                  <a:lnTo>
                    <a:pt x="1260762" y="92272"/>
                  </a:lnTo>
                  <a:close/>
                </a:path>
              </a:pathLst>
            </a:custGeom>
            <a:solidFill>
              <a:srgbClr val="9BBB59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8115456" y="2122008"/>
              <a:ext cx="1154730" cy="38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连接螺母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206217" y="1365074"/>
            <a:ext cx="3387559" cy="1578090"/>
            <a:chOff x="610877" y="3443061"/>
            <a:chExt cx="2685318" cy="1250952"/>
          </a:xfrm>
        </p:grpSpPr>
        <p:pic>
          <p:nvPicPr>
            <p:cNvPr id="1028" name="图片 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877" y="3443061"/>
              <a:ext cx="1400175" cy="125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任意多边形 28"/>
            <p:cNvSpPr/>
            <p:nvPr/>
          </p:nvSpPr>
          <p:spPr>
            <a:xfrm rot="16200000">
              <a:off x="1994201" y="3392018"/>
              <a:ext cx="1250952" cy="1353037"/>
            </a:xfrm>
            <a:custGeom>
              <a:avLst/>
              <a:gdLst>
                <a:gd name="connsiteX0" fmla="*/ 1903614 w 1903614"/>
                <a:gd name="connsiteY0" fmla="*/ 92272 h 1758530"/>
                <a:gd name="connsiteX1" fmla="*/ 1903614 w 1903614"/>
                <a:gd name="connsiteY1" fmla="*/ 1758530 h 1758530"/>
                <a:gd name="connsiteX2" fmla="*/ 0 w 1903614"/>
                <a:gd name="connsiteY2" fmla="*/ 1758530 h 1758530"/>
                <a:gd name="connsiteX3" fmla="*/ 0 w 1903614"/>
                <a:gd name="connsiteY3" fmla="*/ 92272 h 1758530"/>
                <a:gd name="connsiteX4" fmla="*/ 1153726 w 1903614"/>
                <a:gd name="connsiteY4" fmla="*/ 92272 h 1758530"/>
                <a:gd name="connsiteX5" fmla="*/ 1207244 w 1903614"/>
                <a:gd name="connsiteY5" fmla="*/ 0 h 1758530"/>
                <a:gd name="connsiteX6" fmla="*/ 1260762 w 1903614"/>
                <a:gd name="connsiteY6" fmla="*/ 92272 h 175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3614" h="1758530">
                  <a:moveTo>
                    <a:pt x="1903614" y="92272"/>
                  </a:moveTo>
                  <a:lnTo>
                    <a:pt x="1903614" y="1758530"/>
                  </a:lnTo>
                  <a:lnTo>
                    <a:pt x="0" y="1758530"/>
                  </a:lnTo>
                  <a:lnTo>
                    <a:pt x="0" y="92272"/>
                  </a:lnTo>
                  <a:lnTo>
                    <a:pt x="1153726" y="92272"/>
                  </a:lnTo>
                  <a:lnTo>
                    <a:pt x="1207244" y="0"/>
                  </a:lnTo>
                  <a:lnTo>
                    <a:pt x="1260762" y="922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216812" y="3955405"/>
              <a:ext cx="9718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连接水管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71597" y="3173696"/>
            <a:ext cx="3484406" cy="3015082"/>
            <a:chOff x="610878" y="4155281"/>
            <a:chExt cx="3712077" cy="3212087"/>
          </a:xfrm>
        </p:grpSpPr>
        <p:grpSp>
          <p:nvGrpSpPr>
            <p:cNvPr id="24" name="组合 23"/>
            <p:cNvGrpSpPr/>
            <p:nvPr/>
          </p:nvGrpSpPr>
          <p:grpSpPr>
            <a:xfrm>
              <a:off x="610878" y="4166770"/>
              <a:ext cx="2669607" cy="3200598"/>
              <a:chOff x="3983526" y="3763496"/>
              <a:chExt cx="2035511" cy="2440379"/>
            </a:xfrm>
          </p:grpSpPr>
          <p:pic>
            <p:nvPicPr>
              <p:cNvPr id="1029" name="图片 3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21" y="5197400"/>
                <a:ext cx="2023116" cy="100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图片 2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3526" y="3763496"/>
                <a:ext cx="2035511" cy="143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" name="任意多边形 34"/>
            <p:cNvSpPr/>
            <p:nvPr/>
          </p:nvSpPr>
          <p:spPr>
            <a:xfrm rot="16200000">
              <a:off x="2110603" y="5167054"/>
              <a:ext cx="3212086" cy="1188540"/>
            </a:xfrm>
            <a:custGeom>
              <a:avLst/>
              <a:gdLst>
                <a:gd name="connsiteX0" fmla="*/ 1903614 w 1903614"/>
                <a:gd name="connsiteY0" fmla="*/ 92272 h 1758530"/>
                <a:gd name="connsiteX1" fmla="*/ 1903614 w 1903614"/>
                <a:gd name="connsiteY1" fmla="*/ 1758530 h 1758530"/>
                <a:gd name="connsiteX2" fmla="*/ 0 w 1903614"/>
                <a:gd name="connsiteY2" fmla="*/ 1758530 h 1758530"/>
                <a:gd name="connsiteX3" fmla="*/ 0 w 1903614"/>
                <a:gd name="connsiteY3" fmla="*/ 92272 h 1758530"/>
                <a:gd name="connsiteX4" fmla="*/ 1153726 w 1903614"/>
                <a:gd name="connsiteY4" fmla="*/ 92272 h 1758530"/>
                <a:gd name="connsiteX5" fmla="*/ 1207244 w 1903614"/>
                <a:gd name="connsiteY5" fmla="*/ 0 h 1758530"/>
                <a:gd name="connsiteX6" fmla="*/ 1260762 w 1903614"/>
                <a:gd name="connsiteY6" fmla="*/ 92272 h 175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3614" h="1758530">
                  <a:moveTo>
                    <a:pt x="1903614" y="92272"/>
                  </a:moveTo>
                  <a:lnTo>
                    <a:pt x="1903614" y="1758530"/>
                  </a:lnTo>
                  <a:lnTo>
                    <a:pt x="0" y="1758530"/>
                  </a:lnTo>
                  <a:lnTo>
                    <a:pt x="0" y="92272"/>
                  </a:lnTo>
                  <a:lnTo>
                    <a:pt x="1153726" y="92272"/>
                  </a:lnTo>
                  <a:lnTo>
                    <a:pt x="1207244" y="0"/>
                  </a:lnTo>
                  <a:lnTo>
                    <a:pt x="1260762" y="92272"/>
                  </a:lnTo>
                  <a:close/>
                </a:path>
              </a:pathLst>
            </a:custGeom>
            <a:solidFill>
              <a:srgbClr val="77933C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268447" y="5592475"/>
              <a:ext cx="1054508" cy="327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雾化喷头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954537" y="3169090"/>
            <a:ext cx="6639240" cy="3015082"/>
            <a:chOff x="4811352" y="3182405"/>
            <a:chExt cx="6639240" cy="3015082"/>
          </a:xfrm>
        </p:grpSpPr>
        <p:pic>
          <p:nvPicPr>
            <p:cNvPr id="1031" name="图片 3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352" y="3193189"/>
              <a:ext cx="3988814" cy="3004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组合 27"/>
            <p:cNvGrpSpPr/>
            <p:nvPr/>
          </p:nvGrpSpPr>
          <p:grpSpPr>
            <a:xfrm>
              <a:off x="8665307" y="3182405"/>
              <a:ext cx="2785285" cy="3015081"/>
              <a:chOff x="8665307" y="3182405"/>
              <a:chExt cx="2785285" cy="3015081"/>
            </a:xfrm>
          </p:grpSpPr>
          <p:sp>
            <p:nvSpPr>
              <p:cNvPr id="39" name="任意多边形 38"/>
              <p:cNvSpPr/>
              <p:nvPr/>
            </p:nvSpPr>
            <p:spPr>
              <a:xfrm rot="16200000">
                <a:off x="8550409" y="3297303"/>
                <a:ext cx="3015081" cy="2785285"/>
              </a:xfrm>
              <a:custGeom>
                <a:avLst/>
                <a:gdLst>
                  <a:gd name="connsiteX0" fmla="*/ 1903614 w 1903614"/>
                  <a:gd name="connsiteY0" fmla="*/ 92272 h 1758530"/>
                  <a:gd name="connsiteX1" fmla="*/ 1903614 w 1903614"/>
                  <a:gd name="connsiteY1" fmla="*/ 1758530 h 1758530"/>
                  <a:gd name="connsiteX2" fmla="*/ 0 w 1903614"/>
                  <a:gd name="connsiteY2" fmla="*/ 1758530 h 1758530"/>
                  <a:gd name="connsiteX3" fmla="*/ 0 w 1903614"/>
                  <a:gd name="connsiteY3" fmla="*/ 92272 h 1758530"/>
                  <a:gd name="connsiteX4" fmla="*/ 1153726 w 1903614"/>
                  <a:gd name="connsiteY4" fmla="*/ 92272 h 1758530"/>
                  <a:gd name="connsiteX5" fmla="*/ 1207244 w 1903614"/>
                  <a:gd name="connsiteY5" fmla="*/ 0 h 1758530"/>
                  <a:gd name="connsiteX6" fmla="*/ 1260762 w 1903614"/>
                  <a:gd name="connsiteY6" fmla="*/ 92272 h 175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3614" h="1758530">
                    <a:moveTo>
                      <a:pt x="1903614" y="92272"/>
                    </a:moveTo>
                    <a:lnTo>
                      <a:pt x="1903614" y="1758530"/>
                    </a:lnTo>
                    <a:lnTo>
                      <a:pt x="0" y="1758530"/>
                    </a:lnTo>
                    <a:lnTo>
                      <a:pt x="0" y="92272"/>
                    </a:lnTo>
                    <a:lnTo>
                      <a:pt x="1153726" y="92272"/>
                    </a:lnTo>
                    <a:lnTo>
                      <a:pt x="1207244" y="0"/>
                    </a:lnTo>
                    <a:lnTo>
                      <a:pt x="1260762" y="92272"/>
                    </a:lnTo>
                    <a:close/>
                  </a:path>
                </a:pathLst>
              </a:custGeom>
              <a:solidFill>
                <a:srgbClr val="107864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9184019" y="4331397"/>
                <a:ext cx="188271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水喷雾控制箱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021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4770266"/>
            <a:ext cx="12192000" cy="208773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61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061572" y="248122"/>
            <a:ext cx="2454882" cy="341644"/>
            <a:chOff x="1869983" y="304800"/>
            <a:chExt cx="2454882" cy="341644"/>
          </a:xfrm>
        </p:grpSpPr>
        <p:sp>
          <p:nvSpPr>
            <p:cNvPr id="18" name="任意多边形 17"/>
            <p:cNvSpPr/>
            <p:nvPr/>
          </p:nvSpPr>
          <p:spPr>
            <a:xfrm>
              <a:off x="1869983" y="304800"/>
              <a:ext cx="2454882" cy="338426"/>
            </a:xfrm>
            <a:custGeom>
              <a:avLst/>
              <a:gdLst>
                <a:gd name="connsiteX0" fmla="*/ 163503 w 2454882"/>
                <a:gd name="connsiteY0" fmla="*/ 0 h 338426"/>
                <a:gd name="connsiteX1" fmla="*/ 2398477 w 2454882"/>
                <a:gd name="connsiteY1" fmla="*/ 0 h 338426"/>
                <a:gd name="connsiteX2" fmla="*/ 2454882 w 2454882"/>
                <a:gd name="connsiteY2" fmla="*/ 56405 h 338426"/>
                <a:gd name="connsiteX3" fmla="*/ 2454882 w 2454882"/>
                <a:gd name="connsiteY3" fmla="*/ 282021 h 338426"/>
                <a:gd name="connsiteX4" fmla="*/ 2398477 w 2454882"/>
                <a:gd name="connsiteY4" fmla="*/ 338426 h 338426"/>
                <a:gd name="connsiteX5" fmla="*/ 163503 w 2454882"/>
                <a:gd name="connsiteY5" fmla="*/ 338426 h 338426"/>
                <a:gd name="connsiteX6" fmla="*/ 123619 w 2454882"/>
                <a:gd name="connsiteY6" fmla="*/ 321906 h 338426"/>
                <a:gd name="connsiteX7" fmla="*/ 109453 w 2454882"/>
                <a:gd name="connsiteY7" fmla="*/ 287706 h 338426"/>
                <a:gd name="connsiteX8" fmla="*/ 0 w 2454882"/>
                <a:gd name="connsiteY8" fmla="*/ 287706 h 338426"/>
                <a:gd name="connsiteX9" fmla="*/ 107098 w 2454882"/>
                <a:gd name="connsiteY9" fmla="*/ 166291 h 338426"/>
                <a:gd name="connsiteX10" fmla="*/ 107098 w 2454882"/>
                <a:gd name="connsiteY10" fmla="*/ 56405 h 338426"/>
                <a:gd name="connsiteX11" fmla="*/ 163503 w 2454882"/>
                <a:gd name="connsiteY11" fmla="*/ 0 h 3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54882" h="338426">
                  <a:moveTo>
                    <a:pt x="163503" y="0"/>
                  </a:moveTo>
                  <a:lnTo>
                    <a:pt x="2398477" y="0"/>
                  </a:lnTo>
                  <a:cubicBezTo>
                    <a:pt x="2429629" y="0"/>
                    <a:pt x="2454882" y="25253"/>
                    <a:pt x="2454882" y="56405"/>
                  </a:cubicBezTo>
                  <a:lnTo>
                    <a:pt x="2454882" y="282021"/>
                  </a:lnTo>
                  <a:cubicBezTo>
                    <a:pt x="2454882" y="313173"/>
                    <a:pt x="2429629" y="338426"/>
                    <a:pt x="2398477" y="338426"/>
                  </a:cubicBezTo>
                  <a:lnTo>
                    <a:pt x="163503" y="338426"/>
                  </a:lnTo>
                  <a:cubicBezTo>
                    <a:pt x="147927" y="338426"/>
                    <a:pt x="133826" y="332113"/>
                    <a:pt x="123619" y="321906"/>
                  </a:cubicBezTo>
                  <a:lnTo>
                    <a:pt x="109453" y="287706"/>
                  </a:lnTo>
                  <a:lnTo>
                    <a:pt x="0" y="287706"/>
                  </a:lnTo>
                  <a:lnTo>
                    <a:pt x="107098" y="166291"/>
                  </a:lnTo>
                  <a:lnTo>
                    <a:pt x="107098" y="56405"/>
                  </a:lnTo>
                  <a:cubicBezTo>
                    <a:pt x="107098" y="25253"/>
                    <a:pt x="132351" y="0"/>
                    <a:pt x="16350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BB59"/>
                </a:gs>
                <a:gs pos="100000">
                  <a:srgbClr val="16A08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" name="矩形 1"/>
            <p:cNvSpPr/>
            <p:nvPr/>
          </p:nvSpPr>
          <p:spPr>
            <a:xfrm>
              <a:off x="2184353" y="307890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第二步：整体组装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416860" y="18156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水喷雾系统</a:t>
            </a:r>
            <a:endParaRPr lang="zh-CN" altLang="en-US" sz="2400" b="1" dirty="0">
              <a:solidFill>
                <a:srgbClr val="9BBB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8229" y="1511822"/>
            <a:ext cx="2507609" cy="1702375"/>
            <a:chOff x="357146" y="1368108"/>
            <a:chExt cx="2872152" cy="1949857"/>
          </a:xfrm>
        </p:grpSpPr>
        <p:sp>
          <p:nvSpPr>
            <p:cNvPr id="3" name="矩形 2"/>
            <p:cNvSpPr/>
            <p:nvPr/>
          </p:nvSpPr>
          <p:spPr>
            <a:xfrm>
              <a:off x="357146" y="1368108"/>
              <a:ext cx="2872152" cy="1949857"/>
            </a:xfrm>
            <a:prstGeom prst="rect">
              <a:avLst/>
            </a:prstGeom>
            <a:gradFill>
              <a:gsLst>
                <a:gs pos="0">
                  <a:srgbClr val="9BBB59"/>
                </a:gs>
                <a:gs pos="100000">
                  <a:srgbClr val="16A085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50" name="图片 4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60" y="1430278"/>
              <a:ext cx="2752725" cy="1547812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1037312" y="2978090"/>
              <a:ext cx="14414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连接水管和喷头</a:t>
              </a:r>
            </a:p>
          </p:txBody>
        </p:sp>
      </p:grpSp>
      <p:sp>
        <p:nvSpPr>
          <p:cNvPr id="8" name="燕尾形箭头 7"/>
          <p:cNvSpPr/>
          <p:nvPr/>
        </p:nvSpPr>
        <p:spPr>
          <a:xfrm>
            <a:off x="2849962" y="2127307"/>
            <a:ext cx="433385" cy="471401"/>
          </a:xfrm>
          <a:prstGeom prst="notchedRightArrow">
            <a:avLst>
              <a:gd name="adj1" fmla="val 50000"/>
              <a:gd name="adj2" fmla="val 640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379189" y="1511822"/>
            <a:ext cx="2507609" cy="1702375"/>
            <a:chOff x="4202083" y="1379553"/>
            <a:chExt cx="2872152" cy="1949857"/>
          </a:xfrm>
        </p:grpSpPr>
        <p:grpSp>
          <p:nvGrpSpPr>
            <p:cNvPr id="37" name="组合 36"/>
            <p:cNvGrpSpPr/>
            <p:nvPr/>
          </p:nvGrpSpPr>
          <p:grpSpPr>
            <a:xfrm>
              <a:off x="4202083" y="1379553"/>
              <a:ext cx="2872152" cy="1949857"/>
              <a:chOff x="357146" y="1368108"/>
              <a:chExt cx="2872152" cy="1949857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357146" y="1368108"/>
                <a:ext cx="2872152" cy="1949857"/>
              </a:xfrm>
              <a:prstGeom prst="rect">
                <a:avLst/>
              </a:prstGeom>
              <a:gradFill>
                <a:gsLst>
                  <a:gs pos="0">
                    <a:srgbClr val="9BBB59"/>
                  </a:gs>
                  <a:gs pos="100000">
                    <a:srgbClr val="16A085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037312" y="3001396"/>
                <a:ext cx="16209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连接水喷雾控制箱</a:t>
                </a:r>
              </a:p>
            </p:txBody>
          </p:sp>
        </p:grpSp>
        <p:pic>
          <p:nvPicPr>
            <p:cNvPr id="2051" name="图片 4" descr="E:\2014年7月17日  浦上变水喷雾系统   过程照片\DSC0285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"/>
            <a:stretch/>
          </p:blipFill>
          <p:spPr bwMode="auto">
            <a:xfrm>
              <a:off x="4286199" y="1437908"/>
              <a:ext cx="2728323" cy="1574933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燕尾形箭头 42"/>
          <p:cNvSpPr/>
          <p:nvPr/>
        </p:nvSpPr>
        <p:spPr>
          <a:xfrm>
            <a:off x="5923260" y="2127307"/>
            <a:ext cx="433385" cy="471401"/>
          </a:xfrm>
          <a:prstGeom prst="notchedRightArrow">
            <a:avLst>
              <a:gd name="adj1" fmla="val 50000"/>
              <a:gd name="adj2" fmla="val 640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393108" y="1511822"/>
            <a:ext cx="2507609" cy="1702375"/>
            <a:chOff x="8094371" y="1388346"/>
            <a:chExt cx="2872152" cy="1949857"/>
          </a:xfrm>
        </p:grpSpPr>
        <p:grpSp>
          <p:nvGrpSpPr>
            <p:cNvPr id="45" name="组合 44"/>
            <p:cNvGrpSpPr/>
            <p:nvPr/>
          </p:nvGrpSpPr>
          <p:grpSpPr>
            <a:xfrm>
              <a:off x="8094371" y="1388346"/>
              <a:ext cx="2872152" cy="1949857"/>
              <a:chOff x="357146" y="1368108"/>
              <a:chExt cx="2872152" cy="1949857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57146" y="1368108"/>
                <a:ext cx="2872152" cy="1949857"/>
              </a:xfrm>
              <a:prstGeom prst="rect">
                <a:avLst/>
              </a:prstGeom>
              <a:gradFill>
                <a:gsLst>
                  <a:gs pos="0">
                    <a:srgbClr val="9BBB59"/>
                  </a:gs>
                  <a:gs pos="100000">
                    <a:srgbClr val="16A085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162280" y="3001396"/>
                <a:ext cx="126188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安装角钢支架</a:t>
                </a:r>
              </a:p>
            </p:txBody>
          </p:sp>
        </p:grpSp>
        <p:pic>
          <p:nvPicPr>
            <p:cNvPr id="2052" name="图片 4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7"/>
            <a:stretch/>
          </p:blipFill>
          <p:spPr bwMode="auto">
            <a:xfrm>
              <a:off x="8177897" y="1459524"/>
              <a:ext cx="2705100" cy="1553318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燕尾形箭头 49"/>
          <p:cNvSpPr/>
          <p:nvPr/>
        </p:nvSpPr>
        <p:spPr>
          <a:xfrm>
            <a:off x="8973642" y="2168841"/>
            <a:ext cx="433385" cy="471401"/>
          </a:xfrm>
          <a:prstGeom prst="notchedRightArrow">
            <a:avLst>
              <a:gd name="adj1" fmla="val 50000"/>
              <a:gd name="adj2" fmla="val 640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9479952" y="1512431"/>
            <a:ext cx="2507609" cy="1702375"/>
            <a:chOff x="502404" y="3680067"/>
            <a:chExt cx="2872152" cy="1949857"/>
          </a:xfrm>
        </p:grpSpPr>
        <p:grpSp>
          <p:nvGrpSpPr>
            <p:cNvPr id="51" name="组合 50"/>
            <p:cNvGrpSpPr/>
            <p:nvPr/>
          </p:nvGrpSpPr>
          <p:grpSpPr>
            <a:xfrm>
              <a:off x="502404" y="3680067"/>
              <a:ext cx="2872152" cy="1949857"/>
              <a:chOff x="357146" y="1368108"/>
              <a:chExt cx="2872152" cy="1949857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357146" y="1368108"/>
                <a:ext cx="2872152" cy="1949857"/>
              </a:xfrm>
              <a:prstGeom prst="rect">
                <a:avLst/>
              </a:prstGeom>
              <a:gradFill>
                <a:gsLst>
                  <a:gs pos="0">
                    <a:srgbClr val="9BBB59"/>
                  </a:gs>
                  <a:gs pos="100000">
                    <a:srgbClr val="16A085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037312" y="2978090"/>
                <a:ext cx="126188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安装角钢支架</a:t>
                </a:r>
              </a:p>
            </p:txBody>
          </p:sp>
        </p:grpSp>
        <p:pic>
          <p:nvPicPr>
            <p:cNvPr id="56" name="图片 4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" t="15721"/>
            <a:stretch/>
          </p:blipFill>
          <p:spPr bwMode="auto">
            <a:xfrm>
              <a:off x="573269" y="3735658"/>
              <a:ext cx="2735740" cy="1565542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燕尾形箭头 59"/>
          <p:cNvSpPr/>
          <p:nvPr/>
        </p:nvSpPr>
        <p:spPr>
          <a:xfrm>
            <a:off x="12049432" y="2168841"/>
            <a:ext cx="433385" cy="471401"/>
          </a:xfrm>
          <a:prstGeom prst="notchedRightArrow">
            <a:avLst>
              <a:gd name="adj1" fmla="val 50000"/>
              <a:gd name="adj2" fmla="val 640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燕尾形箭头 64"/>
          <p:cNvSpPr/>
          <p:nvPr/>
        </p:nvSpPr>
        <p:spPr>
          <a:xfrm>
            <a:off x="268229" y="4298865"/>
            <a:ext cx="433385" cy="471401"/>
          </a:xfrm>
          <a:prstGeom prst="notchedRightArrow">
            <a:avLst>
              <a:gd name="adj1" fmla="val 50000"/>
              <a:gd name="adj2" fmla="val 640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740317" y="3441197"/>
            <a:ext cx="3278618" cy="2027608"/>
            <a:chOff x="945020" y="3520763"/>
            <a:chExt cx="3278618" cy="2027608"/>
          </a:xfrm>
        </p:grpSpPr>
        <p:grpSp>
          <p:nvGrpSpPr>
            <p:cNvPr id="61" name="组合 60"/>
            <p:cNvGrpSpPr/>
            <p:nvPr/>
          </p:nvGrpSpPr>
          <p:grpSpPr>
            <a:xfrm>
              <a:off x="945020" y="3520763"/>
              <a:ext cx="3278618" cy="2027608"/>
              <a:chOff x="357146" y="1368108"/>
              <a:chExt cx="2497254" cy="1949857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357146" y="1368108"/>
                <a:ext cx="2497254" cy="1949857"/>
              </a:xfrm>
              <a:prstGeom prst="rect">
                <a:avLst/>
              </a:prstGeom>
              <a:gradFill>
                <a:gsLst>
                  <a:gs pos="0">
                    <a:srgbClr val="9BBB59"/>
                  </a:gs>
                  <a:gs pos="100000">
                    <a:srgbClr val="16A085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1202836" y="2994215"/>
                <a:ext cx="14414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连接水管和喷头</a:t>
                </a:r>
              </a:p>
            </p:txBody>
          </p:sp>
        </p:grpSp>
        <p:pic>
          <p:nvPicPr>
            <p:cNvPr id="2054" name="图片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1" t="20709" r="3429"/>
            <a:stretch/>
          </p:blipFill>
          <p:spPr bwMode="auto">
            <a:xfrm>
              <a:off x="1025873" y="3602449"/>
              <a:ext cx="3113071" cy="1609262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组合 16"/>
          <p:cNvGrpSpPr/>
          <p:nvPr/>
        </p:nvGrpSpPr>
        <p:grpSpPr>
          <a:xfrm>
            <a:off x="4516454" y="3441197"/>
            <a:ext cx="3009449" cy="2043066"/>
            <a:chOff x="4669455" y="3409129"/>
            <a:chExt cx="3009449" cy="2043066"/>
          </a:xfrm>
        </p:grpSpPr>
        <p:grpSp>
          <p:nvGrpSpPr>
            <p:cNvPr id="70" name="组合 69"/>
            <p:cNvGrpSpPr/>
            <p:nvPr/>
          </p:nvGrpSpPr>
          <p:grpSpPr>
            <a:xfrm>
              <a:off x="4669455" y="3409129"/>
              <a:ext cx="3009449" cy="2043066"/>
              <a:chOff x="357146" y="1368108"/>
              <a:chExt cx="2872152" cy="1949857"/>
            </a:xfrm>
          </p:grpSpPr>
          <p:sp>
            <p:nvSpPr>
              <p:cNvPr id="72" name="矩形 71"/>
              <p:cNvSpPr/>
              <p:nvPr/>
            </p:nvSpPr>
            <p:spPr>
              <a:xfrm>
                <a:off x="357146" y="1368108"/>
                <a:ext cx="2872152" cy="1949857"/>
              </a:xfrm>
              <a:prstGeom prst="rect">
                <a:avLst/>
              </a:prstGeom>
              <a:gradFill>
                <a:gsLst>
                  <a:gs pos="0">
                    <a:srgbClr val="9BBB59"/>
                  </a:gs>
                  <a:gs pos="100000">
                    <a:srgbClr val="16A085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1037312" y="3001396"/>
                <a:ext cx="16209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连接水喷雾控制箱</a:t>
                </a:r>
              </a:p>
            </p:txBody>
          </p:sp>
        </p:grpSp>
        <p:pic>
          <p:nvPicPr>
            <p:cNvPr id="2055" name="图片 47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5" t="1979" r="16381" b="17676"/>
            <a:stretch/>
          </p:blipFill>
          <p:spPr bwMode="auto">
            <a:xfrm>
              <a:off x="4751207" y="3474023"/>
              <a:ext cx="2845943" cy="1643865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燕尾形箭头 74"/>
          <p:cNvSpPr/>
          <p:nvPr/>
        </p:nvSpPr>
        <p:spPr>
          <a:xfrm>
            <a:off x="4065970" y="4219300"/>
            <a:ext cx="433385" cy="471401"/>
          </a:xfrm>
          <a:prstGeom prst="notchedRightArrow">
            <a:avLst>
              <a:gd name="adj1" fmla="val 50000"/>
              <a:gd name="adj2" fmla="val 640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燕尾形箭头 75"/>
          <p:cNvSpPr/>
          <p:nvPr/>
        </p:nvSpPr>
        <p:spPr>
          <a:xfrm>
            <a:off x="7607655" y="4298865"/>
            <a:ext cx="433385" cy="471401"/>
          </a:xfrm>
          <a:prstGeom prst="notchedRightArrow">
            <a:avLst>
              <a:gd name="adj1" fmla="val 50000"/>
              <a:gd name="adj2" fmla="val 640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8130026" y="3446296"/>
            <a:ext cx="3884778" cy="2043066"/>
            <a:chOff x="8130026" y="3446296"/>
            <a:chExt cx="3884778" cy="2043066"/>
          </a:xfrm>
        </p:grpSpPr>
        <p:grpSp>
          <p:nvGrpSpPr>
            <p:cNvPr id="83" name="组合 82"/>
            <p:cNvGrpSpPr/>
            <p:nvPr/>
          </p:nvGrpSpPr>
          <p:grpSpPr>
            <a:xfrm>
              <a:off x="8130026" y="3446296"/>
              <a:ext cx="3884778" cy="2043066"/>
              <a:chOff x="357146" y="1368108"/>
              <a:chExt cx="3707547" cy="1949857"/>
            </a:xfrm>
          </p:grpSpPr>
          <p:sp>
            <p:nvSpPr>
              <p:cNvPr id="85" name="矩形 84"/>
              <p:cNvSpPr/>
              <p:nvPr/>
            </p:nvSpPr>
            <p:spPr>
              <a:xfrm>
                <a:off x="357146" y="1368108"/>
                <a:ext cx="3707547" cy="1949857"/>
              </a:xfrm>
              <a:prstGeom prst="rect">
                <a:avLst/>
              </a:prstGeom>
              <a:gradFill>
                <a:gsLst>
                  <a:gs pos="0">
                    <a:srgbClr val="9BBB59"/>
                  </a:gs>
                  <a:gs pos="100000">
                    <a:srgbClr val="16A085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1139090" y="2988758"/>
                <a:ext cx="1889696" cy="293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水冷喷雾系统的实物图</a:t>
                </a:r>
              </a:p>
            </p:txBody>
          </p:sp>
        </p:grpSp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10"/>
            <a:srcRect b="2363"/>
            <a:stretch/>
          </p:blipFill>
          <p:spPr>
            <a:xfrm>
              <a:off x="8197774" y="3506091"/>
              <a:ext cx="3732560" cy="1626054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7895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3" grpId="0" animBg="1"/>
      <p:bldP spid="50" grpId="0" animBg="1"/>
      <p:bldP spid="60" grpId="0" animBg="1"/>
      <p:bldP spid="65" grpId="0" animBg="1"/>
      <p:bldP spid="75" grpId="0" animBg="1"/>
      <p:bldP spid="7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61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5"/>
          <p:cNvGrpSpPr/>
          <p:nvPr/>
        </p:nvGrpSpPr>
        <p:grpSpPr>
          <a:xfrm>
            <a:off x="2061572" y="248122"/>
            <a:ext cx="2454882" cy="341644"/>
            <a:chOff x="1869983" y="304800"/>
            <a:chExt cx="2454882" cy="341644"/>
          </a:xfrm>
        </p:grpSpPr>
        <p:sp>
          <p:nvSpPr>
            <p:cNvPr id="18" name="任意多边形 17"/>
            <p:cNvSpPr/>
            <p:nvPr/>
          </p:nvSpPr>
          <p:spPr>
            <a:xfrm>
              <a:off x="1869983" y="304800"/>
              <a:ext cx="2454882" cy="338426"/>
            </a:xfrm>
            <a:custGeom>
              <a:avLst/>
              <a:gdLst>
                <a:gd name="connsiteX0" fmla="*/ 163503 w 2454882"/>
                <a:gd name="connsiteY0" fmla="*/ 0 h 338426"/>
                <a:gd name="connsiteX1" fmla="*/ 2398477 w 2454882"/>
                <a:gd name="connsiteY1" fmla="*/ 0 h 338426"/>
                <a:gd name="connsiteX2" fmla="*/ 2454882 w 2454882"/>
                <a:gd name="connsiteY2" fmla="*/ 56405 h 338426"/>
                <a:gd name="connsiteX3" fmla="*/ 2454882 w 2454882"/>
                <a:gd name="connsiteY3" fmla="*/ 282021 h 338426"/>
                <a:gd name="connsiteX4" fmla="*/ 2398477 w 2454882"/>
                <a:gd name="connsiteY4" fmla="*/ 338426 h 338426"/>
                <a:gd name="connsiteX5" fmla="*/ 163503 w 2454882"/>
                <a:gd name="connsiteY5" fmla="*/ 338426 h 338426"/>
                <a:gd name="connsiteX6" fmla="*/ 123619 w 2454882"/>
                <a:gd name="connsiteY6" fmla="*/ 321906 h 338426"/>
                <a:gd name="connsiteX7" fmla="*/ 109453 w 2454882"/>
                <a:gd name="connsiteY7" fmla="*/ 287706 h 338426"/>
                <a:gd name="connsiteX8" fmla="*/ 0 w 2454882"/>
                <a:gd name="connsiteY8" fmla="*/ 287706 h 338426"/>
                <a:gd name="connsiteX9" fmla="*/ 107098 w 2454882"/>
                <a:gd name="connsiteY9" fmla="*/ 166291 h 338426"/>
                <a:gd name="connsiteX10" fmla="*/ 107098 w 2454882"/>
                <a:gd name="connsiteY10" fmla="*/ 56405 h 338426"/>
                <a:gd name="connsiteX11" fmla="*/ 163503 w 2454882"/>
                <a:gd name="connsiteY11" fmla="*/ 0 h 3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54882" h="338426">
                  <a:moveTo>
                    <a:pt x="163503" y="0"/>
                  </a:moveTo>
                  <a:lnTo>
                    <a:pt x="2398477" y="0"/>
                  </a:lnTo>
                  <a:cubicBezTo>
                    <a:pt x="2429629" y="0"/>
                    <a:pt x="2454882" y="25253"/>
                    <a:pt x="2454882" y="56405"/>
                  </a:cubicBezTo>
                  <a:lnTo>
                    <a:pt x="2454882" y="282021"/>
                  </a:lnTo>
                  <a:cubicBezTo>
                    <a:pt x="2454882" y="313173"/>
                    <a:pt x="2429629" y="338426"/>
                    <a:pt x="2398477" y="338426"/>
                  </a:cubicBezTo>
                  <a:lnTo>
                    <a:pt x="163503" y="338426"/>
                  </a:lnTo>
                  <a:cubicBezTo>
                    <a:pt x="147927" y="338426"/>
                    <a:pt x="133826" y="332113"/>
                    <a:pt x="123619" y="321906"/>
                  </a:cubicBezTo>
                  <a:lnTo>
                    <a:pt x="109453" y="287706"/>
                  </a:lnTo>
                  <a:lnTo>
                    <a:pt x="0" y="287706"/>
                  </a:lnTo>
                  <a:lnTo>
                    <a:pt x="107098" y="166291"/>
                  </a:lnTo>
                  <a:lnTo>
                    <a:pt x="107098" y="56405"/>
                  </a:lnTo>
                  <a:cubicBezTo>
                    <a:pt x="107098" y="25253"/>
                    <a:pt x="132351" y="0"/>
                    <a:pt x="16350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BB59"/>
                </a:gs>
                <a:gs pos="100000">
                  <a:srgbClr val="16A08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" name="矩形 1"/>
            <p:cNvSpPr/>
            <p:nvPr/>
          </p:nvSpPr>
          <p:spPr>
            <a:xfrm>
              <a:off x="2184353" y="307890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第二步：整体组装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416860" y="18156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水喷雾系统</a:t>
            </a:r>
            <a:endParaRPr lang="zh-CN" altLang="en-US" sz="2400" b="1" dirty="0">
              <a:solidFill>
                <a:srgbClr val="9BBB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9497" y="1687648"/>
            <a:ext cx="7001300" cy="3793233"/>
            <a:chOff x="2222889" y="1687649"/>
            <a:chExt cx="5507907" cy="2984128"/>
          </a:xfrm>
        </p:grpSpPr>
        <p:grpSp>
          <p:nvGrpSpPr>
            <p:cNvPr id="8" name="Group 85"/>
            <p:cNvGrpSpPr>
              <a:grpSpLocks noChangeAspect="1"/>
            </p:cNvGrpSpPr>
            <p:nvPr/>
          </p:nvGrpSpPr>
          <p:grpSpPr>
            <a:xfrm>
              <a:off x="2222889" y="1687649"/>
              <a:ext cx="3657677" cy="2945495"/>
              <a:chOff x="4300539" y="1984376"/>
              <a:chExt cx="3589338" cy="2890838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4300539" y="1984376"/>
                <a:ext cx="3589338" cy="2170113"/>
              </a:xfrm>
              <a:custGeom>
                <a:avLst/>
                <a:gdLst>
                  <a:gd name="T0" fmla="*/ 2537 w 2537"/>
                  <a:gd name="T1" fmla="*/ 1533 h 1533"/>
                  <a:gd name="T2" fmla="*/ 2537 w 2537"/>
                  <a:gd name="T3" fmla="*/ 71 h 1533"/>
                  <a:gd name="T4" fmla="*/ 2467 w 2537"/>
                  <a:gd name="T5" fmla="*/ 0 h 1533"/>
                  <a:gd name="T6" fmla="*/ 71 w 2537"/>
                  <a:gd name="T7" fmla="*/ 0 h 1533"/>
                  <a:gd name="T8" fmla="*/ 0 w 2537"/>
                  <a:gd name="T9" fmla="*/ 71 h 1533"/>
                  <a:gd name="T10" fmla="*/ 0 w 2537"/>
                  <a:gd name="T11" fmla="*/ 1533 h 1533"/>
                  <a:gd name="T12" fmla="*/ 2537 w 2537"/>
                  <a:gd name="T13" fmla="*/ 1533 h 1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37" h="1533">
                    <a:moveTo>
                      <a:pt x="2537" y="1533"/>
                    </a:moveTo>
                    <a:cubicBezTo>
                      <a:pt x="2537" y="71"/>
                      <a:pt x="2537" y="71"/>
                      <a:pt x="2537" y="71"/>
                    </a:cubicBezTo>
                    <a:cubicBezTo>
                      <a:pt x="2537" y="32"/>
                      <a:pt x="2506" y="0"/>
                      <a:pt x="2467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1533"/>
                      <a:pt x="0" y="1533"/>
                      <a:pt x="0" y="1533"/>
                    </a:cubicBezTo>
                    <a:lnTo>
                      <a:pt x="2537" y="1533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" name="Freeform 6"/>
              <p:cNvSpPr>
                <a:spLocks noEditPoints="1"/>
              </p:cNvSpPr>
              <p:nvPr/>
            </p:nvSpPr>
            <p:spPr bwMode="auto">
              <a:xfrm>
                <a:off x="4440239" y="2132014"/>
                <a:ext cx="3309938" cy="1873250"/>
              </a:xfrm>
              <a:custGeom>
                <a:avLst/>
                <a:gdLst>
                  <a:gd name="T0" fmla="*/ 2075 w 2085"/>
                  <a:gd name="T1" fmla="*/ 10 h 1180"/>
                  <a:gd name="T2" fmla="*/ 2075 w 2085"/>
                  <a:gd name="T3" fmla="*/ 1170 h 1180"/>
                  <a:gd name="T4" fmla="*/ 10 w 2085"/>
                  <a:gd name="T5" fmla="*/ 1170 h 1180"/>
                  <a:gd name="T6" fmla="*/ 10 w 2085"/>
                  <a:gd name="T7" fmla="*/ 10 h 1180"/>
                  <a:gd name="T8" fmla="*/ 2075 w 2085"/>
                  <a:gd name="T9" fmla="*/ 10 h 1180"/>
                  <a:gd name="T10" fmla="*/ 2085 w 2085"/>
                  <a:gd name="T11" fmla="*/ 0 h 1180"/>
                  <a:gd name="T12" fmla="*/ 2075 w 2085"/>
                  <a:gd name="T13" fmla="*/ 0 h 1180"/>
                  <a:gd name="T14" fmla="*/ 10 w 2085"/>
                  <a:gd name="T15" fmla="*/ 0 h 1180"/>
                  <a:gd name="T16" fmla="*/ 0 w 2085"/>
                  <a:gd name="T17" fmla="*/ 0 h 1180"/>
                  <a:gd name="T18" fmla="*/ 0 w 2085"/>
                  <a:gd name="T19" fmla="*/ 10 h 1180"/>
                  <a:gd name="T20" fmla="*/ 0 w 2085"/>
                  <a:gd name="T21" fmla="*/ 1170 h 1180"/>
                  <a:gd name="T22" fmla="*/ 0 w 2085"/>
                  <a:gd name="T23" fmla="*/ 1180 h 1180"/>
                  <a:gd name="T24" fmla="*/ 10 w 2085"/>
                  <a:gd name="T25" fmla="*/ 1180 h 1180"/>
                  <a:gd name="T26" fmla="*/ 2075 w 2085"/>
                  <a:gd name="T27" fmla="*/ 1180 h 1180"/>
                  <a:gd name="T28" fmla="*/ 2085 w 2085"/>
                  <a:gd name="T29" fmla="*/ 1180 h 1180"/>
                  <a:gd name="T30" fmla="*/ 2085 w 2085"/>
                  <a:gd name="T31" fmla="*/ 1170 h 1180"/>
                  <a:gd name="T32" fmla="*/ 2085 w 2085"/>
                  <a:gd name="T33" fmla="*/ 10 h 1180"/>
                  <a:gd name="T34" fmla="*/ 2085 w 2085"/>
                  <a:gd name="T35" fmla="*/ 0 h 1180"/>
                  <a:gd name="T36" fmla="*/ 2085 w 2085"/>
                  <a:gd name="T37" fmla="*/ 0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85" h="1180">
                    <a:moveTo>
                      <a:pt x="2075" y="10"/>
                    </a:moveTo>
                    <a:lnTo>
                      <a:pt x="2075" y="1170"/>
                    </a:lnTo>
                    <a:lnTo>
                      <a:pt x="10" y="1170"/>
                    </a:lnTo>
                    <a:lnTo>
                      <a:pt x="10" y="10"/>
                    </a:lnTo>
                    <a:lnTo>
                      <a:pt x="2075" y="10"/>
                    </a:lnTo>
                    <a:close/>
                    <a:moveTo>
                      <a:pt x="2085" y="0"/>
                    </a:moveTo>
                    <a:lnTo>
                      <a:pt x="207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70"/>
                    </a:lnTo>
                    <a:lnTo>
                      <a:pt x="0" y="1180"/>
                    </a:lnTo>
                    <a:lnTo>
                      <a:pt x="10" y="1180"/>
                    </a:lnTo>
                    <a:lnTo>
                      <a:pt x="2075" y="1180"/>
                    </a:lnTo>
                    <a:lnTo>
                      <a:pt x="2085" y="1180"/>
                    </a:lnTo>
                    <a:lnTo>
                      <a:pt x="2085" y="1170"/>
                    </a:lnTo>
                    <a:lnTo>
                      <a:pt x="2085" y="10"/>
                    </a:lnTo>
                    <a:lnTo>
                      <a:pt x="2085" y="0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" name="Freeform 7"/>
              <p:cNvSpPr>
                <a:spLocks noEditPoints="1"/>
              </p:cNvSpPr>
              <p:nvPr/>
            </p:nvSpPr>
            <p:spPr bwMode="auto">
              <a:xfrm>
                <a:off x="4440239" y="2132014"/>
                <a:ext cx="3309938" cy="1873250"/>
              </a:xfrm>
              <a:custGeom>
                <a:avLst/>
                <a:gdLst>
                  <a:gd name="T0" fmla="*/ 2075 w 2085"/>
                  <a:gd name="T1" fmla="*/ 10 h 1180"/>
                  <a:gd name="T2" fmla="*/ 2075 w 2085"/>
                  <a:gd name="T3" fmla="*/ 1170 h 1180"/>
                  <a:gd name="T4" fmla="*/ 10 w 2085"/>
                  <a:gd name="T5" fmla="*/ 1170 h 1180"/>
                  <a:gd name="T6" fmla="*/ 10 w 2085"/>
                  <a:gd name="T7" fmla="*/ 10 h 1180"/>
                  <a:gd name="T8" fmla="*/ 2075 w 2085"/>
                  <a:gd name="T9" fmla="*/ 10 h 1180"/>
                  <a:gd name="T10" fmla="*/ 2085 w 2085"/>
                  <a:gd name="T11" fmla="*/ 0 h 1180"/>
                  <a:gd name="T12" fmla="*/ 2075 w 2085"/>
                  <a:gd name="T13" fmla="*/ 0 h 1180"/>
                  <a:gd name="T14" fmla="*/ 10 w 2085"/>
                  <a:gd name="T15" fmla="*/ 0 h 1180"/>
                  <a:gd name="T16" fmla="*/ 0 w 2085"/>
                  <a:gd name="T17" fmla="*/ 0 h 1180"/>
                  <a:gd name="T18" fmla="*/ 0 w 2085"/>
                  <a:gd name="T19" fmla="*/ 10 h 1180"/>
                  <a:gd name="T20" fmla="*/ 0 w 2085"/>
                  <a:gd name="T21" fmla="*/ 1170 h 1180"/>
                  <a:gd name="T22" fmla="*/ 0 w 2085"/>
                  <a:gd name="T23" fmla="*/ 1180 h 1180"/>
                  <a:gd name="T24" fmla="*/ 10 w 2085"/>
                  <a:gd name="T25" fmla="*/ 1180 h 1180"/>
                  <a:gd name="T26" fmla="*/ 2075 w 2085"/>
                  <a:gd name="T27" fmla="*/ 1180 h 1180"/>
                  <a:gd name="T28" fmla="*/ 2085 w 2085"/>
                  <a:gd name="T29" fmla="*/ 1180 h 1180"/>
                  <a:gd name="T30" fmla="*/ 2085 w 2085"/>
                  <a:gd name="T31" fmla="*/ 1170 h 1180"/>
                  <a:gd name="T32" fmla="*/ 2085 w 2085"/>
                  <a:gd name="T33" fmla="*/ 10 h 1180"/>
                  <a:gd name="T34" fmla="*/ 2085 w 2085"/>
                  <a:gd name="T35" fmla="*/ 0 h 1180"/>
                  <a:gd name="T36" fmla="*/ 2085 w 2085"/>
                  <a:gd name="T37" fmla="*/ 0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85" h="1180">
                    <a:moveTo>
                      <a:pt x="2075" y="10"/>
                    </a:moveTo>
                    <a:lnTo>
                      <a:pt x="2075" y="1170"/>
                    </a:lnTo>
                    <a:lnTo>
                      <a:pt x="10" y="1170"/>
                    </a:lnTo>
                    <a:lnTo>
                      <a:pt x="10" y="10"/>
                    </a:lnTo>
                    <a:lnTo>
                      <a:pt x="2075" y="10"/>
                    </a:lnTo>
                    <a:moveTo>
                      <a:pt x="2085" y="0"/>
                    </a:moveTo>
                    <a:lnTo>
                      <a:pt x="207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70"/>
                    </a:lnTo>
                    <a:lnTo>
                      <a:pt x="0" y="1180"/>
                    </a:lnTo>
                    <a:lnTo>
                      <a:pt x="10" y="1180"/>
                    </a:lnTo>
                    <a:lnTo>
                      <a:pt x="2075" y="1180"/>
                    </a:lnTo>
                    <a:lnTo>
                      <a:pt x="2085" y="1180"/>
                    </a:lnTo>
                    <a:lnTo>
                      <a:pt x="2085" y="1170"/>
                    </a:lnTo>
                    <a:lnTo>
                      <a:pt x="2085" y="10"/>
                    </a:lnTo>
                    <a:lnTo>
                      <a:pt x="2085" y="0"/>
                    </a:lnTo>
                    <a:lnTo>
                      <a:pt x="20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4456114" y="2147889"/>
                <a:ext cx="3278188" cy="1841500"/>
              </a:xfrm>
              <a:prstGeom prst="rect">
                <a:avLst/>
              </a:prstGeom>
              <a:solidFill>
                <a:srgbClr val="2C3E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484814" y="4826001"/>
                <a:ext cx="1208088" cy="49213"/>
              </a:xfrm>
              <a:custGeom>
                <a:avLst/>
                <a:gdLst>
                  <a:gd name="T0" fmla="*/ 852 w 854"/>
                  <a:gd name="T1" fmla="*/ 24 h 35"/>
                  <a:gd name="T2" fmla="*/ 478 w 854"/>
                  <a:gd name="T3" fmla="*/ 5 h 35"/>
                  <a:gd name="T4" fmla="*/ 478 w 854"/>
                  <a:gd name="T5" fmla="*/ 0 h 35"/>
                  <a:gd name="T6" fmla="*/ 427 w 854"/>
                  <a:gd name="T7" fmla="*/ 3 h 35"/>
                  <a:gd name="T8" fmla="*/ 375 w 854"/>
                  <a:gd name="T9" fmla="*/ 0 h 35"/>
                  <a:gd name="T10" fmla="*/ 375 w 854"/>
                  <a:gd name="T11" fmla="*/ 5 h 35"/>
                  <a:gd name="T12" fmla="*/ 1 w 854"/>
                  <a:gd name="T13" fmla="*/ 24 h 35"/>
                  <a:gd name="T14" fmla="*/ 24 w 854"/>
                  <a:gd name="T15" fmla="*/ 35 h 35"/>
                  <a:gd name="T16" fmla="*/ 375 w 854"/>
                  <a:gd name="T17" fmla="*/ 35 h 35"/>
                  <a:gd name="T18" fmla="*/ 478 w 854"/>
                  <a:gd name="T19" fmla="*/ 35 h 35"/>
                  <a:gd name="T20" fmla="*/ 829 w 854"/>
                  <a:gd name="T21" fmla="*/ 35 h 35"/>
                  <a:gd name="T22" fmla="*/ 852 w 854"/>
                  <a:gd name="T23" fmla="*/ 2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4" h="35">
                    <a:moveTo>
                      <a:pt x="852" y="24"/>
                    </a:moveTo>
                    <a:cubicBezTo>
                      <a:pt x="478" y="5"/>
                      <a:pt x="478" y="5"/>
                      <a:pt x="478" y="5"/>
                    </a:cubicBezTo>
                    <a:cubicBezTo>
                      <a:pt x="478" y="0"/>
                      <a:pt x="478" y="0"/>
                      <a:pt x="478" y="0"/>
                    </a:cubicBezTo>
                    <a:cubicBezTo>
                      <a:pt x="427" y="3"/>
                      <a:pt x="427" y="3"/>
                      <a:pt x="427" y="3"/>
                    </a:cubicBezTo>
                    <a:cubicBezTo>
                      <a:pt x="375" y="0"/>
                      <a:pt x="375" y="0"/>
                      <a:pt x="375" y="0"/>
                    </a:cubicBezTo>
                    <a:cubicBezTo>
                      <a:pt x="375" y="5"/>
                      <a:pt x="375" y="5"/>
                      <a:pt x="375" y="5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0" y="35"/>
                      <a:pt x="24" y="35"/>
                    </a:cubicBezTo>
                    <a:cubicBezTo>
                      <a:pt x="41" y="35"/>
                      <a:pt x="247" y="35"/>
                      <a:pt x="375" y="35"/>
                    </a:cubicBezTo>
                    <a:cubicBezTo>
                      <a:pt x="435" y="35"/>
                      <a:pt x="478" y="35"/>
                      <a:pt x="478" y="35"/>
                    </a:cubicBezTo>
                    <a:cubicBezTo>
                      <a:pt x="606" y="35"/>
                      <a:pt x="812" y="35"/>
                      <a:pt x="829" y="35"/>
                    </a:cubicBezTo>
                    <a:cubicBezTo>
                      <a:pt x="854" y="35"/>
                      <a:pt x="852" y="24"/>
                      <a:pt x="852" y="24"/>
                    </a:cubicBez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5478464" y="4446589"/>
                <a:ext cx="1219200" cy="417513"/>
              </a:xfrm>
              <a:custGeom>
                <a:avLst/>
                <a:gdLst>
                  <a:gd name="T0" fmla="*/ 790 w 861"/>
                  <a:gd name="T1" fmla="*/ 274 h 295"/>
                  <a:gd name="T2" fmla="*/ 738 w 861"/>
                  <a:gd name="T3" fmla="*/ 224 h 295"/>
                  <a:gd name="T4" fmla="*/ 714 w 861"/>
                  <a:gd name="T5" fmla="*/ 0 h 295"/>
                  <a:gd name="T6" fmla="*/ 431 w 861"/>
                  <a:gd name="T7" fmla="*/ 4 h 295"/>
                  <a:gd name="T8" fmla="*/ 147 w 861"/>
                  <a:gd name="T9" fmla="*/ 0 h 295"/>
                  <a:gd name="T10" fmla="*/ 124 w 861"/>
                  <a:gd name="T11" fmla="*/ 224 h 295"/>
                  <a:gd name="T12" fmla="*/ 72 w 861"/>
                  <a:gd name="T13" fmla="*/ 274 h 295"/>
                  <a:gd name="T14" fmla="*/ 0 w 861"/>
                  <a:gd name="T15" fmla="*/ 291 h 295"/>
                  <a:gd name="T16" fmla="*/ 0 w 861"/>
                  <a:gd name="T17" fmla="*/ 295 h 295"/>
                  <a:gd name="T18" fmla="*/ 379 w 861"/>
                  <a:gd name="T19" fmla="*/ 295 h 295"/>
                  <a:gd name="T20" fmla="*/ 482 w 861"/>
                  <a:gd name="T21" fmla="*/ 295 h 295"/>
                  <a:gd name="T22" fmla="*/ 861 w 861"/>
                  <a:gd name="T23" fmla="*/ 295 h 295"/>
                  <a:gd name="T24" fmla="*/ 861 w 861"/>
                  <a:gd name="T25" fmla="*/ 291 h 295"/>
                  <a:gd name="T26" fmla="*/ 790 w 861"/>
                  <a:gd name="T27" fmla="*/ 274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1" h="295">
                    <a:moveTo>
                      <a:pt x="790" y="274"/>
                    </a:moveTo>
                    <a:cubicBezTo>
                      <a:pt x="760" y="268"/>
                      <a:pt x="744" y="271"/>
                      <a:pt x="738" y="224"/>
                    </a:cubicBezTo>
                    <a:cubicBezTo>
                      <a:pt x="731" y="177"/>
                      <a:pt x="714" y="0"/>
                      <a:pt x="714" y="0"/>
                    </a:cubicBezTo>
                    <a:cubicBezTo>
                      <a:pt x="431" y="4"/>
                      <a:pt x="431" y="4"/>
                      <a:pt x="431" y="4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0"/>
                      <a:pt x="130" y="177"/>
                      <a:pt x="124" y="224"/>
                    </a:cubicBezTo>
                    <a:cubicBezTo>
                      <a:pt x="117" y="271"/>
                      <a:pt x="102" y="268"/>
                      <a:pt x="72" y="274"/>
                    </a:cubicBezTo>
                    <a:cubicBezTo>
                      <a:pt x="42" y="280"/>
                      <a:pt x="0" y="287"/>
                      <a:pt x="0" y="291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379" y="295"/>
                      <a:pt x="379" y="295"/>
                      <a:pt x="379" y="295"/>
                    </a:cubicBezTo>
                    <a:cubicBezTo>
                      <a:pt x="482" y="295"/>
                      <a:pt x="482" y="295"/>
                      <a:pt x="482" y="295"/>
                    </a:cubicBezTo>
                    <a:cubicBezTo>
                      <a:pt x="861" y="295"/>
                      <a:pt x="861" y="295"/>
                      <a:pt x="861" y="295"/>
                    </a:cubicBezTo>
                    <a:cubicBezTo>
                      <a:pt x="861" y="295"/>
                      <a:pt x="861" y="295"/>
                      <a:pt x="861" y="291"/>
                    </a:cubicBezTo>
                    <a:cubicBezTo>
                      <a:pt x="861" y="287"/>
                      <a:pt x="820" y="280"/>
                      <a:pt x="790" y="274"/>
                    </a:cubicBezTo>
                    <a:close/>
                  </a:path>
                </a:pathLst>
              </a:custGeom>
              <a:solidFill>
                <a:srgbClr val="D2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6070602" y="2044701"/>
                <a:ext cx="49213" cy="49213"/>
              </a:xfrm>
              <a:prstGeom prst="ellipse">
                <a:avLst/>
              </a:prstGeom>
              <a:solidFill>
                <a:srgbClr val="2C2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6070602" y="2041526"/>
                <a:ext cx="49213" cy="49213"/>
              </a:xfrm>
              <a:prstGeom prst="ellipse">
                <a:avLst/>
              </a:prstGeom>
              <a:solidFill>
                <a:srgbClr val="0A0A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" name="Oval 13"/>
              <p:cNvSpPr>
                <a:spLocks noChangeArrowheads="1"/>
              </p:cNvSpPr>
              <p:nvPr/>
            </p:nvSpPr>
            <p:spPr bwMode="auto">
              <a:xfrm>
                <a:off x="6078539" y="2049464"/>
                <a:ext cx="33338" cy="31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6088064" y="2055814"/>
                <a:ext cx="15875" cy="19050"/>
              </a:xfrm>
              <a:prstGeom prst="ellipse">
                <a:avLst/>
              </a:prstGeom>
              <a:solidFill>
                <a:srgbClr val="2C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6092827" y="2063751"/>
                <a:ext cx="4763" cy="47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5478464" y="4446589"/>
                <a:ext cx="985838" cy="417513"/>
              </a:xfrm>
              <a:custGeom>
                <a:avLst/>
                <a:gdLst>
                  <a:gd name="T0" fmla="*/ 696 w 696"/>
                  <a:gd name="T1" fmla="*/ 10 h 295"/>
                  <a:gd name="T2" fmla="*/ 573 w 696"/>
                  <a:gd name="T3" fmla="*/ 2 h 295"/>
                  <a:gd name="T4" fmla="*/ 431 w 696"/>
                  <a:gd name="T5" fmla="*/ 4 h 295"/>
                  <a:gd name="T6" fmla="*/ 147 w 696"/>
                  <a:gd name="T7" fmla="*/ 0 h 295"/>
                  <a:gd name="T8" fmla="*/ 124 w 696"/>
                  <a:gd name="T9" fmla="*/ 224 h 295"/>
                  <a:gd name="T10" fmla="*/ 72 w 696"/>
                  <a:gd name="T11" fmla="*/ 274 h 295"/>
                  <a:gd name="T12" fmla="*/ 0 w 696"/>
                  <a:gd name="T13" fmla="*/ 291 h 295"/>
                  <a:gd name="T14" fmla="*/ 0 w 696"/>
                  <a:gd name="T15" fmla="*/ 295 h 295"/>
                  <a:gd name="T16" fmla="*/ 379 w 696"/>
                  <a:gd name="T17" fmla="*/ 295 h 295"/>
                  <a:gd name="T18" fmla="*/ 432 w 696"/>
                  <a:gd name="T19" fmla="*/ 295 h 295"/>
                  <a:gd name="T20" fmla="*/ 696 w 696"/>
                  <a:gd name="T21" fmla="*/ 1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6" h="295">
                    <a:moveTo>
                      <a:pt x="696" y="10"/>
                    </a:moveTo>
                    <a:cubicBezTo>
                      <a:pt x="573" y="2"/>
                      <a:pt x="573" y="2"/>
                      <a:pt x="573" y="2"/>
                    </a:cubicBezTo>
                    <a:cubicBezTo>
                      <a:pt x="431" y="4"/>
                      <a:pt x="431" y="4"/>
                      <a:pt x="431" y="4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0"/>
                      <a:pt x="130" y="177"/>
                      <a:pt x="124" y="224"/>
                    </a:cubicBezTo>
                    <a:cubicBezTo>
                      <a:pt x="117" y="271"/>
                      <a:pt x="102" y="268"/>
                      <a:pt x="72" y="274"/>
                    </a:cubicBezTo>
                    <a:cubicBezTo>
                      <a:pt x="42" y="280"/>
                      <a:pt x="0" y="287"/>
                      <a:pt x="0" y="291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379" y="295"/>
                      <a:pt x="379" y="295"/>
                      <a:pt x="379" y="295"/>
                    </a:cubicBezTo>
                    <a:cubicBezTo>
                      <a:pt x="432" y="295"/>
                      <a:pt x="432" y="295"/>
                      <a:pt x="432" y="295"/>
                    </a:cubicBezTo>
                    <a:lnTo>
                      <a:pt x="696" y="10"/>
                    </a:lnTo>
                    <a:close/>
                  </a:path>
                </a:pathLst>
              </a:custGeom>
              <a:solidFill>
                <a:srgbClr val="A8A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4300539" y="4154489"/>
                <a:ext cx="3589338" cy="341313"/>
              </a:xfrm>
              <a:custGeom>
                <a:avLst/>
                <a:gdLst>
                  <a:gd name="T0" fmla="*/ 0 w 2537"/>
                  <a:gd name="T1" fmla="*/ 0 h 241"/>
                  <a:gd name="T2" fmla="*/ 0 w 2537"/>
                  <a:gd name="T3" fmla="*/ 170 h 241"/>
                  <a:gd name="T4" fmla="*/ 71 w 2537"/>
                  <a:gd name="T5" fmla="*/ 241 h 241"/>
                  <a:gd name="T6" fmla="*/ 2467 w 2537"/>
                  <a:gd name="T7" fmla="*/ 241 h 241"/>
                  <a:gd name="T8" fmla="*/ 2537 w 2537"/>
                  <a:gd name="T9" fmla="*/ 170 h 241"/>
                  <a:gd name="T10" fmla="*/ 2537 w 2537"/>
                  <a:gd name="T11" fmla="*/ 0 h 241"/>
                  <a:gd name="T12" fmla="*/ 0 w 2537"/>
                  <a:gd name="T1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37" h="241">
                    <a:moveTo>
                      <a:pt x="0" y="0"/>
                    </a:moveTo>
                    <a:cubicBezTo>
                      <a:pt x="0" y="170"/>
                      <a:pt x="0" y="170"/>
                      <a:pt x="0" y="170"/>
                    </a:cubicBezTo>
                    <a:cubicBezTo>
                      <a:pt x="0" y="209"/>
                      <a:pt x="32" y="241"/>
                      <a:pt x="71" y="241"/>
                    </a:cubicBezTo>
                    <a:cubicBezTo>
                      <a:pt x="2467" y="241"/>
                      <a:pt x="2467" y="241"/>
                      <a:pt x="2467" y="241"/>
                    </a:cubicBezTo>
                    <a:cubicBezTo>
                      <a:pt x="2506" y="241"/>
                      <a:pt x="2537" y="209"/>
                      <a:pt x="2537" y="170"/>
                    </a:cubicBezTo>
                    <a:cubicBezTo>
                      <a:pt x="2537" y="0"/>
                      <a:pt x="2537" y="0"/>
                      <a:pt x="2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" name="Group 132"/>
            <p:cNvGrpSpPr>
              <a:grpSpLocks noChangeAspect="1"/>
            </p:cNvGrpSpPr>
            <p:nvPr/>
          </p:nvGrpSpPr>
          <p:grpSpPr>
            <a:xfrm>
              <a:off x="4879927" y="3031317"/>
              <a:ext cx="2850869" cy="1640460"/>
              <a:chOff x="8440747" y="4796156"/>
              <a:chExt cx="2786063" cy="1603375"/>
            </a:xfrm>
          </p:grpSpPr>
          <p:sp>
            <p:nvSpPr>
              <p:cNvPr id="59" name="Freeform 45"/>
              <p:cNvSpPr>
                <a:spLocks/>
              </p:cNvSpPr>
              <p:nvPr/>
            </p:nvSpPr>
            <p:spPr bwMode="auto">
              <a:xfrm>
                <a:off x="8440747" y="6337618"/>
                <a:ext cx="1403350" cy="61913"/>
              </a:xfrm>
              <a:custGeom>
                <a:avLst/>
                <a:gdLst>
                  <a:gd name="T0" fmla="*/ 0 w 885"/>
                  <a:gd name="T1" fmla="*/ 16 h 39"/>
                  <a:gd name="T2" fmla="*/ 78 w 885"/>
                  <a:gd name="T3" fmla="*/ 39 h 39"/>
                  <a:gd name="T4" fmla="*/ 885 w 885"/>
                  <a:gd name="T5" fmla="*/ 39 h 39"/>
                  <a:gd name="T6" fmla="*/ 885 w 885"/>
                  <a:gd name="T7" fmla="*/ 0 h 39"/>
                  <a:gd name="T8" fmla="*/ 0 w 885"/>
                  <a:gd name="T9" fmla="*/ 0 h 39"/>
                  <a:gd name="T10" fmla="*/ 0 w 885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5" h="39">
                    <a:moveTo>
                      <a:pt x="0" y="16"/>
                    </a:moveTo>
                    <a:cubicBezTo>
                      <a:pt x="0" y="23"/>
                      <a:pt x="30" y="39"/>
                      <a:pt x="78" y="39"/>
                    </a:cubicBezTo>
                    <a:cubicBezTo>
                      <a:pt x="126" y="39"/>
                      <a:pt x="885" y="39"/>
                      <a:pt x="885" y="39"/>
                    </a:cubicBezTo>
                    <a:cubicBezTo>
                      <a:pt x="885" y="0"/>
                      <a:pt x="885" y="0"/>
                      <a:pt x="88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auto">
              <a:xfrm>
                <a:off x="9823459" y="6337618"/>
                <a:ext cx="1403350" cy="61913"/>
              </a:xfrm>
              <a:custGeom>
                <a:avLst/>
                <a:gdLst>
                  <a:gd name="T0" fmla="*/ 884 w 884"/>
                  <a:gd name="T1" fmla="*/ 16 h 39"/>
                  <a:gd name="T2" fmla="*/ 806 w 884"/>
                  <a:gd name="T3" fmla="*/ 39 h 39"/>
                  <a:gd name="T4" fmla="*/ 0 w 884"/>
                  <a:gd name="T5" fmla="*/ 39 h 39"/>
                  <a:gd name="T6" fmla="*/ 0 w 884"/>
                  <a:gd name="T7" fmla="*/ 0 h 39"/>
                  <a:gd name="T8" fmla="*/ 884 w 884"/>
                  <a:gd name="T9" fmla="*/ 0 h 39"/>
                  <a:gd name="T10" fmla="*/ 884 w 884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4" h="39">
                    <a:moveTo>
                      <a:pt x="884" y="16"/>
                    </a:moveTo>
                    <a:cubicBezTo>
                      <a:pt x="884" y="23"/>
                      <a:pt x="854" y="39"/>
                      <a:pt x="806" y="39"/>
                    </a:cubicBezTo>
                    <a:cubicBezTo>
                      <a:pt x="758" y="39"/>
                      <a:pt x="0" y="3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84" y="0"/>
                      <a:pt x="884" y="0"/>
                      <a:pt x="884" y="0"/>
                    </a:cubicBezTo>
                    <a:lnTo>
                      <a:pt x="884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" name="Freeform 47"/>
              <p:cNvSpPr>
                <a:spLocks/>
              </p:cNvSpPr>
              <p:nvPr/>
            </p:nvSpPr>
            <p:spPr bwMode="auto">
              <a:xfrm>
                <a:off x="8715384" y="4796156"/>
                <a:ext cx="2257425" cy="1546225"/>
              </a:xfrm>
              <a:custGeom>
                <a:avLst/>
                <a:gdLst>
                  <a:gd name="T0" fmla="*/ 1378 w 1423"/>
                  <a:gd name="T1" fmla="*/ 0 h 974"/>
                  <a:gd name="T2" fmla="*/ 45 w 1423"/>
                  <a:gd name="T3" fmla="*/ 0 h 974"/>
                  <a:gd name="T4" fmla="*/ 0 w 1423"/>
                  <a:gd name="T5" fmla="*/ 45 h 974"/>
                  <a:gd name="T6" fmla="*/ 0 w 1423"/>
                  <a:gd name="T7" fmla="*/ 218 h 974"/>
                  <a:gd name="T8" fmla="*/ 0 w 1423"/>
                  <a:gd name="T9" fmla="*/ 929 h 974"/>
                  <a:gd name="T10" fmla="*/ 45 w 1423"/>
                  <a:gd name="T11" fmla="*/ 974 h 974"/>
                  <a:gd name="T12" fmla="*/ 1378 w 1423"/>
                  <a:gd name="T13" fmla="*/ 974 h 974"/>
                  <a:gd name="T14" fmla="*/ 1423 w 1423"/>
                  <a:gd name="T15" fmla="*/ 929 h 974"/>
                  <a:gd name="T16" fmla="*/ 1423 w 1423"/>
                  <a:gd name="T17" fmla="*/ 45 h 974"/>
                  <a:gd name="T18" fmla="*/ 1378 w 1423"/>
                  <a:gd name="T19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3" h="974">
                    <a:moveTo>
                      <a:pt x="1378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929"/>
                      <a:pt x="0" y="929"/>
                      <a:pt x="0" y="929"/>
                    </a:cubicBezTo>
                    <a:cubicBezTo>
                      <a:pt x="0" y="954"/>
                      <a:pt x="20" y="974"/>
                      <a:pt x="45" y="974"/>
                    </a:cubicBezTo>
                    <a:cubicBezTo>
                      <a:pt x="1378" y="974"/>
                      <a:pt x="1378" y="974"/>
                      <a:pt x="1378" y="974"/>
                    </a:cubicBezTo>
                    <a:cubicBezTo>
                      <a:pt x="1403" y="974"/>
                      <a:pt x="1423" y="954"/>
                      <a:pt x="1423" y="929"/>
                    </a:cubicBezTo>
                    <a:cubicBezTo>
                      <a:pt x="1423" y="45"/>
                      <a:pt x="1423" y="45"/>
                      <a:pt x="1423" y="45"/>
                    </a:cubicBezTo>
                    <a:cubicBezTo>
                      <a:pt x="1423" y="20"/>
                      <a:pt x="1403" y="0"/>
                      <a:pt x="1378" y="0"/>
                    </a:cubicBezTo>
                    <a:close/>
                  </a:path>
                </a:pathLst>
              </a:custGeom>
              <a:solidFill>
                <a:srgbClr val="D2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" name="Freeform 48"/>
              <p:cNvSpPr>
                <a:spLocks/>
              </p:cNvSpPr>
              <p:nvPr/>
            </p:nvSpPr>
            <p:spPr bwMode="auto">
              <a:xfrm>
                <a:off x="8723322" y="4804093"/>
                <a:ext cx="2243138" cy="1530350"/>
              </a:xfrm>
              <a:custGeom>
                <a:avLst/>
                <a:gdLst>
                  <a:gd name="T0" fmla="*/ 40 w 1414"/>
                  <a:gd name="T1" fmla="*/ 964 h 964"/>
                  <a:gd name="T2" fmla="*/ 0 w 1414"/>
                  <a:gd name="T3" fmla="*/ 924 h 964"/>
                  <a:gd name="T4" fmla="*/ 0 w 1414"/>
                  <a:gd name="T5" fmla="*/ 40 h 964"/>
                  <a:gd name="T6" fmla="*/ 40 w 1414"/>
                  <a:gd name="T7" fmla="*/ 0 h 964"/>
                  <a:gd name="T8" fmla="*/ 1373 w 1414"/>
                  <a:gd name="T9" fmla="*/ 0 h 964"/>
                  <a:gd name="T10" fmla="*/ 1414 w 1414"/>
                  <a:gd name="T11" fmla="*/ 40 h 964"/>
                  <a:gd name="T12" fmla="*/ 1414 w 1414"/>
                  <a:gd name="T13" fmla="*/ 924 h 964"/>
                  <a:gd name="T14" fmla="*/ 1373 w 1414"/>
                  <a:gd name="T15" fmla="*/ 964 h 964"/>
                  <a:gd name="T16" fmla="*/ 40 w 1414"/>
                  <a:gd name="T17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964">
                    <a:moveTo>
                      <a:pt x="40" y="964"/>
                    </a:moveTo>
                    <a:cubicBezTo>
                      <a:pt x="18" y="964"/>
                      <a:pt x="0" y="946"/>
                      <a:pt x="0" y="9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1373" y="0"/>
                      <a:pt x="1373" y="0"/>
                      <a:pt x="1373" y="0"/>
                    </a:cubicBezTo>
                    <a:cubicBezTo>
                      <a:pt x="1396" y="0"/>
                      <a:pt x="1414" y="18"/>
                      <a:pt x="1414" y="40"/>
                    </a:cubicBezTo>
                    <a:cubicBezTo>
                      <a:pt x="1414" y="924"/>
                      <a:pt x="1414" y="924"/>
                      <a:pt x="1414" y="924"/>
                    </a:cubicBezTo>
                    <a:cubicBezTo>
                      <a:pt x="1414" y="946"/>
                      <a:pt x="1396" y="964"/>
                      <a:pt x="1373" y="964"/>
                    </a:cubicBezTo>
                    <a:lnTo>
                      <a:pt x="40" y="964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" name="Freeform 49"/>
              <p:cNvSpPr>
                <a:spLocks/>
              </p:cNvSpPr>
              <p:nvPr/>
            </p:nvSpPr>
            <p:spPr bwMode="auto">
              <a:xfrm>
                <a:off x="8723322" y="6269356"/>
                <a:ext cx="2243138" cy="65088"/>
              </a:xfrm>
              <a:custGeom>
                <a:avLst/>
                <a:gdLst>
                  <a:gd name="T0" fmla="*/ 1414 w 1414"/>
                  <a:gd name="T1" fmla="*/ 0 h 41"/>
                  <a:gd name="T2" fmla="*/ 1396 w 1414"/>
                  <a:gd name="T3" fmla="*/ 9 h 41"/>
                  <a:gd name="T4" fmla="*/ 18 w 1414"/>
                  <a:gd name="T5" fmla="*/ 9 h 41"/>
                  <a:gd name="T6" fmla="*/ 0 w 1414"/>
                  <a:gd name="T7" fmla="*/ 0 h 41"/>
                  <a:gd name="T8" fmla="*/ 0 w 1414"/>
                  <a:gd name="T9" fmla="*/ 1 h 41"/>
                  <a:gd name="T10" fmla="*/ 40 w 1414"/>
                  <a:gd name="T11" fmla="*/ 41 h 41"/>
                  <a:gd name="T12" fmla="*/ 1373 w 1414"/>
                  <a:gd name="T13" fmla="*/ 41 h 41"/>
                  <a:gd name="T14" fmla="*/ 1414 w 1414"/>
                  <a:gd name="T15" fmla="*/ 1 h 41"/>
                  <a:gd name="T16" fmla="*/ 1414 w 1414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41">
                    <a:moveTo>
                      <a:pt x="1414" y="0"/>
                    </a:moveTo>
                    <a:cubicBezTo>
                      <a:pt x="1409" y="6"/>
                      <a:pt x="1403" y="9"/>
                      <a:pt x="1396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0" y="9"/>
                      <a:pt x="4" y="6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3"/>
                      <a:pt x="18" y="41"/>
                      <a:pt x="40" y="41"/>
                    </a:cubicBezTo>
                    <a:cubicBezTo>
                      <a:pt x="1373" y="41"/>
                      <a:pt x="1373" y="41"/>
                      <a:pt x="1373" y="41"/>
                    </a:cubicBezTo>
                    <a:cubicBezTo>
                      <a:pt x="1396" y="41"/>
                      <a:pt x="1414" y="23"/>
                      <a:pt x="1414" y="1"/>
                    </a:cubicBezTo>
                    <a:lnTo>
                      <a:pt x="1414" y="0"/>
                    </a:lnTo>
                    <a:close/>
                  </a:path>
                </a:pathLst>
              </a:cu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" name="Rectangle 50"/>
              <p:cNvSpPr>
                <a:spLocks noChangeArrowheads="1"/>
              </p:cNvSpPr>
              <p:nvPr/>
            </p:nvSpPr>
            <p:spPr bwMode="auto">
              <a:xfrm>
                <a:off x="8440747" y="6312218"/>
                <a:ext cx="2786063" cy="50800"/>
              </a:xfrm>
              <a:prstGeom prst="rect">
                <a:avLst/>
              </a:prstGeom>
              <a:solidFill>
                <a:srgbClr val="D2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" name="Freeform 51"/>
              <p:cNvSpPr>
                <a:spLocks/>
              </p:cNvSpPr>
              <p:nvPr/>
            </p:nvSpPr>
            <p:spPr bwMode="auto">
              <a:xfrm>
                <a:off x="9632959" y="6312218"/>
                <a:ext cx="400050" cy="28575"/>
              </a:xfrm>
              <a:custGeom>
                <a:avLst/>
                <a:gdLst>
                  <a:gd name="T0" fmla="*/ 0 w 252"/>
                  <a:gd name="T1" fmla="*/ 0 h 18"/>
                  <a:gd name="T2" fmla="*/ 22 w 252"/>
                  <a:gd name="T3" fmla="*/ 18 h 18"/>
                  <a:gd name="T4" fmla="*/ 230 w 252"/>
                  <a:gd name="T5" fmla="*/ 18 h 18"/>
                  <a:gd name="T6" fmla="*/ 252 w 252"/>
                  <a:gd name="T7" fmla="*/ 0 h 18"/>
                  <a:gd name="T8" fmla="*/ 0 w 25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18">
                    <a:moveTo>
                      <a:pt x="0" y="0"/>
                    </a:moveTo>
                    <a:cubicBezTo>
                      <a:pt x="2" y="10"/>
                      <a:pt x="11" y="18"/>
                      <a:pt x="22" y="18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41" y="18"/>
                      <a:pt x="250" y="10"/>
                      <a:pt x="25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" name="Rectangle 52"/>
              <p:cNvSpPr>
                <a:spLocks noChangeArrowheads="1"/>
              </p:cNvSpPr>
              <p:nvPr/>
            </p:nvSpPr>
            <p:spPr bwMode="auto">
              <a:xfrm>
                <a:off x="8797934" y="4900931"/>
                <a:ext cx="2093913" cy="1322388"/>
              </a:xfrm>
              <a:prstGeom prst="rect">
                <a:avLst/>
              </a:pr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" name="Rectangle 53"/>
              <p:cNvSpPr>
                <a:spLocks noChangeArrowheads="1"/>
              </p:cNvSpPr>
              <p:nvPr/>
            </p:nvSpPr>
            <p:spPr bwMode="auto">
              <a:xfrm>
                <a:off x="8804284" y="4908868"/>
                <a:ext cx="2079625" cy="1308100"/>
              </a:xfrm>
              <a:prstGeom prst="rect">
                <a:avLst/>
              </a:prstGeom>
              <a:solidFill>
                <a:srgbClr val="2C3E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" name="Oval 54"/>
              <p:cNvSpPr>
                <a:spLocks noChangeArrowheads="1"/>
              </p:cNvSpPr>
              <p:nvPr/>
            </p:nvSpPr>
            <p:spPr bwMode="auto">
              <a:xfrm>
                <a:off x="9831397" y="4845368"/>
                <a:ext cx="23813" cy="23813"/>
              </a:xfrm>
              <a:prstGeom prst="ellipse">
                <a:avLst/>
              </a:prstGeom>
              <a:solidFill>
                <a:srgbClr val="2C2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9" name="Oval 55"/>
              <p:cNvSpPr>
                <a:spLocks noChangeArrowheads="1"/>
              </p:cNvSpPr>
              <p:nvPr/>
            </p:nvSpPr>
            <p:spPr bwMode="auto">
              <a:xfrm>
                <a:off x="9831397" y="4843781"/>
                <a:ext cx="23813" cy="22225"/>
              </a:xfrm>
              <a:prstGeom prst="ellipse">
                <a:avLst/>
              </a:prstGeom>
              <a:solidFill>
                <a:srgbClr val="0A0A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" name="Oval 56"/>
              <p:cNvSpPr>
                <a:spLocks noChangeArrowheads="1"/>
              </p:cNvSpPr>
              <p:nvPr/>
            </p:nvSpPr>
            <p:spPr bwMode="auto">
              <a:xfrm>
                <a:off x="9836159" y="4846956"/>
                <a:ext cx="14288" cy="158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" name="Oval 57"/>
              <p:cNvSpPr>
                <a:spLocks noChangeArrowheads="1"/>
              </p:cNvSpPr>
              <p:nvPr/>
            </p:nvSpPr>
            <p:spPr bwMode="auto">
              <a:xfrm>
                <a:off x="9839334" y="4851718"/>
                <a:ext cx="7938" cy="7938"/>
              </a:xfrm>
              <a:prstGeom prst="ellipse">
                <a:avLst/>
              </a:prstGeom>
              <a:solidFill>
                <a:srgbClr val="2C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" name="Freeform 58"/>
              <p:cNvSpPr>
                <a:spLocks/>
              </p:cNvSpPr>
              <p:nvPr/>
            </p:nvSpPr>
            <p:spPr bwMode="auto">
              <a:xfrm>
                <a:off x="9842509" y="4853306"/>
                <a:ext cx="1588" cy="31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7607975" y="2310084"/>
            <a:ext cx="3686700" cy="935238"/>
            <a:chOff x="7966184" y="2055630"/>
            <a:chExt cx="3686700" cy="935238"/>
          </a:xfrm>
        </p:grpSpPr>
        <p:sp>
          <p:nvSpPr>
            <p:cNvPr id="77" name="Oval 152"/>
            <p:cNvSpPr/>
            <p:nvPr/>
          </p:nvSpPr>
          <p:spPr>
            <a:xfrm>
              <a:off x="7966184" y="2055630"/>
              <a:ext cx="923827" cy="923827"/>
            </a:xfrm>
            <a:prstGeom prst="ellipse">
              <a:avLst/>
            </a:prstGeom>
            <a:solidFill>
              <a:srgbClr val="73A75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78" name="Group 153"/>
            <p:cNvGrpSpPr/>
            <p:nvPr/>
          </p:nvGrpSpPr>
          <p:grpSpPr>
            <a:xfrm>
              <a:off x="8217749" y="2323899"/>
              <a:ext cx="422174" cy="356663"/>
              <a:chOff x="13828713" y="2805113"/>
              <a:chExt cx="1381125" cy="1166812"/>
            </a:xfrm>
            <a:solidFill>
              <a:sysClr val="window" lastClr="FFFFFF"/>
            </a:solidFill>
          </p:grpSpPr>
          <p:sp>
            <p:nvSpPr>
              <p:cNvPr id="88" name="Freeform 10"/>
              <p:cNvSpPr>
                <a:spLocks noEditPoints="1"/>
              </p:cNvSpPr>
              <p:nvPr/>
            </p:nvSpPr>
            <p:spPr bwMode="auto">
              <a:xfrm>
                <a:off x="14173200" y="3109913"/>
                <a:ext cx="690563" cy="690562"/>
              </a:xfrm>
              <a:custGeom>
                <a:avLst/>
                <a:gdLst>
                  <a:gd name="T0" fmla="*/ 92 w 184"/>
                  <a:gd name="T1" fmla="*/ 0 h 184"/>
                  <a:gd name="T2" fmla="*/ 0 w 184"/>
                  <a:gd name="T3" fmla="*/ 92 h 184"/>
                  <a:gd name="T4" fmla="*/ 92 w 184"/>
                  <a:gd name="T5" fmla="*/ 184 h 184"/>
                  <a:gd name="T6" fmla="*/ 184 w 184"/>
                  <a:gd name="T7" fmla="*/ 92 h 184"/>
                  <a:gd name="T8" fmla="*/ 92 w 184"/>
                  <a:gd name="T9" fmla="*/ 0 h 184"/>
                  <a:gd name="T10" fmla="*/ 144 w 184"/>
                  <a:gd name="T11" fmla="*/ 137 h 184"/>
                  <a:gd name="T12" fmla="*/ 47 w 184"/>
                  <a:gd name="T13" fmla="*/ 144 h 184"/>
                  <a:gd name="T14" fmla="*/ 39 w 184"/>
                  <a:gd name="T15" fmla="*/ 47 h 184"/>
                  <a:gd name="T16" fmla="*/ 137 w 184"/>
                  <a:gd name="T17" fmla="*/ 39 h 184"/>
                  <a:gd name="T18" fmla="*/ 144 w 184"/>
                  <a:gd name="T19" fmla="*/ 13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4">
                    <a:moveTo>
                      <a:pt x="92" y="0"/>
                    </a:moveTo>
                    <a:cubicBezTo>
                      <a:pt x="41" y="0"/>
                      <a:pt x="0" y="41"/>
                      <a:pt x="0" y="92"/>
                    </a:cubicBezTo>
                    <a:cubicBezTo>
                      <a:pt x="0" y="143"/>
                      <a:pt x="41" y="184"/>
                      <a:pt x="92" y="184"/>
                    </a:cubicBezTo>
                    <a:cubicBezTo>
                      <a:pt x="143" y="184"/>
                      <a:pt x="184" y="143"/>
                      <a:pt x="184" y="92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144" y="137"/>
                    </a:moveTo>
                    <a:cubicBezTo>
                      <a:pt x="119" y="166"/>
                      <a:pt x="76" y="169"/>
                      <a:pt x="47" y="144"/>
                    </a:cubicBezTo>
                    <a:cubicBezTo>
                      <a:pt x="18" y="120"/>
                      <a:pt x="15" y="76"/>
                      <a:pt x="39" y="47"/>
                    </a:cubicBezTo>
                    <a:cubicBezTo>
                      <a:pt x="64" y="18"/>
                      <a:pt x="108" y="15"/>
                      <a:pt x="137" y="39"/>
                    </a:cubicBezTo>
                    <a:cubicBezTo>
                      <a:pt x="166" y="64"/>
                      <a:pt x="169" y="108"/>
                      <a:pt x="14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" name="Freeform 11"/>
              <p:cNvSpPr>
                <a:spLocks/>
              </p:cNvSpPr>
              <p:nvPr/>
            </p:nvSpPr>
            <p:spPr bwMode="auto">
              <a:xfrm>
                <a:off x="14346238" y="3281363"/>
                <a:ext cx="195263" cy="195262"/>
              </a:xfrm>
              <a:custGeom>
                <a:avLst/>
                <a:gdLst>
                  <a:gd name="T0" fmla="*/ 46 w 52"/>
                  <a:gd name="T1" fmla="*/ 0 h 52"/>
                  <a:gd name="T2" fmla="*/ 0 w 52"/>
                  <a:gd name="T3" fmla="*/ 46 h 52"/>
                  <a:gd name="T4" fmla="*/ 0 w 52"/>
                  <a:gd name="T5" fmla="*/ 46 h 52"/>
                  <a:gd name="T6" fmla="*/ 6 w 52"/>
                  <a:gd name="T7" fmla="*/ 52 h 52"/>
                  <a:gd name="T8" fmla="*/ 11 w 52"/>
                  <a:gd name="T9" fmla="*/ 46 h 52"/>
                  <a:gd name="T10" fmla="*/ 11 w 52"/>
                  <a:gd name="T11" fmla="*/ 46 h 52"/>
                  <a:gd name="T12" fmla="*/ 46 w 52"/>
                  <a:gd name="T13" fmla="*/ 11 h 52"/>
                  <a:gd name="T14" fmla="*/ 52 w 52"/>
                  <a:gd name="T15" fmla="*/ 6 h 52"/>
                  <a:gd name="T16" fmla="*/ 46 w 52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52">
                    <a:moveTo>
                      <a:pt x="46" y="0"/>
                    </a:moveTo>
                    <a:cubicBezTo>
                      <a:pt x="20" y="0"/>
                      <a:pt x="0" y="20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9"/>
                      <a:pt x="2" y="52"/>
                      <a:pt x="6" y="52"/>
                    </a:cubicBezTo>
                    <a:cubicBezTo>
                      <a:pt x="9" y="52"/>
                      <a:pt x="11" y="49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27"/>
                      <a:pt x="27" y="11"/>
                      <a:pt x="46" y="11"/>
                    </a:cubicBezTo>
                    <a:cubicBezTo>
                      <a:pt x="49" y="11"/>
                      <a:pt x="52" y="9"/>
                      <a:pt x="52" y="6"/>
                    </a:cubicBezTo>
                    <a:cubicBezTo>
                      <a:pt x="52" y="2"/>
                      <a:pt x="49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" name="Freeform 12"/>
              <p:cNvSpPr>
                <a:spLocks noEditPoints="1"/>
              </p:cNvSpPr>
              <p:nvPr/>
            </p:nvSpPr>
            <p:spPr bwMode="auto">
              <a:xfrm>
                <a:off x="13828713" y="2805113"/>
                <a:ext cx="1381125" cy="1166812"/>
              </a:xfrm>
              <a:custGeom>
                <a:avLst/>
                <a:gdLst>
                  <a:gd name="T0" fmla="*/ 339 w 368"/>
                  <a:gd name="T1" fmla="*/ 70 h 311"/>
                  <a:gd name="T2" fmla="*/ 289 w 368"/>
                  <a:gd name="T3" fmla="*/ 61 h 311"/>
                  <a:gd name="T4" fmla="*/ 273 w 368"/>
                  <a:gd name="T5" fmla="*/ 22 h 311"/>
                  <a:gd name="T6" fmla="*/ 241 w 368"/>
                  <a:gd name="T7" fmla="*/ 0 h 311"/>
                  <a:gd name="T8" fmla="*/ 126 w 368"/>
                  <a:gd name="T9" fmla="*/ 0 h 311"/>
                  <a:gd name="T10" fmla="*/ 94 w 368"/>
                  <a:gd name="T11" fmla="*/ 22 h 311"/>
                  <a:gd name="T12" fmla="*/ 78 w 368"/>
                  <a:gd name="T13" fmla="*/ 61 h 311"/>
                  <a:gd name="T14" fmla="*/ 29 w 368"/>
                  <a:gd name="T15" fmla="*/ 70 h 311"/>
                  <a:gd name="T16" fmla="*/ 0 w 368"/>
                  <a:gd name="T17" fmla="*/ 104 h 311"/>
                  <a:gd name="T18" fmla="*/ 0 w 368"/>
                  <a:gd name="T19" fmla="*/ 277 h 311"/>
                  <a:gd name="T20" fmla="*/ 34 w 368"/>
                  <a:gd name="T21" fmla="*/ 311 h 311"/>
                  <a:gd name="T22" fmla="*/ 333 w 368"/>
                  <a:gd name="T23" fmla="*/ 311 h 311"/>
                  <a:gd name="T24" fmla="*/ 368 w 368"/>
                  <a:gd name="T25" fmla="*/ 277 h 311"/>
                  <a:gd name="T26" fmla="*/ 368 w 368"/>
                  <a:gd name="T27" fmla="*/ 104 h 311"/>
                  <a:gd name="T28" fmla="*/ 339 w 368"/>
                  <a:gd name="T29" fmla="*/ 70 h 311"/>
                  <a:gd name="T30" fmla="*/ 345 w 368"/>
                  <a:gd name="T31" fmla="*/ 277 h 311"/>
                  <a:gd name="T32" fmla="*/ 333 w 368"/>
                  <a:gd name="T33" fmla="*/ 288 h 311"/>
                  <a:gd name="T34" fmla="*/ 34 w 368"/>
                  <a:gd name="T35" fmla="*/ 288 h 311"/>
                  <a:gd name="T36" fmla="*/ 23 w 368"/>
                  <a:gd name="T37" fmla="*/ 277 h 311"/>
                  <a:gd name="T38" fmla="*/ 23 w 368"/>
                  <a:gd name="T39" fmla="*/ 104 h 311"/>
                  <a:gd name="T40" fmla="*/ 32 w 368"/>
                  <a:gd name="T41" fmla="*/ 92 h 311"/>
                  <a:gd name="T42" fmla="*/ 95 w 368"/>
                  <a:gd name="T43" fmla="*/ 82 h 311"/>
                  <a:gd name="T44" fmla="*/ 116 w 368"/>
                  <a:gd name="T45" fmla="*/ 31 h 311"/>
                  <a:gd name="T46" fmla="*/ 126 w 368"/>
                  <a:gd name="T47" fmla="*/ 23 h 311"/>
                  <a:gd name="T48" fmla="*/ 241 w 368"/>
                  <a:gd name="T49" fmla="*/ 23 h 311"/>
                  <a:gd name="T50" fmla="*/ 252 w 368"/>
                  <a:gd name="T51" fmla="*/ 31 h 311"/>
                  <a:gd name="T52" fmla="*/ 273 w 368"/>
                  <a:gd name="T53" fmla="*/ 82 h 311"/>
                  <a:gd name="T54" fmla="*/ 335 w 368"/>
                  <a:gd name="T55" fmla="*/ 92 h 311"/>
                  <a:gd name="T56" fmla="*/ 345 w 368"/>
                  <a:gd name="T57" fmla="*/ 104 h 311"/>
                  <a:gd name="T58" fmla="*/ 345 w 368"/>
                  <a:gd name="T59" fmla="*/ 27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8" h="311">
                    <a:moveTo>
                      <a:pt x="339" y="70"/>
                    </a:moveTo>
                    <a:cubicBezTo>
                      <a:pt x="289" y="61"/>
                      <a:pt x="289" y="61"/>
                      <a:pt x="289" y="61"/>
                    </a:cubicBezTo>
                    <a:cubicBezTo>
                      <a:pt x="273" y="22"/>
                      <a:pt x="273" y="22"/>
                      <a:pt x="273" y="22"/>
                    </a:cubicBezTo>
                    <a:cubicBezTo>
                      <a:pt x="268" y="9"/>
                      <a:pt x="256" y="0"/>
                      <a:pt x="241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2" y="0"/>
                      <a:pt x="99" y="9"/>
                      <a:pt x="94" y="22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12" y="73"/>
                      <a:pt x="0" y="87"/>
                      <a:pt x="0" y="104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296"/>
                      <a:pt x="15" y="311"/>
                      <a:pt x="34" y="311"/>
                    </a:cubicBezTo>
                    <a:cubicBezTo>
                      <a:pt x="333" y="311"/>
                      <a:pt x="333" y="311"/>
                      <a:pt x="333" y="311"/>
                    </a:cubicBezTo>
                    <a:cubicBezTo>
                      <a:pt x="353" y="311"/>
                      <a:pt x="368" y="296"/>
                      <a:pt x="368" y="277"/>
                    </a:cubicBezTo>
                    <a:cubicBezTo>
                      <a:pt x="368" y="104"/>
                      <a:pt x="368" y="104"/>
                      <a:pt x="368" y="104"/>
                    </a:cubicBezTo>
                    <a:cubicBezTo>
                      <a:pt x="368" y="87"/>
                      <a:pt x="356" y="73"/>
                      <a:pt x="339" y="70"/>
                    </a:cubicBezTo>
                    <a:close/>
                    <a:moveTo>
                      <a:pt x="345" y="277"/>
                    </a:moveTo>
                    <a:cubicBezTo>
                      <a:pt x="345" y="283"/>
                      <a:pt x="340" y="288"/>
                      <a:pt x="333" y="288"/>
                    </a:cubicBezTo>
                    <a:cubicBezTo>
                      <a:pt x="34" y="288"/>
                      <a:pt x="34" y="288"/>
                      <a:pt x="34" y="288"/>
                    </a:cubicBezTo>
                    <a:cubicBezTo>
                      <a:pt x="28" y="288"/>
                      <a:pt x="23" y="283"/>
                      <a:pt x="23" y="277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98"/>
                      <a:pt x="27" y="93"/>
                      <a:pt x="32" y="92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7" y="26"/>
                      <a:pt x="122" y="23"/>
                      <a:pt x="126" y="23"/>
                    </a:cubicBezTo>
                    <a:cubicBezTo>
                      <a:pt x="241" y="23"/>
                      <a:pt x="241" y="23"/>
                      <a:pt x="241" y="23"/>
                    </a:cubicBezTo>
                    <a:cubicBezTo>
                      <a:pt x="246" y="23"/>
                      <a:pt x="250" y="26"/>
                      <a:pt x="252" y="31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335" y="92"/>
                      <a:pt x="335" y="92"/>
                      <a:pt x="335" y="92"/>
                    </a:cubicBezTo>
                    <a:cubicBezTo>
                      <a:pt x="341" y="93"/>
                      <a:pt x="345" y="98"/>
                      <a:pt x="345" y="104"/>
                    </a:cubicBezTo>
                    <a:lnTo>
                      <a:pt x="345" y="2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8995312" y="2134224"/>
              <a:ext cx="2657572" cy="856644"/>
              <a:chOff x="8978332" y="2094804"/>
              <a:chExt cx="2657572" cy="856644"/>
            </a:xfrm>
          </p:grpSpPr>
          <p:sp>
            <p:nvSpPr>
              <p:cNvPr id="74" name="TextBox 147"/>
              <p:cNvSpPr txBox="1"/>
              <p:nvPr/>
            </p:nvSpPr>
            <p:spPr>
              <a:xfrm>
                <a:off x="8978332" y="2094804"/>
                <a:ext cx="24593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b="1" dirty="0">
                    <a:solidFill>
                      <a:srgbClr val="2C3E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单击此处添加合适的内容</a:t>
                </a:r>
                <a:endPara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3E5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Rectangle 3"/>
              <p:cNvSpPr>
                <a:spLocks/>
              </p:cNvSpPr>
              <p:nvPr/>
            </p:nvSpPr>
            <p:spPr bwMode="auto">
              <a:xfrm>
                <a:off x="9121802" y="2386978"/>
                <a:ext cx="2514102" cy="56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to Regular" charset="0"/>
                    <a:sym typeface="Lato Regular" charset="0"/>
                  </a:rPr>
                  <a:t>单击此处添加合适的内容单击此处添加合适的内容</a:t>
                </a: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7607975" y="3598092"/>
            <a:ext cx="3681799" cy="923827"/>
            <a:chOff x="7971085" y="3579850"/>
            <a:chExt cx="3681799" cy="923827"/>
          </a:xfrm>
        </p:grpSpPr>
        <p:sp>
          <p:nvSpPr>
            <p:cNvPr id="79" name="Oval 163"/>
            <p:cNvSpPr/>
            <p:nvPr/>
          </p:nvSpPr>
          <p:spPr>
            <a:xfrm>
              <a:off x="7971085" y="3579850"/>
              <a:ext cx="923827" cy="923827"/>
            </a:xfrm>
            <a:prstGeom prst="ellipse">
              <a:avLst/>
            </a:prstGeom>
            <a:solidFill>
              <a:srgbClr val="9FC63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80" name="Group 164"/>
            <p:cNvGrpSpPr/>
            <p:nvPr/>
          </p:nvGrpSpPr>
          <p:grpSpPr>
            <a:xfrm>
              <a:off x="8221184" y="3856638"/>
              <a:ext cx="423629" cy="370251"/>
              <a:chOff x="8296275" y="8293096"/>
              <a:chExt cx="1385888" cy="1211261"/>
            </a:xfrm>
            <a:solidFill>
              <a:sysClr val="window" lastClr="FFFFFF"/>
            </a:solidFill>
          </p:grpSpPr>
          <p:sp>
            <p:nvSpPr>
              <p:cNvPr id="86" name="Freeform 8"/>
              <p:cNvSpPr>
                <a:spLocks noEditPoints="1"/>
              </p:cNvSpPr>
              <p:nvPr/>
            </p:nvSpPr>
            <p:spPr bwMode="auto">
              <a:xfrm>
                <a:off x="8296275" y="8293096"/>
                <a:ext cx="1385888" cy="1211261"/>
              </a:xfrm>
              <a:custGeom>
                <a:avLst/>
                <a:gdLst>
                  <a:gd name="T0" fmla="*/ 368 w 369"/>
                  <a:gd name="T1" fmla="*/ 190 h 323"/>
                  <a:gd name="T2" fmla="*/ 322 w 369"/>
                  <a:gd name="T3" fmla="*/ 17 h 323"/>
                  <a:gd name="T4" fmla="*/ 299 w 369"/>
                  <a:gd name="T5" fmla="*/ 0 h 323"/>
                  <a:gd name="T6" fmla="*/ 184 w 369"/>
                  <a:gd name="T7" fmla="*/ 0 h 323"/>
                  <a:gd name="T8" fmla="*/ 69 w 369"/>
                  <a:gd name="T9" fmla="*/ 0 h 323"/>
                  <a:gd name="T10" fmla="*/ 47 w 369"/>
                  <a:gd name="T11" fmla="*/ 17 h 323"/>
                  <a:gd name="T12" fmla="*/ 1 w 369"/>
                  <a:gd name="T13" fmla="*/ 190 h 323"/>
                  <a:gd name="T14" fmla="*/ 0 w 369"/>
                  <a:gd name="T15" fmla="*/ 196 h 323"/>
                  <a:gd name="T16" fmla="*/ 0 w 369"/>
                  <a:gd name="T17" fmla="*/ 276 h 323"/>
                  <a:gd name="T18" fmla="*/ 46 w 369"/>
                  <a:gd name="T19" fmla="*/ 323 h 323"/>
                  <a:gd name="T20" fmla="*/ 323 w 369"/>
                  <a:gd name="T21" fmla="*/ 323 h 323"/>
                  <a:gd name="T22" fmla="*/ 369 w 369"/>
                  <a:gd name="T23" fmla="*/ 276 h 323"/>
                  <a:gd name="T24" fmla="*/ 369 w 369"/>
                  <a:gd name="T25" fmla="*/ 196 h 323"/>
                  <a:gd name="T26" fmla="*/ 368 w 369"/>
                  <a:gd name="T27" fmla="*/ 190 h 323"/>
                  <a:gd name="T28" fmla="*/ 346 w 369"/>
                  <a:gd name="T29" fmla="*/ 276 h 323"/>
                  <a:gd name="T30" fmla="*/ 323 w 369"/>
                  <a:gd name="T31" fmla="*/ 299 h 323"/>
                  <a:gd name="T32" fmla="*/ 46 w 369"/>
                  <a:gd name="T33" fmla="*/ 299 h 323"/>
                  <a:gd name="T34" fmla="*/ 23 w 369"/>
                  <a:gd name="T35" fmla="*/ 276 h 323"/>
                  <a:gd name="T36" fmla="*/ 23 w 369"/>
                  <a:gd name="T37" fmla="*/ 196 h 323"/>
                  <a:gd name="T38" fmla="*/ 69 w 369"/>
                  <a:gd name="T39" fmla="*/ 23 h 323"/>
                  <a:gd name="T40" fmla="*/ 299 w 369"/>
                  <a:gd name="T41" fmla="*/ 23 h 323"/>
                  <a:gd name="T42" fmla="*/ 346 w 369"/>
                  <a:gd name="T43" fmla="*/ 196 h 323"/>
                  <a:gd name="T44" fmla="*/ 346 w 369"/>
                  <a:gd name="T45" fmla="*/ 27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9" h="323">
                    <a:moveTo>
                      <a:pt x="368" y="190"/>
                    </a:moveTo>
                    <a:cubicBezTo>
                      <a:pt x="322" y="17"/>
                      <a:pt x="322" y="17"/>
                      <a:pt x="322" y="17"/>
                    </a:cubicBezTo>
                    <a:cubicBezTo>
                      <a:pt x="319" y="7"/>
                      <a:pt x="310" y="0"/>
                      <a:pt x="299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0"/>
                      <a:pt x="50" y="7"/>
                      <a:pt x="47" y="17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0" y="192"/>
                      <a:pt x="0" y="194"/>
                      <a:pt x="0" y="196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302"/>
                      <a:pt x="21" y="323"/>
                      <a:pt x="46" y="323"/>
                    </a:cubicBezTo>
                    <a:cubicBezTo>
                      <a:pt x="323" y="323"/>
                      <a:pt x="323" y="323"/>
                      <a:pt x="323" y="323"/>
                    </a:cubicBezTo>
                    <a:cubicBezTo>
                      <a:pt x="348" y="323"/>
                      <a:pt x="369" y="302"/>
                      <a:pt x="369" y="276"/>
                    </a:cubicBezTo>
                    <a:cubicBezTo>
                      <a:pt x="369" y="196"/>
                      <a:pt x="369" y="196"/>
                      <a:pt x="369" y="196"/>
                    </a:cubicBezTo>
                    <a:cubicBezTo>
                      <a:pt x="369" y="194"/>
                      <a:pt x="368" y="192"/>
                      <a:pt x="368" y="190"/>
                    </a:cubicBezTo>
                    <a:close/>
                    <a:moveTo>
                      <a:pt x="346" y="276"/>
                    </a:moveTo>
                    <a:cubicBezTo>
                      <a:pt x="346" y="289"/>
                      <a:pt x="335" y="299"/>
                      <a:pt x="323" y="299"/>
                    </a:cubicBezTo>
                    <a:cubicBezTo>
                      <a:pt x="46" y="299"/>
                      <a:pt x="46" y="299"/>
                      <a:pt x="46" y="299"/>
                    </a:cubicBezTo>
                    <a:cubicBezTo>
                      <a:pt x="34" y="299"/>
                      <a:pt x="23" y="289"/>
                      <a:pt x="23" y="27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46" y="196"/>
                      <a:pt x="346" y="196"/>
                      <a:pt x="346" y="196"/>
                    </a:cubicBezTo>
                    <a:lnTo>
                      <a:pt x="346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" name="Freeform 9"/>
              <p:cNvSpPr>
                <a:spLocks noEditPoints="1"/>
              </p:cNvSpPr>
              <p:nvPr/>
            </p:nvSpPr>
            <p:spPr bwMode="auto">
              <a:xfrm>
                <a:off x="8461376" y="8466137"/>
                <a:ext cx="1055689" cy="776288"/>
              </a:xfrm>
              <a:custGeom>
                <a:avLst/>
                <a:gdLst>
                  <a:gd name="T0" fmla="*/ 229 w 281"/>
                  <a:gd name="T1" fmla="*/ 0 h 207"/>
                  <a:gd name="T2" fmla="*/ 51 w 281"/>
                  <a:gd name="T3" fmla="*/ 0 h 207"/>
                  <a:gd name="T4" fmla="*/ 40 w 281"/>
                  <a:gd name="T5" fmla="*/ 9 h 207"/>
                  <a:gd name="T6" fmla="*/ 0 w 281"/>
                  <a:gd name="T7" fmla="*/ 147 h 207"/>
                  <a:gd name="T8" fmla="*/ 2 w 281"/>
                  <a:gd name="T9" fmla="*/ 157 h 207"/>
                  <a:gd name="T10" fmla="*/ 12 w 281"/>
                  <a:gd name="T11" fmla="*/ 161 h 207"/>
                  <a:gd name="T12" fmla="*/ 45 w 281"/>
                  <a:gd name="T13" fmla="*/ 161 h 207"/>
                  <a:gd name="T14" fmla="*/ 58 w 281"/>
                  <a:gd name="T15" fmla="*/ 161 h 207"/>
                  <a:gd name="T16" fmla="*/ 64 w 281"/>
                  <a:gd name="T17" fmla="*/ 161 h 207"/>
                  <a:gd name="T18" fmla="*/ 81 w 281"/>
                  <a:gd name="T19" fmla="*/ 195 h 207"/>
                  <a:gd name="T20" fmla="*/ 101 w 281"/>
                  <a:gd name="T21" fmla="*/ 207 h 207"/>
                  <a:gd name="T22" fmla="*/ 179 w 281"/>
                  <a:gd name="T23" fmla="*/ 207 h 207"/>
                  <a:gd name="T24" fmla="*/ 200 w 281"/>
                  <a:gd name="T25" fmla="*/ 195 h 207"/>
                  <a:gd name="T26" fmla="*/ 217 w 281"/>
                  <a:gd name="T27" fmla="*/ 161 h 207"/>
                  <a:gd name="T28" fmla="*/ 223 w 281"/>
                  <a:gd name="T29" fmla="*/ 161 h 207"/>
                  <a:gd name="T30" fmla="*/ 236 w 281"/>
                  <a:gd name="T31" fmla="*/ 161 h 207"/>
                  <a:gd name="T32" fmla="*/ 269 w 281"/>
                  <a:gd name="T33" fmla="*/ 161 h 207"/>
                  <a:gd name="T34" fmla="*/ 278 w 281"/>
                  <a:gd name="T35" fmla="*/ 157 h 207"/>
                  <a:gd name="T36" fmla="*/ 280 w 281"/>
                  <a:gd name="T37" fmla="*/ 147 h 207"/>
                  <a:gd name="T38" fmla="*/ 241 w 281"/>
                  <a:gd name="T39" fmla="*/ 9 h 207"/>
                  <a:gd name="T40" fmla="*/ 229 w 281"/>
                  <a:gd name="T41" fmla="*/ 0 h 207"/>
                  <a:gd name="T42" fmla="*/ 236 w 281"/>
                  <a:gd name="T43" fmla="*/ 138 h 207"/>
                  <a:gd name="T44" fmla="*/ 217 w 281"/>
                  <a:gd name="T45" fmla="*/ 138 h 207"/>
                  <a:gd name="T46" fmla="*/ 196 w 281"/>
                  <a:gd name="T47" fmla="*/ 151 h 207"/>
                  <a:gd name="T48" fmla="*/ 179 w 281"/>
                  <a:gd name="T49" fmla="*/ 184 h 207"/>
                  <a:gd name="T50" fmla="*/ 101 w 281"/>
                  <a:gd name="T51" fmla="*/ 184 h 207"/>
                  <a:gd name="T52" fmla="*/ 85 w 281"/>
                  <a:gd name="T53" fmla="*/ 151 h 207"/>
                  <a:gd name="T54" fmla="*/ 64 w 281"/>
                  <a:gd name="T55" fmla="*/ 138 h 207"/>
                  <a:gd name="T56" fmla="*/ 45 w 281"/>
                  <a:gd name="T57" fmla="*/ 138 h 207"/>
                  <a:gd name="T58" fmla="*/ 18 w 281"/>
                  <a:gd name="T59" fmla="*/ 138 h 207"/>
                  <a:gd name="T60" fmla="*/ 51 w 281"/>
                  <a:gd name="T61" fmla="*/ 12 h 207"/>
                  <a:gd name="T62" fmla="*/ 229 w 281"/>
                  <a:gd name="T63" fmla="*/ 12 h 207"/>
                  <a:gd name="T64" fmla="*/ 263 w 281"/>
                  <a:gd name="T65" fmla="*/ 138 h 207"/>
                  <a:gd name="T66" fmla="*/ 236 w 281"/>
                  <a:gd name="T67" fmla="*/ 13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207">
                    <a:moveTo>
                      <a:pt x="22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6" y="0"/>
                      <a:pt x="41" y="4"/>
                      <a:pt x="40" y="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0" y="154"/>
                      <a:pt x="2" y="157"/>
                    </a:cubicBezTo>
                    <a:cubicBezTo>
                      <a:pt x="5" y="160"/>
                      <a:pt x="8" y="161"/>
                      <a:pt x="12" y="161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64" y="161"/>
                      <a:pt x="64" y="161"/>
                      <a:pt x="64" y="161"/>
                    </a:cubicBezTo>
                    <a:cubicBezTo>
                      <a:pt x="81" y="195"/>
                      <a:pt x="81" y="195"/>
                      <a:pt x="81" y="195"/>
                    </a:cubicBezTo>
                    <a:cubicBezTo>
                      <a:pt x="85" y="203"/>
                      <a:pt x="93" y="207"/>
                      <a:pt x="101" y="207"/>
                    </a:cubicBezTo>
                    <a:cubicBezTo>
                      <a:pt x="179" y="207"/>
                      <a:pt x="179" y="207"/>
                      <a:pt x="179" y="207"/>
                    </a:cubicBezTo>
                    <a:cubicBezTo>
                      <a:pt x="188" y="207"/>
                      <a:pt x="196" y="203"/>
                      <a:pt x="200" y="195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36" y="161"/>
                      <a:pt x="236" y="161"/>
                      <a:pt x="236" y="161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3" y="161"/>
                      <a:pt x="276" y="160"/>
                      <a:pt x="278" y="157"/>
                    </a:cubicBezTo>
                    <a:cubicBezTo>
                      <a:pt x="280" y="154"/>
                      <a:pt x="281" y="150"/>
                      <a:pt x="280" y="147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39" y="4"/>
                      <a:pt x="235" y="0"/>
                      <a:pt x="229" y="0"/>
                    </a:cubicBezTo>
                    <a:close/>
                    <a:moveTo>
                      <a:pt x="236" y="138"/>
                    </a:moveTo>
                    <a:cubicBezTo>
                      <a:pt x="217" y="138"/>
                      <a:pt x="217" y="138"/>
                      <a:pt x="217" y="138"/>
                    </a:cubicBezTo>
                    <a:cubicBezTo>
                      <a:pt x="208" y="138"/>
                      <a:pt x="200" y="143"/>
                      <a:pt x="196" y="151"/>
                    </a:cubicBezTo>
                    <a:cubicBezTo>
                      <a:pt x="179" y="184"/>
                      <a:pt x="179" y="184"/>
                      <a:pt x="179" y="184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1" y="143"/>
                      <a:pt x="73" y="138"/>
                      <a:pt x="64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229" y="12"/>
                      <a:pt x="229" y="12"/>
                      <a:pt x="229" y="12"/>
                    </a:cubicBezTo>
                    <a:cubicBezTo>
                      <a:pt x="263" y="138"/>
                      <a:pt x="263" y="138"/>
                      <a:pt x="263" y="138"/>
                    </a:cubicBezTo>
                    <a:lnTo>
                      <a:pt x="236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8995312" y="3640789"/>
              <a:ext cx="2657572" cy="856644"/>
              <a:chOff x="8978332" y="2094804"/>
              <a:chExt cx="2657572" cy="856644"/>
            </a:xfrm>
          </p:grpSpPr>
          <p:sp>
            <p:nvSpPr>
              <p:cNvPr id="92" name="TextBox 147"/>
              <p:cNvSpPr txBox="1"/>
              <p:nvPr/>
            </p:nvSpPr>
            <p:spPr>
              <a:xfrm>
                <a:off x="8978332" y="2094804"/>
                <a:ext cx="24593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b="1" dirty="0">
                    <a:solidFill>
                      <a:srgbClr val="2C3E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单击此处添加合适的内容</a:t>
                </a:r>
                <a:endPara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3E5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Rectangle 3"/>
              <p:cNvSpPr>
                <a:spLocks/>
              </p:cNvSpPr>
              <p:nvPr/>
            </p:nvSpPr>
            <p:spPr bwMode="auto">
              <a:xfrm>
                <a:off x="9121802" y="2386978"/>
                <a:ext cx="2514102" cy="56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to Regular" charset="0"/>
                    <a:sym typeface="Lato Regular" charset="0"/>
                  </a:rPr>
                  <a:t>单击此处添加合适的内容单击此处添加合适的内容</a:t>
                </a:r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7649655" y="4795458"/>
            <a:ext cx="3679168" cy="923827"/>
            <a:chOff x="7973716" y="4914483"/>
            <a:chExt cx="3679168" cy="923827"/>
          </a:xfrm>
        </p:grpSpPr>
        <p:sp>
          <p:nvSpPr>
            <p:cNvPr id="81" name="Oval 168"/>
            <p:cNvSpPr/>
            <p:nvPr/>
          </p:nvSpPr>
          <p:spPr>
            <a:xfrm>
              <a:off x="7973716" y="4914483"/>
              <a:ext cx="923827" cy="923827"/>
            </a:xfrm>
            <a:prstGeom prst="ellipse">
              <a:avLst/>
            </a:prstGeom>
            <a:solidFill>
              <a:srgbClr val="10786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2" name="Freeform 84"/>
            <p:cNvSpPr>
              <a:spLocks noEditPoints="1"/>
            </p:cNvSpPr>
            <p:nvPr/>
          </p:nvSpPr>
          <p:spPr bwMode="auto">
            <a:xfrm>
              <a:off x="8276223" y="5247338"/>
              <a:ext cx="356535" cy="233544"/>
            </a:xfrm>
            <a:custGeom>
              <a:avLst/>
              <a:gdLst>
                <a:gd name="T0" fmla="*/ 112 w 128"/>
                <a:gd name="T1" fmla="*/ 0 h 84"/>
                <a:gd name="T2" fmla="*/ 16 w 128"/>
                <a:gd name="T3" fmla="*/ 0 h 84"/>
                <a:gd name="T4" fmla="*/ 0 w 128"/>
                <a:gd name="T5" fmla="*/ 16 h 84"/>
                <a:gd name="T6" fmla="*/ 0 w 128"/>
                <a:gd name="T7" fmla="*/ 68 h 84"/>
                <a:gd name="T8" fmla="*/ 16 w 128"/>
                <a:gd name="T9" fmla="*/ 84 h 84"/>
                <a:gd name="T10" fmla="*/ 112 w 128"/>
                <a:gd name="T11" fmla="*/ 84 h 84"/>
                <a:gd name="T12" fmla="*/ 128 w 128"/>
                <a:gd name="T13" fmla="*/ 68 h 84"/>
                <a:gd name="T14" fmla="*/ 128 w 128"/>
                <a:gd name="T15" fmla="*/ 16 h 84"/>
                <a:gd name="T16" fmla="*/ 112 w 128"/>
                <a:gd name="T17" fmla="*/ 0 h 84"/>
                <a:gd name="T18" fmla="*/ 8 w 128"/>
                <a:gd name="T19" fmla="*/ 21 h 84"/>
                <a:gd name="T20" fmla="*/ 36 w 128"/>
                <a:gd name="T21" fmla="*/ 42 h 84"/>
                <a:gd name="T22" fmla="*/ 8 w 128"/>
                <a:gd name="T23" fmla="*/ 63 h 84"/>
                <a:gd name="T24" fmla="*/ 8 w 128"/>
                <a:gd name="T25" fmla="*/ 21 h 84"/>
                <a:gd name="T26" fmla="*/ 120 w 128"/>
                <a:gd name="T27" fmla="*/ 68 h 84"/>
                <a:gd name="T28" fmla="*/ 112 w 128"/>
                <a:gd name="T29" fmla="*/ 76 h 84"/>
                <a:gd name="T30" fmla="*/ 16 w 128"/>
                <a:gd name="T31" fmla="*/ 76 h 84"/>
                <a:gd name="T32" fmla="*/ 8 w 128"/>
                <a:gd name="T33" fmla="*/ 68 h 84"/>
                <a:gd name="T34" fmla="*/ 39 w 128"/>
                <a:gd name="T35" fmla="*/ 45 h 84"/>
                <a:gd name="T36" fmla="*/ 57 w 128"/>
                <a:gd name="T37" fmla="*/ 58 h 84"/>
                <a:gd name="T38" fmla="*/ 64 w 128"/>
                <a:gd name="T39" fmla="*/ 60 h 84"/>
                <a:gd name="T40" fmla="*/ 71 w 128"/>
                <a:gd name="T41" fmla="*/ 58 h 84"/>
                <a:gd name="T42" fmla="*/ 89 w 128"/>
                <a:gd name="T43" fmla="*/ 45 h 84"/>
                <a:gd name="T44" fmla="*/ 120 w 128"/>
                <a:gd name="T45" fmla="*/ 68 h 84"/>
                <a:gd name="T46" fmla="*/ 120 w 128"/>
                <a:gd name="T47" fmla="*/ 63 h 84"/>
                <a:gd name="T48" fmla="*/ 92 w 128"/>
                <a:gd name="T49" fmla="*/ 42 h 84"/>
                <a:gd name="T50" fmla="*/ 120 w 128"/>
                <a:gd name="T51" fmla="*/ 21 h 84"/>
                <a:gd name="T52" fmla="*/ 120 w 128"/>
                <a:gd name="T53" fmla="*/ 63 h 84"/>
                <a:gd name="T54" fmla="*/ 69 w 128"/>
                <a:gd name="T55" fmla="*/ 54 h 84"/>
                <a:gd name="T56" fmla="*/ 64 w 128"/>
                <a:gd name="T57" fmla="*/ 56 h 84"/>
                <a:gd name="T58" fmla="*/ 59 w 128"/>
                <a:gd name="T59" fmla="*/ 54 h 84"/>
                <a:gd name="T60" fmla="*/ 43 w 128"/>
                <a:gd name="T61" fmla="*/ 42 h 84"/>
                <a:gd name="T62" fmla="*/ 39 w 128"/>
                <a:gd name="T63" fmla="*/ 40 h 84"/>
                <a:gd name="T64" fmla="*/ 8 w 128"/>
                <a:gd name="T65" fmla="*/ 16 h 84"/>
                <a:gd name="T66" fmla="*/ 8 w 128"/>
                <a:gd name="T67" fmla="*/ 16 h 84"/>
                <a:gd name="T68" fmla="*/ 16 w 128"/>
                <a:gd name="T69" fmla="*/ 8 h 84"/>
                <a:gd name="T70" fmla="*/ 112 w 128"/>
                <a:gd name="T71" fmla="*/ 8 h 84"/>
                <a:gd name="T72" fmla="*/ 120 w 128"/>
                <a:gd name="T73" fmla="*/ 16 h 84"/>
                <a:gd name="T74" fmla="*/ 69 w 128"/>
                <a:gd name="T75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84">
                  <a:moveTo>
                    <a:pt x="11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7"/>
                    <a:pt x="7" y="84"/>
                    <a:pt x="16" y="84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21" y="84"/>
                    <a:pt x="128" y="77"/>
                    <a:pt x="128" y="68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7"/>
                    <a:pt x="121" y="0"/>
                    <a:pt x="112" y="0"/>
                  </a:cubicBezTo>
                  <a:close/>
                  <a:moveTo>
                    <a:pt x="8" y="21"/>
                  </a:moveTo>
                  <a:cubicBezTo>
                    <a:pt x="36" y="42"/>
                    <a:pt x="36" y="42"/>
                    <a:pt x="36" y="42"/>
                  </a:cubicBezTo>
                  <a:cubicBezTo>
                    <a:pt x="8" y="63"/>
                    <a:pt x="8" y="63"/>
                    <a:pt x="8" y="63"/>
                  </a:cubicBezTo>
                  <a:lnTo>
                    <a:pt x="8" y="21"/>
                  </a:lnTo>
                  <a:close/>
                  <a:moveTo>
                    <a:pt x="120" y="68"/>
                  </a:moveTo>
                  <a:cubicBezTo>
                    <a:pt x="120" y="72"/>
                    <a:pt x="116" y="76"/>
                    <a:pt x="112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2" y="76"/>
                    <a:pt x="8" y="72"/>
                    <a:pt x="8" y="68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9" y="59"/>
                    <a:pt x="61" y="60"/>
                    <a:pt x="64" y="60"/>
                  </a:cubicBezTo>
                  <a:cubicBezTo>
                    <a:pt x="67" y="60"/>
                    <a:pt x="69" y="59"/>
                    <a:pt x="71" y="58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120" y="68"/>
                    <a:pt x="120" y="68"/>
                    <a:pt x="120" y="68"/>
                  </a:cubicBezTo>
                  <a:close/>
                  <a:moveTo>
                    <a:pt x="120" y="63"/>
                  </a:moveTo>
                  <a:cubicBezTo>
                    <a:pt x="92" y="42"/>
                    <a:pt x="92" y="42"/>
                    <a:pt x="92" y="42"/>
                  </a:cubicBezTo>
                  <a:cubicBezTo>
                    <a:pt x="120" y="21"/>
                    <a:pt x="120" y="21"/>
                    <a:pt x="120" y="21"/>
                  </a:cubicBezTo>
                  <a:lnTo>
                    <a:pt x="120" y="63"/>
                  </a:lnTo>
                  <a:close/>
                  <a:moveTo>
                    <a:pt x="69" y="54"/>
                  </a:moveTo>
                  <a:cubicBezTo>
                    <a:pt x="67" y="55"/>
                    <a:pt x="66" y="56"/>
                    <a:pt x="64" y="56"/>
                  </a:cubicBezTo>
                  <a:cubicBezTo>
                    <a:pt x="62" y="56"/>
                    <a:pt x="61" y="55"/>
                    <a:pt x="59" y="54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6" y="8"/>
                    <a:pt x="120" y="12"/>
                    <a:pt x="120" y="16"/>
                  </a:cubicBezTo>
                  <a:lnTo>
                    <a:pt x="69" y="5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8995312" y="4919998"/>
              <a:ext cx="2657572" cy="856644"/>
              <a:chOff x="8978332" y="2094804"/>
              <a:chExt cx="2657572" cy="856644"/>
            </a:xfrm>
          </p:grpSpPr>
          <p:sp>
            <p:nvSpPr>
              <p:cNvPr id="95" name="TextBox 147"/>
              <p:cNvSpPr txBox="1"/>
              <p:nvPr/>
            </p:nvSpPr>
            <p:spPr>
              <a:xfrm>
                <a:off x="8978332" y="2094804"/>
                <a:ext cx="24593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b="1" dirty="0">
                    <a:solidFill>
                      <a:srgbClr val="2C3E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单击此处添加合适的内容</a:t>
                </a:r>
                <a:endPara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3E5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Rectangle 3"/>
              <p:cNvSpPr>
                <a:spLocks/>
              </p:cNvSpPr>
              <p:nvPr/>
            </p:nvSpPr>
            <p:spPr bwMode="auto">
              <a:xfrm>
                <a:off x="9121802" y="2386978"/>
                <a:ext cx="2514102" cy="56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to Regular" charset="0"/>
                    <a:sym typeface="Lato Regular" charset="0"/>
                  </a:rPr>
                  <a:t>单击此处添加合适的内容单击此处添加合适的内容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895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07864"/>
              </a:gs>
              <a:gs pos="93000">
                <a:srgbClr val="73A75C"/>
              </a:gs>
              <a:gs pos="100000">
                <a:srgbClr val="9FC63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927123" y="1828800"/>
            <a:ext cx="8711380" cy="1730477"/>
            <a:chOff x="1927123" y="1828800"/>
            <a:chExt cx="8711380" cy="1730477"/>
          </a:xfrm>
        </p:grpSpPr>
        <p:sp>
          <p:nvSpPr>
            <p:cNvPr id="6" name="矩形: 圆角 5"/>
            <p:cNvSpPr/>
            <p:nvPr/>
          </p:nvSpPr>
          <p:spPr>
            <a:xfrm>
              <a:off x="1927123" y="1828800"/>
              <a:ext cx="8711380" cy="173047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07864"/>
                </a:gs>
                <a:gs pos="93000">
                  <a:srgbClr val="73A75C"/>
                </a:gs>
                <a:gs pos="100000">
                  <a:srgbClr val="9FC635"/>
                </a:gs>
              </a:gsLst>
              <a:lin ang="7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871019" y="2340095"/>
              <a:ext cx="70791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双封面设计</a:t>
              </a:r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·</a:t>
              </a:r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真实案例与新风貌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828801" y="3913239"/>
            <a:ext cx="8711380" cy="1730477"/>
            <a:chOff x="1927123" y="1828800"/>
            <a:chExt cx="8711380" cy="1730477"/>
          </a:xfrm>
        </p:grpSpPr>
        <p:sp>
          <p:nvSpPr>
            <p:cNvPr id="10" name="矩形: 圆角 9"/>
            <p:cNvSpPr/>
            <p:nvPr/>
          </p:nvSpPr>
          <p:spPr>
            <a:xfrm>
              <a:off x="1927123" y="1828800"/>
              <a:ext cx="8711380" cy="173047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07864"/>
                </a:gs>
                <a:gs pos="93000">
                  <a:srgbClr val="73A75C"/>
                </a:gs>
                <a:gs pos="100000">
                  <a:srgbClr val="9FC635"/>
                </a:gs>
              </a:gsLst>
              <a:lin ang="7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679290" y="2032318"/>
              <a:ext cx="74036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内含刷子，印章动画，用于要因与非要因，赠图标</a:t>
              </a:r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例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553275" y="557489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产品卖点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065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6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decel="6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对策实施</a:t>
            </a:r>
          </a:p>
        </p:txBody>
      </p:sp>
      <p:sp>
        <p:nvSpPr>
          <p:cNvPr id="4" name="矩形 3"/>
          <p:cNvSpPr/>
          <p:nvPr/>
        </p:nvSpPr>
        <p:spPr>
          <a:xfrm>
            <a:off x="3046952" y="120344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77933C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小组成员于</a:t>
            </a:r>
            <a:r>
              <a:rPr lang="en-US" altLang="zh-CN" sz="1600" dirty="0">
                <a:solidFill>
                  <a:srgbClr val="77933C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7</a:t>
            </a:r>
            <a:r>
              <a:rPr lang="zh-CN" altLang="en-US" sz="1600" dirty="0">
                <a:solidFill>
                  <a:srgbClr val="77933C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月</a:t>
            </a:r>
            <a:r>
              <a:rPr lang="en-US" altLang="zh-CN" sz="1600" dirty="0">
                <a:solidFill>
                  <a:srgbClr val="77933C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14</a:t>
            </a:r>
            <a:r>
              <a:rPr lang="zh-CN" altLang="en-US" sz="1600" dirty="0">
                <a:solidFill>
                  <a:srgbClr val="77933C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日起对</a:t>
            </a:r>
            <a:r>
              <a:rPr lang="en-US" altLang="zh-CN" sz="1600" dirty="0">
                <a:solidFill>
                  <a:srgbClr val="77933C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#1</a:t>
            </a:r>
            <a:r>
              <a:rPr lang="zh-CN" altLang="en-US" sz="1600" dirty="0">
                <a:solidFill>
                  <a:srgbClr val="77933C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主变实施水冷喷雾系统，并跟踪测温。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19746"/>
              </p:ext>
            </p:extLst>
          </p:nvPr>
        </p:nvGraphicFramePr>
        <p:xfrm>
          <a:off x="686225" y="1565014"/>
          <a:ext cx="10819550" cy="4794604"/>
        </p:xfrm>
        <a:graphic>
          <a:graphicData uri="http://schemas.openxmlformats.org/drawingml/2006/table">
            <a:tbl>
              <a:tblPr/>
              <a:tblGrid>
                <a:gridCol w="2059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31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5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时间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</a:t>
                      </a:r>
                      <a:r>
                        <a:rPr lang="zh-CN" sz="1000" b="1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月</a:t>
                      </a:r>
                      <a:r>
                        <a:rPr lang="en-US" sz="1000" b="1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12</a:t>
                      </a:r>
                      <a:r>
                        <a:rPr lang="zh-CN" sz="1000" b="1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日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</a:t>
                      </a:r>
                      <a:r>
                        <a:rPr lang="zh-CN" sz="1000" b="1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月</a:t>
                      </a: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14</a:t>
                      </a:r>
                      <a:r>
                        <a:rPr lang="zh-CN" sz="1000" b="1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日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温度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负荷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温度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负荷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0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78.50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1710.98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72.75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1776.61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77.50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1558.63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71.50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1624.26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2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76.00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1429.72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70.00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1497.69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3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74.50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1328.94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68.25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1394.57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4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73.00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1246.91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66.75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1347.69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5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71.50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1174.25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65.50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1296.13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</a:t>
                      </a:r>
                      <a:r>
                        <a:rPr lang="zh-CN" sz="900" b="1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70.25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1183.62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64.50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1265.66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69.50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1195.34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63.25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1239.87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8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68.75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1235.19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62.50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1260.97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9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68.50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1469.57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62.00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1516.44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10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69.25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1607.85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62.50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1647.70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11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70.75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1851.61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63.25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1802.39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12</a:t>
                      </a:r>
                      <a:r>
                        <a:rPr lang="zh-CN" sz="900" b="1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73.00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1959.42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65.00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1884.42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13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74.00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2107.08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66.75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2003.96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14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76.25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2055.52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68.50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1987.55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15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76.50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1994.58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69.50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1900.83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16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78.00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1968.80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69.50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1680.51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17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77.50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1943.02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67.75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1532.85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18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77.00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1814.11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66.00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1382.85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77.00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1725.04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64.25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1441.44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20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77.00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1762.54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63.25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1500.04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21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77.75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1858.64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62.50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1481.29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22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77.75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1971.14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61.75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1502.38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23</a:t>
                      </a:r>
                      <a:r>
                        <a:rPr lang="zh-CN" sz="900" b="1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  <a:cs typeface="Arial" panose="020B0604020202020204" pitchFamily="34" charset="0"/>
                        </a:rPr>
                        <a:t>点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77.00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1924.27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61.25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1425.03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迷你简小标宋" panose="03000509000000000000" pitchFamily="65" charset="-122"/>
                        <a:ea typeface="迷你简小标宋" panose="03000509000000000000" pitchFamily="65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9036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对策实施</a:t>
            </a:r>
          </a:p>
        </p:txBody>
      </p:sp>
      <p:graphicFrame>
        <p:nvGraphicFramePr>
          <p:cNvPr id="10" name="图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897743"/>
              </p:ext>
            </p:extLst>
          </p:nvPr>
        </p:nvGraphicFramePr>
        <p:xfrm>
          <a:off x="416860" y="1565630"/>
          <a:ext cx="5735837" cy="41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图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8715148"/>
              </p:ext>
            </p:extLst>
          </p:nvPr>
        </p:nvGraphicFramePr>
        <p:xfrm>
          <a:off x="6244046" y="1569983"/>
          <a:ext cx="5555277" cy="4127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云形标注 15"/>
          <p:cNvSpPr>
            <a:spLocks noChangeArrowheads="1"/>
          </p:cNvSpPr>
          <p:nvPr/>
        </p:nvSpPr>
        <p:spPr bwMode="auto">
          <a:xfrm>
            <a:off x="5043896" y="2063387"/>
            <a:ext cx="1104900" cy="666750"/>
          </a:xfrm>
          <a:prstGeom prst="cloudCallout">
            <a:avLst>
              <a:gd name="adj1" fmla="val -43750"/>
              <a:gd name="adj2" fmla="val 70000"/>
            </a:avLst>
          </a:prstGeom>
          <a:gradFill rotWithShape="0">
            <a:gsLst>
              <a:gs pos="0">
                <a:srgbClr val="9BBB59"/>
              </a:gs>
              <a:gs pos="100000">
                <a:srgbClr val="16A085"/>
              </a:gs>
            </a:gsLst>
            <a:lin ang="5400000"/>
          </a:gradFill>
          <a:ln w="1587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5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kumimoji="0" lang="zh-CN" altLang="en-US" sz="105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0" lang="en-US" altLang="zh-CN" sz="105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kumimoji="0" lang="zh-CN" altLang="en-US" sz="105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日负荷</a:t>
            </a:r>
            <a:endParaRPr kumimoji="0" 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云形标注 15"/>
          <p:cNvSpPr>
            <a:spLocks noChangeArrowheads="1"/>
          </p:cNvSpPr>
          <p:nvPr/>
        </p:nvSpPr>
        <p:spPr bwMode="auto">
          <a:xfrm>
            <a:off x="5043896" y="3543395"/>
            <a:ext cx="1104900" cy="666750"/>
          </a:xfrm>
          <a:prstGeom prst="cloudCallout">
            <a:avLst>
              <a:gd name="adj1" fmla="val -26686"/>
              <a:gd name="adj2" fmla="val -65729"/>
            </a:avLst>
          </a:prstGeom>
          <a:gradFill rotWithShape="0">
            <a:gsLst>
              <a:gs pos="0">
                <a:srgbClr val="9BBB59"/>
              </a:gs>
              <a:gs pos="100000">
                <a:srgbClr val="16A085"/>
              </a:gs>
            </a:gsLst>
            <a:lin ang="5400000"/>
          </a:gradFill>
          <a:ln w="1587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日负荷</a:t>
            </a:r>
            <a:endParaRPr kumimoji="0" 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云形标注 15"/>
          <p:cNvSpPr>
            <a:spLocks noChangeArrowheads="1"/>
          </p:cNvSpPr>
          <p:nvPr/>
        </p:nvSpPr>
        <p:spPr bwMode="auto">
          <a:xfrm>
            <a:off x="10784820" y="1592047"/>
            <a:ext cx="1104900" cy="666750"/>
          </a:xfrm>
          <a:prstGeom prst="cloudCallout">
            <a:avLst>
              <a:gd name="adj1" fmla="val -55694"/>
              <a:gd name="adj2" fmla="val 71414"/>
            </a:avLst>
          </a:prstGeom>
          <a:gradFill rotWithShape="0">
            <a:gsLst>
              <a:gs pos="0">
                <a:srgbClr val="9BBB59"/>
              </a:gs>
              <a:gs pos="100000">
                <a:srgbClr val="16A085"/>
              </a:gs>
            </a:gsLst>
            <a:lin ang="5400000"/>
          </a:gradFill>
          <a:ln w="1587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日温度</a:t>
            </a:r>
            <a:endParaRPr kumimoji="0" 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云形标注 15"/>
          <p:cNvSpPr>
            <a:spLocks noChangeArrowheads="1"/>
          </p:cNvSpPr>
          <p:nvPr/>
        </p:nvSpPr>
        <p:spPr bwMode="auto">
          <a:xfrm>
            <a:off x="10784820" y="3530332"/>
            <a:ext cx="1104900" cy="666750"/>
          </a:xfrm>
          <a:prstGeom prst="cloudCallout">
            <a:avLst>
              <a:gd name="adj1" fmla="val -42897"/>
              <a:gd name="adj2" fmla="val -115213"/>
            </a:avLst>
          </a:prstGeom>
          <a:gradFill rotWithShape="0">
            <a:gsLst>
              <a:gs pos="0">
                <a:srgbClr val="9BBB59"/>
              </a:gs>
              <a:gs pos="100000">
                <a:srgbClr val="16A085"/>
              </a:gs>
            </a:gsLst>
            <a:lin ang="5400000"/>
          </a:gradFill>
          <a:ln w="1587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kumimoji="0" lang="zh-CN" altLang="en-US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kumimoji="0" lang="zh-CN" altLang="en-US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日温度</a:t>
            </a:r>
            <a:endParaRPr kumimoji="0" 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0" y="2700015"/>
            <a:ext cx="12192000" cy="1660634"/>
            <a:chOff x="0" y="2869324"/>
            <a:chExt cx="12192000" cy="1660634"/>
          </a:xfrm>
        </p:grpSpPr>
        <p:sp>
          <p:nvSpPr>
            <p:cNvPr id="20" name="矩形 19"/>
            <p:cNvSpPr/>
            <p:nvPr/>
          </p:nvSpPr>
          <p:spPr>
            <a:xfrm>
              <a:off x="0" y="2869324"/>
              <a:ext cx="12192000" cy="1660634"/>
            </a:xfrm>
            <a:prstGeom prst="rect">
              <a:avLst/>
            </a:prstGeom>
            <a:gradFill flip="none" rotWithShape="1">
              <a:gsLst>
                <a:gs pos="0">
                  <a:srgbClr val="107864"/>
                </a:gs>
                <a:gs pos="68000">
                  <a:srgbClr val="9BBB59"/>
                </a:gs>
                <a:gs pos="100000">
                  <a:srgbClr val="16A08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344941" y="3191809"/>
              <a:ext cx="11698014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从测试结果看</a:t>
              </a:r>
              <a:endParaRPr lang="en-US" altLang="zh-CN" sz="28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采用水冷喷雾系统可以很好的降低主变的温度，对策二目标实现。</a:t>
              </a:r>
              <a:endParaRPr lang="zh-CN" altLang="en-US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419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  <p:bldP spid="2" grpId="0" animBg="1"/>
      <p:bldP spid="13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25053" y="826718"/>
            <a:ext cx="12217051" cy="5503897"/>
            <a:chOff x="-25053" y="826718"/>
            <a:chExt cx="12217051" cy="550389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" r="13796"/>
            <a:stretch/>
          </p:blipFill>
          <p:spPr>
            <a:xfrm flipH="1">
              <a:off x="-25053" y="826718"/>
              <a:ext cx="12217051" cy="5503897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0" y="826718"/>
              <a:ext cx="11711836" cy="5503897"/>
            </a:xfrm>
            <a:prstGeom prst="rect">
              <a:avLst/>
            </a:prstGeom>
            <a:gradFill>
              <a:gsLst>
                <a:gs pos="3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效果检查</a:t>
            </a:r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605151"/>
              </p:ext>
            </p:extLst>
          </p:nvPr>
        </p:nvGraphicFramePr>
        <p:xfrm>
          <a:off x="619540" y="1973087"/>
          <a:ext cx="6513909" cy="3856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7437553" y="2743201"/>
            <a:ext cx="3831826" cy="983974"/>
            <a:chOff x="7417675" y="2604052"/>
            <a:chExt cx="3831826" cy="1381539"/>
          </a:xfrm>
        </p:grpSpPr>
        <p:sp>
          <p:nvSpPr>
            <p:cNvPr id="11" name="任意多边形 10"/>
            <p:cNvSpPr/>
            <p:nvPr/>
          </p:nvSpPr>
          <p:spPr>
            <a:xfrm>
              <a:off x="7417675" y="2604052"/>
              <a:ext cx="3831826" cy="1381539"/>
            </a:xfrm>
            <a:custGeom>
              <a:avLst/>
              <a:gdLst>
                <a:gd name="connsiteX0" fmla="*/ 233619 w 4191228"/>
                <a:gd name="connsiteY0" fmla="*/ 0 h 1381539"/>
                <a:gd name="connsiteX1" fmla="*/ 4070302 w 4191228"/>
                <a:gd name="connsiteY1" fmla="*/ 0 h 1381539"/>
                <a:gd name="connsiteX2" fmla="*/ 4191228 w 4191228"/>
                <a:gd name="connsiteY2" fmla="*/ 120926 h 1381539"/>
                <a:gd name="connsiteX3" fmla="*/ 4191228 w 4191228"/>
                <a:gd name="connsiteY3" fmla="*/ 1260613 h 1381539"/>
                <a:gd name="connsiteX4" fmla="*/ 4070302 w 4191228"/>
                <a:gd name="connsiteY4" fmla="*/ 1381539 h 1381539"/>
                <a:gd name="connsiteX5" fmla="*/ 233619 w 4191228"/>
                <a:gd name="connsiteY5" fmla="*/ 1381539 h 1381539"/>
                <a:gd name="connsiteX6" fmla="*/ 112693 w 4191228"/>
                <a:gd name="connsiteY6" fmla="*/ 1260613 h 1381539"/>
                <a:gd name="connsiteX7" fmla="*/ 112693 w 4191228"/>
                <a:gd name="connsiteY7" fmla="*/ 775196 h 1381539"/>
                <a:gd name="connsiteX8" fmla="*/ 0 w 4191228"/>
                <a:gd name="connsiteY8" fmla="*/ 709834 h 1381539"/>
                <a:gd name="connsiteX9" fmla="*/ 112693 w 4191228"/>
                <a:gd name="connsiteY9" fmla="*/ 644472 h 1381539"/>
                <a:gd name="connsiteX10" fmla="*/ 112693 w 4191228"/>
                <a:gd name="connsiteY10" fmla="*/ 120926 h 1381539"/>
                <a:gd name="connsiteX11" fmla="*/ 233619 w 4191228"/>
                <a:gd name="connsiteY11" fmla="*/ 0 h 138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228" h="1381539">
                  <a:moveTo>
                    <a:pt x="233619" y="0"/>
                  </a:moveTo>
                  <a:lnTo>
                    <a:pt x="4070302" y="0"/>
                  </a:lnTo>
                  <a:cubicBezTo>
                    <a:pt x="4137088" y="0"/>
                    <a:pt x="4191228" y="54140"/>
                    <a:pt x="4191228" y="120926"/>
                  </a:cubicBezTo>
                  <a:lnTo>
                    <a:pt x="4191228" y="1260613"/>
                  </a:lnTo>
                  <a:cubicBezTo>
                    <a:pt x="4191228" y="1327399"/>
                    <a:pt x="4137088" y="1381539"/>
                    <a:pt x="4070302" y="1381539"/>
                  </a:cubicBezTo>
                  <a:lnTo>
                    <a:pt x="233619" y="1381539"/>
                  </a:lnTo>
                  <a:cubicBezTo>
                    <a:pt x="166833" y="1381539"/>
                    <a:pt x="112693" y="1327399"/>
                    <a:pt x="112693" y="1260613"/>
                  </a:cubicBezTo>
                  <a:lnTo>
                    <a:pt x="112693" y="775196"/>
                  </a:lnTo>
                  <a:lnTo>
                    <a:pt x="0" y="709834"/>
                  </a:lnTo>
                  <a:lnTo>
                    <a:pt x="112693" y="644472"/>
                  </a:lnTo>
                  <a:lnTo>
                    <a:pt x="112693" y="120926"/>
                  </a:lnTo>
                  <a:cubicBezTo>
                    <a:pt x="112693" y="54140"/>
                    <a:pt x="166833" y="0"/>
                    <a:pt x="2336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BB59"/>
                </a:gs>
                <a:gs pos="100000">
                  <a:srgbClr val="10786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679117" y="2929473"/>
              <a:ext cx="34724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主变在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月份最高负荷达到  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73.5%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437553" y="4044412"/>
            <a:ext cx="3831826" cy="983974"/>
            <a:chOff x="7397797" y="2700592"/>
            <a:chExt cx="3831826" cy="1381539"/>
          </a:xfrm>
        </p:grpSpPr>
        <p:sp>
          <p:nvSpPr>
            <p:cNvPr id="17" name="任意多边形 16"/>
            <p:cNvSpPr/>
            <p:nvPr/>
          </p:nvSpPr>
          <p:spPr>
            <a:xfrm>
              <a:off x="7397797" y="2700592"/>
              <a:ext cx="3831826" cy="1381539"/>
            </a:xfrm>
            <a:custGeom>
              <a:avLst/>
              <a:gdLst>
                <a:gd name="connsiteX0" fmla="*/ 233619 w 4191228"/>
                <a:gd name="connsiteY0" fmla="*/ 0 h 1381539"/>
                <a:gd name="connsiteX1" fmla="*/ 4070302 w 4191228"/>
                <a:gd name="connsiteY1" fmla="*/ 0 h 1381539"/>
                <a:gd name="connsiteX2" fmla="*/ 4191228 w 4191228"/>
                <a:gd name="connsiteY2" fmla="*/ 120926 h 1381539"/>
                <a:gd name="connsiteX3" fmla="*/ 4191228 w 4191228"/>
                <a:gd name="connsiteY3" fmla="*/ 1260613 h 1381539"/>
                <a:gd name="connsiteX4" fmla="*/ 4070302 w 4191228"/>
                <a:gd name="connsiteY4" fmla="*/ 1381539 h 1381539"/>
                <a:gd name="connsiteX5" fmla="*/ 233619 w 4191228"/>
                <a:gd name="connsiteY5" fmla="*/ 1381539 h 1381539"/>
                <a:gd name="connsiteX6" fmla="*/ 112693 w 4191228"/>
                <a:gd name="connsiteY6" fmla="*/ 1260613 h 1381539"/>
                <a:gd name="connsiteX7" fmla="*/ 112693 w 4191228"/>
                <a:gd name="connsiteY7" fmla="*/ 775196 h 1381539"/>
                <a:gd name="connsiteX8" fmla="*/ 0 w 4191228"/>
                <a:gd name="connsiteY8" fmla="*/ 709834 h 1381539"/>
                <a:gd name="connsiteX9" fmla="*/ 112693 w 4191228"/>
                <a:gd name="connsiteY9" fmla="*/ 644472 h 1381539"/>
                <a:gd name="connsiteX10" fmla="*/ 112693 w 4191228"/>
                <a:gd name="connsiteY10" fmla="*/ 120926 h 1381539"/>
                <a:gd name="connsiteX11" fmla="*/ 233619 w 4191228"/>
                <a:gd name="connsiteY11" fmla="*/ 0 h 138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228" h="1381539">
                  <a:moveTo>
                    <a:pt x="233619" y="0"/>
                  </a:moveTo>
                  <a:lnTo>
                    <a:pt x="4070302" y="0"/>
                  </a:lnTo>
                  <a:cubicBezTo>
                    <a:pt x="4137088" y="0"/>
                    <a:pt x="4191228" y="54140"/>
                    <a:pt x="4191228" y="120926"/>
                  </a:cubicBezTo>
                  <a:lnTo>
                    <a:pt x="4191228" y="1260613"/>
                  </a:lnTo>
                  <a:cubicBezTo>
                    <a:pt x="4191228" y="1327399"/>
                    <a:pt x="4137088" y="1381539"/>
                    <a:pt x="4070302" y="1381539"/>
                  </a:cubicBezTo>
                  <a:lnTo>
                    <a:pt x="233619" y="1381539"/>
                  </a:lnTo>
                  <a:cubicBezTo>
                    <a:pt x="166833" y="1381539"/>
                    <a:pt x="112693" y="1327399"/>
                    <a:pt x="112693" y="1260613"/>
                  </a:cubicBezTo>
                  <a:lnTo>
                    <a:pt x="112693" y="775196"/>
                  </a:lnTo>
                  <a:lnTo>
                    <a:pt x="0" y="709834"/>
                  </a:lnTo>
                  <a:lnTo>
                    <a:pt x="112693" y="644472"/>
                  </a:lnTo>
                  <a:lnTo>
                    <a:pt x="112693" y="120926"/>
                  </a:lnTo>
                  <a:cubicBezTo>
                    <a:pt x="112693" y="54140"/>
                    <a:pt x="166833" y="0"/>
                    <a:pt x="2336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BB59"/>
                </a:gs>
                <a:gs pos="100000">
                  <a:srgbClr val="10786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7679117" y="2929473"/>
              <a:ext cx="3246402" cy="734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主变本体最高温度没有达到  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70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度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6860" y="1243957"/>
            <a:ext cx="8902504" cy="604280"/>
            <a:chOff x="416860" y="1243957"/>
            <a:chExt cx="8902504" cy="604280"/>
          </a:xfrm>
        </p:grpSpPr>
        <p:sp>
          <p:nvSpPr>
            <p:cNvPr id="23" name="等腰三角形 22"/>
            <p:cNvSpPr/>
            <p:nvPr/>
          </p:nvSpPr>
          <p:spPr>
            <a:xfrm flipV="1">
              <a:off x="939452" y="1578279"/>
              <a:ext cx="313151" cy="269958"/>
            </a:xfrm>
            <a:prstGeom prst="triangle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16860" y="1243957"/>
              <a:ext cx="8902504" cy="521061"/>
              <a:chOff x="407174" y="1289629"/>
              <a:chExt cx="8902504" cy="521061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407174" y="1289629"/>
                <a:ext cx="8902504" cy="521061"/>
              </a:xfrm>
              <a:prstGeom prst="rect">
                <a:avLst/>
              </a:prstGeom>
              <a:gradFill>
                <a:gsLst>
                  <a:gs pos="0">
                    <a:srgbClr val="9BBB59"/>
                  </a:gs>
                  <a:gs pos="100000">
                    <a:srgbClr val="107864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576275" y="1380882"/>
                <a:ext cx="856430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上述方案实施后，小组成员统计从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8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月份至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10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月份主变日负荷率进行了统计，在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3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个月时间内：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709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5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7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5" grpId="0">
            <p:bldSub>
              <a:bldChart bld="category"/>
            </p:bldSub>
          </p:bldGraphic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5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5" grpId="0">
            <p:bldSub>
              <a:bldChart bld="category"/>
            </p:bldSub>
          </p:bldGraphic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活动效益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42094" y="1264596"/>
            <a:ext cx="10936545" cy="1478604"/>
            <a:chOff x="561549" y="1517515"/>
            <a:chExt cx="10936545" cy="1478604"/>
          </a:xfrm>
        </p:grpSpPr>
        <p:grpSp>
          <p:nvGrpSpPr>
            <p:cNvPr id="16" name="组合 15"/>
            <p:cNvGrpSpPr/>
            <p:nvPr/>
          </p:nvGrpSpPr>
          <p:grpSpPr>
            <a:xfrm>
              <a:off x="561549" y="1517515"/>
              <a:ext cx="1488841" cy="1478604"/>
              <a:chOff x="561549" y="1517515"/>
              <a:chExt cx="1488841" cy="1478604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561549" y="1517515"/>
                <a:ext cx="1488841" cy="1478604"/>
                <a:chOff x="561549" y="1517515"/>
                <a:chExt cx="1488841" cy="1478604"/>
              </a:xfrm>
            </p:grpSpPr>
            <p:sp>
              <p:nvSpPr>
                <p:cNvPr id="13" name="圆角矩形 12"/>
                <p:cNvSpPr/>
                <p:nvPr/>
              </p:nvSpPr>
              <p:spPr>
                <a:xfrm>
                  <a:off x="561549" y="1517515"/>
                  <a:ext cx="1478604" cy="147860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BBB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等腰三角形 13"/>
                <p:cNvSpPr/>
                <p:nvPr/>
              </p:nvSpPr>
              <p:spPr>
                <a:xfrm rot="19897321">
                  <a:off x="1476458" y="2005439"/>
                  <a:ext cx="573932" cy="494769"/>
                </a:xfrm>
                <a:prstGeom prst="triangle">
                  <a:avLst/>
                </a:prstGeom>
                <a:solidFill>
                  <a:srgbClr val="9BBB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" name="矩形 1"/>
              <p:cNvSpPr/>
              <p:nvPr/>
            </p:nvSpPr>
            <p:spPr>
              <a:xfrm>
                <a:off x="724636" y="2079722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经济效益</a:t>
                </a: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2211180" y="1943335"/>
              <a:ext cx="9286914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本次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QC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活动在采取新的水冷喷雾系统，改进方法简单，易操作，设备加工费用在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3000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元左右，按照日平均负荷可多供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5MW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计算，一度电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毛钱，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每日可多收益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2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万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的电费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。不仅减少人工费用，也延长了使用寿命，几乎不用耗费多余成本即可达到满意的结果，经济效益十分明显。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42094" y="3014412"/>
            <a:ext cx="10936545" cy="1478604"/>
            <a:chOff x="561549" y="1517515"/>
            <a:chExt cx="10936545" cy="1478604"/>
          </a:xfrm>
        </p:grpSpPr>
        <p:grpSp>
          <p:nvGrpSpPr>
            <p:cNvPr id="19" name="组合 18"/>
            <p:cNvGrpSpPr/>
            <p:nvPr/>
          </p:nvGrpSpPr>
          <p:grpSpPr>
            <a:xfrm>
              <a:off x="561549" y="1517515"/>
              <a:ext cx="1488841" cy="1478604"/>
              <a:chOff x="561549" y="1517515"/>
              <a:chExt cx="1488841" cy="1478604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61549" y="1517515"/>
                <a:ext cx="1488841" cy="1478604"/>
                <a:chOff x="561549" y="1517515"/>
                <a:chExt cx="1488841" cy="1478604"/>
              </a:xfrm>
            </p:grpSpPr>
            <p:sp>
              <p:nvSpPr>
                <p:cNvPr id="23" name="圆角矩形 22"/>
                <p:cNvSpPr/>
                <p:nvPr/>
              </p:nvSpPr>
              <p:spPr>
                <a:xfrm>
                  <a:off x="561549" y="1517515"/>
                  <a:ext cx="1478604" cy="147860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6A0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等腰三角形 23"/>
                <p:cNvSpPr/>
                <p:nvPr/>
              </p:nvSpPr>
              <p:spPr>
                <a:xfrm rot="19897321">
                  <a:off x="1476458" y="2005439"/>
                  <a:ext cx="573932" cy="494769"/>
                </a:xfrm>
                <a:prstGeom prst="triangle">
                  <a:avLst/>
                </a:prstGeom>
                <a:solidFill>
                  <a:srgbClr val="16A0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2" name="矩形 21"/>
              <p:cNvSpPr/>
              <p:nvPr/>
            </p:nvSpPr>
            <p:spPr>
              <a:xfrm>
                <a:off x="724636" y="2079722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社会效益</a:t>
                </a: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2211180" y="1943335"/>
              <a:ext cx="9286914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QC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小组活动，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较大的提高了主变的负载率，减少设备带病运行的风险，同时为设备巡视工作节省了大量的工作时间，进一步保证了设备的安全稳定运行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，从而保证了电网的安全运行，提供优质可靠的电能，进一步提高了安全和社会效益。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306956" y="2558346"/>
            <a:ext cx="9056451" cy="45719"/>
            <a:chOff x="2295728" y="2655623"/>
            <a:chExt cx="9056451" cy="45719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2295728" y="2655623"/>
              <a:ext cx="9027268" cy="0"/>
            </a:xfrm>
            <a:prstGeom prst="line">
              <a:avLst/>
            </a:prstGeom>
            <a:ln>
              <a:solidFill>
                <a:srgbClr val="9BBB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0437779" y="2655623"/>
              <a:ext cx="914400" cy="45719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306956" y="4308162"/>
            <a:ext cx="9056451" cy="45719"/>
            <a:chOff x="2295728" y="2655623"/>
            <a:chExt cx="9056451" cy="45719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2295728" y="2655623"/>
              <a:ext cx="9027268" cy="0"/>
            </a:xfrm>
            <a:prstGeom prst="line">
              <a:avLst/>
            </a:prstGeom>
            <a:ln>
              <a:solidFill>
                <a:srgbClr val="16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10437779" y="2655623"/>
              <a:ext cx="914400" cy="45719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42094" y="4756241"/>
            <a:ext cx="11051776" cy="1478604"/>
            <a:chOff x="561549" y="1517515"/>
            <a:chExt cx="11051776" cy="1478604"/>
          </a:xfrm>
        </p:grpSpPr>
        <p:grpSp>
          <p:nvGrpSpPr>
            <p:cNvPr id="33" name="组合 32"/>
            <p:cNvGrpSpPr/>
            <p:nvPr/>
          </p:nvGrpSpPr>
          <p:grpSpPr>
            <a:xfrm>
              <a:off x="561549" y="1517515"/>
              <a:ext cx="1488841" cy="1478604"/>
              <a:chOff x="561549" y="1517515"/>
              <a:chExt cx="1488841" cy="1478604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561549" y="1517515"/>
                <a:ext cx="1488841" cy="1478604"/>
                <a:chOff x="561549" y="1517515"/>
                <a:chExt cx="1488841" cy="1478604"/>
              </a:xfrm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561549" y="1517515"/>
                  <a:ext cx="1478604" cy="147860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等腰三角形 37"/>
                <p:cNvSpPr/>
                <p:nvPr/>
              </p:nvSpPr>
              <p:spPr>
                <a:xfrm rot="19897321">
                  <a:off x="1476458" y="2005439"/>
                  <a:ext cx="573932" cy="494769"/>
                </a:xfrm>
                <a:prstGeom prst="triangl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6" name="矩形 35"/>
              <p:cNvSpPr/>
              <p:nvPr/>
            </p:nvSpPr>
            <p:spPr>
              <a:xfrm>
                <a:off x="724636" y="2079722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无形效益</a:t>
                </a: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2326411" y="2084926"/>
              <a:ext cx="9286914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该项目可适用于任一室内变电站的主变冷却，操作方式简单，目前该项目已通过运维检修部和安监部门验收合格，并在铺上变电站运行一年，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预计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2014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年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12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月起开始在部分室内变电站推广，且该项目目前正在申请专利。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306956" y="6049991"/>
            <a:ext cx="9056451" cy="45719"/>
            <a:chOff x="2295728" y="2655623"/>
            <a:chExt cx="9056451" cy="45719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2295728" y="2655623"/>
              <a:ext cx="902726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/>
          </p:nvSpPr>
          <p:spPr>
            <a:xfrm>
              <a:off x="10437779" y="2655623"/>
              <a:ext cx="914400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071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活动效益</a:t>
            </a:r>
          </a:p>
        </p:txBody>
      </p:sp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val="603696788"/>
              </p:ext>
            </p:extLst>
          </p:nvPr>
        </p:nvGraphicFramePr>
        <p:xfrm>
          <a:off x="183397" y="1070043"/>
          <a:ext cx="8717412" cy="5330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7820367" y="1070043"/>
            <a:ext cx="4164110" cy="5330757"/>
            <a:chOff x="7820367" y="1070043"/>
            <a:chExt cx="4164110" cy="5330757"/>
          </a:xfrm>
        </p:grpSpPr>
        <p:grpSp>
          <p:nvGrpSpPr>
            <p:cNvPr id="43" name="组合 42"/>
            <p:cNvGrpSpPr/>
            <p:nvPr/>
          </p:nvGrpSpPr>
          <p:grpSpPr>
            <a:xfrm>
              <a:off x="7820367" y="1070043"/>
              <a:ext cx="4164110" cy="5330757"/>
              <a:chOff x="7810639" y="1031132"/>
              <a:chExt cx="4164110" cy="5330757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7810639" y="1031132"/>
                <a:ext cx="4164110" cy="5330757"/>
                <a:chOff x="7810639" y="1031132"/>
                <a:chExt cx="4164110" cy="5330757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7928042" y="1031132"/>
                  <a:ext cx="4046707" cy="5330757"/>
                </a:xfrm>
                <a:prstGeom prst="rect">
                  <a:avLst/>
                </a:prstGeom>
                <a:solidFill>
                  <a:srgbClr val="16A0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等腰三角形 11"/>
                <p:cNvSpPr/>
                <p:nvPr/>
              </p:nvSpPr>
              <p:spPr>
                <a:xfrm rot="16200000">
                  <a:off x="7752944" y="1731523"/>
                  <a:ext cx="836579" cy="721189"/>
                </a:xfrm>
                <a:prstGeom prst="triangle">
                  <a:avLst/>
                </a:prstGeom>
                <a:solidFill>
                  <a:srgbClr val="16A0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2" name="矩形 41"/>
              <p:cNvSpPr/>
              <p:nvPr/>
            </p:nvSpPr>
            <p:spPr>
              <a:xfrm>
                <a:off x="8337325" y="4036727"/>
                <a:ext cx="3576536" cy="683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小组成员通过本次活动提高了各方面的能力，效果见如下雷达图：</a:t>
                </a:r>
              </a:p>
            </p:txBody>
          </p:sp>
        </p:grpSp>
        <p:sp>
          <p:nvSpPr>
            <p:cNvPr id="45" name="Freeform 79"/>
            <p:cNvSpPr>
              <a:spLocks noEditPoints="1"/>
            </p:cNvSpPr>
            <p:nvPr/>
          </p:nvSpPr>
          <p:spPr bwMode="auto">
            <a:xfrm>
              <a:off x="8541556" y="1975386"/>
              <a:ext cx="2425531" cy="1961068"/>
            </a:xfrm>
            <a:custGeom>
              <a:avLst/>
              <a:gdLst>
                <a:gd name="T0" fmla="*/ 56 w 141"/>
                <a:gd name="T1" fmla="*/ 60 h 114"/>
                <a:gd name="T2" fmla="*/ 18 w 141"/>
                <a:gd name="T3" fmla="*/ 104 h 114"/>
                <a:gd name="T4" fmla="*/ 11 w 141"/>
                <a:gd name="T5" fmla="*/ 107 h 114"/>
                <a:gd name="T6" fmla="*/ 4 w 141"/>
                <a:gd name="T7" fmla="*/ 105 h 114"/>
                <a:gd name="T8" fmla="*/ 3 w 141"/>
                <a:gd name="T9" fmla="*/ 91 h 114"/>
                <a:gd name="T10" fmla="*/ 49 w 141"/>
                <a:gd name="T11" fmla="*/ 38 h 114"/>
                <a:gd name="T12" fmla="*/ 57 w 141"/>
                <a:gd name="T13" fmla="*/ 35 h 114"/>
                <a:gd name="T14" fmla="*/ 64 w 141"/>
                <a:gd name="T15" fmla="*/ 39 h 114"/>
                <a:gd name="T16" fmla="*/ 78 w 141"/>
                <a:gd name="T17" fmla="*/ 54 h 114"/>
                <a:gd name="T18" fmla="*/ 102 w 141"/>
                <a:gd name="T19" fmla="*/ 25 h 114"/>
                <a:gd name="T20" fmla="*/ 79 w 141"/>
                <a:gd name="T21" fmla="*/ 5 h 114"/>
                <a:gd name="T22" fmla="*/ 136 w 141"/>
                <a:gd name="T23" fmla="*/ 0 h 114"/>
                <a:gd name="T24" fmla="*/ 141 w 141"/>
                <a:gd name="T25" fmla="*/ 58 h 114"/>
                <a:gd name="T26" fmla="*/ 117 w 141"/>
                <a:gd name="T27" fmla="*/ 38 h 114"/>
                <a:gd name="T28" fmla="*/ 85 w 141"/>
                <a:gd name="T29" fmla="*/ 76 h 114"/>
                <a:gd name="T30" fmla="*/ 78 w 141"/>
                <a:gd name="T31" fmla="*/ 80 h 114"/>
                <a:gd name="T32" fmla="*/ 70 w 141"/>
                <a:gd name="T33" fmla="*/ 76 h 114"/>
                <a:gd name="T34" fmla="*/ 56 w 141"/>
                <a:gd name="T35" fmla="*/ 60 h 114"/>
                <a:gd name="T36" fmla="*/ 26 w 141"/>
                <a:gd name="T37" fmla="*/ 114 h 114"/>
                <a:gd name="T38" fmla="*/ 57 w 141"/>
                <a:gd name="T39" fmla="*/ 114 h 114"/>
                <a:gd name="T40" fmla="*/ 57 w 141"/>
                <a:gd name="T41" fmla="*/ 77 h 114"/>
                <a:gd name="T42" fmla="*/ 26 w 141"/>
                <a:gd name="T43" fmla="*/ 112 h 114"/>
                <a:gd name="T44" fmla="*/ 26 w 141"/>
                <a:gd name="T45" fmla="*/ 114 h 114"/>
                <a:gd name="T46" fmla="*/ 89 w 141"/>
                <a:gd name="T47" fmla="*/ 89 h 114"/>
                <a:gd name="T48" fmla="*/ 80 w 141"/>
                <a:gd name="T49" fmla="*/ 94 h 114"/>
                <a:gd name="T50" fmla="*/ 65 w 141"/>
                <a:gd name="T51" fmla="*/ 87 h 114"/>
                <a:gd name="T52" fmla="*/ 65 w 141"/>
                <a:gd name="T53" fmla="*/ 114 h 114"/>
                <a:gd name="T54" fmla="*/ 101 w 141"/>
                <a:gd name="T55" fmla="*/ 114 h 114"/>
                <a:gd name="T56" fmla="*/ 102 w 141"/>
                <a:gd name="T57" fmla="*/ 74 h 114"/>
                <a:gd name="T58" fmla="*/ 89 w 141"/>
                <a:gd name="T59" fmla="*/ 89 h 114"/>
                <a:gd name="T60" fmla="*/ 117 w 141"/>
                <a:gd name="T61" fmla="*/ 55 h 114"/>
                <a:gd name="T62" fmla="*/ 110 w 141"/>
                <a:gd name="T63" fmla="*/ 65 h 114"/>
                <a:gd name="T64" fmla="*/ 110 w 141"/>
                <a:gd name="T65" fmla="*/ 114 h 114"/>
                <a:gd name="T66" fmla="*/ 140 w 141"/>
                <a:gd name="T67" fmla="*/ 114 h 114"/>
                <a:gd name="T68" fmla="*/ 140 w 141"/>
                <a:gd name="T69" fmla="*/ 73 h 114"/>
                <a:gd name="T70" fmla="*/ 117 w 141"/>
                <a:gd name="T71" fmla="*/ 5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14">
                  <a:moveTo>
                    <a:pt x="56" y="60"/>
                  </a:moveTo>
                  <a:cubicBezTo>
                    <a:pt x="18" y="104"/>
                    <a:pt x="18" y="104"/>
                    <a:pt x="18" y="104"/>
                  </a:cubicBezTo>
                  <a:cubicBezTo>
                    <a:pt x="16" y="106"/>
                    <a:pt x="13" y="107"/>
                    <a:pt x="11" y="107"/>
                  </a:cubicBezTo>
                  <a:cubicBezTo>
                    <a:pt x="8" y="107"/>
                    <a:pt x="6" y="106"/>
                    <a:pt x="4" y="105"/>
                  </a:cubicBezTo>
                  <a:cubicBezTo>
                    <a:pt x="0" y="101"/>
                    <a:pt x="0" y="95"/>
                    <a:pt x="3" y="91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1" y="36"/>
                    <a:pt x="54" y="35"/>
                    <a:pt x="57" y="35"/>
                  </a:cubicBezTo>
                  <a:cubicBezTo>
                    <a:pt x="60" y="35"/>
                    <a:pt x="62" y="36"/>
                    <a:pt x="64" y="39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3" y="78"/>
                    <a:pt x="81" y="80"/>
                    <a:pt x="78" y="80"/>
                  </a:cubicBezTo>
                  <a:cubicBezTo>
                    <a:pt x="75" y="80"/>
                    <a:pt x="72" y="78"/>
                    <a:pt x="70" y="76"/>
                  </a:cubicBezTo>
                  <a:lnTo>
                    <a:pt x="56" y="60"/>
                  </a:lnTo>
                  <a:close/>
                  <a:moveTo>
                    <a:pt x="26" y="114"/>
                  </a:moveTo>
                  <a:cubicBezTo>
                    <a:pt x="57" y="114"/>
                    <a:pt x="57" y="114"/>
                    <a:pt x="57" y="114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26" y="112"/>
                    <a:pt x="26" y="112"/>
                    <a:pt x="26" y="112"/>
                  </a:cubicBezTo>
                  <a:lnTo>
                    <a:pt x="26" y="114"/>
                  </a:lnTo>
                  <a:close/>
                  <a:moveTo>
                    <a:pt x="89" y="89"/>
                  </a:moveTo>
                  <a:cubicBezTo>
                    <a:pt x="83" y="94"/>
                    <a:pt x="80" y="94"/>
                    <a:pt x="80" y="94"/>
                  </a:cubicBezTo>
                  <a:cubicBezTo>
                    <a:pt x="76" y="94"/>
                    <a:pt x="69" y="90"/>
                    <a:pt x="65" y="87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101" y="114"/>
                    <a:pt x="101" y="114"/>
                    <a:pt x="101" y="11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97" y="80"/>
                    <a:pt x="93" y="85"/>
                    <a:pt x="89" y="89"/>
                  </a:cubicBezTo>
                  <a:close/>
                  <a:moveTo>
                    <a:pt x="117" y="55"/>
                  </a:moveTo>
                  <a:cubicBezTo>
                    <a:pt x="110" y="65"/>
                    <a:pt x="110" y="65"/>
                    <a:pt x="110" y="65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40" y="114"/>
                    <a:pt x="140" y="114"/>
                    <a:pt x="140" y="114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4" y="68"/>
                    <a:pt x="117" y="55"/>
                    <a:pt x="117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623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巩固措施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521160" y="1157163"/>
            <a:ext cx="2990157" cy="3560753"/>
            <a:chOff x="1974667" y="1444713"/>
            <a:chExt cx="3635390" cy="4329112"/>
          </a:xfrm>
        </p:grpSpPr>
        <p:grpSp>
          <p:nvGrpSpPr>
            <p:cNvPr id="13" name="组合 12"/>
            <p:cNvGrpSpPr/>
            <p:nvPr/>
          </p:nvGrpSpPr>
          <p:grpSpPr>
            <a:xfrm>
              <a:off x="1974667" y="1444713"/>
              <a:ext cx="3635390" cy="4329112"/>
              <a:chOff x="2820973" y="1668449"/>
              <a:chExt cx="3635390" cy="432911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4570413" y="2895586"/>
                <a:ext cx="1885950" cy="3101975"/>
                <a:chOff x="4570413" y="2895586"/>
                <a:chExt cx="1885950" cy="3101975"/>
              </a:xfrm>
            </p:grpSpPr>
            <p:sp>
              <p:nvSpPr>
                <p:cNvPr id="79" name="圆角矩形 78"/>
                <p:cNvSpPr>
                  <a:spLocks noChangeArrowheads="1"/>
                </p:cNvSpPr>
                <p:nvPr/>
              </p:nvSpPr>
              <p:spPr bwMode="auto">
                <a:xfrm rot="20015101">
                  <a:off x="5251450" y="4546586"/>
                  <a:ext cx="762000" cy="3048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16A085"/>
                    </a:gs>
                    <a:gs pos="50000">
                      <a:srgbClr val="16A085">
                        <a:lumMod val="68000"/>
                      </a:srgbClr>
                    </a:gs>
                    <a:gs pos="100000">
                      <a:srgbClr val="16A085"/>
                    </a:gs>
                  </a:gsLst>
                  <a:lin ang="0" scaled="1"/>
                </a:gradFill>
                <a:ln w="25400" algn="ctr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zh-CN" altLang="en-US" sz="1600" b="1" kern="0">
                    <a:solidFill>
                      <a:srgbClr val="FFFFFF"/>
                    </a:solidFill>
                    <a:latin typeface="Arial"/>
                    <a:ea typeface="微软雅黑"/>
                  </a:endParaRPr>
                </a:p>
              </p:txBody>
            </p:sp>
            <p:grpSp>
              <p:nvGrpSpPr>
                <p:cNvPr id="80" name="组合 79"/>
                <p:cNvGrpSpPr/>
                <p:nvPr/>
              </p:nvGrpSpPr>
              <p:grpSpPr>
                <a:xfrm>
                  <a:off x="4570413" y="2895586"/>
                  <a:ext cx="1885950" cy="3101975"/>
                  <a:chOff x="4570413" y="2895586"/>
                  <a:chExt cx="1885950" cy="3101975"/>
                </a:xfrm>
              </p:grpSpPr>
              <p:sp>
                <p:nvSpPr>
                  <p:cNvPr id="81" name="圆角矩形 80"/>
                  <p:cNvSpPr>
                    <a:spLocks noChangeArrowheads="1"/>
                  </p:cNvSpPr>
                  <p:nvPr/>
                </p:nvSpPr>
                <p:spPr bwMode="auto">
                  <a:xfrm rot="20015101">
                    <a:off x="5694363" y="5432411"/>
                    <a:ext cx="762000" cy="3048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16A085"/>
                      </a:gs>
                      <a:gs pos="50000">
                        <a:srgbClr val="16A085">
                          <a:lumMod val="68000"/>
                        </a:srgbClr>
                      </a:gs>
                      <a:gs pos="100000">
                        <a:srgbClr val="16A085"/>
                      </a:gs>
                    </a:gsLst>
                    <a:lin ang="0" scaled="1"/>
                  </a:gradFill>
                  <a:ln w="254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FFFFFF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82" name="圆角矩形 81"/>
                  <p:cNvSpPr>
                    <a:spLocks noChangeArrowheads="1"/>
                  </p:cNvSpPr>
                  <p:nvPr/>
                </p:nvSpPr>
                <p:spPr bwMode="auto">
                  <a:xfrm rot="20015101">
                    <a:off x="5459413" y="4964099"/>
                    <a:ext cx="762000" cy="3048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16A085"/>
                      </a:gs>
                      <a:gs pos="50000">
                        <a:srgbClr val="16A085">
                          <a:lumMod val="68000"/>
                        </a:srgbClr>
                      </a:gs>
                      <a:gs pos="100000">
                        <a:srgbClr val="16A085"/>
                      </a:gs>
                    </a:gsLst>
                    <a:lin ang="0" scaled="1"/>
                  </a:gradFill>
                  <a:ln w="254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FFFFFF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83" name="圆角矩形 82"/>
                  <p:cNvSpPr>
                    <a:spLocks noChangeArrowheads="1"/>
                  </p:cNvSpPr>
                  <p:nvPr/>
                </p:nvSpPr>
                <p:spPr bwMode="auto">
                  <a:xfrm rot="20015101">
                    <a:off x="5783263" y="3856024"/>
                    <a:ext cx="381000" cy="21336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16A085"/>
                      </a:gs>
                      <a:gs pos="100000">
                        <a:srgbClr val="16A085">
                          <a:lumMod val="76000"/>
                        </a:srgbClr>
                      </a:gs>
                    </a:gsLst>
                    <a:lin ang="18900000" scaled="1"/>
                  </a:gradFill>
                  <a:ln w="254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FFFFFF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84" name="圆角矩形 83"/>
                  <p:cNvSpPr>
                    <a:spLocks noChangeArrowheads="1"/>
                  </p:cNvSpPr>
                  <p:nvPr/>
                </p:nvSpPr>
                <p:spPr bwMode="auto">
                  <a:xfrm rot="20015101">
                    <a:off x="5916613" y="3863961"/>
                    <a:ext cx="152400" cy="21336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16A085"/>
                      </a:gs>
                      <a:gs pos="50000">
                        <a:srgbClr val="16A085">
                          <a:lumMod val="72000"/>
                        </a:srgbClr>
                      </a:gs>
                      <a:gs pos="100000">
                        <a:srgbClr val="16A085"/>
                      </a:gs>
                    </a:gsLst>
                    <a:lin ang="0" scaled="1"/>
                  </a:gradFill>
                  <a:ln w="254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FFFFFF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85" name="同心圆 60"/>
                  <p:cNvSpPr>
                    <a:spLocks noChangeAspect="1"/>
                  </p:cNvSpPr>
                  <p:nvPr/>
                </p:nvSpPr>
                <p:spPr bwMode="auto">
                  <a:xfrm rot="20015101">
                    <a:off x="4570413" y="2895586"/>
                    <a:ext cx="1371600" cy="1371600"/>
                  </a:xfrm>
                  <a:custGeom>
                    <a:avLst/>
                    <a:gdLst>
                      <a:gd name="T0" fmla="*/ 609600 w 1219200"/>
                      <a:gd name="T1" fmla="*/ 0 h 1219765"/>
                      <a:gd name="T2" fmla="*/ 178548 w 1219200"/>
                      <a:gd name="T3" fmla="*/ 178630 h 1219765"/>
                      <a:gd name="T4" fmla="*/ 0 w 1219200"/>
                      <a:gd name="T5" fmla="*/ 609883 h 1219765"/>
                      <a:gd name="T6" fmla="*/ 178548 w 1219200"/>
                      <a:gd name="T7" fmla="*/ 1041135 h 1219765"/>
                      <a:gd name="T8" fmla="*/ 609600 w 1219200"/>
                      <a:gd name="T9" fmla="*/ 1219765 h 1219765"/>
                      <a:gd name="T10" fmla="*/ 1040652 w 1219200"/>
                      <a:gd name="T11" fmla="*/ 1041135 h 1219765"/>
                      <a:gd name="T12" fmla="*/ 1219200 w 1219200"/>
                      <a:gd name="T13" fmla="*/ 609883 h 1219765"/>
                      <a:gd name="T14" fmla="*/ 1040652 w 1219200"/>
                      <a:gd name="T15" fmla="*/ 178630 h 1219765"/>
                      <a:gd name="T16" fmla="*/ 17694720 60000 65536"/>
                      <a:gd name="T17" fmla="*/ 17694720 60000 65536"/>
                      <a:gd name="T18" fmla="*/ 11796480 60000 65536"/>
                      <a:gd name="T19" fmla="*/ 5898240 60000 65536"/>
                      <a:gd name="T20" fmla="*/ 5898240 60000 65536"/>
                      <a:gd name="T21" fmla="*/ 5898240 60000 65536"/>
                      <a:gd name="T22" fmla="*/ 0 60000 65536"/>
                      <a:gd name="T23" fmla="*/ 17694720 60000 65536"/>
                      <a:gd name="T24" fmla="*/ 178548 w 1219200"/>
                      <a:gd name="T25" fmla="*/ 178630 h 1219765"/>
                      <a:gd name="T26" fmla="*/ 1040652 w 1219200"/>
                      <a:gd name="T27" fmla="*/ 1041135 h 121976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19200" h="1219765">
                        <a:moveTo>
                          <a:pt x="0" y="609883"/>
                        </a:moveTo>
                        <a:lnTo>
                          <a:pt x="0" y="609883"/>
                        </a:lnTo>
                        <a:cubicBezTo>
                          <a:pt x="0" y="273054"/>
                          <a:pt x="272927" y="0"/>
                          <a:pt x="609600" y="1"/>
                        </a:cubicBezTo>
                        <a:cubicBezTo>
                          <a:pt x="609600" y="1"/>
                          <a:pt x="609600" y="1"/>
                          <a:pt x="609600" y="1"/>
                        </a:cubicBezTo>
                        <a:cubicBezTo>
                          <a:pt x="946273" y="1"/>
                          <a:pt x="1219200" y="273055"/>
                          <a:pt x="1219200" y="609884"/>
                        </a:cubicBezTo>
                        <a:cubicBezTo>
                          <a:pt x="1219200" y="609884"/>
                          <a:pt x="1219199" y="609884"/>
                          <a:pt x="1219199" y="609884"/>
                        </a:cubicBezTo>
                        <a:lnTo>
                          <a:pt x="1219200" y="609885"/>
                        </a:lnTo>
                        <a:cubicBezTo>
                          <a:pt x="1219200" y="946714"/>
                          <a:pt x="946272" y="1219767"/>
                          <a:pt x="609600" y="1219768"/>
                        </a:cubicBezTo>
                        <a:cubicBezTo>
                          <a:pt x="272927" y="1219768"/>
                          <a:pt x="0" y="946714"/>
                          <a:pt x="0" y="609885"/>
                        </a:cubicBezTo>
                        <a:cubicBezTo>
                          <a:pt x="-1" y="609884"/>
                          <a:pt x="0" y="609884"/>
                          <a:pt x="0" y="609884"/>
                        </a:cubicBezTo>
                        <a:close/>
                        <a:moveTo>
                          <a:pt x="242316" y="609883"/>
                        </a:moveTo>
                        <a:lnTo>
                          <a:pt x="242316" y="609883"/>
                        </a:lnTo>
                        <a:cubicBezTo>
                          <a:pt x="242316" y="812884"/>
                          <a:pt x="406754" y="977448"/>
                          <a:pt x="609599" y="977449"/>
                        </a:cubicBezTo>
                        <a:lnTo>
                          <a:pt x="609600" y="977449"/>
                        </a:lnTo>
                        <a:cubicBezTo>
                          <a:pt x="812445" y="977448"/>
                          <a:pt x="976884" y="812884"/>
                          <a:pt x="976884" y="609883"/>
                        </a:cubicBezTo>
                        <a:cubicBezTo>
                          <a:pt x="976884" y="406881"/>
                          <a:pt x="812445" y="242317"/>
                          <a:pt x="609600" y="242317"/>
                        </a:cubicBezTo>
                        <a:lnTo>
                          <a:pt x="609599" y="242317"/>
                        </a:lnTo>
                        <a:cubicBezTo>
                          <a:pt x="406754" y="242317"/>
                          <a:pt x="242316" y="406881"/>
                          <a:pt x="242316" y="60988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73A75C"/>
                      </a:gs>
                      <a:gs pos="100000">
                        <a:srgbClr val="77933C"/>
                      </a:gs>
                    </a:gsLst>
                    <a:lin ang="2700000" scaled="1"/>
                  </a:grad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000000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86" name="同心圆 61"/>
                  <p:cNvSpPr>
                    <a:spLocks noChangeAspect="1"/>
                  </p:cNvSpPr>
                  <p:nvPr/>
                </p:nvSpPr>
                <p:spPr bwMode="auto">
                  <a:xfrm rot="20015101">
                    <a:off x="4613275" y="2930511"/>
                    <a:ext cx="1292225" cy="1290638"/>
                  </a:xfrm>
                  <a:custGeom>
                    <a:avLst/>
                    <a:gdLst>
                      <a:gd name="T0" fmla="*/ 573934 w 1147868"/>
                      <a:gd name="T1" fmla="*/ 0 h 1148400"/>
                      <a:gd name="T2" fmla="*/ 168101 w 1147868"/>
                      <a:gd name="T3" fmla="*/ 168179 h 1148400"/>
                      <a:gd name="T4" fmla="*/ 0 w 1147868"/>
                      <a:gd name="T5" fmla="*/ 574200 h 1148400"/>
                      <a:gd name="T6" fmla="*/ 168101 w 1147868"/>
                      <a:gd name="T7" fmla="*/ 980221 h 1148400"/>
                      <a:gd name="T8" fmla="*/ 573934 w 1147868"/>
                      <a:gd name="T9" fmla="*/ 1148400 h 1148400"/>
                      <a:gd name="T10" fmla="*/ 979767 w 1147868"/>
                      <a:gd name="T11" fmla="*/ 980221 h 1148400"/>
                      <a:gd name="T12" fmla="*/ 1147868 w 1147868"/>
                      <a:gd name="T13" fmla="*/ 574200 h 1148400"/>
                      <a:gd name="T14" fmla="*/ 979767 w 1147868"/>
                      <a:gd name="T15" fmla="*/ 168179 h 1148400"/>
                      <a:gd name="T16" fmla="*/ 17694720 60000 65536"/>
                      <a:gd name="T17" fmla="*/ 17694720 60000 65536"/>
                      <a:gd name="T18" fmla="*/ 11796480 60000 65536"/>
                      <a:gd name="T19" fmla="*/ 5898240 60000 65536"/>
                      <a:gd name="T20" fmla="*/ 5898240 60000 65536"/>
                      <a:gd name="T21" fmla="*/ 5898240 60000 65536"/>
                      <a:gd name="T22" fmla="*/ 0 60000 65536"/>
                      <a:gd name="T23" fmla="*/ 17694720 60000 65536"/>
                      <a:gd name="T24" fmla="*/ 168101 w 1147868"/>
                      <a:gd name="T25" fmla="*/ 168179 h 1148400"/>
                      <a:gd name="T26" fmla="*/ 979767 w 1147868"/>
                      <a:gd name="T27" fmla="*/ 980221 h 11484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47868" h="1148400">
                        <a:moveTo>
                          <a:pt x="0" y="574200"/>
                        </a:moveTo>
                        <a:lnTo>
                          <a:pt x="0" y="574200"/>
                        </a:lnTo>
                        <a:cubicBezTo>
                          <a:pt x="0" y="257078"/>
                          <a:pt x="256959" y="0"/>
                          <a:pt x="573934" y="1"/>
                        </a:cubicBezTo>
                        <a:cubicBezTo>
                          <a:pt x="573934" y="1"/>
                          <a:pt x="573934" y="1"/>
                          <a:pt x="573934" y="1"/>
                        </a:cubicBezTo>
                        <a:cubicBezTo>
                          <a:pt x="890909" y="1"/>
                          <a:pt x="1147868" y="257079"/>
                          <a:pt x="1147868" y="574201"/>
                        </a:cubicBezTo>
                        <a:cubicBezTo>
                          <a:pt x="1147868" y="574201"/>
                          <a:pt x="1147867" y="574201"/>
                          <a:pt x="1147867" y="574201"/>
                        </a:cubicBezTo>
                        <a:lnTo>
                          <a:pt x="1147868" y="574202"/>
                        </a:lnTo>
                        <a:cubicBezTo>
                          <a:pt x="1147868" y="891323"/>
                          <a:pt x="890908" y="1148401"/>
                          <a:pt x="573934" y="1148402"/>
                        </a:cubicBezTo>
                        <a:cubicBezTo>
                          <a:pt x="256959" y="1148402"/>
                          <a:pt x="0" y="891323"/>
                          <a:pt x="0" y="574202"/>
                        </a:cubicBezTo>
                        <a:cubicBezTo>
                          <a:pt x="-1" y="574201"/>
                          <a:pt x="0" y="574201"/>
                          <a:pt x="0" y="574201"/>
                        </a:cubicBezTo>
                        <a:close/>
                        <a:moveTo>
                          <a:pt x="228139" y="574200"/>
                        </a:moveTo>
                        <a:lnTo>
                          <a:pt x="228139" y="574200"/>
                        </a:lnTo>
                        <a:cubicBezTo>
                          <a:pt x="228139" y="765324"/>
                          <a:pt x="382956" y="920260"/>
                          <a:pt x="573933" y="920261"/>
                        </a:cubicBezTo>
                        <a:lnTo>
                          <a:pt x="573934" y="920261"/>
                        </a:lnTo>
                        <a:cubicBezTo>
                          <a:pt x="764911" y="920260"/>
                          <a:pt x="919729" y="765324"/>
                          <a:pt x="919729" y="574200"/>
                        </a:cubicBezTo>
                        <a:cubicBezTo>
                          <a:pt x="919729" y="383075"/>
                          <a:pt x="764911" y="228139"/>
                          <a:pt x="573934" y="228139"/>
                        </a:cubicBezTo>
                        <a:lnTo>
                          <a:pt x="573933" y="228139"/>
                        </a:lnTo>
                        <a:cubicBezTo>
                          <a:pt x="382956" y="228139"/>
                          <a:pt x="228139" y="383075"/>
                          <a:pt x="228139" y="574199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16A085"/>
                      </a:gs>
                      <a:gs pos="100000">
                        <a:srgbClr val="73A75C"/>
                      </a:gs>
                    </a:gsLst>
                    <a:lin ang="2700000" scaled="1"/>
                  </a:grad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000000"/>
                      </a:solidFill>
                      <a:latin typeface="Arial"/>
                      <a:ea typeface="微软雅黑"/>
                    </a:endParaRPr>
                  </a:p>
                </p:txBody>
              </p:sp>
            </p:grpSp>
          </p:grpSp>
          <p:grpSp>
            <p:nvGrpSpPr>
              <p:cNvPr id="15" name="组合 14"/>
              <p:cNvGrpSpPr/>
              <p:nvPr/>
            </p:nvGrpSpPr>
            <p:grpSpPr>
              <a:xfrm>
                <a:off x="2820973" y="2857496"/>
                <a:ext cx="1858963" cy="3113087"/>
                <a:chOff x="2714625" y="2897174"/>
                <a:chExt cx="1858963" cy="3113087"/>
              </a:xfrm>
            </p:grpSpPr>
            <p:sp>
              <p:nvSpPr>
                <p:cNvPr id="69" name="圆角矩形 68"/>
                <p:cNvSpPr>
                  <a:spLocks noChangeArrowheads="1"/>
                </p:cNvSpPr>
                <p:nvPr/>
              </p:nvSpPr>
              <p:spPr bwMode="auto">
                <a:xfrm rot="1538538" flipH="1">
                  <a:off x="3146425" y="4552936"/>
                  <a:ext cx="762000" cy="3048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73A75C"/>
                    </a:gs>
                    <a:gs pos="50000">
                      <a:srgbClr val="77933C">
                        <a:lumMod val="65000"/>
                      </a:srgbClr>
                    </a:gs>
                    <a:gs pos="100000">
                      <a:srgbClr val="9BBB59"/>
                    </a:gs>
                  </a:gsLst>
                  <a:lin ang="0" scaled="1"/>
                </a:gradFill>
                <a:ln w="25400" algn="ctr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zh-CN" altLang="en-US" sz="1600" b="1" kern="0">
                    <a:solidFill>
                      <a:srgbClr val="FFFFFF"/>
                    </a:solidFill>
                    <a:latin typeface="Arial"/>
                    <a:ea typeface="微软雅黑"/>
                  </a:endParaRPr>
                </a:p>
              </p:txBody>
            </p:sp>
            <p:grpSp>
              <p:nvGrpSpPr>
                <p:cNvPr id="70" name="组合 69"/>
                <p:cNvGrpSpPr/>
                <p:nvPr/>
              </p:nvGrpSpPr>
              <p:grpSpPr>
                <a:xfrm>
                  <a:off x="2714625" y="2897174"/>
                  <a:ext cx="1858963" cy="3113087"/>
                  <a:chOff x="2714625" y="2897174"/>
                  <a:chExt cx="1858963" cy="3113087"/>
                </a:xfrm>
              </p:grpSpPr>
              <p:sp>
                <p:nvSpPr>
                  <p:cNvPr id="71" name="圆角矩形 70"/>
                  <p:cNvSpPr>
                    <a:spLocks noChangeArrowheads="1"/>
                  </p:cNvSpPr>
                  <p:nvPr/>
                </p:nvSpPr>
                <p:spPr bwMode="auto">
                  <a:xfrm rot="1538538" flipH="1">
                    <a:off x="2714625" y="5445111"/>
                    <a:ext cx="762000" cy="306388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73A75C"/>
                      </a:gs>
                      <a:gs pos="50000">
                        <a:srgbClr val="77933C">
                          <a:lumMod val="65000"/>
                        </a:srgbClr>
                      </a:gs>
                      <a:gs pos="100000">
                        <a:srgbClr val="9BBB59"/>
                      </a:gs>
                    </a:gsLst>
                    <a:lin ang="0" scaled="1"/>
                  </a:gradFill>
                  <a:ln w="254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FFFFFF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72" name="圆角矩形 71"/>
                  <p:cNvSpPr>
                    <a:spLocks noChangeArrowheads="1"/>
                  </p:cNvSpPr>
                  <p:nvPr/>
                </p:nvSpPr>
                <p:spPr bwMode="auto">
                  <a:xfrm rot="1538538" flipH="1">
                    <a:off x="2924175" y="5006961"/>
                    <a:ext cx="762000" cy="3048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73A75C"/>
                      </a:gs>
                      <a:gs pos="50000">
                        <a:srgbClr val="77933C">
                          <a:lumMod val="65000"/>
                        </a:srgbClr>
                      </a:gs>
                      <a:gs pos="100000">
                        <a:srgbClr val="9BBB59"/>
                      </a:gs>
                    </a:gsLst>
                    <a:lin ang="0" scaled="1"/>
                  </a:gradFill>
                  <a:ln w="254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FFFFFF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73" name="圆角矩形 72"/>
                  <p:cNvSpPr>
                    <a:spLocks noChangeArrowheads="1"/>
                  </p:cNvSpPr>
                  <p:nvPr/>
                </p:nvSpPr>
                <p:spPr bwMode="auto">
                  <a:xfrm rot="1538538" flipH="1">
                    <a:off x="2997200" y="3867136"/>
                    <a:ext cx="381000" cy="2135188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73A75C"/>
                      </a:gs>
                      <a:gs pos="100000">
                        <a:srgbClr val="77933C"/>
                      </a:gs>
                    </a:gsLst>
                    <a:lin ang="18900000" scaled="1"/>
                  </a:gradFill>
                  <a:ln w="25400" algn="ctr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FFFFFF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74" name="圆角矩形 73"/>
                  <p:cNvSpPr>
                    <a:spLocks noChangeArrowheads="1"/>
                  </p:cNvSpPr>
                  <p:nvPr/>
                </p:nvSpPr>
                <p:spPr bwMode="auto">
                  <a:xfrm rot="1538538" flipH="1">
                    <a:off x="3092450" y="3876661"/>
                    <a:ext cx="152400" cy="21336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77933C"/>
                      </a:gs>
                      <a:gs pos="50000">
                        <a:srgbClr val="77933C"/>
                      </a:gs>
                      <a:gs pos="100000">
                        <a:srgbClr val="73A75C">
                          <a:lumMod val="77000"/>
                          <a:lumOff val="23000"/>
                        </a:srgbClr>
                      </a:gs>
                    </a:gsLst>
                    <a:lin ang="0" scaled="1"/>
                  </a:gradFill>
                  <a:ln w="25400" algn="ctr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FFFFFF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75" name="同心圆 35"/>
                  <p:cNvSpPr>
                    <a:spLocks noChangeAspect="1"/>
                  </p:cNvSpPr>
                  <p:nvPr/>
                </p:nvSpPr>
                <p:spPr bwMode="auto">
                  <a:xfrm rot="1538538" flipH="1">
                    <a:off x="3201988" y="2897174"/>
                    <a:ext cx="1371600" cy="1373187"/>
                  </a:xfrm>
                  <a:custGeom>
                    <a:avLst/>
                    <a:gdLst>
                      <a:gd name="T0" fmla="*/ 609600 w 1219200"/>
                      <a:gd name="T1" fmla="*/ 0 h 1219765"/>
                      <a:gd name="T2" fmla="*/ 178548 w 1219200"/>
                      <a:gd name="T3" fmla="*/ 178630 h 1219765"/>
                      <a:gd name="T4" fmla="*/ 0 w 1219200"/>
                      <a:gd name="T5" fmla="*/ 609883 h 1219765"/>
                      <a:gd name="T6" fmla="*/ 178548 w 1219200"/>
                      <a:gd name="T7" fmla="*/ 1041135 h 1219765"/>
                      <a:gd name="T8" fmla="*/ 609600 w 1219200"/>
                      <a:gd name="T9" fmla="*/ 1219765 h 1219765"/>
                      <a:gd name="T10" fmla="*/ 1040652 w 1219200"/>
                      <a:gd name="T11" fmla="*/ 1041135 h 1219765"/>
                      <a:gd name="T12" fmla="*/ 1219200 w 1219200"/>
                      <a:gd name="T13" fmla="*/ 609883 h 1219765"/>
                      <a:gd name="T14" fmla="*/ 1040652 w 1219200"/>
                      <a:gd name="T15" fmla="*/ 178630 h 1219765"/>
                      <a:gd name="T16" fmla="*/ 17694720 60000 65536"/>
                      <a:gd name="T17" fmla="*/ 17694720 60000 65536"/>
                      <a:gd name="T18" fmla="*/ 11796480 60000 65536"/>
                      <a:gd name="T19" fmla="*/ 5898240 60000 65536"/>
                      <a:gd name="T20" fmla="*/ 5898240 60000 65536"/>
                      <a:gd name="T21" fmla="*/ 5898240 60000 65536"/>
                      <a:gd name="T22" fmla="*/ 0 60000 65536"/>
                      <a:gd name="T23" fmla="*/ 17694720 60000 65536"/>
                      <a:gd name="T24" fmla="*/ 178548 w 1219200"/>
                      <a:gd name="T25" fmla="*/ 178630 h 1219765"/>
                      <a:gd name="T26" fmla="*/ 1040652 w 1219200"/>
                      <a:gd name="T27" fmla="*/ 1041135 h 121976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19200" h="1219765">
                        <a:moveTo>
                          <a:pt x="0" y="609883"/>
                        </a:moveTo>
                        <a:lnTo>
                          <a:pt x="0" y="609883"/>
                        </a:lnTo>
                        <a:cubicBezTo>
                          <a:pt x="0" y="273054"/>
                          <a:pt x="272927" y="0"/>
                          <a:pt x="609600" y="1"/>
                        </a:cubicBezTo>
                        <a:cubicBezTo>
                          <a:pt x="609600" y="1"/>
                          <a:pt x="609600" y="1"/>
                          <a:pt x="609600" y="1"/>
                        </a:cubicBezTo>
                        <a:cubicBezTo>
                          <a:pt x="946273" y="1"/>
                          <a:pt x="1219200" y="273055"/>
                          <a:pt x="1219200" y="609884"/>
                        </a:cubicBezTo>
                        <a:cubicBezTo>
                          <a:pt x="1219200" y="609884"/>
                          <a:pt x="1219199" y="609884"/>
                          <a:pt x="1219199" y="609884"/>
                        </a:cubicBezTo>
                        <a:lnTo>
                          <a:pt x="1219200" y="609885"/>
                        </a:lnTo>
                        <a:cubicBezTo>
                          <a:pt x="1219200" y="946714"/>
                          <a:pt x="946272" y="1219767"/>
                          <a:pt x="609600" y="1219768"/>
                        </a:cubicBezTo>
                        <a:cubicBezTo>
                          <a:pt x="272927" y="1219768"/>
                          <a:pt x="0" y="946714"/>
                          <a:pt x="0" y="609885"/>
                        </a:cubicBezTo>
                        <a:cubicBezTo>
                          <a:pt x="-1" y="609884"/>
                          <a:pt x="0" y="609884"/>
                          <a:pt x="0" y="609884"/>
                        </a:cubicBezTo>
                        <a:close/>
                        <a:moveTo>
                          <a:pt x="242316" y="609883"/>
                        </a:moveTo>
                        <a:lnTo>
                          <a:pt x="242316" y="609883"/>
                        </a:lnTo>
                        <a:cubicBezTo>
                          <a:pt x="242316" y="812884"/>
                          <a:pt x="406754" y="977448"/>
                          <a:pt x="609599" y="977449"/>
                        </a:cubicBezTo>
                        <a:lnTo>
                          <a:pt x="609600" y="977449"/>
                        </a:lnTo>
                        <a:cubicBezTo>
                          <a:pt x="812445" y="977448"/>
                          <a:pt x="976884" y="812884"/>
                          <a:pt x="976884" y="609883"/>
                        </a:cubicBezTo>
                        <a:cubicBezTo>
                          <a:pt x="976884" y="406881"/>
                          <a:pt x="812445" y="242317"/>
                          <a:pt x="609600" y="242317"/>
                        </a:cubicBezTo>
                        <a:lnTo>
                          <a:pt x="609599" y="242317"/>
                        </a:lnTo>
                        <a:cubicBezTo>
                          <a:pt x="406754" y="242317"/>
                          <a:pt x="242316" y="406881"/>
                          <a:pt x="242316" y="60988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FC635"/>
                      </a:gs>
                      <a:gs pos="100000">
                        <a:srgbClr val="77933C"/>
                      </a:gs>
                    </a:gsLst>
                    <a:lin ang="2700000" scaled="1"/>
                  </a:grad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000000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76" name="同心圆 38"/>
                  <p:cNvSpPr>
                    <a:spLocks noChangeAspect="1"/>
                  </p:cNvSpPr>
                  <p:nvPr/>
                </p:nvSpPr>
                <p:spPr bwMode="auto">
                  <a:xfrm rot="1538538" flipH="1">
                    <a:off x="3238500" y="2932099"/>
                    <a:ext cx="1292225" cy="1292225"/>
                  </a:xfrm>
                  <a:custGeom>
                    <a:avLst/>
                    <a:gdLst>
                      <a:gd name="T0" fmla="*/ 573934 w 1147868"/>
                      <a:gd name="T1" fmla="*/ 0 h 1148400"/>
                      <a:gd name="T2" fmla="*/ 168101 w 1147868"/>
                      <a:gd name="T3" fmla="*/ 168179 h 1148400"/>
                      <a:gd name="T4" fmla="*/ 0 w 1147868"/>
                      <a:gd name="T5" fmla="*/ 574200 h 1148400"/>
                      <a:gd name="T6" fmla="*/ 168101 w 1147868"/>
                      <a:gd name="T7" fmla="*/ 980221 h 1148400"/>
                      <a:gd name="T8" fmla="*/ 573934 w 1147868"/>
                      <a:gd name="T9" fmla="*/ 1148400 h 1148400"/>
                      <a:gd name="T10" fmla="*/ 979767 w 1147868"/>
                      <a:gd name="T11" fmla="*/ 980221 h 1148400"/>
                      <a:gd name="T12" fmla="*/ 1147868 w 1147868"/>
                      <a:gd name="T13" fmla="*/ 574200 h 1148400"/>
                      <a:gd name="T14" fmla="*/ 979767 w 1147868"/>
                      <a:gd name="T15" fmla="*/ 168179 h 1148400"/>
                      <a:gd name="T16" fmla="*/ 17694720 60000 65536"/>
                      <a:gd name="T17" fmla="*/ 17694720 60000 65536"/>
                      <a:gd name="T18" fmla="*/ 11796480 60000 65536"/>
                      <a:gd name="T19" fmla="*/ 5898240 60000 65536"/>
                      <a:gd name="T20" fmla="*/ 5898240 60000 65536"/>
                      <a:gd name="T21" fmla="*/ 5898240 60000 65536"/>
                      <a:gd name="T22" fmla="*/ 0 60000 65536"/>
                      <a:gd name="T23" fmla="*/ 17694720 60000 65536"/>
                      <a:gd name="T24" fmla="*/ 168101 w 1147868"/>
                      <a:gd name="T25" fmla="*/ 168179 h 1148400"/>
                      <a:gd name="T26" fmla="*/ 979767 w 1147868"/>
                      <a:gd name="T27" fmla="*/ 980221 h 11484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47868" h="1148400">
                        <a:moveTo>
                          <a:pt x="0" y="574200"/>
                        </a:moveTo>
                        <a:lnTo>
                          <a:pt x="0" y="574200"/>
                        </a:lnTo>
                        <a:cubicBezTo>
                          <a:pt x="0" y="257078"/>
                          <a:pt x="256959" y="0"/>
                          <a:pt x="573934" y="1"/>
                        </a:cubicBezTo>
                        <a:cubicBezTo>
                          <a:pt x="573934" y="1"/>
                          <a:pt x="573934" y="1"/>
                          <a:pt x="573934" y="1"/>
                        </a:cubicBezTo>
                        <a:cubicBezTo>
                          <a:pt x="890909" y="1"/>
                          <a:pt x="1147868" y="257079"/>
                          <a:pt x="1147868" y="574201"/>
                        </a:cubicBezTo>
                        <a:cubicBezTo>
                          <a:pt x="1147868" y="574201"/>
                          <a:pt x="1147867" y="574201"/>
                          <a:pt x="1147867" y="574201"/>
                        </a:cubicBezTo>
                        <a:lnTo>
                          <a:pt x="1147868" y="574202"/>
                        </a:lnTo>
                        <a:cubicBezTo>
                          <a:pt x="1147868" y="891323"/>
                          <a:pt x="890908" y="1148401"/>
                          <a:pt x="573934" y="1148402"/>
                        </a:cubicBezTo>
                        <a:cubicBezTo>
                          <a:pt x="256959" y="1148402"/>
                          <a:pt x="0" y="891323"/>
                          <a:pt x="0" y="574202"/>
                        </a:cubicBezTo>
                        <a:cubicBezTo>
                          <a:pt x="-1" y="574201"/>
                          <a:pt x="0" y="574201"/>
                          <a:pt x="0" y="574201"/>
                        </a:cubicBezTo>
                        <a:close/>
                        <a:moveTo>
                          <a:pt x="228139" y="574200"/>
                        </a:moveTo>
                        <a:lnTo>
                          <a:pt x="228139" y="574200"/>
                        </a:lnTo>
                        <a:cubicBezTo>
                          <a:pt x="228139" y="765324"/>
                          <a:pt x="382956" y="920260"/>
                          <a:pt x="573933" y="920261"/>
                        </a:cubicBezTo>
                        <a:lnTo>
                          <a:pt x="573934" y="920261"/>
                        </a:lnTo>
                        <a:cubicBezTo>
                          <a:pt x="764911" y="920260"/>
                          <a:pt x="919729" y="765324"/>
                          <a:pt x="919729" y="574200"/>
                        </a:cubicBezTo>
                        <a:cubicBezTo>
                          <a:pt x="919729" y="383075"/>
                          <a:pt x="764911" y="228139"/>
                          <a:pt x="573934" y="228139"/>
                        </a:cubicBezTo>
                        <a:lnTo>
                          <a:pt x="573933" y="228139"/>
                        </a:lnTo>
                        <a:cubicBezTo>
                          <a:pt x="382956" y="228139"/>
                          <a:pt x="228139" y="383075"/>
                          <a:pt x="228139" y="574199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77933C"/>
                      </a:gs>
                      <a:gs pos="100000">
                        <a:srgbClr val="9BBB59"/>
                      </a:gs>
                    </a:gsLst>
                    <a:lin ang="2700000" scaled="1"/>
                  </a:grad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600" b="1" kern="0">
                      <a:solidFill>
                        <a:srgbClr val="000000"/>
                      </a:solidFill>
                      <a:latin typeface="Arial"/>
                      <a:ea typeface="微软雅黑"/>
                    </a:endParaRPr>
                  </a:p>
                </p:txBody>
              </p:sp>
            </p:grpSp>
          </p:grpSp>
          <p:grpSp>
            <p:nvGrpSpPr>
              <p:cNvPr id="18" name="组合 17"/>
              <p:cNvGrpSpPr/>
              <p:nvPr/>
            </p:nvGrpSpPr>
            <p:grpSpPr>
              <a:xfrm>
                <a:off x="3427413" y="1668449"/>
                <a:ext cx="2286000" cy="2289175"/>
                <a:chOff x="3427413" y="1668449"/>
                <a:chExt cx="2286000" cy="2289175"/>
              </a:xfrm>
            </p:grpSpPr>
            <p:sp>
              <p:nvSpPr>
                <p:cNvPr id="50" name="空心弧 72"/>
                <p:cNvSpPr>
                  <a:spLocks noChangeAspect="1"/>
                </p:cNvSpPr>
                <p:nvPr/>
              </p:nvSpPr>
              <p:spPr bwMode="auto">
                <a:xfrm flipV="1">
                  <a:off x="3427413" y="1668449"/>
                  <a:ext cx="2286000" cy="2286000"/>
                </a:xfrm>
                <a:custGeom>
                  <a:avLst/>
                  <a:gdLst>
                    <a:gd name="T0" fmla="*/ 210360 w 2286000"/>
                    <a:gd name="T1" fmla="*/ 581468 h 2286000"/>
                    <a:gd name="T2" fmla="*/ 2081876 w 2286000"/>
                    <a:gd name="T3" fmla="*/ 591961 h 2286000"/>
                    <a:gd name="T4" fmla="*/ 1143000 w 2286000"/>
                    <a:gd name="T5" fmla="*/ 1143000 h 2286000"/>
                    <a:gd name="T6" fmla="*/ 5898240 60000 65536"/>
                    <a:gd name="T7" fmla="*/ 5898240 60000 65536"/>
                    <a:gd name="T8" fmla="*/ 17694720 60000 65536"/>
                    <a:gd name="T9" fmla="*/ 163789 w 2286000"/>
                    <a:gd name="T10" fmla="*/ 0 h 2286000"/>
                    <a:gd name="T11" fmla="*/ 2128760 w 2286000"/>
                    <a:gd name="T12" fmla="*/ 619477 h 2286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86000" h="2286000">
                      <a:moveTo>
                        <a:pt x="163789" y="553428"/>
                      </a:moveTo>
                      <a:lnTo>
                        <a:pt x="163789" y="553428"/>
                      </a:lnTo>
                      <a:cubicBezTo>
                        <a:pt x="370561" y="210003"/>
                        <a:pt x="742131" y="-1"/>
                        <a:pt x="1143000" y="0"/>
                      </a:cubicBezTo>
                      <a:cubicBezTo>
                        <a:pt x="1548439" y="0"/>
                        <a:pt x="1923537" y="214780"/>
                        <a:pt x="2128760" y="564444"/>
                      </a:cubicBezTo>
                      <a:lnTo>
                        <a:pt x="2034995" y="619477"/>
                      </a:lnTo>
                      <a:lnTo>
                        <a:pt x="2034994" y="619477"/>
                      </a:lnTo>
                      <a:cubicBezTo>
                        <a:pt x="1849293" y="303072"/>
                        <a:pt x="1509874" y="108722"/>
                        <a:pt x="1143000" y="108722"/>
                      </a:cubicBezTo>
                      <a:cubicBezTo>
                        <a:pt x="780262" y="108721"/>
                        <a:pt x="444035" y="298749"/>
                        <a:pt x="256931" y="60950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77933C"/>
                    </a:gs>
                    <a:gs pos="50000">
                      <a:srgbClr val="9FC635"/>
                    </a:gs>
                    <a:gs pos="100000">
                      <a:srgbClr val="77933C"/>
                    </a:gs>
                  </a:gsLst>
                  <a:lin ang="0" scaled="1"/>
                </a:gra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grpSp>
              <p:nvGrpSpPr>
                <p:cNvPr id="51" name="组合 50"/>
                <p:cNvGrpSpPr/>
                <p:nvPr/>
              </p:nvGrpSpPr>
              <p:grpSpPr>
                <a:xfrm>
                  <a:off x="3427413" y="1671624"/>
                  <a:ext cx="2286000" cy="2286000"/>
                  <a:chOff x="3427413" y="1671624"/>
                  <a:chExt cx="2286000" cy="2286000"/>
                </a:xfrm>
              </p:grpSpPr>
              <p:sp>
                <p:nvSpPr>
                  <p:cNvPr id="52" name="空心弧 73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490913" y="1746236"/>
                    <a:ext cx="2159000" cy="2160588"/>
                  </a:xfrm>
                  <a:custGeom>
                    <a:avLst/>
                    <a:gdLst>
                      <a:gd name="T0" fmla="*/ 169270 w 2160000"/>
                      <a:gd name="T1" fmla="*/ 570544 h 2160000"/>
                      <a:gd name="T2" fmla="*/ 1988886 w 2160000"/>
                      <a:gd name="T3" fmla="*/ 567263 h 2160000"/>
                      <a:gd name="T4" fmla="*/ 1080000 w 2160000"/>
                      <a:gd name="T5" fmla="*/ 1080000 h 2160000"/>
                      <a:gd name="T6" fmla="*/ 5898240 60000 65536"/>
                      <a:gd name="T7" fmla="*/ 5898240 60000 65536"/>
                      <a:gd name="T8" fmla="*/ 17694720 60000 65536"/>
                      <a:gd name="T9" fmla="*/ 137450 w 2160000"/>
                      <a:gd name="T10" fmla="*/ 0 h 2160000"/>
                      <a:gd name="T11" fmla="*/ 2020643 w 2160000"/>
                      <a:gd name="T12" fmla="*/ 588344 h 21600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00" h="2160000">
                        <a:moveTo>
                          <a:pt x="137450" y="552744"/>
                        </a:moveTo>
                        <a:lnTo>
                          <a:pt x="137449" y="552743"/>
                        </a:lnTo>
                        <a:cubicBezTo>
                          <a:pt x="328379" y="211428"/>
                          <a:pt x="688911" y="-1"/>
                          <a:pt x="1080000" y="0"/>
                        </a:cubicBezTo>
                        <a:cubicBezTo>
                          <a:pt x="1469695" y="0"/>
                          <a:pt x="1829168" y="209937"/>
                          <a:pt x="2020643" y="549348"/>
                        </a:cubicBezTo>
                        <a:lnTo>
                          <a:pt x="1957131" y="585178"/>
                        </a:lnTo>
                        <a:lnTo>
                          <a:pt x="1957131" y="585177"/>
                        </a:lnTo>
                        <a:cubicBezTo>
                          <a:pt x="1778585" y="268683"/>
                          <a:pt x="1443383" y="72921"/>
                          <a:pt x="1080001" y="72921"/>
                        </a:cubicBezTo>
                        <a:cubicBezTo>
                          <a:pt x="715318" y="72920"/>
                          <a:pt x="379129" y="270074"/>
                          <a:pt x="201091" y="58834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BBB59"/>
                      </a:gs>
                      <a:gs pos="50000">
                        <a:srgbClr val="77933C"/>
                      </a:gs>
                      <a:gs pos="100000">
                        <a:srgbClr val="9BBB59"/>
                      </a:gs>
                    </a:gsLst>
                    <a:lin ang="5400000" scaled="1"/>
                  </a:grad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>
                      <a:defRPr/>
                    </a:pPr>
                    <a:endParaRPr lang="zh-CN" altLang="en-US" sz="1600" b="1" kern="0" dirty="0">
                      <a:solidFill>
                        <a:srgbClr val="000000"/>
                      </a:solidFill>
                      <a:latin typeface="Arial"/>
                      <a:ea typeface="微软雅黑"/>
                    </a:endParaRPr>
                  </a:p>
                </p:txBody>
              </p:sp>
              <p:grpSp>
                <p:nvGrpSpPr>
                  <p:cNvPr id="53" name="组合 52"/>
                  <p:cNvGrpSpPr/>
                  <p:nvPr/>
                </p:nvGrpSpPr>
                <p:grpSpPr>
                  <a:xfrm>
                    <a:off x="3427413" y="1671624"/>
                    <a:ext cx="2286000" cy="2286000"/>
                    <a:chOff x="3427413" y="1671624"/>
                    <a:chExt cx="2286000" cy="2286000"/>
                  </a:xfrm>
                </p:grpSpPr>
                <p:sp>
                  <p:nvSpPr>
                    <p:cNvPr id="54" name="空心弧 6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427413" y="1671624"/>
                      <a:ext cx="2286000" cy="2286000"/>
                    </a:xfrm>
                    <a:custGeom>
                      <a:avLst/>
                      <a:gdLst>
                        <a:gd name="T0" fmla="*/ 212999 w 2286000"/>
                        <a:gd name="T1" fmla="*/ 1708032 h 2286000"/>
                        <a:gd name="T2" fmla="*/ 2077185 w 2286000"/>
                        <a:gd name="T3" fmla="*/ 1701086 h 2286000"/>
                        <a:gd name="T4" fmla="*/ 1143000 w 2286000"/>
                        <a:gd name="T5" fmla="*/ 1143000 h 2286000"/>
                        <a:gd name="T6" fmla="*/ 5898240 60000 65536"/>
                        <a:gd name="T7" fmla="*/ 5898240 60000 65536"/>
                        <a:gd name="T8" fmla="*/ 5898240 60000 65536"/>
                        <a:gd name="T9" fmla="*/ 0 w 2286000"/>
                        <a:gd name="T10" fmla="*/ 0 h 2286000"/>
                        <a:gd name="T11" fmla="*/ 2286000 w 2286000"/>
                        <a:gd name="T12" fmla="*/ 1736491 h 22860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286000" h="2286000">
                          <a:moveTo>
                            <a:pt x="166159" y="1736491"/>
                          </a:moveTo>
                          <a:lnTo>
                            <a:pt x="166159" y="1736490"/>
                          </a:lnTo>
                          <a:cubicBezTo>
                            <a:pt x="57476" y="1557606"/>
                            <a:pt x="0" y="1352312"/>
                            <a:pt x="0" y="1143000"/>
                          </a:cubicBezTo>
                          <a:cubicBezTo>
                            <a:pt x="0" y="511738"/>
                            <a:pt x="511738" y="0"/>
                            <a:pt x="1143000" y="0"/>
                          </a:cubicBezTo>
                          <a:cubicBezTo>
                            <a:pt x="1774261" y="0"/>
                            <a:pt x="2286000" y="511738"/>
                            <a:pt x="2286000" y="1143000"/>
                          </a:cubicBezTo>
                          <a:cubicBezTo>
                            <a:pt x="2286000" y="1349421"/>
                            <a:pt x="2230099" y="1551989"/>
                            <a:pt x="2124234" y="1729196"/>
                          </a:cubicBezTo>
                          <a:lnTo>
                            <a:pt x="2030136" y="1672979"/>
                          </a:lnTo>
                          <a:lnTo>
                            <a:pt x="2030135" y="1672978"/>
                          </a:lnTo>
                          <a:cubicBezTo>
                            <a:pt x="2125847" y="1512766"/>
                            <a:pt x="2176386" y="1329625"/>
                            <a:pt x="2176386" y="1143001"/>
                          </a:cubicBezTo>
                          <a:cubicBezTo>
                            <a:pt x="2176386" y="572277"/>
                            <a:pt x="1713723" y="109615"/>
                            <a:pt x="1143000" y="109615"/>
                          </a:cubicBezTo>
                          <a:cubicBezTo>
                            <a:pt x="572276" y="109615"/>
                            <a:pt x="109614" y="572277"/>
                            <a:pt x="109614" y="1143001"/>
                          </a:cubicBezTo>
                          <a:cubicBezTo>
                            <a:pt x="109613" y="1332241"/>
                            <a:pt x="161578" y="1517848"/>
                            <a:pt x="259839" y="167957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77933C"/>
                        </a:gs>
                        <a:gs pos="50000">
                          <a:srgbClr val="9BBB59"/>
                        </a:gs>
                        <a:gs pos="100000">
                          <a:srgbClr val="9FC635"/>
                        </a:gs>
                      </a:gsLst>
                      <a:lin ang="0" scaled="1"/>
                    </a:grad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zh-CN" altLang="en-US" sz="1600" b="1" kern="0">
                        <a:solidFill>
                          <a:srgbClr val="000000"/>
                        </a:solidFill>
                        <a:latin typeface="Arial"/>
                        <a:ea typeface="微软雅黑"/>
                      </a:endParaRPr>
                    </a:p>
                  </p:txBody>
                </p:sp>
                <p:grpSp>
                  <p:nvGrpSpPr>
                    <p:cNvPr id="55" name="组合 54"/>
                    <p:cNvGrpSpPr/>
                    <p:nvPr/>
                  </p:nvGrpSpPr>
                  <p:grpSpPr>
                    <a:xfrm>
                      <a:off x="3492500" y="1747824"/>
                      <a:ext cx="2160588" cy="2160587"/>
                      <a:chOff x="3492500" y="1747824"/>
                      <a:chExt cx="2160588" cy="2160587"/>
                    </a:xfrm>
                  </p:grpSpPr>
                  <p:sp>
                    <p:nvSpPr>
                      <p:cNvPr id="58" name="空心弧 6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492500" y="1747824"/>
                        <a:ext cx="2160588" cy="2160587"/>
                      </a:xfrm>
                      <a:custGeom>
                        <a:avLst/>
                        <a:gdLst>
                          <a:gd name="T0" fmla="*/ 180853 w 2160000"/>
                          <a:gd name="T1" fmla="*/ 1610863 h 2160000"/>
                          <a:gd name="T2" fmla="*/ 1973265 w 2160000"/>
                          <a:gd name="T3" fmla="*/ 1620701 h 2160000"/>
                          <a:gd name="T4" fmla="*/ 1080000 w 2160000"/>
                          <a:gd name="T5" fmla="*/ 1080000 h 2160000"/>
                          <a:gd name="T6" fmla="*/ 5898240 60000 65536"/>
                          <a:gd name="T7" fmla="*/ 5898240 60000 65536"/>
                          <a:gd name="T8" fmla="*/ 5898240 60000 65536"/>
                          <a:gd name="T9" fmla="*/ 0 w 2160000"/>
                          <a:gd name="T10" fmla="*/ 0 h 2160000"/>
                          <a:gd name="T11" fmla="*/ 2160000 w 2160000"/>
                          <a:gd name="T12" fmla="*/ 1639258 h 21600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00" h="2160000">
                            <a:moveTo>
                              <a:pt x="149995" y="1629082"/>
                            </a:moveTo>
                            <a:lnTo>
                              <a:pt x="149995" y="1629081"/>
                            </a:lnTo>
                            <a:cubicBezTo>
                              <a:pt x="51797" y="1462759"/>
                              <a:pt x="0" y="1273147"/>
                              <a:pt x="0" y="1080000"/>
                            </a:cubicBezTo>
                            <a:cubicBezTo>
                              <a:pt x="0" y="483532"/>
                              <a:pt x="483532" y="0"/>
                              <a:pt x="1080000" y="0"/>
                            </a:cubicBezTo>
                            <a:cubicBezTo>
                              <a:pt x="1676467" y="0"/>
                              <a:pt x="2160000" y="483532"/>
                              <a:pt x="2160000" y="1080000"/>
                            </a:cubicBezTo>
                            <a:cubicBezTo>
                              <a:pt x="2160000" y="1277172"/>
                              <a:pt x="2106022" y="1470582"/>
                              <a:pt x="2003920" y="1639260"/>
                            </a:cubicBezTo>
                            <a:lnTo>
                              <a:pt x="1942610" y="1602146"/>
                            </a:lnTo>
                            <a:lnTo>
                              <a:pt x="1942609" y="1602145"/>
                            </a:lnTo>
                            <a:cubicBezTo>
                              <a:pt x="2037935" y="1444662"/>
                              <a:pt x="2088331" y="1264088"/>
                              <a:pt x="2088331" y="1080001"/>
                            </a:cubicBezTo>
                            <a:cubicBezTo>
                              <a:pt x="2088331" y="523115"/>
                              <a:pt x="1636885" y="71670"/>
                              <a:pt x="1080000" y="71670"/>
                            </a:cubicBezTo>
                            <a:cubicBezTo>
                              <a:pt x="523114" y="71670"/>
                              <a:pt x="71669" y="523115"/>
                              <a:pt x="71669" y="1080001"/>
                            </a:cubicBezTo>
                            <a:cubicBezTo>
                              <a:pt x="71668" y="1260331"/>
                              <a:pt x="120029" y="1437362"/>
                              <a:pt x="211711" y="1592647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9FC635"/>
                          </a:gs>
                          <a:gs pos="50000">
                            <a:srgbClr val="9BBB59"/>
                          </a:gs>
                          <a:gs pos="100000">
                            <a:srgbClr val="9FC635"/>
                          </a:gs>
                        </a:gsLst>
                        <a:lin ang="5400000" scaled="1"/>
                      </a:gradFill>
                      <a:ln w="254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zh-CN" altLang="en-US" sz="1600" b="1" kern="0">
                          <a:solidFill>
                            <a:srgbClr val="000000"/>
                          </a:solidFill>
                          <a:latin typeface="Arial"/>
                          <a:ea typeface="微软雅黑"/>
                        </a:endParaRPr>
                      </a:p>
                    </p:txBody>
                  </p:sp>
                  <p:grpSp>
                    <p:nvGrpSpPr>
                      <p:cNvPr id="59" name="Group 32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16513" y="3455974"/>
                        <a:ext cx="325437" cy="323850"/>
                        <a:chOff x="3147" y="397"/>
                        <a:chExt cx="205" cy="204"/>
                      </a:xfrm>
                    </p:grpSpPr>
                    <p:sp>
                      <p:nvSpPr>
                        <p:cNvPr id="65" name="Oval 8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148" y="397"/>
                          <a:ext cx="204" cy="204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FFFF"/>
                            </a:gs>
                            <a:gs pos="100000">
                              <a:srgbClr val="FFFFFF">
                                <a:gamma/>
                                <a:shade val="63529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12700" algn="ctr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 sz="1600" b="1" kern="0">
                            <a:solidFill>
                              <a:srgbClr val="000000"/>
                            </a:solidFill>
                            <a:latin typeface="Arial"/>
                            <a:ea typeface="微软雅黑"/>
                          </a:endParaRPr>
                        </a:p>
                      </p:txBody>
                    </p:sp>
                    <p:sp>
                      <p:nvSpPr>
                        <p:cNvPr id="66" name="Oval 8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147" y="397"/>
                          <a:ext cx="204" cy="204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16A085"/>
                            </a:gs>
                            <a:gs pos="100000">
                              <a:srgbClr val="0875F8">
                                <a:gamma/>
                                <a:shade val="0"/>
                                <a:invGamma/>
                                <a:alpha val="85001"/>
                              </a:srgbClr>
                            </a:gs>
                          </a:gsLst>
                          <a:lin ang="5400000" scaled="1"/>
                        </a:gradFill>
                        <a:ln w="12700" algn="ctr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 sz="1600" b="1" kern="0">
                            <a:solidFill>
                              <a:srgbClr val="000000"/>
                            </a:solidFill>
                            <a:latin typeface="Arial"/>
                            <a:ea typeface="微软雅黑"/>
                          </a:endParaRPr>
                        </a:p>
                      </p:txBody>
                    </p:sp>
                    <p:sp>
                      <p:nvSpPr>
                        <p:cNvPr id="67" name="椭圆 1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3729989">
                          <a:off x="3202" y="397"/>
                          <a:ext cx="125" cy="15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FFFF">
                                <a:alpha val="50000"/>
                              </a:srgbClr>
                            </a:gs>
                            <a:gs pos="100000">
                              <a:srgbClr val="FFFFFF">
                                <a:gamma/>
                                <a:shade val="0"/>
                                <a:invGamma/>
                                <a:alpha val="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254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vert="eaVert" anchor="ctr"/>
                        <a:lstStyle/>
                        <a:p>
                          <a:pPr>
                            <a:defRPr/>
                          </a:pPr>
                          <a:endParaRPr lang="zh-CN" altLang="en-US" sz="1600" b="1" kern="0">
                            <a:solidFill>
                              <a:srgbClr val="FFFFFF"/>
                            </a:solidFill>
                            <a:latin typeface="Arial"/>
                            <a:ea typeface="微软雅黑"/>
                          </a:endParaRPr>
                        </a:p>
                      </p:txBody>
                    </p:sp>
                    <p:sp>
                      <p:nvSpPr>
                        <p:cNvPr id="68" name="Oval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266300">
                          <a:off x="3238" y="440"/>
                          <a:ext cx="67" cy="6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FFFF"/>
                            </a:gs>
                            <a:gs pos="100000">
                              <a:srgbClr val="FFFFFF">
                                <a:gamma/>
                                <a:shade val="46275"/>
                                <a:invGamma/>
                                <a:alpha val="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rot="10800000" wrap="none" anchor="ctr"/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zh-CN" altLang="en-US" sz="1600" b="1" kern="0">
                            <a:solidFill>
                              <a:srgbClr val="000000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60" name="Group 32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33800" y="3454386"/>
                        <a:ext cx="325438" cy="323850"/>
                        <a:chOff x="3709" y="417"/>
                        <a:chExt cx="205" cy="204"/>
                      </a:xfrm>
                    </p:grpSpPr>
                    <p:sp>
                      <p:nvSpPr>
                        <p:cNvPr id="61" name="Oval 8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710" y="417"/>
                          <a:ext cx="204" cy="204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FFFF"/>
                            </a:gs>
                            <a:gs pos="100000">
                              <a:srgbClr val="FFFFFF">
                                <a:gamma/>
                                <a:shade val="63529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12700" algn="ctr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 sz="1600" b="1" kern="0">
                            <a:solidFill>
                              <a:srgbClr val="000000"/>
                            </a:solidFill>
                            <a:latin typeface="Arial"/>
                            <a:ea typeface="微软雅黑"/>
                          </a:endParaRPr>
                        </a:p>
                      </p:txBody>
                    </p:sp>
                    <p:sp>
                      <p:nvSpPr>
                        <p:cNvPr id="62" name="Oval 8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709" y="417"/>
                          <a:ext cx="204" cy="204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9FC635"/>
                            </a:gs>
                            <a:gs pos="100000">
                              <a:srgbClr val="3399FF">
                                <a:gamma/>
                                <a:shade val="0"/>
                                <a:invGamma/>
                                <a:alpha val="85001"/>
                              </a:srgbClr>
                            </a:gs>
                          </a:gsLst>
                          <a:lin ang="5400000" scaled="1"/>
                        </a:gradFill>
                        <a:ln w="12700" algn="ctr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 sz="1600" b="1" kern="0">
                            <a:solidFill>
                              <a:srgbClr val="000000"/>
                            </a:solidFill>
                            <a:latin typeface="Arial"/>
                            <a:ea typeface="微软雅黑"/>
                          </a:endParaRPr>
                        </a:p>
                      </p:txBody>
                    </p:sp>
                    <p:sp>
                      <p:nvSpPr>
                        <p:cNvPr id="63" name="椭圆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3729989">
                          <a:off x="3764" y="417"/>
                          <a:ext cx="125" cy="15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FFFF">
                                <a:alpha val="50000"/>
                              </a:srgbClr>
                            </a:gs>
                            <a:gs pos="100000">
                              <a:srgbClr val="FFFFFF">
                                <a:gamma/>
                                <a:shade val="0"/>
                                <a:invGamma/>
                                <a:alpha val="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254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vert="eaVert" anchor="ctr"/>
                        <a:lstStyle/>
                        <a:p>
                          <a:pPr>
                            <a:defRPr/>
                          </a:pPr>
                          <a:endParaRPr lang="zh-CN" altLang="en-US" sz="1600" b="1" kern="0">
                            <a:solidFill>
                              <a:srgbClr val="FFFFFF"/>
                            </a:solidFill>
                            <a:latin typeface="Arial"/>
                            <a:ea typeface="微软雅黑"/>
                          </a:endParaRPr>
                        </a:p>
                      </p:txBody>
                    </p:sp>
                    <p:sp>
                      <p:nvSpPr>
                        <p:cNvPr id="64" name="Oval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266300">
                          <a:off x="3800" y="460"/>
                          <a:ext cx="67" cy="6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FFFF"/>
                            </a:gs>
                            <a:gs pos="100000">
                              <a:srgbClr val="FFFFFF">
                                <a:gamma/>
                                <a:shade val="46275"/>
                                <a:invGamma/>
                                <a:alpha val="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rot="10800000" wrap="none" anchor="ctr"/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zh-CN" altLang="en-US" sz="1600" b="1" kern="0">
                            <a:solidFill>
                              <a:srgbClr val="000000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89" name="矩形 88"/>
            <p:cNvSpPr/>
            <p:nvPr/>
          </p:nvSpPr>
          <p:spPr>
            <a:xfrm>
              <a:off x="3074027" y="2017682"/>
              <a:ext cx="1347086" cy="4490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巩固措施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13810" y="1946682"/>
            <a:ext cx="4291237" cy="1491115"/>
            <a:chOff x="686340" y="2063413"/>
            <a:chExt cx="4291237" cy="1491115"/>
          </a:xfrm>
        </p:grpSpPr>
        <p:sp>
          <p:nvSpPr>
            <p:cNvPr id="2" name="矩形 1"/>
            <p:cNvSpPr/>
            <p:nvPr/>
          </p:nvSpPr>
          <p:spPr>
            <a:xfrm>
              <a:off x="759228" y="2600805"/>
              <a:ext cx="3987336" cy="953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把水冷却喷雾系统设计资料整理归档，编写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巡视维护指导书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，制定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巡视作业卡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，纳入变电站日常管理。</a:t>
              </a:r>
            </a:p>
          </p:txBody>
        </p:sp>
        <p:sp>
          <p:nvSpPr>
            <p:cNvPr id="90" name="矩形 89"/>
            <p:cNvSpPr/>
            <p:nvPr/>
          </p:nvSpPr>
          <p:spPr>
            <a:xfrm>
              <a:off x="686340" y="2063413"/>
              <a:ext cx="999562" cy="44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9BBB59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措施一</a:t>
              </a:r>
            </a:p>
          </p:txBody>
        </p:sp>
        <p:cxnSp>
          <p:nvCxnSpPr>
            <p:cNvPr id="8" name="直接连接符 7"/>
            <p:cNvCxnSpPr>
              <a:stCxn id="75" idx="6"/>
            </p:cNvCxnSpPr>
            <p:nvPr/>
          </p:nvCxnSpPr>
          <p:spPr>
            <a:xfrm flipH="1">
              <a:off x="688951" y="2455797"/>
              <a:ext cx="4288626" cy="28277"/>
            </a:xfrm>
            <a:prstGeom prst="line">
              <a:avLst/>
            </a:prstGeom>
            <a:ln>
              <a:solidFill>
                <a:srgbClr val="9BBB59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 flipH="1">
            <a:off x="7184471" y="2059694"/>
            <a:ext cx="4288626" cy="1419990"/>
            <a:chOff x="661481" y="2159544"/>
            <a:chExt cx="4288626" cy="1419990"/>
          </a:xfrm>
        </p:grpSpPr>
        <p:sp>
          <p:nvSpPr>
            <p:cNvPr id="92" name="矩形 91"/>
            <p:cNvSpPr/>
            <p:nvPr/>
          </p:nvSpPr>
          <p:spPr>
            <a:xfrm>
              <a:off x="759228" y="2600805"/>
              <a:ext cx="3987336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结合变电站自维护工作，制定设备定期测温计划和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小型分散作业计划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，并将工作任务划入变电站绩效考核系统中。</a:t>
              </a:r>
            </a:p>
          </p:txBody>
        </p:sp>
        <p:sp>
          <p:nvSpPr>
            <p:cNvPr id="93" name="矩形 92"/>
            <p:cNvSpPr/>
            <p:nvPr/>
          </p:nvSpPr>
          <p:spPr>
            <a:xfrm>
              <a:off x="716840" y="2159544"/>
              <a:ext cx="999562" cy="44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9BBB59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措施二</a:t>
              </a:r>
            </a:p>
          </p:txBody>
        </p:sp>
        <p:cxnSp>
          <p:nvCxnSpPr>
            <p:cNvPr id="94" name="直接连接符 93"/>
            <p:cNvCxnSpPr/>
            <p:nvPr/>
          </p:nvCxnSpPr>
          <p:spPr>
            <a:xfrm flipH="1">
              <a:off x="661481" y="2572528"/>
              <a:ext cx="4288626" cy="28277"/>
            </a:xfrm>
            <a:prstGeom prst="line">
              <a:avLst/>
            </a:prstGeom>
            <a:ln>
              <a:solidFill>
                <a:srgbClr val="9BBB59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/>
          <p:cNvGrpSpPr/>
          <p:nvPr/>
        </p:nvGrpSpPr>
        <p:grpSpPr>
          <a:xfrm>
            <a:off x="688951" y="4944330"/>
            <a:ext cx="10784146" cy="1013271"/>
            <a:chOff x="661481" y="5096686"/>
            <a:chExt cx="10784146" cy="1013271"/>
          </a:xfrm>
        </p:grpSpPr>
        <p:sp>
          <p:nvSpPr>
            <p:cNvPr id="3" name="矩形 2"/>
            <p:cNvSpPr/>
            <p:nvPr/>
          </p:nvSpPr>
          <p:spPr>
            <a:xfrm>
              <a:off x="661481" y="5525182"/>
              <a:ext cx="107841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QC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活动结束后，再次对成果进行巩固，在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月份期间，主变一直在稳定温度下安全安全运行，进一步证明了本次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QC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活动取得的效果。</a:t>
              </a:r>
            </a:p>
          </p:txBody>
        </p:sp>
        <p:grpSp>
          <p:nvGrpSpPr>
            <p:cNvPr id="97" name="组合 96"/>
            <p:cNvGrpSpPr/>
            <p:nvPr/>
          </p:nvGrpSpPr>
          <p:grpSpPr>
            <a:xfrm>
              <a:off x="4988082" y="5096686"/>
              <a:ext cx="2215836" cy="433424"/>
              <a:chOff x="4988082" y="5096686"/>
              <a:chExt cx="2215836" cy="433424"/>
            </a:xfrm>
          </p:grpSpPr>
          <p:sp>
            <p:nvSpPr>
              <p:cNvPr id="96" name="六边形 95"/>
              <p:cNvSpPr/>
              <p:nvPr/>
            </p:nvSpPr>
            <p:spPr>
              <a:xfrm>
                <a:off x="4988082" y="5096686"/>
                <a:ext cx="2215836" cy="422962"/>
              </a:xfrm>
              <a:prstGeom prst="hexagon">
                <a:avLst/>
              </a:prstGeom>
              <a:gradFill flip="none" rotWithShape="1">
                <a:gsLst>
                  <a:gs pos="0">
                    <a:srgbClr val="9BBB59"/>
                  </a:gs>
                  <a:gs pos="100000">
                    <a:srgbClr val="16A08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5485644" y="5160778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zh-CN" altLang="en-US" dirty="0">
                    <a:solidFill>
                      <a:schemeClr val="bg1"/>
                    </a:solidFill>
                    <a:latin typeface="迷你简小标宋" panose="03000509000000000000" pitchFamily="65" charset="-122"/>
                    <a:ea typeface="迷你简小标宋" panose="03000509000000000000" pitchFamily="65" charset="-122"/>
                  </a:rPr>
                  <a:t>巩固情况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795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3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667">
                                          <p:cBhvr additive="base">
                                            <p:cTn id="1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667">
                                          <p:cBhvr additive="base">
                                            <p:cTn id="1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3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667">
                                          <p:cBhvr additive="base">
                                            <p:cTn id="1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667">
                                          <p:cBhvr additive="base">
                                            <p:cTn id="18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00" decel="100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00" decel="100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6426742" y="3161489"/>
            <a:ext cx="4505797" cy="369651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6860" y="181561"/>
            <a:ext cx="2738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总结与下一步打算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0" y="1435998"/>
            <a:ext cx="12192000" cy="1861680"/>
            <a:chOff x="0" y="1435997"/>
            <a:chExt cx="12192000" cy="2030703"/>
          </a:xfrm>
        </p:grpSpPr>
        <p:sp>
          <p:nvSpPr>
            <p:cNvPr id="10" name="矩形 9"/>
            <p:cNvSpPr/>
            <p:nvPr/>
          </p:nvSpPr>
          <p:spPr>
            <a:xfrm>
              <a:off x="0" y="1435997"/>
              <a:ext cx="12192000" cy="2030703"/>
            </a:xfrm>
            <a:prstGeom prst="rect">
              <a:avLst/>
            </a:prstGeom>
            <a:gradFill>
              <a:gsLst>
                <a:gs pos="0">
                  <a:srgbClr val="9BBB59"/>
                </a:gs>
                <a:gs pos="100000">
                  <a:srgbClr val="16A08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83662" y="1961983"/>
              <a:ext cx="10953342" cy="105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通过</a:t>
              </a:r>
              <a:r>
                <a:rPr lang="en-US" altLang="zh-CN" sz="20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QC</a:t>
              </a:r>
              <a:r>
                <a:rPr lang="zh-CN" altLang="en-US" sz="20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小组活动</a:t>
              </a:r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，切实解决了工作中存在的实际问题，增强了小组成员的团队精神和参与意识，提高了小组成员查找问题、分析问题的能力。今后将继续努力，将生产中暴露的问题与实际结合，改进方案措施，使变电运行维护更安全、更可靠。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05837" y="3779884"/>
            <a:ext cx="6556443" cy="1609240"/>
            <a:chOff x="505837" y="3779884"/>
            <a:chExt cx="6556443" cy="1609240"/>
          </a:xfrm>
        </p:grpSpPr>
        <p:grpSp>
          <p:nvGrpSpPr>
            <p:cNvPr id="19" name="组合 18"/>
            <p:cNvGrpSpPr/>
            <p:nvPr/>
          </p:nvGrpSpPr>
          <p:grpSpPr>
            <a:xfrm>
              <a:off x="505837" y="4027907"/>
              <a:ext cx="6262802" cy="1018113"/>
              <a:chOff x="416860" y="3952721"/>
              <a:chExt cx="6262802" cy="1018113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16860" y="3952721"/>
                <a:ext cx="247225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【下一步打算</a:t>
                </a:r>
                <a:r>
                  <a:rPr lang="en-US" altLang="zh-CN" sz="2400" b="1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】</a:t>
                </a: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583662" y="4355281"/>
                <a:ext cx="6096000" cy="6155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针对目前该设备不能实现全自动功能，小组成员决定继续深化功能，</a:t>
                </a:r>
                <a:r>
                  <a:rPr lang="zh-CN" altLang="en-US" b="1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小组选定下一个课题为</a:t>
                </a:r>
                <a:r>
                  <a:rPr lang="en-US" altLang="zh-CN" b="1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《</a:t>
                </a:r>
                <a:r>
                  <a:rPr lang="zh-CN" altLang="en-US" b="1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全自动水喷雾冷却系统研制</a:t>
                </a:r>
                <a:r>
                  <a:rPr lang="en-US" altLang="zh-CN" b="1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》</a:t>
                </a:r>
              </a:p>
            </p:txBody>
          </p:sp>
        </p:grpSp>
        <p:sp>
          <p:nvSpPr>
            <p:cNvPr id="77" name="任意多边形 76"/>
            <p:cNvSpPr/>
            <p:nvPr/>
          </p:nvSpPr>
          <p:spPr>
            <a:xfrm rot="5400000">
              <a:off x="2979439" y="1306282"/>
              <a:ext cx="1609240" cy="6556443"/>
            </a:xfrm>
            <a:custGeom>
              <a:avLst/>
              <a:gdLst>
                <a:gd name="connsiteX0" fmla="*/ 0 w 1609240"/>
                <a:gd name="connsiteY0" fmla="*/ 6033501 h 6301713"/>
                <a:gd name="connsiteX1" fmla="*/ 0 w 1609240"/>
                <a:gd name="connsiteY1" fmla="*/ 363678 h 6301713"/>
                <a:gd name="connsiteX2" fmla="*/ 268212 w 1609240"/>
                <a:gd name="connsiteY2" fmla="*/ 95466 h 6301713"/>
                <a:gd name="connsiteX3" fmla="*/ 783414 w 1609240"/>
                <a:gd name="connsiteY3" fmla="*/ 95466 h 6301713"/>
                <a:gd name="connsiteX4" fmla="*/ 838784 w 1609240"/>
                <a:gd name="connsiteY4" fmla="*/ 0 h 6301713"/>
                <a:gd name="connsiteX5" fmla="*/ 894154 w 1609240"/>
                <a:gd name="connsiteY5" fmla="*/ 95466 h 6301713"/>
                <a:gd name="connsiteX6" fmla="*/ 1341028 w 1609240"/>
                <a:gd name="connsiteY6" fmla="*/ 95466 h 6301713"/>
                <a:gd name="connsiteX7" fmla="*/ 1609240 w 1609240"/>
                <a:gd name="connsiteY7" fmla="*/ 363678 h 6301713"/>
                <a:gd name="connsiteX8" fmla="*/ 1609240 w 1609240"/>
                <a:gd name="connsiteY8" fmla="*/ 6033501 h 6301713"/>
                <a:gd name="connsiteX9" fmla="*/ 1341028 w 1609240"/>
                <a:gd name="connsiteY9" fmla="*/ 6301713 h 6301713"/>
                <a:gd name="connsiteX10" fmla="*/ 268212 w 1609240"/>
                <a:gd name="connsiteY10" fmla="*/ 6301713 h 6301713"/>
                <a:gd name="connsiteX11" fmla="*/ 0 w 1609240"/>
                <a:gd name="connsiteY11" fmla="*/ 6033501 h 630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9240" h="6301713">
                  <a:moveTo>
                    <a:pt x="0" y="6033501"/>
                  </a:moveTo>
                  <a:lnTo>
                    <a:pt x="0" y="363678"/>
                  </a:lnTo>
                  <a:cubicBezTo>
                    <a:pt x="0" y="215549"/>
                    <a:pt x="120083" y="95466"/>
                    <a:pt x="268212" y="95466"/>
                  </a:cubicBezTo>
                  <a:lnTo>
                    <a:pt x="783414" y="95466"/>
                  </a:lnTo>
                  <a:lnTo>
                    <a:pt x="838784" y="0"/>
                  </a:lnTo>
                  <a:lnTo>
                    <a:pt x="894154" y="95466"/>
                  </a:lnTo>
                  <a:lnTo>
                    <a:pt x="1341028" y="95466"/>
                  </a:lnTo>
                  <a:cubicBezTo>
                    <a:pt x="1489157" y="95466"/>
                    <a:pt x="1609240" y="215549"/>
                    <a:pt x="1609240" y="363678"/>
                  </a:cubicBezTo>
                  <a:lnTo>
                    <a:pt x="1609240" y="6033501"/>
                  </a:lnTo>
                  <a:cubicBezTo>
                    <a:pt x="1609240" y="6181630"/>
                    <a:pt x="1489157" y="6301713"/>
                    <a:pt x="1341028" y="6301713"/>
                  </a:cubicBezTo>
                  <a:lnTo>
                    <a:pt x="268212" y="6301713"/>
                  </a:lnTo>
                  <a:cubicBezTo>
                    <a:pt x="120083" y="6301713"/>
                    <a:pt x="0" y="6181630"/>
                    <a:pt x="0" y="6033501"/>
                  </a:cubicBezTo>
                  <a:close/>
                </a:path>
              </a:pathLst>
            </a:custGeom>
            <a:noFill/>
            <a:ln>
              <a:solidFill>
                <a:srgbClr val="9BBB5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634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32016" y="1157445"/>
            <a:ext cx="6870247" cy="2143887"/>
            <a:chOff x="337921" y="-1450883"/>
            <a:chExt cx="6870247" cy="214388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21" y="-1450883"/>
              <a:ext cx="6870247" cy="2143887"/>
            </a:xfrm>
            <a:prstGeom prst="rect">
              <a:avLst/>
            </a:prstGeom>
          </p:spPr>
        </p:pic>
        <p:sp>
          <p:nvSpPr>
            <p:cNvPr id="7" name="TextBox 22"/>
            <p:cNvSpPr txBox="1"/>
            <p:nvPr/>
          </p:nvSpPr>
          <p:spPr>
            <a:xfrm rot="21389056">
              <a:off x="2089151" y="-377770"/>
              <a:ext cx="2005726" cy="66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  <a:ea typeface="微软雅黑"/>
                  <a:cs typeface="Arial" pitchFamily="34" charset="0"/>
                </a:rPr>
                <a:t>要因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17741" y="2899347"/>
            <a:ext cx="6870247" cy="2143887"/>
            <a:chOff x="337921" y="-1450883"/>
            <a:chExt cx="6870247" cy="214388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21" y="-1450883"/>
              <a:ext cx="6870247" cy="2143887"/>
            </a:xfrm>
            <a:prstGeom prst="rect">
              <a:avLst/>
            </a:prstGeom>
          </p:spPr>
        </p:pic>
        <p:sp>
          <p:nvSpPr>
            <p:cNvPr id="10" name="TextBox 22"/>
            <p:cNvSpPr txBox="1"/>
            <p:nvPr/>
          </p:nvSpPr>
          <p:spPr>
            <a:xfrm rot="21389056">
              <a:off x="2089151" y="-377770"/>
              <a:ext cx="2005726" cy="66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  <a:ea typeface="微软雅黑"/>
                  <a:cs typeface="Arial" pitchFamily="34" charset="0"/>
                </a:rPr>
                <a:t>非要因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464" y="3024702"/>
            <a:ext cx="2248015" cy="22480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353951" y="192321"/>
            <a:ext cx="4127891" cy="566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39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109" y="3144115"/>
            <a:ext cx="2243522" cy="22435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064109" y="452157"/>
            <a:ext cx="4127891" cy="566476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133855" y="567949"/>
            <a:ext cx="4474895" cy="5304103"/>
            <a:chOff x="1449387" y="252417"/>
            <a:chExt cx="4474895" cy="5304103"/>
          </a:xfrm>
        </p:grpSpPr>
        <p:grpSp>
          <p:nvGrpSpPr>
            <p:cNvPr id="8" name="组合 7"/>
            <p:cNvGrpSpPr/>
            <p:nvPr/>
          </p:nvGrpSpPr>
          <p:grpSpPr>
            <a:xfrm>
              <a:off x="1449387" y="2746645"/>
              <a:ext cx="4474895" cy="2809875"/>
              <a:chOff x="1449387" y="2746645"/>
              <a:chExt cx="4474895" cy="2809875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1449387" y="2746645"/>
                <a:ext cx="4191001" cy="2809875"/>
                <a:chOff x="1455738" y="2651126"/>
                <a:chExt cx="4191001" cy="2809875"/>
              </a:xfrm>
            </p:grpSpPr>
            <p:pic>
              <p:nvPicPr>
                <p:cNvPr id="44" name="Picture 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5738" y="2651126"/>
                  <a:ext cx="3097213" cy="411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Freeform 44"/>
                <p:cNvSpPr>
                  <a:spLocks noEditPoints="1"/>
                </p:cNvSpPr>
                <p:nvPr/>
              </p:nvSpPr>
              <p:spPr bwMode="auto">
                <a:xfrm>
                  <a:off x="2093913" y="2665413"/>
                  <a:ext cx="3211513" cy="2795588"/>
                </a:xfrm>
                <a:custGeom>
                  <a:avLst/>
                  <a:gdLst>
                    <a:gd name="T0" fmla="*/ 484 w 1815"/>
                    <a:gd name="T1" fmla="*/ 237 h 1582"/>
                    <a:gd name="T2" fmla="*/ 468 w 1815"/>
                    <a:gd name="T3" fmla="*/ 363 h 1582"/>
                    <a:gd name="T4" fmla="*/ 561 w 1815"/>
                    <a:gd name="T5" fmla="*/ 690 h 1582"/>
                    <a:gd name="T6" fmla="*/ 723 w 1815"/>
                    <a:gd name="T7" fmla="*/ 925 h 1582"/>
                    <a:gd name="T8" fmla="*/ 595 w 1815"/>
                    <a:gd name="T9" fmla="*/ 1180 h 1582"/>
                    <a:gd name="T10" fmla="*/ 598 w 1815"/>
                    <a:gd name="T11" fmla="*/ 1167 h 1582"/>
                    <a:gd name="T12" fmla="*/ 532 w 1815"/>
                    <a:gd name="T13" fmla="*/ 861 h 1582"/>
                    <a:gd name="T14" fmla="*/ 439 w 1815"/>
                    <a:gd name="T15" fmla="*/ 679 h 1582"/>
                    <a:gd name="T16" fmla="*/ 297 w 1815"/>
                    <a:gd name="T17" fmla="*/ 231 h 1582"/>
                    <a:gd name="T18" fmla="*/ 297 w 1815"/>
                    <a:gd name="T19" fmla="*/ 230 h 1582"/>
                    <a:gd name="T20" fmla="*/ 284 w 1815"/>
                    <a:gd name="T21" fmla="*/ 231 h 1582"/>
                    <a:gd name="T22" fmla="*/ 329 w 1815"/>
                    <a:gd name="T23" fmla="*/ 595 h 1582"/>
                    <a:gd name="T24" fmla="*/ 549 w 1815"/>
                    <a:gd name="T25" fmla="*/ 950 h 1582"/>
                    <a:gd name="T26" fmla="*/ 616 w 1815"/>
                    <a:gd name="T27" fmla="*/ 1238 h 1582"/>
                    <a:gd name="T28" fmla="*/ 764 w 1815"/>
                    <a:gd name="T29" fmla="*/ 900 h 1582"/>
                    <a:gd name="T30" fmla="*/ 528 w 1815"/>
                    <a:gd name="T31" fmla="*/ 215 h 1582"/>
                    <a:gd name="T32" fmla="*/ 918 w 1815"/>
                    <a:gd name="T33" fmla="*/ 125 h 1582"/>
                    <a:gd name="T34" fmla="*/ 948 w 1815"/>
                    <a:gd name="T35" fmla="*/ 197 h 1582"/>
                    <a:gd name="T36" fmla="*/ 1090 w 1815"/>
                    <a:gd name="T37" fmla="*/ 874 h 1582"/>
                    <a:gd name="T38" fmla="*/ 1120 w 1815"/>
                    <a:gd name="T39" fmla="*/ 1037 h 1582"/>
                    <a:gd name="T40" fmla="*/ 796 w 1815"/>
                    <a:gd name="T41" fmla="*/ 1559 h 1582"/>
                    <a:gd name="T42" fmla="*/ 627 w 1815"/>
                    <a:gd name="T43" fmla="*/ 1458 h 1582"/>
                    <a:gd name="T44" fmla="*/ 456 w 1815"/>
                    <a:gd name="T45" fmla="*/ 1333 h 1582"/>
                    <a:gd name="T46" fmla="*/ 308 w 1815"/>
                    <a:gd name="T47" fmla="*/ 955 h 1582"/>
                    <a:gd name="T48" fmla="*/ 196 w 1815"/>
                    <a:gd name="T49" fmla="*/ 789 h 1582"/>
                    <a:gd name="T50" fmla="*/ 227 w 1815"/>
                    <a:gd name="T51" fmla="*/ 676 h 1582"/>
                    <a:gd name="T52" fmla="*/ 81 w 1815"/>
                    <a:gd name="T53" fmla="*/ 165 h 1582"/>
                    <a:gd name="T54" fmla="*/ 0 w 1815"/>
                    <a:gd name="T55" fmla="*/ 261 h 1582"/>
                    <a:gd name="T56" fmla="*/ 156 w 1815"/>
                    <a:gd name="T57" fmla="*/ 756 h 1582"/>
                    <a:gd name="T58" fmla="*/ 279 w 1815"/>
                    <a:gd name="T59" fmla="*/ 974 h 1582"/>
                    <a:gd name="T60" fmla="*/ 584 w 1815"/>
                    <a:gd name="T61" fmla="*/ 1463 h 1582"/>
                    <a:gd name="T62" fmla="*/ 842 w 1815"/>
                    <a:gd name="T63" fmla="*/ 1564 h 1582"/>
                    <a:gd name="T64" fmla="*/ 891 w 1815"/>
                    <a:gd name="T65" fmla="*/ 1459 h 1582"/>
                    <a:gd name="T66" fmla="*/ 1153 w 1815"/>
                    <a:gd name="T67" fmla="*/ 1062 h 1582"/>
                    <a:gd name="T68" fmla="*/ 1204 w 1815"/>
                    <a:gd name="T69" fmla="*/ 1067 h 1582"/>
                    <a:gd name="T70" fmla="*/ 1200 w 1815"/>
                    <a:gd name="T71" fmla="*/ 994 h 1582"/>
                    <a:gd name="T72" fmla="*/ 1158 w 1815"/>
                    <a:gd name="T73" fmla="*/ 667 h 1582"/>
                    <a:gd name="T74" fmla="*/ 1048 w 1815"/>
                    <a:gd name="T75" fmla="*/ 225 h 1582"/>
                    <a:gd name="T76" fmla="*/ 979 w 1815"/>
                    <a:gd name="T77" fmla="*/ 151 h 1582"/>
                    <a:gd name="T78" fmla="*/ 803 w 1815"/>
                    <a:gd name="T79" fmla="*/ 121 h 1582"/>
                    <a:gd name="T80" fmla="*/ 781 w 1815"/>
                    <a:gd name="T81" fmla="*/ 191 h 1582"/>
                    <a:gd name="T82" fmla="*/ 815 w 1815"/>
                    <a:gd name="T83" fmla="*/ 393 h 1582"/>
                    <a:gd name="T84" fmla="*/ 815 w 1815"/>
                    <a:gd name="T85" fmla="*/ 394 h 1582"/>
                    <a:gd name="T86" fmla="*/ 815 w 1815"/>
                    <a:gd name="T87" fmla="*/ 394 h 1582"/>
                    <a:gd name="T88" fmla="*/ 815 w 1815"/>
                    <a:gd name="T89" fmla="*/ 394 h 1582"/>
                    <a:gd name="T90" fmla="*/ 815 w 1815"/>
                    <a:gd name="T91" fmla="*/ 394 h 1582"/>
                    <a:gd name="T92" fmla="*/ 836 w 1815"/>
                    <a:gd name="T93" fmla="*/ 665 h 1582"/>
                    <a:gd name="T94" fmla="*/ 688 w 1815"/>
                    <a:gd name="T95" fmla="*/ 244 h 1582"/>
                    <a:gd name="T96" fmla="*/ 673 w 1815"/>
                    <a:gd name="T97" fmla="*/ 184 h 1582"/>
                    <a:gd name="T98" fmla="*/ 638 w 1815"/>
                    <a:gd name="T99" fmla="*/ 212 h 1582"/>
                    <a:gd name="T100" fmla="*/ 849 w 1815"/>
                    <a:gd name="T101" fmla="*/ 739 h 1582"/>
                    <a:gd name="T102" fmla="*/ 830 w 1815"/>
                    <a:gd name="T103" fmla="*/ 175 h 1582"/>
                    <a:gd name="T104" fmla="*/ 803 w 1815"/>
                    <a:gd name="T105" fmla="*/ 121 h 1582"/>
                    <a:gd name="T106" fmla="*/ 1392 w 1815"/>
                    <a:gd name="T107" fmla="*/ 21 h 1582"/>
                    <a:gd name="T108" fmla="*/ 1388 w 1815"/>
                    <a:gd name="T109" fmla="*/ 39 h 1582"/>
                    <a:gd name="T110" fmla="*/ 1703 w 1815"/>
                    <a:gd name="T111" fmla="*/ 12 h 1582"/>
                    <a:gd name="T112" fmla="*/ 1815 w 1815"/>
                    <a:gd name="T113" fmla="*/ 5 h 1582"/>
                    <a:gd name="T114" fmla="*/ 1453 w 1815"/>
                    <a:gd name="T115" fmla="*/ 1 h 1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15" h="1582">
                      <a:moveTo>
                        <a:pt x="525" y="213"/>
                      </a:moveTo>
                      <a:cubicBezTo>
                        <a:pt x="520" y="227"/>
                        <a:pt x="503" y="237"/>
                        <a:pt x="484" y="237"/>
                      </a:cubicBezTo>
                      <a:cubicBezTo>
                        <a:pt x="481" y="237"/>
                        <a:pt x="478" y="237"/>
                        <a:pt x="475" y="237"/>
                      </a:cubicBezTo>
                      <a:cubicBezTo>
                        <a:pt x="473" y="280"/>
                        <a:pt x="471" y="324"/>
                        <a:pt x="468" y="363"/>
                      </a:cubicBezTo>
                      <a:cubicBezTo>
                        <a:pt x="468" y="373"/>
                        <a:pt x="467" y="382"/>
                        <a:pt x="467" y="391"/>
                      </a:cubicBezTo>
                      <a:cubicBezTo>
                        <a:pt x="467" y="514"/>
                        <a:pt x="518" y="596"/>
                        <a:pt x="561" y="690"/>
                      </a:cubicBezTo>
                      <a:cubicBezTo>
                        <a:pt x="608" y="790"/>
                        <a:pt x="684" y="853"/>
                        <a:pt x="718" y="906"/>
                      </a:cubicBezTo>
                      <a:cubicBezTo>
                        <a:pt x="721" y="911"/>
                        <a:pt x="723" y="917"/>
                        <a:pt x="723" y="925"/>
                      </a:cubicBezTo>
                      <a:cubicBezTo>
                        <a:pt x="723" y="999"/>
                        <a:pt x="595" y="1180"/>
                        <a:pt x="595" y="1180"/>
                      </a:cubicBezTo>
                      <a:cubicBezTo>
                        <a:pt x="595" y="1180"/>
                        <a:pt x="595" y="1180"/>
                        <a:pt x="595" y="1180"/>
                      </a:cubicBezTo>
                      <a:cubicBezTo>
                        <a:pt x="595" y="1180"/>
                        <a:pt x="596" y="1175"/>
                        <a:pt x="598" y="1167"/>
                      </a:cubicBezTo>
                      <a:cubicBezTo>
                        <a:pt x="598" y="1167"/>
                        <a:pt x="598" y="1167"/>
                        <a:pt x="598" y="1167"/>
                      </a:cubicBezTo>
                      <a:cubicBezTo>
                        <a:pt x="604" y="1133"/>
                        <a:pt x="621" y="1042"/>
                        <a:pt x="621" y="989"/>
                      </a:cubicBezTo>
                      <a:cubicBezTo>
                        <a:pt x="621" y="922"/>
                        <a:pt x="532" y="900"/>
                        <a:pt x="532" y="861"/>
                      </a:cubicBezTo>
                      <a:cubicBezTo>
                        <a:pt x="532" y="822"/>
                        <a:pt x="540" y="820"/>
                        <a:pt x="519" y="798"/>
                      </a:cubicBezTo>
                      <a:cubicBezTo>
                        <a:pt x="498" y="775"/>
                        <a:pt x="468" y="712"/>
                        <a:pt x="439" y="679"/>
                      </a:cubicBezTo>
                      <a:cubicBezTo>
                        <a:pt x="418" y="655"/>
                        <a:pt x="368" y="420"/>
                        <a:pt x="339" y="280"/>
                      </a:cubicBezTo>
                      <a:cubicBezTo>
                        <a:pt x="314" y="271"/>
                        <a:pt x="297" y="253"/>
                        <a:pt x="297" y="231"/>
                      </a:cubicBezTo>
                      <a:cubicBezTo>
                        <a:pt x="297" y="231"/>
                        <a:pt x="297" y="231"/>
                        <a:pt x="297" y="231"/>
                      </a:cubicBezTo>
                      <a:cubicBezTo>
                        <a:pt x="297" y="230"/>
                        <a:pt x="297" y="230"/>
                        <a:pt x="297" y="230"/>
                      </a:cubicBezTo>
                      <a:cubicBezTo>
                        <a:pt x="297" y="230"/>
                        <a:pt x="297" y="230"/>
                        <a:pt x="297" y="230"/>
                      </a:cubicBezTo>
                      <a:cubicBezTo>
                        <a:pt x="293" y="231"/>
                        <a:pt x="288" y="231"/>
                        <a:pt x="284" y="231"/>
                      </a:cubicBezTo>
                      <a:cubicBezTo>
                        <a:pt x="274" y="231"/>
                        <a:pt x="264" y="230"/>
                        <a:pt x="255" y="228"/>
                      </a:cubicBezTo>
                      <a:cubicBezTo>
                        <a:pt x="276" y="352"/>
                        <a:pt x="311" y="531"/>
                        <a:pt x="329" y="595"/>
                      </a:cubicBezTo>
                      <a:cubicBezTo>
                        <a:pt x="354" y="690"/>
                        <a:pt x="413" y="751"/>
                        <a:pt x="413" y="822"/>
                      </a:cubicBezTo>
                      <a:cubicBezTo>
                        <a:pt x="413" y="894"/>
                        <a:pt x="485" y="886"/>
                        <a:pt x="549" y="950"/>
                      </a:cubicBezTo>
                      <a:cubicBezTo>
                        <a:pt x="612" y="1013"/>
                        <a:pt x="544" y="1072"/>
                        <a:pt x="515" y="1144"/>
                      </a:cubicBezTo>
                      <a:cubicBezTo>
                        <a:pt x="485" y="1216"/>
                        <a:pt x="574" y="1238"/>
                        <a:pt x="616" y="1238"/>
                      </a:cubicBezTo>
                      <a:cubicBezTo>
                        <a:pt x="659" y="1238"/>
                        <a:pt x="735" y="1130"/>
                        <a:pt x="752" y="1088"/>
                      </a:cubicBezTo>
                      <a:cubicBezTo>
                        <a:pt x="769" y="1047"/>
                        <a:pt x="781" y="961"/>
                        <a:pt x="764" y="900"/>
                      </a:cubicBezTo>
                      <a:cubicBezTo>
                        <a:pt x="747" y="839"/>
                        <a:pt x="553" y="562"/>
                        <a:pt x="523" y="481"/>
                      </a:cubicBezTo>
                      <a:cubicBezTo>
                        <a:pt x="507" y="434"/>
                        <a:pt x="516" y="315"/>
                        <a:pt x="528" y="215"/>
                      </a:cubicBezTo>
                      <a:cubicBezTo>
                        <a:pt x="527" y="214"/>
                        <a:pt x="526" y="214"/>
                        <a:pt x="525" y="213"/>
                      </a:cubicBezTo>
                      <a:moveTo>
                        <a:pt x="918" y="125"/>
                      </a:moveTo>
                      <a:cubicBezTo>
                        <a:pt x="916" y="129"/>
                        <a:pt x="913" y="132"/>
                        <a:pt x="910" y="136"/>
                      </a:cubicBezTo>
                      <a:cubicBezTo>
                        <a:pt x="920" y="157"/>
                        <a:pt x="933" y="180"/>
                        <a:pt x="948" y="197"/>
                      </a:cubicBezTo>
                      <a:cubicBezTo>
                        <a:pt x="991" y="243"/>
                        <a:pt x="1086" y="319"/>
                        <a:pt x="1088" y="364"/>
                      </a:cubicBezTo>
                      <a:cubicBezTo>
                        <a:pt x="1090" y="410"/>
                        <a:pt x="1098" y="836"/>
                        <a:pt x="1090" y="874"/>
                      </a:cubicBezTo>
                      <a:cubicBezTo>
                        <a:pt x="1082" y="911"/>
                        <a:pt x="1103" y="983"/>
                        <a:pt x="1132" y="1000"/>
                      </a:cubicBezTo>
                      <a:cubicBezTo>
                        <a:pt x="1162" y="1016"/>
                        <a:pt x="1147" y="1027"/>
                        <a:pt x="1120" y="1037"/>
                      </a:cubicBezTo>
                      <a:cubicBezTo>
                        <a:pt x="1092" y="1047"/>
                        <a:pt x="1048" y="1072"/>
                        <a:pt x="1022" y="1101"/>
                      </a:cubicBezTo>
                      <a:cubicBezTo>
                        <a:pt x="997" y="1130"/>
                        <a:pt x="809" y="1557"/>
                        <a:pt x="796" y="1559"/>
                      </a:cubicBezTo>
                      <a:cubicBezTo>
                        <a:pt x="796" y="1559"/>
                        <a:pt x="796" y="1559"/>
                        <a:pt x="796" y="1559"/>
                      </a:cubicBezTo>
                      <a:cubicBezTo>
                        <a:pt x="781" y="1559"/>
                        <a:pt x="656" y="1488"/>
                        <a:pt x="627" y="1458"/>
                      </a:cubicBezTo>
                      <a:cubicBezTo>
                        <a:pt x="597" y="1427"/>
                        <a:pt x="583" y="1411"/>
                        <a:pt x="566" y="1398"/>
                      </a:cubicBezTo>
                      <a:cubicBezTo>
                        <a:pt x="549" y="1386"/>
                        <a:pt x="487" y="1366"/>
                        <a:pt x="456" y="1333"/>
                      </a:cubicBezTo>
                      <a:cubicBezTo>
                        <a:pt x="424" y="1300"/>
                        <a:pt x="454" y="1254"/>
                        <a:pt x="458" y="1216"/>
                      </a:cubicBezTo>
                      <a:cubicBezTo>
                        <a:pt x="462" y="1177"/>
                        <a:pt x="320" y="976"/>
                        <a:pt x="308" y="955"/>
                      </a:cubicBezTo>
                      <a:cubicBezTo>
                        <a:pt x="295" y="935"/>
                        <a:pt x="306" y="886"/>
                        <a:pt x="289" y="865"/>
                      </a:cubicBezTo>
                      <a:cubicBezTo>
                        <a:pt x="272" y="845"/>
                        <a:pt x="204" y="799"/>
                        <a:pt x="196" y="789"/>
                      </a:cubicBezTo>
                      <a:cubicBezTo>
                        <a:pt x="187" y="780"/>
                        <a:pt x="202" y="769"/>
                        <a:pt x="215" y="745"/>
                      </a:cubicBezTo>
                      <a:cubicBezTo>
                        <a:pt x="227" y="721"/>
                        <a:pt x="234" y="698"/>
                        <a:pt x="227" y="676"/>
                      </a:cubicBezTo>
                      <a:cubicBezTo>
                        <a:pt x="221" y="654"/>
                        <a:pt x="58" y="292"/>
                        <a:pt x="56" y="269"/>
                      </a:cubicBezTo>
                      <a:cubicBezTo>
                        <a:pt x="55" y="258"/>
                        <a:pt x="67" y="212"/>
                        <a:pt x="81" y="165"/>
                      </a:cubicBezTo>
                      <a:cubicBezTo>
                        <a:pt x="62" y="163"/>
                        <a:pt x="46" y="155"/>
                        <a:pt x="37" y="145"/>
                      </a:cubicBezTo>
                      <a:cubicBezTo>
                        <a:pt x="18" y="199"/>
                        <a:pt x="0" y="251"/>
                        <a:pt x="0" y="261"/>
                      </a:cubicBezTo>
                      <a:cubicBezTo>
                        <a:pt x="0" y="284"/>
                        <a:pt x="16" y="354"/>
                        <a:pt x="32" y="386"/>
                      </a:cubicBezTo>
                      <a:cubicBezTo>
                        <a:pt x="49" y="418"/>
                        <a:pt x="149" y="724"/>
                        <a:pt x="156" y="756"/>
                      </a:cubicBezTo>
                      <a:cubicBezTo>
                        <a:pt x="162" y="787"/>
                        <a:pt x="110" y="813"/>
                        <a:pt x="182" y="855"/>
                      </a:cubicBezTo>
                      <a:cubicBezTo>
                        <a:pt x="253" y="898"/>
                        <a:pt x="266" y="945"/>
                        <a:pt x="279" y="974"/>
                      </a:cubicBezTo>
                      <a:cubicBezTo>
                        <a:pt x="292" y="1004"/>
                        <a:pt x="402" y="1157"/>
                        <a:pt x="412" y="1274"/>
                      </a:cubicBezTo>
                      <a:cubicBezTo>
                        <a:pt x="422" y="1391"/>
                        <a:pt x="545" y="1414"/>
                        <a:pt x="584" y="1463"/>
                      </a:cubicBezTo>
                      <a:cubicBezTo>
                        <a:pt x="623" y="1512"/>
                        <a:pt x="766" y="1582"/>
                        <a:pt x="785" y="1582"/>
                      </a:cubicBezTo>
                      <a:cubicBezTo>
                        <a:pt x="794" y="1582"/>
                        <a:pt x="817" y="1576"/>
                        <a:pt x="842" y="1564"/>
                      </a:cubicBezTo>
                      <a:cubicBezTo>
                        <a:pt x="841" y="1565"/>
                        <a:pt x="839" y="1566"/>
                        <a:pt x="838" y="1566"/>
                      </a:cubicBezTo>
                      <a:cubicBezTo>
                        <a:pt x="891" y="1459"/>
                        <a:pt x="891" y="1459"/>
                        <a:pt x="891" y="1459"/>
                      </a:cubicBezTo>
                      <a:cubicBezTo>
                        <a:pt x="891" y="1459"/>
                        <a:pt x="929" y="1379"/>
                        <a:pt x="1027" y="1191"/>
                      </a:cubicBezTo>
                      <a:cubicBezTo>
                        <a:pt x="1084" y="1080"/>
                        <a:pt x="1119" y="1062"/>
                        <a:pt x="1153" y="1062"/>
                      </a:cubicBezTo>
                      <a:cubicBezTo>
                        <a:pt x="1161" y="1062"/>
                        <a:pt x="1169" y="1063"/>
                        <a:pt x="1178" y="1064"/>
                      </a:cubicBezTo>
                      <a:cubicBezTo>
                        <a:pt x="1186" y="1066"/>
                        <a:pt x="1195" y="1067"/>
                        <a:pt x="1204" y="1067"/>
                      </a:cubicBezTo>
                      <a:cubicBezTo>
                        <a:pt x="1212" y="1067"/>
                        <a:pt x="1220" y="1066"/>
                        <a:pt x="1230" y="1063"/>
                      </a:cubicBezTo>
                      <a:cubicBezTo>
                        <a:pt x="1301" y="1044"/>
                        <a:pt x="1301" y="1038"/>
                        <a:pt x="1200" y="994"/>
                      </a:cubicBezTo>
                      <a:cubicBezTo>
                        <a:pt x="1098" y="950"/>
                        <a:pt x="1132" y="961"/>
                        <a:pt x="1137" y="925"/>
                      </a:cubicBezTo>
                      <a:cubicBezTo>
                        <a:pt x="1141" y="889"/>
                        <a:pt x="1158" y="737"/>
                        <a:pt x="1158" y="667"/>
                      </a:cubicBezTo>
                      <a:cubicBezTo>
                        <a:pt x="1158" y="598"/>
                        <a:pt x="1166" y="535"/>
                        <a:pt x="1166" y="407"/>
                      </a:cubicBezTo>
                      <a:cubicBezTo>
                        <a:pt x="1166" y="280"/>
                        <a:pt x="1141" y="305"/>
                        <a:pt x="1048" y="225"/>
                      </a:cubicBezTo>
                      <a:cubicBezTo>
                        <a:pt x="1022" y="202"/>
                        <a:pt x="1001" y="176"/>
                        <a:pt x="984" y="150"/>
                      </a:cubicBezTo>
                      <a:cubicBezTo>
                        <a:pt x="982" y="151"/>
                        <a:pt x="980" y="151"/>
                        <a:pt x="979" y="151"/>
                      </a:cubicBezTo>
                      <a:cubicBezTo>
                        <a:pt x="952" y="151"/>
                        <a:pt x="929" y="140"/>
                        <a:pt x="918" y="125"/>
                      </a:cubicBezTo>
                      <a:moveTo>
                        <a:pt x="803" y="121"/>
                      </a:moveTo>
                      <a:cubicBezTo>
                        <a:pt x="801" y="126"/>
                        <a:pt x="797" y="130"/>
                        <a:pt x="794" y="134"/>
                      </a:cubicBezTo>
                      <a:cubicBezTo>
                        <a:pt x="790" y="154"/>
                        <a:pt x="785" y="174"/>
                        <a:pt x="781" y="191"/>
                      </a:cubicBezTo>
                      <a:cubicBezTo>
                        <a:pt x="777" y="209"/>
                        <a:pt x="775" y="225"/>
                        <a:pt x="775" y="240"/>
                      </a:cubicBezTo>
                      <a:cubicBezTo>
                        <a:pt x="775" y="286"/>
                        <a:pt x="793" y="325"/>
                        <a:pt x="815" y="393"/>
                      </a:cubicBezTo>
                      <a:cubicBezTo>
                        <a:pt x="815" y="393"/>
                        <a:pt x="815" y="393"/>
                        <a:pt x="815" y="393"/>
                      </a:cubicBezTo>
                      <a:cubicBezTo>
                        <a:pt x="815" y="393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30" y="440"/>
                        <a:pt x="835" y="509"/>
                        <a:pt x="837" y="566"/>
                      </a:cubicBezTo>
                      <a:cubicBezTo>
                        <a:pt x="838" y="621"/>
                        <a:pt x="836" y="665"/>
                        <a:pt x="836" y="665"/>
                      </a:cubicBezTo>
                      <a:cubicBezTo>
                        <a:pt x="836" y="665"/>
                        <a:pt x="807" y="576"/>
                        <a:pt x="786" y="540"/>
                      </a:cubicBezTo>
                      <a:cubicBezTo>
                        <a:pt x="764" y="504"/>
                        <a:pt x="726" y="402"/>
                        <a:pt x="688" y="244"/>
                      </a:cubicBezTo>
                      <a:cubicBezTo>
                        <a:pt x="683" y="222"/>
                        <a:pt x="679" y="202"/>
                        <a:pt x="677" y="183"/>
                      </a:cubicBezTo>
                      <a:cubicBezTo>
                        <a:pt x="675" y="184"/>
                        <a:pt x="674" y="184"/>
                        <a:pt x="673" y="184"/>
                      </a:cubicBezTo>
                      <a:cubicBezTo>
                        <a:pt x="668" y="184"/>
                        <a:pt x="665" y="183"/>
                        <a:pt x="661" y="183"/>
                      </a:cubicBezTo>
                      <a:cubicBezTo>
                        <a:pt x="658" y="194"/>
                        <a:pt x="650" y="204"/>
                        <a:pt x="638" y="212"/>
                      </a:cubicBezTo>
                      <a:cubicBezTo>
                        <a:pt x="657" y="334"/>
                        <a:pt x="731" y="604"/>
                        <a:pt x="764" y="659"/>
                      </a:cubicBezTo>
                      <a:cubicBezTo>
                        <a:pt x="802" y="723"/>
                        <a:pt x="849" y="739"/>
                        <a:pt x="849" y="739"/>
                      </a:cubicBezTo>
                      <a:cubicBezTo>
                        <a:pt x="849" y="739"/>
                        <a:pt x="904" y="573"/>
                        <a:pt x="934" y="463"/>
                      </a:cubicBezTo>
                      <a:cubicBezTo>
                        <a:pt x="963" y="352"/>
                        <a:pt x="832" y="245"/>
                        <a:pt x="830" y="175"/>
                      </a:cubicBezTo>
                      <a:cubicBezTo>
                        <a:pt x="830" y="165"/>
                        <a:pt x="830" y="156"/>
                        <a:pt x="830" y="148"/>
                      </a:cubicBezTo>
                      <a:cubicBezTo>
                        <a:pt x="818" y="142"/>
                        <a:pt x="808" y="132"/>
                        <a:pt x="803" y="121"/>
                      </a:cubicBezTo>
                      <a:moveTo>
                        <a:pt x="1387" y="0"/>
                      </a:moveTo>
                      <a:cubicBezTo>
                        <a:pt x="1390" y="6"/>
                        <a:pt x="1392" y="13"/>
                        <a:pt x="1392" y="21"/>
                      </a:cubicBezTo>
                      <a:cubicBezTo>
                        <a:pt x="1392" y="21"/>
                        <a:pt x="1392" y="21"/>
                        <a:pt x="1392" y="21"/>
                      </a:cubicBezTo>
                      <a:cubicBezTo>
                        <a:pt x="1392" y="27"/>
                        <a:pt x="1391" y="33"/>
                        <a:pt x="1388" y="39"/>
                      </a:cubicBezTo>
                      <a:cubicBezTo>
                        <a:pt x="1548" y="32"/>
                        <a:pt x="1665" y="14"/>
                        <a:pt x="1703" y="12"/>
                      </a:cubicBezTo>
                      <a:cubicBezTo>
                        <a:pt x="1703" y="12"/>
                        <a:pt x="1703" y="12"/>
                        <a:pt x="1703" y="12"/>
                      </a:cubicBezTo>
                      <a:cubicBezTo>
                        <a:pt x="1703" y="12"/>
                        <a:pt x="1703" y="12"/>
                        <a:pt x="1703" y="12"/>
                      </a:cubicBezTo>
                      <a:cubicBezTo>
                        <a:pt x="1740" y="11"/>
                        <a:pt x="1784" y="8"/>
                        <a:pt x="1815" y="5"/>
                      </a:cubicBezTo>
                      <a:cubicBezTo>
                        <a:pt x="1657" y="5"/>
                        <a:pt x="1448" y="1"/>
                        <a:pt x="1448" y="1"/>
                      </a:cubicBezTo>
                      <a:cubicBezTo>
                        <a:pt x="1450" y="1"/>
                        <a:pt x="1452" y="1"/>
                        <a:pt x="1453" y="1"/>
                      </a:cubicBezTo>
                      <a:cubicBezTo>
                        <a:pt x="1433" y="0"/>
                        <a:pt x="1411" y="0"/>
                        <a:pt x="1387" y="0"/>
                      </a:cubicBezTo>
                    </a:path>
                  </a:pathLst>
                </a:custGeom>
                <a:solidFill>
                  <a:srgbClr val="0080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auto">
                <a:xfrm>
                  <a:off x="3584576" y="5324476"/>
                  <a:ext cx="139700" cy="104775"/>
                </a:xfrm>
                <a:custGeom>
                  <a:avLst/>
                  <a:gdLst>
                    <a:gd name="T0" fmla="*/ 79 w 79"/>
                    <a:gd name="T1" fmla="*/ 0 h 59"/>
                    <a:gd name="T2" fmla="*/ 0 w 79"/>
                    <a:gd name="T3" fmla="*/ 59 h 59"/>
                    <a:gd name="T4" fmla="*/ 79 w 79"/>
                    <a:gd name="T5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9" h="59">
                      <a:moveTo>
                        <a:pt x="79" y="0"/>
                      </a:moveTo>
                      <a:cubicBezTo>
                        <a:pt x="58" y="27"/>
                        <a:pt x="27" y="47"/>
                        <a:pt x="0" y="59"/>
                      </a:cubicBezTo>
                      <a:cubicBezTo>
                        <a:pt x="27" y="47"/>
                        <a:pt x="58" y="27"/>
                        <a:pt x="79" y="0"/>
                      </a:cubicBezTo>
                    </a:path>
                  </a:pathLst>
                </a:custGeom>
                <a:solidFill>
                  <a:srgbClr val="F8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auto">
                <a:xfrm>
                  <a:off x="3576638" y="2760663"/>
                  <a:ext cx="985838" cy="2671763"/>
                </a:xfrm>
                <a:custGeom>
                  <a:avLst/>
                  <a:gdLst>
                    <a:gd name="T0" fmla="*/ 259 w 557"/>
                    <a:gd name="T1" fmla="*/ 0 h 1512"/>
                    <a:gd name="T2" fmla="*/ 255 w 557"/>
                    <a:gd name="T3" fmla="*/ 2 h 1512"/>
                    <a:gd name="T4" fmla="*/ 255 w 557"/>
                    <a:gd name="T5" fmla="*/ 2 h 1512"/>
                    <a:gd name="T6" fmla="*/ 262 w 557"/>
                    <a:gd name="T7" fmla="*/ 27 h 1512"/>
                    <a:gd name="T8" fmla="*/ 262 w 557"/>
                    <a:gd name="T9" fmla="*/ 27 h 1512"/>
                    <a:gd name="T10" fmla="*/ 224 w 557"/>
                    <a:gd name="T11" fmla="*/ 70 h 1512"/>
                    <a:gd name="T12" fmla="*/ 206 w 557"/>
                    <a:gd name="T13" fmla="*/ 65 h 1512"/>
                    <a:gd name="T14" fmla="*/ 146 w 557"/>
                    <a:gd name="T15" fmla="*/ 96 h 1512"/>
                    <a:gd name="T16" fmla="*/ 210 w 557"/>
                    <a:gd name="T17" fmla="*/ 171 h 1512"/>
                    <a:gd name="T18" fmla="*/ 328 w 557"/>
                    <a:gd name="T19" fmla="*/ 353 h 1512"/>
                    <a:gd name="T20" fmla="*/ 320 w 557"/>
                    <a:gd name="T21" fmla="*/ 613 h 1512"/>
                    <a:gd name="T22" fmla="*/ 299 w 557"/>
                    <a:gd name="T23" fmla="*/ 871 h 1512"/>
                    <a:gd name="T24" fmla="*/ 362 w 557"/>
                    <a:gd name="T25" fmla="*/ 940 h 1512"/>
                    <a:gd name="T26" fmla="*/ 392 w 557"/>
                    <a:gd name="T27" fmla="*/ 1009 h 1512"/>
                    <a:gd name="T28" fmla="*/ 366 w 557"/>
                    <a:gd name="T29" fmla="*/ 1013 h 1512"/>
                    <a:gd name="T30" fmla="*/ 340 w 557"/>
                    <a:gd name="T31" fmla="*/ 1010 h 1512"/>
                    <a:gd name="T32" fmla="*/ 315 w 557"/>
                    <a:gd name="T33" fmla="*/ 1008 h 1512"/>
                    <a:gd name="T34" fmla="*/ 189 w 557"/>
                    <a:gd name="T35" fmla="*/ 1137 h 1512"/>
                    <a:gd name="T36" fmla="*/ 53 w 557"/>
                    <a:gd name="T37" fmla="*/ 1405 h 1512"/>
                    <a:gd name="T38" fmla="*/ 0 w 557"/>
                    <a:gd name="T39" fmla="*/ 1512 h 1512"/>
                    <a:gd name="T40" fmla="*/ 4 w 557"/>
                    <a:gd name="T41" fmla="*/ 1510 h 1512"/>
                    <a:gd name="T42" fmla="*/ 83 w 557"/>
                    <a:gd name="T43" fmla="*/ 1451 h 1512"/>
                    <a:gd name="T44" fmla="*/ 83 w 557"/>
                    <a:gd name="T45" fmla="*/ 1451 h 1512"/>
                    <a:gd name="T46" fmla="*/ 157 w 557"/>
                    <a:gd name="T47" fmla="*/ 1405 h 1512"/>
                    <a:gd name="T48" fmla="*/ 110 w 557"/>
                    <a:gd name="T49" fmla="*/ 1426 h 1512"/>
                    <a:gd name="T50" fmla="*/ 233 w 557"/>
                    <a:gd name="T51" fmla="*/ 1134 h 1512"/>
                    <a:gd name="T52" fmla="*/ 423 w 557"/>
                    <a:gd name="T53" fmla="*/ 1045 h 1512"/>
                    <a:gd name="T54" fmla="*/ 548 w 557"/>
                    <a:gd name="T55" fmla="*/ 924 h 1512"/>
                    <a:gd name="T56" fmla="*/ 506 w 557"/>
                    <a:gd name="T57" fmla="*/ 816 h 1512"/>
                    <a:gd name="T58" fmla="*/ 489 w 557"/>
                    <a:gd name="T59" fmla="*/ 320 h 1512"/>
                    <a:gd name="T60" fmla="*/ 347 w 557"/>
                    <a:gd name="T61" fmla="*/ 7 h 1512"/>
                    <a:gd name="T62" fmla="*/ 312 w 557"/>
                    <a:gd name="T63" fmla="*/ 12 h 1512"/>
                    <a:gd name="T64" fmla="*/ 259 w 557"/>
                    <a:gd name="T65" fmla="*/ 0 h 15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57" h="1512">
                      <a:moveTo>
                        <a:pt x="259" y="0"/>
                      </a:moveTo>
                      <a:cubicBezTo>
                        <a:pt x="258" y="1"/>
                        <a:pt x="257" y="1"/>
                        <a:pt x="255" y="2"/>
                      </a:cubicBezTo>
                      <a:cubicBezTo>
                        <a:pt x="255" y="2"/>
                        <a:pt x="255" y="2"/>
                        <a:pt x="255" y="2"/>
                      </a:cubicBezTo>
                      <a:cubicBezTo>
                        <a:pt x="260" y="9"/>
                        <a:pt x="262" y="17"/>
                        <a:pt x="262" y="27"/>
                      </a:cubicBezTo>
                      <a:cubicBezTo>
                        <a:pt x="262" y="27"/>
                        <a:pt x="262" y="27"/>
                        <a:pt x="262" y="27"/>
                      </a:cubicBezTo>
                      <a:cubicBezTo>
                        <a:pt x="262" y="50"/>
                        <a:pt x="245" y="70"/>
                        <a:pt x="224" y="70"/>
                      </a:cubicBezTo>
                      <a:cubicBezTo>
                        <a:pt x="217" y="70"/>
                        <a:pt x="211" y="68"/>
                        <a:pt x="206" y="65"/>
                      </a:cubicBezTo>
                      <a:cubicBezTo>
                        <a:pt x="197" y="82"/>
                        <a:pt x="174" y="95"/>
                        <a:pt x="146" y="96"/>
                      </a:cubicBezTo>
                      <a:cubicBezTo>
                        <a:pt x="163" y="122"/>
                        <a:pt x="184" y="148"/>
                        <a:pt x="210" y="171"/>
                      </a:cubicBezTo>
                      <a:cubicBezTo>
                        <a:pt x="303" y="251"/>
                        <a:pt x="328" y="226"/>
                        <a:pt x="328" y="353"/>
                      </a:cubicBezTo>
                      <a:cubicBezTo>
                        <a:pt x="328" y="481"/>
                        <a:pt x="320" y="544"/>
                        <a:pt x="320" y="613"/>
                      </a:cubicBezTo>
                      <a:cubicBezTo>
                        <a:pt x="320" y="683"/>
                        <a:pt x="303" y="835"/>
                        <a:pt x="299" y="871"/>
                      </a:cubicBezTo>
                      <a:cubicBezTo>
                        <a:pt x="294" y="907"/>
                        <a:pt x="260" y="896"/>
                        <a:pt x="362" y="940"/>
                      </a:cubicBezTo>
                      <a:cubicBezTo>
                        <a:pt x="463" y="984"/>
                        <a:pt x="463" y="990"/>
                        <a:pt x="392" y="1009"/>
                      </a:cubicBezTo>
                      <a:cubicBezTo>
                        <a:pt x="382" y="1012"/>
                        <a:pt x="374" y="1013"/>
                        <a:pt x="366" y="1013"/>
                      </a:cubicBezTo>
                      <a:cubicBezTo>
                        <a:pt x="357" y="1013"/>
                        <a:pt x="348" y="1012"/>
                        <a:pt x="340" y="1010"/>
                      </a:cubicBezTo>
                      <a:cubicBezTo>
                        <a:pt x="331" y="1009"/>
                        <a:pt x="323" y="1008"/>
                        <a:pt x="315" y="1008"/>
                      </a:cubicBezTo>
                      <a:cubicBezTo>
                        <a:pt x="281" y="1008"/>
                        <a:pt x="246" y="1026"/>
                        <a:pt x="189" y="1137"/>
                      </a:cubicBezTo>
                      <a:cubicBezTo>
                        <a:pt x="91" y="1325"/>
                        <a:pt x="53" y="1405"/>
                        <a:pt x="53" y="1405"/>
                      </a:cubicBezTo>
                      <a:cubicBezTo>
                        <a:pt x="0" y="1512"/>
                        <a:pt x="0" y="1512"/>
                        <a:pt x="0" y="1512"/>
                      </a:cubicBezTo>
                      <a:cubicBezTo>
                        <a:pt x="1" y="1512"/>
                        <a:pt x="3" y="1511"/>
                        <a:pt x="4" y="1510"/>
                      </a:cubicBezTo>
                      <a:cubicBezTo>
                        <a:pt x="31" y="1498"/>
                        <a:pt x="62" y="1478"/>
                        <a:pt x="83" y="1451"/>
                      </a:cubicBezTo>
                      <a:cubicBezTo>
                        <a:pt x="83" y="1451"/>
                        <a:pt x="83" y="1451"/>
                        <a:pt x="83" y="1451"/>
                      </a:cubicBezTo>
                      <a:cubicBezTo>
                        <a:pt x="106" y="1423"/>
                        <a:pt x="135" y="1410"/>
                        <a:pt x="157" y="1405"/>
                      </a:cubicBezTo>
                      <a:cubicBezTo>
                        <a:pt x="143" y="1408"/>
                        <a:pt x="126" y="1415"/>
                        <a:pt x="110" y="1426"/>
                      </a:cubicBezTo>
                      <a:cubicBezTo>
                        <a:pt x="110" y="1426"/>
                        <a:pt x="159" y="1227"/>
                        <a:pt x="233" y="1134"/>
                      </a:cubicBezTo>
                      <a:cubicBezTo>
                        <a:pt x="307" y="1041"/>
                        <a:pt x="376" y="1057"/>
                        <a:pt x="423" y="1045"/>
                      </a:cubicBezTo>
                      <a:cubicBezTo>
                        <a:pt x="471" y="1034"/>
                        <a:pt x="557" y="954"/>
                        <a:pt x="548" y="924"/>
                      </a:cubicBezTo>
                      <a:cubicBezTo>
                        <a:pt x="540" y="893"/>
                        <a:pt x="502" y="907"/>
                        <a:pt x="506" y="816"/>
                      </a:cubicBezTo>
                      <a:cubicBezTo>
                        <a:pt x="510" y="724"/>
                        <a:pt x="506" y="478"/>
                        <a:pt x="489" y="320"/>
                      </a:cubicBezTo>
                      <a:cubicBezTo>
                        <a:pt x="475" y="195"/>
                        <a:pt x="384" y="59"/>
                        <a:pt x="347" y="7"/>
                      </a:cubicBezTo>
                      <a:cubicBezTo>
                        <a:pt x="337" y="10"/>
                        <a:pt x="325" y="12"/>
                        <a:pt x="312" y="12"/>
                      </a:cubicBezTo>
                      <a:cubicBezTo>
                        <a:pt x="290" y="12"/>
                        <a:pt x="271" y="7"/>
                        <a:pt x="259" y="0"/>
                      </a:cubicBezTo>
                    </a:path>
                  </a:pathLst>
                </a:custGeom>
                <a:solidFill>
                  <a:srgbClr val="0074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8" name="Freeform 56"/>
                <p:cNvSpPr>
                  <a:spLocks noEditPoints="1"/>
                </p:cNvSpPr>
                <p:nvPr/>
              </p:nvSpPr>
              <p:spPr bwMode="auto">
                <a:xfrm>
                  <a:off x="3854451" y="3268663"/>
                  <a:ext cx="1792288" cy="2054225"/>
                </a:xfrm>
                <a:custGeom>
                  <a:avLst/>
                  <a:gdLst>
                    <a:gd name="T0" fmla="*/ 0 w 1013"/>
                    <a:gd name="T1" fmla="*/ 1118 h 1163"/>
                    <a:gd name="T2" fmla="*/ 0 w 1013"/>
                    <a:gd name="T3" fmla="*/ 1118 h 1163"/>
                    <a:gd name="T4" fmla="*/ 0 w 1013"/>
                    <a:gd name="T5" fmla="*/ 1118 h 1163"/>
                    <a:gd name="T6" fmla="*/ 0 w 1013"/>
                    <a:gd name="T7" fmla="*/ 1118 h 1163"/>
                    <a:gd name="T8" fmla="*/ 0 w 1013"/>
                    <a:gd name="T9" fmla="*/ 1118 h 1163"/>
                    <a:gd name="T10" fmla="*/ 0 w 1013"/>
                    <a:gd name="T11" fmla="*/ 1118 h 1163"/>
                    <a:gd name="T12" fmla="*/ 0 w 1013"/>
                    <a:gd name="T13" fmla="*/ 1117 h 1163"/>
                    <a:gd name="T14" fmla="*/ 1 w 1013"/>
                    <a:gd name="T15" fmla="*/ 1117 h 1163"/>
                    <a:gd name="T16" fmla="*/ 1 w 1013"/>
                    <a:gd name="T17" fmla="*/ 1117 h 1163"/>
                    <a:gd name="T18" fmla="*/ 1 w 1013"/>
                    <a:gd name="T19" fmla="*/ 1117 h 1163"/>
                    <a:gd name="T20" fmla="*/ 33 w 1013"/>
                    <a:gd name="T21" fmla="*/ 1113 h 1163"/>
                    <a:gd name="T22" fmla="*/ 33 w 1013"/>
                    <a:gd name="T23" fmla="*/ 1113 h 1163"/>
                    <a:gd name="T24" fmla="*/ 33 w 1013"/>
                    <a:gd name="T25" fmla="*/ 1113 h 1163"/>
                    <a:gd name="T26" fmla="*/ 32 w 1013"/>
                    <a:gd name="T27" fmla="*/ 1113 h 1163"/>
                    <a:gd name="T28" fmla="*/ 32 w 1013"/>
                    <a:gd name="T29" fmla="*/ 1113 h 1163"/>
                    <a:gd name="T30" fmla="*/ 147 w 1013"/>
                    <a:gd name="T31" fmla="*/ 829 h 1163"/>
                    <a:gd name="T32" fmla="*/ 147 w 1013"/>
                    <a:gd name="T33" fmla="*/ 829 h 1163"/>
                    <a:gd name="T34" fmla="*/ 147 w 1013"/>
                    <a:gd name="T35" fmla="*/ 829 h 1163"/>
                    <a:gd name="T36" fmla="*/ 101 w 1013"/>
                    <a:gd name="T37" fmla="*/ 899 h 1163"/>
                    <a:gd name="T38" fmla="*/ 33 w 1013"/>
                    <a:gd name="T39" fmla="*/ 1113 h 1163"/>
                    <a:gd name="T40" fmla="*/ 101 w 1013"/>
                    <a:gd name="T41" fmla="*/ 899 h 1163"/>
                    <a:gd name="T42" fmla="*/ 147 w 1013"/>
                    <a:gd name="T43" fmla="*/ 829 h 1163"/>
                    <a:gd name="T44" fmla="*/ 147 w 1013"/>
                    <a:gd name="T45" fmla="*/ 829 h 1163"/>
                    <a:gd name="T46" fmla="*/ 865 w 1013"/>
                    <a:gd name="T47" fmla="*/ 0 h 1163"/>
                    <a:gd name="T48" fmla="*/ 704 w 1013"/>
                    <a:gd name="T49" fmla="*/ 434 h 1163"/>
                    <a:gd name="T50" fmla="*/ 622 w 1013"/>
                    <a:gd name="T51" fmla="*/ 804 h 1163"/>
                    <a:gd name="T52" fmla="*/ 528 w 1013"/>
                    <a:gd name="T53" fmla="*/ 658 h 1163"/>
                    <a:gd name="T54" fmla="*/ 361 w 1013"/>
                    <a:gd name="T55" fmla="*/ 944 h 1163"/>
                    <a:gd name="T56" fmla="*/ 311 w 1013"/>
                    <a:gd name="T57" fmla="*/ 819 h 1163"/>
                    <a:gd name="T58" fmla="*/ 147 w 1013"/>
                    <a:gd name="T59" fmla="*/ 833 h 1163"/>
                    <a:gd name="T60" fmla="*/ 315 w 1013"/>
                    <a:gd name="T61" fmla="*/ 1156 h 1163"/>
                    <a:gd name="T62" fmla="*/ 358 w 1013"/>
                    <a:gd name="T63" fmla="*/ 1066 h 1163"/>
                    <a:gd name="T64" fmla="*/ 465 w 1013"/>
                    <a:gd name="T65" fmla="*/ 1033 h 1163"/>
                    <a:gd name="T66" fmla="*/ 461 w 1013"/>
                    <a:gd name="T67" fmla="*/ 962 h 1163"/>
                    <a:gd name="T68" fmla="*/ 515 w 1013"/>
                    <a:gd name="T69" fmla="*/ 927 h 1163"/>
                    <a:gd name="T70" fmla="*/ 572 w 1013"/>
                    <a:gd name="T71" fmla="*/ 941 h 1163"/>
                    <a:gd name="T72" fmla="*/ 711 w 1013"/>
                    <a:gd name="T73" fmla="*/ 810 h 1163"/>
                    <a:gd name="T74" fmla="*/ 877 w 1013"/>
                    <a:gd name="T75" fmla="*/ 406 h 1163"/>
                    <a:gd name="T76" fmla="*/ 932 w 1013"/>
                    <a:gd name="T77" fmla="*/ 229 h 1163"/>
                    <a:gd name="T78" fmla="*/ 932 w 1013"/>
                    <a:gd name="T79" fmla="*/ 229 h 1163"/>
                    <a:gd name="T80" fmla="*/ 932 w 1013"/>
                    <a:gd name="T81" fmla="*/ 228 h 1163"/>
                    <a:gd name="T82" fmla="*/ 932 w 1013"/>
                    <a:gd name="T83" fmla="*/ 228 h 1163"/>
                    <a:gd name="T84" fmla="*/ 938 w 1013"/>
                    <a:gd name="T85" fmla="*/ 136 h 1163"/>
                    <a:gd name="T86" fmla="*/ 1013 w 1013"/>
                    <a:gd name="T87" fmla="*/ 19 h 1163"/>
                    <a:gd name="T88" fmla="*/ 987 w 1013"/>
                    <a:gd name="T89" fmla="*/ 62 h 1163"/>
                    <a:gd name="T90" fmla="*/ 873 w 1013"/>
                    <a:gd name="T91" fmla="*/ 25 h 1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13" h="1163">
                      <a:moveTo>
                        <a:pt x="0" y="1118"/>
                      </a:moveTo>
                      <a:cubicBezTo>
                        <a:pt x="0" y="1118"/>
                        <a:pt x="0" y="1118"/>
                        <a:pt x="0" y="1118"/>
                      </a:cubicBezTo>
                      <a:cubicBezTo>
                        <a:pt x="0" y="1118"/>
                        <a:pt x="0" y="1118"/>
                        <a:pt x="0" y="1118"/>
                      </a:cubicBezTo>
                      <a:moveTo>
                        <a:pt x="0" y="1118"/>
                      </a:moveTo>
                      <a:cubicBezTo>
                        <a:pt x="0" y="1118"/>
                        <a:pt x="0" y="1118"/>
                        <a:pt x="0" y="1118"/>
                      </a:cubicBezTo>
                      <a:cubicBezTo>
                        <a:pt x="0" y="1118"/>
                        <a:pt x="0" y="1118"/>
                        <a:pt x="0" y="1118"/>
                      </a:cubicBezTo>
                      <a:moveTo>
                        <a:pt x="0" y="1118"/>
                      </a:moveTo>
                      <a:cubicBezTo>
                        <a:pt x="0" y="1118"/>
                        <a:pt x="0" y="1118"/>
                        <a:pt x="0" y="1118"/>
                      </a:cubicBezTo>
                      <a:cubicBezTo>
                        <a:pt x="0" y="1118"/>
                        <a:pt x="0" y="1118"/>
                        <a:pt x="0" y="1118"/>
                      </a:cubicBezTo>
                      <a:moveTo>
                        <a:pt x="0" y="1118"/>
                      </a:moveTo>
                      <a:cubicBezTo>
                        <a:pt x="0" y="1118"/>
                        <a:pt x="0" y="1118"/>
                        <a:pt x="0" y="1118"/>
                      </a:cubicBezTo>
                      <a:cubicBezTo>
                        <a:pt x="0" y="1118"/>
                        <a:pt x="0" y="1118"/>
                        <a:pt x="0" y="1118"/>
                      </a:cubicBezTo>
                      <a:moveTo>
                        <a:pt x="1" y="1117"/>
                      </a:moveTo>
                      <a:cubicBezTo>
                        <a:pt x="1" y="1117"/>
                        <a:pt x="1" y="1117"/>
                        <a:pt x="0" y="1117"/>
                      </a:cubicBezTo>
                      <a:cubicBezTo>
                        <a:pt x="1" y="1117"/>
                        <a:pt x="1" y="1117"/>
                        <a:pt x="1" y="1117"/>
                      </a:cubicBezTo>
                      <a:moveTo>
                        <a:pt x="1" y="1117"/>
                      </a:moveTo>
                      <a:cubicBezTo>
                        <a:pt x="1" y="1117"/>
                        <a:pt x="1" y="1117"/>
                        <a:pt x="1" y="1117"/>
                      </a:cubicBezTo>
                      <a:cubicBezTo>
                        <a:pt x="1" y="1117"/>
                        <a:pt x="1" y="1117"/>
                        <a:pt x="1" y="1117"/>
                      </a:cubicBezTo>
                      <a:moveTo>
                        <a:pt x="1" y="1117"/>
                      </a:moveTo>
                      <a:cubicBezTo>
                        <a:pt x="1" y="1117"/>
                        <a:pt x="1" y="1117"/>
                        <a:pt x="1" y="1117"/>
                      </a:cubicBezTo>
                      <a:cubicBezTo>
                        <a:pt x="1" y="1117"/>
                        <a:pt x="1" y="1117"/>
                        <a:pt x="1" y="1117"/>
                      </a:cubicBezTo>
                      <a:moveTo>
                        <a:pt x="33" y="1113"/>
                      </a:moveTo>
                      <a:cubicBezTo>
                        <a:pt x="33" y="1113"/>
                        <a:pt x="33" y="1113"/>
                        <a:pt x="33" y="1113"/>
                      </a:cubicBezTo>
                      <a:cubicBezTo>
                        <a:pt x="33" y="1113"/>
                        <a:pt x="33" y="1113"/>
                        <a:pt x="33" y="1113"/>
                      </a:cubicBezTo>
                      <a:moveTo>
                        <a:pt x="33" y="1113"/>
                      </a:moveTo>
                      <a:cubicBezTo>
                        <a:pt x="33" y="1113"/>
                        <a:pt x="33" y="1113"/>
                        <a:pt x="33" y="1113"/>
                      </a:cubicBezTo>
                      <a:cubicBezTo>
                        <a:pt x="33" y="1113"/>
                        <a:pt x="33" y="1113"/>
                        <a:pt x="33" y="1113"/>
                      </a:cubicBezTo>
                      <a:moveTo>
                        <a:pt x="32" y="1113"/>
                      </a:moveTo>
                      <a:cubicBezTo>
                        <a:pt x="32" y="1113"/>
                        <a:pt x="32" y="1113"/>
                        <a:pt x="32" y="1113"/>
                      </a:cubicBezTo>
                      <a:cubicBezTo>
                        <a:pt x="32" y="1113"/>
                        <a:pt x="32" y="1113"/>
                        <a:pt x="32" y="1113"/>
                      </a:cubicBezTo>
                      <a:moveTo>
                        <a:pt x="147" y="829"/>
                      </a:moveTo>
                      <a:cubicBezTo>
                        <a:pt x="147" y="829"/>
                        <a:pt x="147" y="829"/>
                        <a:pt x="147" y="829"/>
                      </a:cubicBezTo>
                      <a:cubicBezTo>
                        <a:pt x="147" y="829"/>
                        <a:pt x="147" y="829"/>
                        <a:pt x="147" y="829"/>
                      </a:cubicBezTo>
                      <a:moveTo>
                        <a:pt x="147" y="829"/>
                      </a:moveTo>
                      <a:cubicBezTo>
                        <a:pt x="147" y="829"/>
                        <a:pt x="147" y="829"/>
                        <a:pt x="147" y="829"/>
                      </a:cubicBezTo>
                      <a:cubicBezTo>
                        <a:pt x="147" y="829"/>
                        <a:pt x="147" y="829"/>
                        <a:pt x="147" y="829"/>
                      </a:cubicBezTo>
                      <a:moveTo>
                        <a:pt x="142" y="822"/>
                      </a:moveTo>
                      <a:cubicBezTo>
                        <a:pt x="131" y="822"/>
                        <a:pt x="106" y="849"/>
                        <a:pt x="101" y="899"/>
                      </a:cubicBezTo>
                      <a:cubicBezTo>
                        <a:pt x="95" y="962"/>
                        <a:pt x="33" y="1113"/>
                        <a:pt x="33" y="1113"/>
                      </a:cubicBezTo>
                      <a:cubicBezTo>
                        <a:pt x="33" y="1113"/>
                        <a:pt x="33" y="1113"/>
                        <a:pt x="33" y="1113"/>
                      </a:cubicBezTo>
                      <a:cubicBezTo>
                        <a:pt x="33" y="1113"/>
                        <a:pt x="33" y="1113"/>
                        <a:pt x="33" y="1113"/>
                      </a:cubicBezTo>
                      <a:cubicBezTo>
                        <a:pt x="33" y="1113"/>
                        <a:pt x="95" y="962"/>
                        <a:pt x="101" y="899"/>
                      </a:cubicBezTo>
                      <a:cubicBezTo>
                        <a:pt x="106" y="849"/>
                        <a:pt x="131" y="822"/>
                        <a:pt x="142" y="822"/>
                      </a:cubicBezTo>
                      <a:cubicBezTo>
                        <a:pt x="145" y="822"/>
                        <a:pt x="147" y="824"/>
                        <a:pt x="147" y="829"/>
                      </a:cubicBezTo>
                      <a:cubicBezTo>
                        <a:pt x="147" y="829"/>
                        <a:pt x="147" y="829"/>
                        <a:pt x="147" y="829"/>
                      </a:cubicBezTo>
                      <a:cubicBezTo>
                        <a:pt x="147" y="829"/>
                        <a:pt x="147" y="829"/>
                        <a:pt x="147" y="829"/>
                      </a:cubicBezTo>
                      <a:cubicBezTo>
                        <a:pt x="147" y="824"/>
                        <a:pt x="145" y="822"/>
                        <a:pt x="142" y="822"/>
                      </a:cubicBezTo>
                      <a:moveTo>
                        <a:pt x="865" y="0"/>
                      </a:moveTo>
                      <a:cubicBezTo>
                        <a:pt x="859" y="0"/>
                        <a:pt x="865" y="129"/>
                        <a:pt x="814" y="230"/>
                      </a:cubicBezTo>
                      <a:cubicBezTo>
                        <a:pt x="751" y="354"/>
                        <a:pt x="776" y="329"/>
                        <a:pt x="704" y="434"/>
                      </a:cubicBezTo>
                      <a:cubicBezTo>
                        <a:pt x="632" y="540"/>
                        <a:pt x="662" y="717"/>
                        <a:pt x="632" y="783"/>
                      </a:cubicBezTo>
                      <a:cubicBezTo>
                        <a:pt x="625" y="798"/>
                        <a:pt x="623" y="804"/>
                        <a:pt x="622" y="804"/>
                      </a:cubicBezTo>
                      <a:cubicBezTo>
                        <a:pt x="618" y="804"/>
                        <a:pt x="634" y="730"/>
                        <a:pt x="569" y="678"/>
                      </a:cubicBezTo>
                      <a:cubicBezTo>
                        <a:pt x="551" y="664"/>
                        <a:pt x="538" y="658"/>
                        <a:pt x="528" y="658"/>
                      </a:cubicBezTo>
                      <a:cubicBezTo>
                        <a:pt x="492" y="658"/>
                        <a:pt x="498" y="741"/>
                        <a:pt x="438" y="803"/>
                      </a:cubicBezTo>
                      <a:cubicBezTo>
                        <a:pt x="361" y="880"/>
                        <a:pt x="400" y="927"/>
                        <a:pt x="361" y="944"/>
                      </a:cubicBezTo>
                      <a:cubicBezTo>
                        <a:pt x="357" y="946"/>
                        <a:pt x="352" y="947"/>
                        <a:pt x="349" y="947"/>
                      </a:cubicBezTo>
                      <a:cubicBezTo>
                        <a:pt x="325" y="947"/>
                        <a:pt x="329" y="899"/>
                        <a:pt x="311" y="819"/>
                      </a:cubicBezTo>
                      <a:cubicBezTo>
                        <a:pt x="304" y="791"/>
                        <a:pt x="290" y="781"/>
                        <a:pt x="273" y="781"/>
                      </a:cubicBezTo>
                      <a:cubicBezTo>
                        <a:pt x="234" y="781"/>
                        <a:pt x="178" y="829"/>
                        <a:pt x="147" y="833"/>
                      </a:cubicBezTo>
                      <a:cubicBezTo>
                        <a:pt x="153" y="855"/>
                        <a:pt x="196" y="891"/>
                        <a:pt x="199" y="901"/>
                      </a:cubicBezTo>
                      <a:cubicBezTo>
                        <a:pt x="202" y="911"/>
                        <a:pt x="306" y="1115"/>
                        <a:pt x="315" y="1156"/>
                      </a:cubicBezTo>
                      <a:cubicBezTo>
                        <a:pt x="317" y="1161"/>
                        <a:pt x="319" y="1163"/>
                        <a:pt x="321" y="1163"/>
                      </a:cubicBezTo>
                      <a:cubicBezTo>
                        <a:pt x="333" y="1163"/>
                        <a:pt x="358" y="1066"/>
                        <a:pt x="358" y="1066"/>
                      </a:cubicBezTo>
                      <a:cubicBezTo>
                        <a:pt x="358" y="1066"/>
                        <a:pt x="367" y="1068"/>
                        <a:pt x="381" y="1068"/>
                      </a:cubicBezTo>
                      <a:cubicBezTo>
                        <a:pt x="410" y="1068"/>
                        <a:pt x="456" y="1063"/>
                        <a:pt x="465" y="1033"/>
                      </a:cubicBezTo>
                      <a:cubicBezTo>
                        <a:pt x="467" y="1026"/>
                        <a:pt x="467" y="1020"/>
                        <a:pt x="467" y="1014"/>
                      </a:cubicBezTo>
                      <a:cubicBezTo>
                        <a:pt x="467" y="995"/>
                        <a:pt x="461" y="977"/>
                        <a:pt x="461" y="962"/>
                      </a:cubicBezTo>
                      <a:cubicBezTo>
                        <a:pt x="461" y="946"/>
                        <a:pt x="468" y="933"/>
                        <a:pt x="497" y="928"/>
                      </a:cubicBezTo>
                      <a:cubicBezTo>
                        <a:pt x="504" y="927"/>
                        <a:pt x="510" y="927"/>
                        <a:pt x="515" y="927"/>
                      </a:cubicBezTo>
                      <a:cubicBezTo>
                        <a:pt x="530" y="927"/>
                        <a:pt x="539" y="930"/>
                        <a:pt x="548" y="934"/>
                      </a:cubicBezTo>
                      <a:cubicBezTo>
                        <a:pt x="556" y="938"/>
                        <a:pt x="563" y="941"/>
                        <a:pt x="572" y="941"/>
                      </a:cubicBezTo>
                      <a:cubicBezTo>
                        <a:pt x="583" y="941"/>
                        <a:pt x="596" y="937"/>
                        <a:pt x="617" y="922"/>
                      </a:cubicBezTo>
                      <a:cubicBezTo>
                        <a:pt x="682" y="878"/>
                        <a:pt x="711" y="873"/>
                        <a:pt x="711" y="810"/>
                      </a:cubicBezTo>
                      <a:cubicBezTo>
                        <a:pt x="711" y="746"/>
                        <a:pt x="731" y="599"/>
                        <a:pt x="747" y="570"/>
                      </a:cubicBezTo>
                      <a:cubicBezTo>
                        <a:pt x="763" y="540"/>
                        <a:pt x="854" y="459"/>
                        <a:pt x="877" y="406"/>
                      </a:cubicBezTo>
                      <a:cubicBezTo>
                        <a:pt x="899" y="353"/>
                        <a:pt x="893" y="334"/>
                        <a:pt x="912" y="311"/>
                      </a:cubicBezTo>
                      <a:cubicBezTo>
                        <a:pt x="932" y="287"/>
                        <a:pt x="932" y="277"/>
                        <a:pt x="932" y="229"/>
                      </a:cubicBezTo>
                      <a:cubicBezTo>
                        <a:pt x="932" y="229"/>
                        <a:pt x="932" y="229"/>
                        <a:pt x="932" y="229"/>
                      </a:cubicBezTo>
                      <a:cubicBezTo>
                        <a:pt x="932" y="229"/>
                        <a:pt x="932" y="229"/>
                        <a:pt x="932" y="229"/>
                      </a:cubicBezTo>
                      <a:cubicBezTo>
                        <a:pt x="932" y="229"/>
                        <a:pt x="932" y="229"/>
                        <a:pt x="932" y="229"/>
                      </a:cubicBezTo>
                      <a:cubicBezTo>
                        <a:pt x="932" y="228"/>
                        <a:pt x="932" y="228"/>
                        <a:pt x="932" y="228"/>
                      </a:cubicBezTo>
                      <a:cubicBezTo>
                        <a:pt x="932" y="228"/>
                        <a:pt x="932" y="228"/>
                        <a:pt x="932" y="228"/>
                      </a:cubicBezTo>
                      <a:cubicBezTo>
                        <a:pt x="932" y="228"/>
                        <a:pt x="932" y="228"/>
                        <a:pt x="932" y="228"/>
                      </a:cubicBezTo>
                      <a:cubicBezTo>
                        <a:pt x="932" y="198"/>
                        <a:pt x="922" y="181"/>
                        <a:pt x="922" y="165"/>
                      </a:cubicBezTo>
                      <a:cubicBezTo>
                        <a:pt x="922" y="156"/>
                        <a:pt x="926" y="147"/>
                        <a:pt x="938" y="136"/>
                      </a:cubicBezTo>
                      <a:cubicBezTo>
                        <a:pt x="971" y="109"/>
                        <a:pt x="984" y="83"/>
                        <a:pt x="987" y="62"/>
                      </a:cubicBezTo>
                      <a:cubicBezTo>
                        <a:pt x="990" y="44"/>
                        <a:pt x="1013" y="56"/>
                        <a:pt x="1013" y="19"/>
                      </a:cubicBezTo>
                      <a:cubicBezTo>
                        <a:pt x="1013" y="19"/>
                        <a:pt x="1013" y="19"/>
                        <a:pt x="1013" y="19"/>
                      </a:cubicBezTo>
                      <a:cubicBezTo>
                        <a:pt x="1013" y="56"/>
                        <a:pt x="990" y="44"/>
                        <a:pt x="987" y="62"/>
                      </a:cubicBezTo>
                      <a:cubicBezTo>
                        <a:pt x="984" y="82"/>
                        <a:pt x="972" y="106"/>
                        <a:pt x="944" y="132"/>
                      </a:cubicBezTo>
                      <a:cubicBezTo>
                        <a:pt x="910" y="114"/>
                        <a:pt x="886" y="80"/>
                        <a:pt x="873" y="25"/>
                      </a:cubicBezTo>
                      <a:cubicBezTo>
                        <a:pt x="869" y="8"/>
                        <a:pt x="867" y="0"/>
                        <a:pt x="865" y="0"/>
                      </a:cubicBezTo>
                    </a:path>
                  </a:pathLst>
                </a:custGeom>
                <a:solidFill>
                  <a:srgbClr val="0080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9" name="Freeform 57"/>
                <p:cNvSpPr>
                  <a:spLocks/>
                </p:cNvSpPr>
                <p:nvPr/>
              </p:nvSpPr>
              <p:spPr bwMode="auto">
                <a:xfrm>
                  <a:off x="3292476" y="2906713"/>
                  <a:ext cx="284163" cy="933450"/>
                </a:xfrm>
                <a:custGeom>
                  <a:avLst/>
                  <a:gdLst>
                    <a:gd name="T0" fmla="*/ 61 w 161"/>
                    <a:gd name="T1" fmla="*/ 0 h 529"/>
                    <a:gd name="T2" fmla="*/ 50 w 161"/>
                    <a:gd name="T3" fmla="*/ 4 h 529"/>
                    <a:gd name="T4" fmla="*/ 50 w 161"/>
                    <a:gd name="T5" fmla="*/ 4 h 529"/>
                    <a:gd name="T6" fmla="*/ 51 w 161"/>
                    <a:gd name="T7" fmla="*/ 8 h 529"/>
                    <a:gd name="T8" fmla="*/ 51 w 161"/>
                    <a:gd name="T9" fmla="*/ 8 h 529"/>
                    <a:gd name="T10" fmla="*/ 0 w 161"/>
                    <a:gd name="T11" fmla="*/ 47 h 529"/>
                    <a:gd name="T12" fmla="*/ 11 w 161"/>
                    <a:gd name="T13" fmla="*/ 108 h 529"/>
                    <a:gd name="T14" fmla="*/ 109 w 161"/>
                    <a:gd name="T15" fmla="*/ 404 h 529"/>
                    <a:gd name="T16" fmla="*/ 159 w 161"/>
                    <a:gd name="T17" fmla="*/ 529 h 529"/>
                    <a:gd name="T18" fmla="*/ 160 w 161"/>
                    <a:gd name="T19" fmla="*/ 430 h 529"/>
                    <a:gd name="T20" fmla="*/ 160 w 161"/>
                    <a:gd name="T21" fmla="*/ 466 h 529"/>
                    <a:gd name="T22" fmla="*/ 160 w 161"/>
                    <a:gd name="T23" fmla="*/ 466 h 529"/>
                    <a:gd name="T24" fmla="*/ 100 w 161"/>
                    <a:gd name="T25" fmla="*/ 252 h 529"/>
                    <a:gd name="T26" fmla="*/ 61 w 161"/>
                    <a:gd name="T27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1" h="529">
                      <a:moveTo>
                        <a:pt x="61" y="0"/>
                      </a:moveTo>
                      <a:cubicBezTo>
                        <a:pt x="58" y="2"/>
                        <a:pt x="54" y="3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1" y="6"/>
                        <a:pt x="51" y="7"/>
                        <a:pt x="51" y="8"/>
                      </a:cubicBezTo>
                      <a:cubicBezTo>
                        <a:pt x="51" y="8"/>
                        <a:pt x="51" y="8"/>
                        <a:pt x="51" y="8"/>
                      </a:cubicBezTo>
                      <a:cubicBezTo>
                        <a:pt x="51" y="29"/>
                        <a:pt x="28" y="46"/>
                        <a:pt x="0" y="47"/>
                      </a:cubicBezTo>
                      <a:cubicBezTo>
                        <a:pt x="2" y="66"/>
                        <a:pt x="6" y="86"/>
                        <a:pt x="11" y="108"/>
                      </a:cubicBezTo>
                      <a:cubicBezTo>
                        <a:pt x="49" y="266"/>
                        <a:pt x="87" y="368"/>
                        <a:pt x="109" y="404"/>
                      </a:cubicBezTo>
                      <a:cubicBezTo>
                        <a:pt x="130" y="440"/>
                        <a:pt x="159" y="529"/>
                        <a:pt x="159" y="529"/>
                      </a:cubicBezTo>
                      <a:cubicBezTo>
                        <a:pt x="159" y="529"/>
                        <a:pt x="161" y="485"/>
                        <a:pt x="160" y="430"/>
                      </a:cubicBezTo>
                      <a:cubicBezTo>
                        <a:pt x="160" y="443"/>
                        <a:pt x="160" y="455"/>
                        <a:pt x="160" y="466"/>
                      </a:cubicBezTo>
                      <a:cubicBezTo>
                        <a:pt x="160" y="466"/>
                        <a:pt x="160" y="466"/>
                        <a:pt x="160" y="466"/>
                      </a:cubicBezTo>
                      <a:cubicBezTo>
                        <a:pt x="159" y="404"/>
                        <a:pt x="147" y="308"/>
                        <a:pt x="100" y="252"/>
                      </a:cubicBezTo>
                      <a:cubicBezTo>
                        <a:pt x="59" y="202"/>
                        <a:pt x="55" y="90"/>
                        <a:pt x="61" y="0"/>
                      </a:cubicBezTo>
                    </a:path>
                  </a:pathLst>
                </a:custGeom>
                <a:solidFill>
                  <a:srgbClr val="00805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0" name="Freeform 59"/>
                <p:cNvSpPr>
                  <a:spLocks noEditPoints="1"/>
                </p:cNvSpPr>
                <p:nvPr/>
              </p:nvSpPr>
              <p:spPr bwMode="auto">
                <a:xfrm>
                  <a:off x="3535363" y="3360738"/>
                  <a:ext cx="0" cy="1588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  <a:gd name="T3" fmla="*/ 1 h 1"/>
                    <a:gd name="T4" fmla="*/ 1 h 1"/>
                    <a:gd name="T5" fmla="*/ 1 h 1"/>
                    <a:gd name="T6" fmla="*/ 1 h 1"/>
                    <a:gd name="T7" fmla="*/ 1 h 1"/>
                    <a:gd name="T8" fmla="*/ 1 h 1"/>
                    <a:gd name="T9" fmla="*/ 0 h 1"/>
                    <a:gd name="T10" fmla="*/ 1 h 1"/>
                    <a:gd name="T11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2DA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1" name="Freeform 60"/>
                <p:cNvSpPr>
                  <a:spLocks/>
                </p:cNvSpPr>
                <p:nvPr/>
              </p:nvSpPr>
              <p:spPr bwMode="auto">
                <a:xfrm>
                  <a:off x="2693988" y="3159126"/>
                  <a:ext cx="585788" cy="1568450"/>
                </a:xfrm>
                <a:custGeom>
                  <a:avLst/>
                  <a:gdLst>
                    <a:gd name="T0" fmla="*/ 63 w 331"/>
                    <a:gd name="T1" fmla="*/ 0 h 888"/>
                    <a:gd name="T2" fmla="*/ 30 w 331"/>
                    <a:gd name="T3" fmla="*/ 6 h 888"/>
                    <a:gd name="T4" fmla="*/ 0 w 331"/>
                    <a:gd name="T5" fmla="*/ 1 h 888"/>
                    <a:gd name="T6" fmla="*/ 100 w 331"/>
                    <a:gd name="T7" fmla="*/ 400 h 888"/>
                    <a:gd name="T8" fmla="*/ 180 w 331"/>
                    <a:gd name="T9" fmla="*/ 519 h 888"/>
                    <a:gd name="T10" fmla="*/ 193 w 331"/>
                    <a:gd name="T11" fmla="*/ 582 h 888"/>
                    <a:gd name="T12" fmla="*/ 282 w 331"/>
                    <a:gd name="T13" fmla="*/ 710 h 888"/>
                    <a:gd name="T14" fmla="*/ 259 w 331"/>
                    <a:gd name="T15" fmla="*/ 888 h 888"/>
                    <a:gd name="T16" fmla="*/ 328 w 331"/>
                    <a:gd name="T17" fmla="*/ 676 h 888"/>
                    <a:gd name="T18" fmla="*/ 248 w 331"/>
                    <a:gd name="T19" fmla="*/ 546 h 888"/>
                    <a:gd name="T20" fmla="*/ 215 w 331"/>
                    <a:gd name="T21" fmla="*/ 480 h 888"/>
                    <a:gd name="T22" fmla="*/ 102 w 331"/>
                    <a:gd name="T23" fmla="*/ 275 h 888"/>
                    <a:gd name="T24" fmla="*/ 63 w 331"/>
                    <a:gd name="T25" fmla="*/ 0 h 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31" h="888">
                      <a:moveTo>
                        <a:pt x="63" y="0"/>
                      </a:moveTo>
                      <a:cubicBezTo>
                        <a:pt x="53" y="3"/>
                        <a:pt x="42" y="6"/>
                        <a:pt x="30" y="6"/>
                      </a:cubicBezTo>
                      <a:cubicBezTo>
                        <a:pt x="19" y="6"/>
                        <a:pt x="9" y="4"/>
                        <a:pt x="0" y="1"/>
                      </a:cubicBezTo>
                      <a:cubicBezTo>
                        <a:pt x="29" y="141"/>
                        <a:pt x="79" y="376"/>
                        <a:pt x="100" y="400"/>
                      </a:cubicBezTo>
                      <a:cubicBezTo>
                        <a:pt x="129" y="433"/>
                        <a:pt x="159" y="496"/>
                        <a:pt x="180" y="519"/>
                      </a:cubicBezTo>
                      <a:cubicBezTo>
                        <a:pt x="201" y="541"/>
                        <a:pt x="193" y="543"/>
                        <a:pt x="193" y="582"/>
                      </a:cubicBezTo>
                      <a:cubicBezTo>
                        <a:pt x="193" y="621"/>
                        <a:pt x="282" y="643"/>
                        <a:pt x="282" y="710"/>
                      </a:cubicBezTo>
                      <a:cubicBezTo>
                        <a:pt x="282" y="763"/>
                        <a:pt x="265" y="854"/>
                        <a:pt x="259" y="888"/>
                      </a:cubicBezTo>
                      <a:cubicBezTo>
                        <a:pt x="281" y="837"/>
                        <a:pt x="326" y="733"/>
                        <a:pt x="328" y="676"/>
                      </a:cubicBezTo>
                      <a:cubicBezTo>
                        <a:pt x="331" y="600"/>
                        <a:pt x="248" y="562"/>
                        <a:pt x="248" y="546"/>
                      </a:cubicBezTo>
                      <a:cubicBezTo>
                        <a:pt x="248" y="529"/>
                        <a:pt x="237" y="515"/>
                        <a:pt x="215" y="480"/>
                      </a:cubicBezTo>
                      <a:cubicBezTo>
                        <a:pt x="193" y="445"/>
                        <a:pt x="121" y="333"/>
                        <a:pt x="102" y="275"/>
                      </a:cubicBezTo>
                      <a:cubicBezTo>
                        <a:pt x="90" y="238"/>
                        <a:pt x="74" y="98"/>
                        <a:pt x="63" y="0"/>
                      </a:cubicBezTo>
                    </a:path>
                  </a:pathLst>
                </a:custGeom>
                <a:solidFill>
                  <a:srgbClr val="0058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2" name="Freeform 62"/>
                <p:cNvSpPr>
                  <a:spLocks/>
                </p:cNvSpPr>
                <p:nvPr/>
              </p:nvSpPr>
              <p:spPr bwMode="auto">
                <a:xfrm>
                  <a:off x="2192318" y="2901184"/>
                  <a:ext cx="1933509" cy="2518542"/>
                </a:xfrm>
                <a:custGeom>
                  <a:avLst/>
                  <a:gdLst>
                    <a:gd name="T0" fmla="*/ 855 w 1107"/>
                    <a:gd name="T1" fmla="*/ 0 h 1423"/>
                    <a:gd name="T2" fmla="*/ 807 w 1107"/>
                    <a:gd name="T3" fmla="*/ 19 h 1423"/>
                    <a:gd name="T4" fmla="*/ 775 w 1107"/>
                    <a:gd name="T5" fmla="*/ 12 h 1423"/>
                    <a:gd name="T6" fmla="*/ 775 w 1107"/>
                    <a:gd name="T7" fmla="*/ 39 h 1423"/>
                    <a:gd name="T8" fmla="*/ 879 w 1107"/>
                    <a:gd name="T9" fmla="*/ 327 h 1423"/>
                    <a:gd name="T10" fmla="*/ 794 w 1107"/>
                    <a:gd name="T11" fmla="*/ 603 h 1423"/>
                    <a:gd name="T12" fmla="*/ 709 w 1107"/>
                    <a:gd name="T13" fmla="*/ 523 h 1423"/>
                    <a:gd name="T14" fmla="*/ 583 w 1107"/>
                    <a:gd name="T15" fmla="*/ 76 h 1423"/>
                    <a:gd name="T16" fmla="*/ 525 w 1107"/>
                    <a:gd name="T17" fmla="*/ 91 h 1423"/>
                    <a:gd name="T18" fmla="*/ 473 w 1107"/>
                    <a:gd name="T19" fmla="*/ 79 h 1423"/>
                    <a:gd name="T20" fmla="*/ 468 w 1107"/>
                    <a:gd name="T21" fmla="*/ 345 h 1423"/>
                    <a:gd name="T22" fmla="*/ 709 w 1107"/>
                    <a:gd name="T23" fmla="*/ 764 h 1423"/>
                    <a:gd name="T24" fmla="*/ 697 w 1107"/>
                    <a:gd name="T25" fmla="*/ 952 h 1423"/>
                    <a:gd name="T26" fmla="*/ 561 w 1107"/>
                    <a:gd name="T27" fmla="*/ 1102 h 1423"/>
                    <a:gd name="T28" fmla="*/ 460 w 1107"/>
                    <a:gd name="T29" fmla="*/ 1008 h 1423"/>
                    <a:gd name="T30" fmla="*/ 494 w 1107"/>
                    <a:gd name="T31" fmla="*/ 814 h 1423"/>
                    <a:gd name="T32" fmla="*/ 358 w 1107"/>
                    <a:gd name="T33" fmla="*/ 686 h 1423"/>
                    <a:gd name="T34" fmla="*/ 274 w 1107"/>
                    <a:gd name="T35" fmla="*/ 459 h 1423"/>
                    <a:gd name="T36" fmla="*/ 200 w 1107"/>
                    <a:gd name="T37" fmla="*/ 92 h 1423"/>
                    <a:gd name="T38" fmla="*/ 143 w 1107"/>
                    <a:gd name="T39" fmla="*/ 49 h 1423"/>
                    <a:gd name="T40" fmla="*/ 143 w 1107"/>
                    <a:gd name="T41" fmla="*/ 49 h 1423"/>
                    <a:gd name="T42" fmla="*/ 143 w 1107"/>
                    <a:gd name="T43" fmla="*/ 46 h 1423"/>
                    <a:gd name="T44" fmla="*/ 143 w 1107"/>
                    <a:gd name="T45" fmla="*/ 46 h 1423"/>
                    <a:gd name="T46" fmla="*/ 127 w 1107"/>
                    <a:gd name="T47" fmla="*/ 48 h 1423"/>
                    <a:gd name="T48" fmla="*/ 73 w 1107"/>
                    <a:gd name="T49" fmla="*/ 21 h 1423"/>
                    <a:gd name="T50" fmla="*/ 36 w 1107"/>
                    <a:gd name="T51" fmla="*/ 29 h 1423"/>
                    <a:gd name="T52" fmla="*/ 26 w 1107"/>
                    <a:gd name="T53" fmla="*/ 29 h 1423"/>
                    <a:gd name="T54" fmla="*/ 1 w 1107"/>
                    <a:gd name="T55" fmla="*/ 133 h 1423"/>
                    <a:gd name="T56" fmla="*/ 172 w 1107"/>
                    <a:gd name="T57" fmla="*/ 540 h 1423"/>
                    <a:gd name="T58" fmla="*/ 160 w 1107"/>
                    <a:gd name="T59" fmla="*/ 609 h 1423"/>
                    <a:gd name="T60" fmla="*/ 141 w 1107"/>
                    <a:gd name="T61" fmla="*/ 653 h 1423"/>
                    <a:gd name="T62" fmla="*/ 234 w 1107"/>
                    <a:gd name="T63" fmla="*/ 729 h 1423"/>
                    <a:gd name="T64" fmla="*/ 253 w 1107"/>
                    <a:gd name="T65" fmla="*/ 819 h 1423"/>
                    <a:gd name="T66" fmla="*/ 403 w 1107"/>
                    <a:gd name="T67" fmla="*/ 1080 h 1423"/>
                    <a:gd name="T68" fmla="*/ 401 w 1107"/>
                    <a:gd name="T69" fmla="*/ 1197 h 1423"/>
                    <a:gd name="T70" fmla="*/ 511 w 1107"/>
                    <a:gd name="T71" fmla="*/ 1262 h 1423"/>
                    <a:gd name="T72" fmla="*/ 572 w 1107"/>
                    <a:gd name="T73" fmla="*/ 1322 h 1423"/>
                    <a:gd name="T74" fmla="*/ 741 w 1107"/>
                    <a:gd name="T75" fmla="*/ 1423 h 1423"/>
                    <a:gd name="T76" fmla="*/ 741 w 1107"/>
                    <a:gd name="T77" fmla="*/ 1423 h 1423"/>
                    <a:gd name="T78" fmla="*/ 967 w 1107"/>
                    <a:gd name="T79" fmla="*/ 965 h 1423"/>
                    <a:gd name="T80" fmla="*/ 1065 w 1107"/>
                    <a:gd name="T81" fmla="*/ 901 h 1423"/>
                    <a:gd name="T82" fmla="*/ 1077 w 1107"/>
                    <a:gd name="T83" fmla="*/ 864 h 1423"/>
                    <a:gd name="T84" fmla="*/ 1035 w 1107"/>
                    <a:gd name="T85" fmla="*/ 738 h 1423"/>
                    <a:gd name="T86" fmla="*/ 1033 w 1107"/>
                    <a:gd name="T87" fmla="*/ 228 h 1423"/>
                    <a:gd name="T88" fmla="*/ 893 w 1107"/>
                    <a:gd name="T89" fmla="*/ 61 h 1423"/>
                    <a:gd name="T90" fmla="*/ 855 w 1107"/>
                    <a:gd name="T91" fmla="*/ 0 h 1423"/>
                    <a:gd name="connsiteX0" fmla="*/ 7716 w 9870"/>
                    <a:gd name="connsiteY0" fmla="*/ 22 h 10022"/>
                    <a:gd name="connsiteX1" fmla="*/ 7282 w 9870"/>
                    <a:gd name="connsiteY1" fmla="*/ 156 h 10022"/>
                    <a:gd name="connsiteX2" fmla="*/ 6993 w 9870"/>
                    <a:gd name="connsiteY2" fmla="*/ 106 h 10022"/>
                    <a:gd name="connsiteX3" fmla="*/ 6993 w 9870"/>
                    <a:gd name="connsiteY3" fmla="*/ 296 h 10022"/>
                    <a:gd name="connsiteX4" fmla="*/ 7932 w 9870"/>
                    <a:gd name="connsiteY4" fmla="*/ 2320 h 10022"/>
                    <a:gd name="connsiteX5" fmla="*/ 7165 w 9870"/>
                    <a:gd name="connsiteY5" fmla="*/ 4260 h 10022"/>
                    <a:gd name="connsiteX6" fmla="*/ 6397 w 9870"/>
                    <a:gd name="connsiteY6" fmla="*/ 3697 h 10022"/>
                    <a:gd name="connsiteX7" fmla="*/ 5258 w 9870"/>
                    <a:gd name="connsiteY7" fmla="*/ 556 h 10022"/>
                    <a:gd name="connsiteX8" fmla="*/ 4735 w 9870"/>
                    <a:gd name="connsiteY8" fmla="*/ 661 h 10022"/>
                    <a:gd name="connsiteX9" fmla="*/ 4265 w 9870"/>
                    <a:gd name="connsiteY9" fmla="*/ 577 h 10022"/>
                    <a:gd name="connsiteX10" fmla="*/ 4220 w 9870"/>
                    <a:gd name="connsiteY10" fmla="*/ 2446 h 10022"/>
                    <a:gd name="connsiteX11" fmla="*/ 6397 w 9870"/>
                    <a:gd name="connsiteY11" fmla="*/ 5391 h 10022"/>
                    <a:gd name="connsiteX12" fmla="*/ 6288 w 9870"/>
                    <a:gd name="connsiteY12" fmla="*/ 6712 h 10022"/>
                    <a:gd name="connsiteX13" fmla="*/ 5060 w 9870"/>
                    <a:gd name="connsiteY13" fmla="*/ 7766 h 10022"/>
                    <a:gd name="connsiteX14" fmla="*/ 4147 w 9870"/>
                    <a:gd name="connsiteY14" fmla="*/ 7106 h 10022"/>
                    <a:gd name="connsiteX15" fmla="*/ 4455 w 9870"/>
                    <a:gd name="connsiteY15" fmla="*/ 5742 h 10022"/>
                    <a:gd name="connsiteX16" fmla="*/ 3226 w 9870"/>
                    <a:gd name="connsiteY16" fmla="*/ 4843 h 10022"/>
                    <a:gd name="connsiteX17" fmla="*/ 2467 w 9870"/>
                    <a:gd name="connsiteY17" fmla="*/ 3248 h 10022"/>
                    <a:gd name="connsiteX18" fmla="*/ 2259 w 9870"/>
                    <a:gd name="connsiteY18" fmla="*/ 3 h 10022"/>
                    <a:gd name="connsiteX19" fmla="*/ 1284 w 9870"/>
                    <a:gd name="connsiteY19" fmla="*/ 366 h 10022"/>
                    <a:gd name="connsiteX20" fmla="*/ 1284 w 9870"/>
                    <a:gd name="connsiteY20" fmla="*/ 366 h 10022"/>
                    <a:gd name="connsiteX21" fmla="*/ 1284 w 9870"/>
                    <a:gd name="connsiteY21" fmla="*/ 345 h 10022"/>
                    <a:gd name="connsiteX22" fmla="*/ 1284 w 9870"/>
                    <a:gd name="connsiteY22" fmla="*/ 345 h 10022"/>
                    <a:gd name="connsiteX23" fmla="*/ 1139 w 9870"/>
                    <a:gd name="connsiteY23" fmla="*/ 359 h 10022"/>
                    <a:gd name="connsiteX24" fmla="*/ 651 w 9870"/>
                    <a:gd name="connsiteY24" fmla="*/ 170 h 10022"/>
                    <a:gd name="connsiteX25" fmla="*/ 317 w 9870"/>
                    <a:gd name="connsiteY25" fmla="*/ 226 h 10022"/>
                    <a:gd name="connsiteX26" fmla="*/ 227 w 9870"/>
                    <a:gd name="connsiteY26" fmla="*/ 226 h 10022"/>
                    <a:gd name="connsiteX27" fmla="*/ 1 w 9870"/>
                    <a:gd name="connsiteY27" fmla="*/ 957 h 10022"/>
                    <a:gd name="connsiteX28" fmla="*/ 1546 w 9870"/>
                    <a:gd name="connsiteY28" fmla="*/ 3817 h 10022"/>
                    <a:gd name="connsiteX29" fmla="*/ 1437 w 9870"/>
                    <a:gd name="connsiteY29" fmla="*/ 4302 h 10022"/>
                    <a:gd name="connsiteX30" fmla="*/ 1266 w 9870"/>
                    <a:gd name="connsiteY30" fmla="*/ 4611 h 10022"/>
                    <a:gd name="connsiteX31" fmla="*/ 2106 w 9870"/>
                    <a:gd name="connsiteY31" fmla="*/ 5145 h 10022"/>
                    <a:gd name="connsiteX32" fmla="*/ 2277 w 9870"/>
                    <a:gd name="connsiteY32" fmla="*/ 5777 h 10022"/>
                    <a:gd name="connsiteX33" fmla="*/ 3632 w 9870"/>
                    <a:gd name="connsiteY33" fmla="*/ 7612 h 10022"/>
                    <a:gd name="connsiteX34" fmla="*/ 3614 w 9870"/>
                    <a:gd name="connsiteY34" fmla="*/ 8434 h 10022"/>
                    <a:gd name="connsiteX35" fmla="*/ 4608 w 9870"/>
                    <a:gd name="connsiteY35" fmla="*/ 8891 h 10022"/>
                    <a:gd name="connsiteX36" fmla="*/ 5159 w 9870"/>
                    <a:gd name="connsiteY36" fmla="*/ 9312 h 10022"/>
                    <a:gd name="connsiteX37" fmla="*/ 6686 w 9870"/>
                    <a:gd name="connsiteY37" fmla="*/ 10022 h 10022"/>
                    <a:gd name="connsiteX38" fmla="*/ 6686 w 9870"/>
                    <a:gd name="connsiteY38" fmla="*/ 10022 h 10022"/>
                    <a:gd name="connsiteX39" fmla="*/ 8727 w 9870"/>
                    <a:gd name="connsiteY39" fmla="*/ 6803 h 10022"/>
                    <a:gd name="connsiteX40" fmla="*/ 9613 w 9870"/>
                    <a:gd name="connsiteY40" fmla="*/ 6354 h 10022"/>
                    <a:gd name="connsiteX41" fmla="*/ 9721 w 9870"/>
                    <a:gd name="connsiteY41" fmla="*/ 6094 h 10022"/>
                    <a:gd name="connsiteX42" fmla="*/ 9342 w 9870"/>
                    <a:gd name="connsiteY42" fmla="*/ 5208 h 10022"/>
                    <a:gd name="connsiteX43" fmla="*/ 9324 w 9870"/>
                    <a:gd name="connsiteY43" fmla="*/ 1624 h 10022"/>
                    <a:gd name="connsiteX44" fmla="*/ 8059 w 9870"/>
                    <a:gd name="connsiteY44" fmla="*/ 451 h 10022"/>
                    <a:gd name="connsiteX45" fmla="*/ 7716 w 9870"/>
                    <a:gd name="connsiteY45" fmla="*/ 22 h 1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9870" h="10022">
                      <a:moveTo>
                        <a:pt x="7716" y="22"/>
                      </a:moveTo>
                      <a:cubicBezTo>
                        <a:pt x="7616" y="99"/>
                        <a:pt x="7454" y="156"/>
                        <a:pt x="7282" y="156"/>
                      </a:cubicBezTo>
                      <a:cubicBezTo>
                        <a:pt x="7174" y="156"/>
                        <a:pt x="7083" y="134"/>
                        <a:pt x="6993" y="106"/>
                      </a:cubicBezTo>
                      <a:lnTo>
                        <a:pt x="6993" y="296"/>
                      </a:lnTo>
                      <a:cubicBezTo>
                        <a:pt x="7011" y="788"/>
                        <a:pt x="8194" y="1540"/>
                        <a:pt x="7932" y="2320"/>
                      </a:cubicBezTo>
                      <a:cubicBezTo>
                        <a:pt x="7661" y="3093"/>
                        <a:pt x="7165" y="4260"/>
                        <a:pt x="7165" y="4260"/>
                      </a:cubicBezTo>
                      <a:cubicBezTo>
                        <a:pt x="7165" y="4260"/>
                        <a:pt x="6740" y="4147"/>
                        <a:pt x="6397" y="3697"/>
                      </a:cubicBezTo>
                      <a:cubicBezTo>
                        <a:pt x="6099" y="3311"/>
                        <a:pt x="5430" y="1413"/>
                        <a:pt x="5258" y="556"/>
                      </a:cubicBezTo>
                      <a:cubicBezTo>
                        <a:pt x="5123" y="619"/>
                        <a:pt x="4942" y="661"/>
                        <a:pt x="4735" y="661"/>
                      </a:cubicBezTo>
                      <a:cubicBezTo>
                        <a:pt x="4554" y="661"/>
                        <a:pt x="4391" y="626"/>
                        <a:pt x="4265" y="577"/>
                      </a:cubicBezTo>
                      <a:cubicBezTo>
                        <a:pt x="4156" y="1280"/>
                        <a:pt x="4075" y="2116"/>
                        <a:pt x="4220" y="2446"/>
                      </a:cubicBezTo>
                      <a:cubicBezTo>
                        <a:pt x="4491" y="3016"/>
                        <a:pt x="6243" y="4962"/>
                        <a:pt x="6397" y="5391"/>
                      </a:cubicBezTo>
                      <a:cubicBezTo>
                        <a:pt x="6550" y="5820"/>
                        <a:pt x="6442" y="6424"/>
                        <a:pt x="6288" y="6712"/>
                      </a:cubicBezTo>
                      <a:cubicBezTo>
                        <a:pt x="6135" y="7007"/>
                        <a:pt x="5448" y="7766"/>
                        <a:pt x="5060" y="7766"/>
                      </a:cubicBezTo>
                      <a:cubicBezTo>
                        <a:pt x="4680" y="7766"/>
                        <a:pt x="3876" y="7612"/>
                        <a:pt x="4147" y="7106"/>
                      </a:cubicBezTo>
                      <a:cubicBezTo>
                        <a:pt x="4409" y="6600"/>
                        <a:pt x="5024" y="6185"/>
                        <a:pt x="4455" y="5742"/>
                      </a:cubicBezTo>
                      <a:cubicBezTo>
                        <a:pt x="3876" y="5293"/>
                        <a:pt x="3226" y="5349"/>
                        <a:pt x="3226" y="4843"/>
                      </a:cubicBezTo>
                      <a:cubicBezTo>
                        <a:pt x="3226" y="4344"/>
                        <a:pt x="2693" y="3915"/>
                        <a:pt x="2467" y="3248"/>
                      </a:cubicBezTo>
                      <a:cubicBezTo>
                        <a:pt x="2305" y="2798"/>
                        <a:pt x="2448" y="874"/>
                        <a:pt x="2259" y="3"/>
                      </a:cubicBezTo>
                      <a:cubicBezTo>
                        <a:pt x="1961" y="-40"/>
                        <a:pt x="1446" y="306"/>
                        <a:pt x="1284" y="366"/>
                      </a:cubicBezTo>
                      <a:lnTo>
                        <a:pt x="1284" y="366"/>
                      </a:lnTo>
                      <a:lnTo>
                        <a:pt x="1284" y="345"/>
                      </a:lnTo>
                      <a:lnTo>
                        <a:pt x="1284" y="345"/>
                      </a:lnTo>
                      <a:cubicBezTo>
                        <a:pt x="1239" y="352"/>
                        <a:pt x="1184" y="359"/>
                        <a:pt x="1139" y="359"/>
                      </a:cubicBezTo>
                      <a:cubicBezTo>
                        <a:pt x="904" y="359"/>
                        <a:pt x="706" y="275"/>
                        <a:pt x="651" y="170"/>
                      </a:cubicBezTo>
                      <a:cubicBezTo>
                        <a:pt x="561" y="205"/>
                        <a:pt x="444" y="226"/>
                        <a:pt x="317" y="226"/>
                      </a:cubicBezTo>
                      <a:lnTo>
                        <a:pt x="227" y="226"/>
                      </a:lnTo>
                      <a:cubicBezTo>
                        <a:pt x="100" y="556"/>
                        <a:pt x="-8" y="879"/>
                        <a:pt x="1" y="957"/>
                      </a:cubicBezTo>
                      <a:cubicBezTo>
                        <a:pt x="19" y="1118"/>
                        <a:pt x="1492" y="3662"/>
                        <a:pt x="1546" y="3817"/>
                      </a:cubicBezTo>
                      <a:cubicBezTo>
                        <a:pt x="1609" y="3971"/>
                        <a:pt x="1546" y="4133"/>
                        <a:pt x="1437" y="4302"/>
                      </a:cubicBezTo>
                      <a:cubicBezTo>
                        <a:pt x="1320" y="4470"/>
                        <a:pt x="1184" y="4548"/>
                        <a:pt x="1266" y="4611"/>
                      </a:cubicBezTo>
                      <a:cubicBezTo>
                        <a:pt x="1338" y="4681"/>
                        <a:pt x="1952" y="5004"/>
                        <a:pt x="2106" y="5145"/>
                      </a:cubicBezTo>
                      <a:cubicBezTo>
                        <a:pt x="2259" y="5293"/>
                        <a:pt x="2160" y="5637"/>
                        <a:pt x="2277" y="5777"/>
                      </a:cubicBezTo>
                      <a:cubicBezTo>
                        <a:pt x="2386" y="5925"/>
                        <a:pt x="3669" y="7338"/>
                        <a:pt x="3632" y="7612"/>
                      </a:cubicBezTo>
                      <a:cubicBezTo>
                        <a:pt x="3596" y="7879"/>
                        <a:pt x="3325" y="8202"/>
                        <a:pt x="3614" y="8434"/>
                      </a:cubicBezTo>
                      <a:cubicBezTo>
                        <a:pt x="3894" y="8666"/>
                        <a:pt x="4455" y="8806"/>
                        <a:pt x="4608" y="8891"/>
                      </a:cubicBezTo>
                      <a:cubicBezTo>
                        <a:pt x="4762" y="8982"/>
                        <a:pt x="4888" y="9094"/>
                        <a:pt x="5159" y="9312"/>
                      </a:cubicBezTo>
                      <a:cubicBezTo>
                        <a:pt x="5421" y="9523"/>
                        <a:pt x="6550" y="10022"/>
                        <a:pt x="6686" y="10022"/>
                      </a:cubicBezTo>
                      <a:lnTo>
                        <a:pt x="6686" y="10022"/>
                      </a:lnTo>
                      <a:cubicBezTo>
                        <a:pt x="6803" y="10008"/>
                        <a:pt x="8501" y="7007"/>
                        <a:pt x="8727" y="6803"/>
                      </a:cubicBezTo>
                      <a:cubicBezTo>
                        <a:pt x="8962" y="6600"/>
                        <a:pt x="9360" y="6424"/>
                        <a:pt x="9613" y="6354"/>
                      </a:cubicBezTo>
                      <a:cubicBezTo>
                        <a:pt x="9856" y="6283"/>
                        <a:pt x="9992" y="6206"/>
                        <a:pt x="9721" y="6094"/>
                      </a:cubicBezTo>
                      <a:cubicBezTo>
                        <a:pt x="9459" y="5974"/>
                        <a:pt x="9269" y="5468"/>
                        <a:pt x="9342" y="5208"/>
                      </a:cubicBezTo>
                      <a:cubicBezTo>
                        <a:pt x="9414" y="4941"/>
                        <a:pt x="9342" y="1948"/>
                        <a:pt x="9324" y="1624"/>
                      </a:cubicBezTo>
                      <a:cubicBezTo>
                        <a:pt x="9305" y="1308"/>
                        <a:pt x="8447" y="774"/>
                        <a:pt x="8059" y="451"/>
                      </a:cubicBezTo>
                      <a:cubicBezTo>
                        <a:pt x="7923" y="331"/>
                        <a:pt x="7806" y="170"/>
                        <a:pt x="7716" y="22"/>
                      </a:cubicBezTo>
                    </a:path>
                  </a:pathLst>
                </a:custGeom>
                <a:solidFill>
                  <a:srgbClr val="0080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3" name="Freeform 64"/>
                <p:cNvSpPr>
                  <a:spLocks/>
                </p:cNvSpPr>
                <p:nvPr/>
              </p:nvSpPr>
              <p:spPr bwMode="auto">
                <a:xfrm>
                  <a:off x="3146426" y="4727576"/>
                  <a:ext cx="6350" cy="23813"/>
                </a:xfrm>
                <a:custGeom>
                  <a:avLst/>
                  <a:gdLst>
                    <a:gd name="T0" fmla="*/ 3 w 3"/>
                    <a:gd name="T1" fmla="*/ 0 h 13"/>
                    <a:gd name="T2" fmla="*/ 3 w 3"/>
                    <a:gd name="T3" fmla="*/ 0 h 13"/>
                    <a:gd name="T4" fmla="*/ 0 w 3"/>
                    <a:gd name="T5" fmla="*/ 13 h 13"/>
                    <a:gd name="T6" fmla="*/ 3 w 3"/>
                    <a:gd name="T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3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8"/>
                        <a:pt x="0" y="13"/>
                        <a:pt x="0" y="13"/>
                      </a:cubicBezTo>
                      <a:cubicBezTo>
                        <a:pt x="0" y="13"/>
                        <a:pt x="1" y="8"/>
                        <a:pt x="3" y="0"/>
                      </a:cubicBezTo>
                    </a:path>
                  </a:pathLst>
                </a:custGeom>
                <a:solidFill>
                  <a:srgbClr val="C2DA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4" name="Freeform 65"/>
                <p:cNvSpPr>
                  <a:spLocks/>
                </p:cNvSpPr>
                <p:nvPr/>
              </p:nvSpPr>
              <p:spPr bwMode="auto">
                <a:xfrm>
                  <a:off x="2805113" y="3049588"/>
                  <a:ext cx="568325" cy="1701800"/>
                </a:xfrm>
                <a:custGeom>
                  <a:avLst/>
                  <a:gdLst>
                    <a:gd name="T0" fmla="*/ 42 w 321"/>
                    <a:gd name="T1" fmla="*/ 0 h 963"/>
                    <a:gd name="T2" fmla="*/ 37 w 321"/>
                    <a:gd name="T3" fmla="*/ 1 h 963"/>
                    <a:gd name="T4" fmla="*/ 37 w 321"/>
                    <a:gd name="T5" fmla="*/ 1 h 963"/>
                    <a:gd name="T6" fmla="*/ 39 w 321"/>
                    <a:gd name="T7" fmla="*/ 14 h 963"/>
                    <a:gd name="T8" fmla="*/ 39 w 321"/>
                    <a:gd name="T9" fmla="*/ 14 h 963"/>
                    <a:gd name="T10" fmla="*/ 0 w 321"/>
                    <a:gd name="T11" fmla="*/ 62 h 963"/>
                    <a:gd name="T12" fmla="*/ 39 w 321"/>
                    <a:gd name="T13" fmla="*/ 337 h 963"/>
                    <a:gd name="T14" fmla="*/ 152 w 321"/>
                    <a:gd name="T15" fmla="*/ 542 h 963"/>
                    <a:gd name="T16" fmla="*/ 185 w 321"/>
                    <a:gd name="T17" fmla="*/ 608 h 963"/>
                    <a:gd name="T18" fmla="*/ 265 w 321"/>
                    <a:gd name="T19" fmla="*/ 738 h 963"/>
                    <a:gd name="T20" fmla="*/ 196 w 321"/>
                    <a:gd name="T21" fmla="*/ 950 h 963"/>
                    <a:gd name="T22" fmla="*/ 193 w 321"/>
                    <a:gd name="T23" fmla="*/ 963 h 963"/>
                    <a:gd name="T24" fmla="*/ 193 w 321"/>
                    <a:gd name="T25" fmla="*/ 963 h 963"/>
                    <a:gd name="T26" fmla="*/ 321 w 321"/>
                    <a:gd name="T27" fmla="*/ 708 h 963"/>
                    <a:gd name="T28" fmla="*/ 316 w 321"/>
                    <a:gd name="T29" fmla="*/ 689 h 963"/>
                    <a:gd name="T30" fmla="*/ 159 w 321"/>
                    <a:gd name="T31" fmla="*/ 473 h 963"/>
                    <a:gd name="T32" fmla="*/ 65 w 321"/>
                    <a:gd name="T33" fmla="*/ 174 h 963"/>
                    <a:gd name="T34" fmla="*/ 66 w 321"/>
                    <a:gd name="T35" fmla="*/ 146 h 963"/>
                    <a:gd name="T36" fmla="*/ 73 w 321"/>
                    <a:gd name="T37" fmla="*/ 20 h 963"/>
                    <a:gd name="T38" fmla="*/ 42 w 321"/>
                    <a:gd name="T39" fmla="*/ 0 h 9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21" h="963">
                      <a:moveTo>
                        <a:pt x="42" y="0"/>
                      </a:moveTo>
                      <a:cubicBezTo>
                        <a:pt x="40" y="0"/>
                        <a:pt x="39" y="1"/>
                        <a:pt x="37" y="1"/>
                      </a:cubicBezTo>
                      <a:cubicBezTo>
                        <a:pt x="37" y="1"/>
                        <a:pt x="37" y="1"/>
                        <a:pt x="37" y="1"/>
                      </a:cubicBezTo>
                      <a:cubicBezTo>
                        <a:pt x="38" y="6"/>
                        <a:pt x="39" y="10"/>
                        <a:pt x="39" y="14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9" y="35"/>
                        <a:pt x="23" y="53"/>
                        <a:pt x="0" y="62"/>
                      </a:cubicBezTo>
                      <a:cubicBezTo>
                        <a:pt x="11" y="160"/>
                        <a:pt x="27" y="300"/>
                        <a:pt x="39" y="337"/>
                      </a:cubicBezTo>
                      <a:cubicBezTo>
                        <a:pt x="58" y="395"/>
                        <a:pt x="130" y="507"/>
                        <a:pt x="152" y="542"/>
                      </a:cubicBezTo>
                      <a:cubicBezTo>
                        <a:pt x="174" y="577"/>
                        <a:pt x="185" y="591"/>
                        <a:pt x="185" y="608"/>
                      </a:cubicBezTo>
                      <a:cubicBezTo>
                        <a:pt x="185" y="624"/>
                        <a:pt x="268" y="662"/>
                        <a:pt x="265" y="738"/>
                      </a:cubicBezTo>
                      <a:cubicBezTo>
                        <a:pt x="263" y="795"/>
                        <a:pt x="218" y="899"/>
                        <a:pt x="196" y="950"/>
                      </a:cubicBezTo>
                      <a:cubicBezTo>
                        <a:pt x="194" y="958"/>
                        <a:pt x="193" y="963"/>
                        <a:pt x="193" y="963"/>
                      </a:cubicBezTo>
                      <a:cubicBezTo>
                        <a:pt x="193" y="963"/>
                        <a:pt x="193" y="963"/>
                        <a:pt x="193" y="963"/>
                      </a:cubicBezTo>
                      <a:cubicBezTo>
                        <a:pt x="193" y="963"/>
                        <a:pt x="321" y="782"/>
                        <a:pt x="321" y="708"/>
                      </a:cubicBezTo>
                      <a:cubicBezTo>
                        <a:pt x="321" y="700"/>
                        <a:pt x="319" y="694"/>
                        <a:pt x="316" y="689"/>
                      </a:cubicBezTo>
                      <a:cubicBezTo>
                        <a:pt x="282" y="636"/>
                        <a:pt x="206" y="573"/>
                        <a:pt x="159" y="473"/>
                      </a:cubicBezTo>
                      <a:cubicBezTo>
                        <a:pt x="116" y="379"/>
                        <a:pt x="65" y="297"/>
                        <a:pt x="65" y="174"/>
                      </a:cubicBezTo>
                      <a:cubicBezTo>
                        <a:pt x="65" y="165"/>
                        <a:pt x="66" y="156"/>
                        <a:pt x="66" y="146"/>
                      </a:cubicBezTo>
                      <a:cubicBezTo>
                        <a:pt x="69" y="107"/>
                        <a:pt x="71" y="63"/>
                        <a:pt x="73" y="20"/>
                      </a:cubicBezTo>
                      <a:cubicBezTo>
                        <a:pt x="59" y="17"/>
                        <a:pt x="47" y="10"/>
                        <a:pt x="42" y="0"/>
                      </a:cubicBezTo>
                    </a:path>
                  </a:pathLst>
                </a:custGeom>
                <a:solidFill>
                  <a:srgbClr val="0074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5" name="Freeform 67"/>
                <p:cNvSpPr>
                  <a:spLocks noEditPoints="1"/>
                </p:cNvSpPr>
                <p:nvPr/>
              </p:nvSpPr>
              <p:spPr bwMode="auto">
                <a:xfrm>
                  <a:off x="3535363" y="3362326"/>
                  <a:ext cx="39688" cy="303213"/>
                </a:xfrm>
                <a:custGeom>
                  <a:avLst/>
                  <a:gdLst>
                    <a:gd name="T0" fmla="*/ 0 w 22"/>
                    <a:gd name="T1" fmla="*/ 0 h 172"/>
                    <a:gd name="T2" fmla="*/ 22 w 22"/>
                    <a:gd name="T3" fmla="*/ 172 h 172"/>
                    <a:gd name="T4" fmla="*/ 0 w 22"/>
                    <a:gd name="T5" fmla="*/ 0 h 172"/>
                    <a:gd name="T6" fmla="*/ 0 w 22"/>
                    <a:gd name="T7" fmla="*/ 0 h 172"/>
                    <a:gd name="T8" fmla="*/ 0 w 22"/>
                    <a:gd name="T9" fmla="*/ 0 h 172"/>
                    <a:gd name="T10" fmla="*/ 0 w 22"/>
                    <a:gd name="T11" fmla="*/ 0 h 172"/>
                    <a:gd name="T12" fmla="*/ 0 w 22"/>
                    <a:gd name="T13" fmla="*/ 0 h 172"/>
                    <a:gd name="T14" fmla="*/ 0 w 22"/>
                    <a:gd name="T15" fmla="*/ 0 h 172"/>
                    <a:gd name="T16" fmla="*/ 0 w 22"/>
                    <a:gd name="T17" fmla="*/ 0 h 172"/>
                    <a:gd name="T18" fmla="*/ 0 w 22"/>
                    <a:gd name="T19" fmla="*/ 0 h 172"/>
                    <a:gd name="T20" fmla="*/ 0 w 22"/>
                    <a:gd name="T21" fmla="*/ 0 h 172"/>
                    <a:gd name="T22" fmla="*/ 0 w 22"/>
                    <a:gd name="T23" fmla="*/ 0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2" h="172">
                      <a:moveTo>
                        <a:pt x="0" y="0"/>
                      </a:moveTo>
                      <a:cubicBezTo>
                        <a:pt x="15" y="46"/>
                        <a:pt x="20" y="115"/>
                        <a:pt x="22" y="172"/>
                      </a:cubicBezTo>
                      <a:cubicBezTo>
                        <a:pt x="20" y="115"/>
                        <a:pt x="15" y="46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2DA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6" name="Freeform 68"/>
                <p:cNvSpPr>
                  <a:spLocks/>
                </p:cNvSpPr>
                <p:nvPr/>
              </p:nvSpPr>
              <p:spPr bwMode="auto">
                <a:xfrm>
                  <a:off x="3389313" y="2903538"/>
                  <a:ext cx="185738" cy="825500"/>
                </a:xfrm>
                <a:custGeom>
                  <a:avLst/>
                  <a:gdLst>
                    <a:gd name="T0" fmla="*/ 9 w 105"/>
                    <a:gd name="T1" fmla="*/ 0 h 468"/>
                    <a:gd name="T2" fmla="*/ 6 w 105"/>
                    <a:gd name="T3" fmla="*/ 2 h 468"/>
                    <a:gd name="T4" fmla="*/ 45 w 105"/>
                    <a:gd name="T5" fmla="*/ 254 h 468"/>
                    <a:gd name="T6" fmla="*/ 105 w 105"/>
                    <a:gd name="T7" fmla="*/ 468 h 468"/>
                    <a:gd name="T8" fmla="*/ 105 w 105"/>
                    <a:gd name="T9" fmla="*/ 468 h 468"/>
                    <a:gd name="T10" fmla="*/ 105 w 105"/>
                    <a:gd name="T11" fmla="*/ 432 h 468"/>
                    <a:gd name="T12" fmla="*/ 83 w 105"/>
                    <a:gd name="T13" fmla="*/ 260 h 468"/>
                    <a:gd name="T14" fmla="*/ 83 w 105"/>
                    <a:gd name="T15" fmla="*/ 260 h 468"/>
                    <a:gd name="T16" fmla="*/ 83 w 105"/>
                    <a:gd name="T17" fmla="*/ 260 h 468"/>
                    <a:gd name="T18" fmla="*/ 83 w 105"/>
                    <a:gd name="T19" fmla="*/ 260 h 468"/>
                    <a:gd name="T20" fmla="*/ 83 w 105"/>
                    <a:gd name="T21" fmla="*/ 260 h 468"/>
                    <a:gd name="T22" fmla="*/ 83 w 105"/>
                    <a:gd name="T23" fmla="*/ 260 h 468"/>
                    <a:gd name="T24" fmla="*/ 83 w 105"/>
                    <a:gd name="T25" fmla="*/ 260 h 468"/>
                    <a:gd name="T26" fmla="*/ 83 w 105"/>
                    <a:gd name="T27" fmla="*/ 259 h 468"/>
                    <a:gd name="T28" fmla="*/ 83 w 105"/>
                    <a:gd name="T29" fmla="*/ 259 h 468"/>
                    <a:gd name="T30" fmla="*/ 43 w 105"/>
                    <a:gd name="T31" fmla="*/ 106 h 468"/>
                    <a:gd name="T32" fmla="*/ 49 w 105"/>
                    <a:gd name="T33" fmla="*/ 57 h 468"/>
                    <a:gd name="T34" fmla="*/ 62 w 105"/>
                    <a:gd name="T35" fmla="*/ 0 h 468"/>
                    <a:gd name="T36" fmla="*/ 36 w 105"/>
                    <a:gd name="T37" fmla="*/ 10 h 468"/>
                    <a:gd name="T38" fmla="*/ 9 w 105"/>
                    <a:gd name="T39" fmla="*/ 0 h 4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468">
                      <a:moveTo>
                        <a:pt x="9" y="0"/>
                      </a:moveTo>
                      <a:cubicBezTo>
                        <a:pt x="8" y="0"/>
                        <a:pt x="7" y="1"/>
                        <a:pt x="6" y="2"/>
                      </a:cubicBezTo>
                      <a:cubicBezTo>
                        <a:pt x="0" y="92"/>
                        <a:pt x="4" y="204"/>
                        <a:pt x="45" y="254"/>
                      </a:cubicBezTo>
                      <a:cubicBezTo>
                        <a:pt x="92" y="310"/>
                        <a:pt x="104" y="406"/>
                        <a:pt x="105" y="468"/>
                      </a:cubicBezTo>
                      <a:cubicBezTo>
                        <a:pt x="105" y="468"/>
                        <a:pt x="105" y="468"/>
                        <a:pt x="105" y="468"/>
                      </a:cubicBezTo>
                      <a:cubicBezTo>
                        <a:pt x="105" y="457"/>
                        <a:pt x="105" y="445"/>
                        <a:pt x="105" y="432"/>
                      </a:cubicBezTo>
                      <a:cubicBezTo>
                        <a:pt x="103" y="375"/>
                        <a:pt x="98" y="306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59"/>
                        <a:pt x="83" y="259"/>
                      </a:cubicBezTo>
                      <a:cubicBezTo>
                        <a:pt x="83" y="259"/>
                        <a:pt x="83" y="259"/>
                        <a:pt x="83" y="259"/>
                      </a:cubicBezTo>
                      <a:cubicBezTo>
                        <a:pt x="61" y="191"/>
                        <a:pt x="43" y="152"/>
                        <a:pt x="43" y="106"/>
                      </a:cubicBezTo>
                      <a:cubicBezTo>
                        <a:pt x="43" y="91"/>
                        <a:pt x="45" y="75"/>
                        <a:pt x="49" y="57"/>
                      </a:cubicBezTo>
                      <a:cubicBezTo>
                        <a:pt x="53" y="40"/>
                        <a:pt x="58" y="20"/>
                        <a:pt x="62" y="0"/>
                      </a:cubicBezTo>
                      <a:cubicBezTo>
                        <a:pt x="55" y="6"/>
                        <a:pt x="46" y="10"/>
                        <a:pt x="36" y="10"/>
                      </a:cubicBezTo>
                      <a:cubicBezTo>
                        <a:pt x="26" y="10"/>
                        <a:pt x="16" y="6"/>
                        <a:pt x="9" y="0"/>
                      </a:cubicBezTo>
                    </a:path>
                  </a:pathLst>
                </a:custGeom>
                <a:solidFill>
                  <a:srgbClr val="0074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7" name="Freeform 70"/>
                <p:cNvSpPr>
                  <a:spLocks noEditPoints="1"/>
                </p:cNvSpPr>
                <p:nvPr/>
              </p:nvSpPr>
              <p:spPr bwMode="auto">
                <a:xfrm>
                  <a:off x="3854451" y="4732338"/>
                  <a:ext cx="260350" cy="511175"/>
                </a:xfrm>
                <a:custGeom>
                  <a:avLst/>
                  <a:gdLst>
                    <a:gd name="T0" fmla="*/ 0 w 147"/>
                    <a:gd name="T1" fmla="*/ 289 h 289"/>
                    <a:gd name="T2" fmla="*/ 0 w 147"/>
                    <a:gd name="T3" fmla="*/ 289 h 289"/>
                    <a:gd name="T4" fmla="*/ 0 w 147"/>
                    <a:gd name="T5" fmla="*/ 289 h 289"/>
                    <a:gd name="T6" fmla="*/ 0 w 147"/>
                    <a:gd name="T7" fmla="*/ 289 h 289"/>
                    <a:gd name="T8" fmla="*/ 0 w 147"/>
                    <a:gd name="T9" fmla="*/ 289 h 289"/>
                    <a:gd name="T10" fmla="*/ 0 w 147"/>
                    <a:gd name="T11" fmla="*/ 289 h 289"/>
                    <a:gd name="T12" fmla="*/ 0 w 147"/>
                    <a:gd name="T13" fmla="*/ 289 h 289"/>
                    <a:gd name="T14" fmla="*/ 0 w 147"/>
                    <a:gd name="T15" fmla="*/ 289 h 289"/>
                    <a:gd name="T16" fmla="*/ 0 w 147"/>
                    <a:gd name="T17" fmla="*/ 289 h 289"/>
                    <a:gd name="T18" fmla="*/ 0 w 147"/>
                    <a:gd name="T19" fmla="*/ 289 h 289"/>
                    <a:gd name="T20" fmla="*/ 0 w 147"/>
                    <a:gd name="T21" fmla="*/ 289 h 289"/>
                    <a:gd name="T22" fmla="*/ 0 w 147"/>
                    <a:gd name="T23" fmla="*/ 289 h 289"/>
                    <a:gd name="T24" fmla="*/ 0 w 147"/>
                    <a:gd name="T25" fmla="*/ 288 h 289"/>
                    <a:gd name="T26" fmla="*/ 0 w 147"/>
                    <a:gd name="T27" fmla="*/ 289 h 289"/>
                    <a:gd name="T28" fmla="*/ 0 w 147"/>
                    <a:gd name="T29" fmla="*/ 288 h 289"/>
                    <a:gd name="T30" fmla="*/ 1 w 147"/>
                    <a:gd name="T31" fmla="*/ 288 h 289"/>
                    <a:gd name="T32" fmla="*/ 1 w 147"/>
                    <a:gd name="T33" fmla="*/ 288 h 289"/>
                    <a:gd name="T34" fmla="*/ 1 w 147"/>
                    <a:gd name="T35" fmla="*/ 288 h 289"/>
                    <a:gd name="T36" fmla="*/ 1 w 147"/>
                    <a:gd name="T37" fmla="*/ 288 h 289"/>
                    <a:gd name="T38" fmla="*/ 1 w 147"/>
                    <a:gd name="T39" fmla="*/ 288 h 289"/>
                    <a:gd name="T40" fmla="*/ 1 w 147"/>
                    <a:gd name="T41" fmla="*/ 288 h 289"/>
                    <a:gd name="T42" fmla="*/ 33 w 147"/>
                    <a:gd name="T43" fmla="*/ 284 h 289"/>
                    <a:gd name="T44" fmla="*/ 33 w 147"/>
                    <a:gd name="T45" fmla="*/ 284 h 289"/>
                    <a:gd name="T46" fmla="*/ 33 w 147"/>
                    <a:gd name="T47" fmla="*/ 284 h 289"/>
                    <a:gd name="T48" fmla="*/ 33 w 147"/>
                    <a:gd name="T49" fmla="*/ 284 h 289"/>
                    <a:gd name="T50" fmla="*/ 33 w 147"/>
                    <a:gd name="T51" fmla="*/ 284 h 289"/>
                    <a:gd name="T52" fmla="*/ 33 w 147"/>
                    <a:gd name="T53" fmla="*/ 284 h 289"/>
                    <a:gd name="T54" fmla="*/ 32 w 147"/>
                    <a:gd name="T55" fmla="*/ 284 h 289"/>
                    <a:gd name="T56" fmla="*/ 1 w 147"/>
                    <a:gd name="T57" fmla="*/ 288 h 289"/>
                    <a:gd name="T58" fmla="*/ 32 w 147"/>
                    <a:gd name="T59" fmla="*/ 284 h 289"/>
                    <a:gd name="T60" fmla="*/ 32 w 147"/>
                    <a:gd name="T61" fmla="*/ 284 h 289"/>
                    <a:gd name="T62" fmla="*/ 32 w 147"/>
                    <a:gd name="T63" fmla="*/ 284 h 289"/>
                    <a:gd name="T64" fmla="*/ 32 w 147"/>
                    <a:gd name="T65" fmla="*/ 284 h 289"/>
                    <a:gd name="T66" fmla="*/ 33 w 147"/>
                    <a:gd name="T67" fmla="*/ 284 h 289"/>
                    <a:gd name="T68" fmla="*/ 32 w 147"/>
                    <a:gd name="T69" fmla="*/ 284 h 289"/>
                    <a:gd name="T70" fmla="*/ 147 w 147"/>
                    <a:gd name="T71" fmla="*/ 0 h 289"/>
                    <a:gd name="T72" fmla="*/ 147 w 147"/>
                    <a:gd name="T73" fmla="*/ 4 h 289"/>
                    <a:gd name="T74" fmla="*/ 147 w 147"/>
                    <a:gd name="T75" fmla="*/ 4 h 289"/>
                    <a:gd name="T76" fmla="*/ 147 w 147"/>
                    <a:gd name="T77" fmla="*/ 0 h 289"/>
                    <a:gd name="T78" fmla="*/ 147 w 147"/>
                    <a:gd name="T79" fmla="*/ 0 h 289"/>
                    <a:gd name="T80" fmla="*/ 147 w 147"/>
                    <a:gd name="T81" fmla="*/ 0 h 289"/>
                    <a:gd name="T82" fmla="*/ 147 w 147"/>
                    <a:gd name="T83" fmla="*/ 0 h 289"/>
                    <a:gd name="T84" fmla="*/ 147 w 147"/>
                    <a:gd name="T85" fmla="*/ 0 h 289"/>
                    <a:gd name="T86" fmla="*/ 147 w 147"/>
                    <a:gd name="T87" fmla="*/ 0 h 289"/>
                    <a:gd name="T88" fmla="*/ 147 w 147"/>
                    <a:gd name="T89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47" h="289">
                      <a:moveTo>
                        <a:pt x="0" y="289"/>
                      </a:move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moveTo>
                        <a:pt x="0" y="289"/>
                      </a:move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moveTo>
                        <a:pt x="0" y="289"/>
                      </a:move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moveTo>
                        <a:pt x="0" y="289"/>
                      </a:move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moveTo>
                        <a:pt x="0" y="288"/>
                      </a:moveTo>
                      <a:cubicBezTo>
                        <a:pt x="0" y="288"/>
                        <a:pt x="0" y="288"/>
                        <a:pt x="0" y="289"/>
                      </a:cubicBezTo>
                      <a:cubicBezTo>
                        <a:pt x="0" y="288"/>
                        <a:pt x="0" y="288"/>
                        <a:pt x="0" y="288"/>
                      </a:cubicBezTo>
                      <a:moveTo>
                        <a:pt x="1" y="288"/>
                      </a:moveTo>
                      <a:cubicBezTo>
                        <a:pt x="1" y="288"/>
                        <a:pt x="1" y="288"/>
                        <a:pt x="1" y="288"/>
                      </a:cubicBezTo>
                      <a:cubicBezTo>
                        <a:pt x="1" y="288"/>
                        <a:pt x="1" y="288"/>
                        <a:pt x="1" y="288"/>
                      </a:cubicBezTo>
                      <a:moveTo>
                        <a:pt x="1" y="288"/>
                      </a:moveTo>
                      <a:cubicBezTo>
                        <a:pt x="1" y="288"/>
                        <a:pt x="1" y="288"/>
                        <a:pt x="1" y="288"/>
                      </a:cubicBezTo>
                      <a:cubicBezTo>
                        <a:pt x="1" y="288"/>
                        <a:pt x="1" y="288"/>
                        <a:pt x="1" y="288"/>
                      </a:cubicBezTo>
                      <a:moveTo>
                        <a:pt x="33" y="284"/>
                      </a:moveTo>
                      <a:cubicBezTo>
                        <a:pt x="33" y="284"/>
                        <a:pt x="33" y="284"/>
                        <a:pt x="33" y="284"/>
                      </a:cubicBezTo>
                      <a:cubicBezTo>
                        <a:pt x="33" y="284"/>
                        <a:pt x="33" y="284"/>
                        <a:pt x="33" y="284"/>
                      </a:cubicBezTo>
                      <a:moveTo>
                        <a:pt x="33" y="284"/>
                      </a:moveTo>
                      <a:cubicBezTo>
                        <a:pt x="33" y="284"/>
                        <a:pt x="33" y="284"/>
                        <a:pt x="33" y="284"/>
                      </a:cubicBezTo>
                      <a:cubicBezTo>
                        <a:pt x="33" y="284"/>
                        <a:pt x="33" y="284"/>
                        <a:pt x="33" y="284"/>
                      </a:cubicBezTo>
                      <a:moveTo>
                        <a:pt x="32" y="284"/>
                      </a:moveTo>
                      <a:cubicBezTo>
                        <a:pt x="28" y="284"/>
                        <a:pt x="16" y="285"/>
                        <a:pt x="1" y="288"/>
                      </a:cubicBezTo>
                      <a:cubicBezTo>
                        <a:pt x="16" y="285"/>
                        <a:pt x="28" y="284"/>
                        <a:pt x="32" y="284"/>
                      </a:cubicBezTo>
                      <a:moveTo>
                        <a:pt x="32" y="284"/>
                      </a:moveTo>
                      <a:cubicBezTo>
                        <a:pt x="32" y="284"/>
                        <a:pt x="32" y="284"/>
                        <a:pt x="32" y="284"/>
                      </a:cubicBezTo>
                      <a:cubicBezTo>
                        <a:pt x="32" y="284"/>
                        <a:pt x="32" y="284"/>
                        <a:pt x="32" y="284"/>
                      </a:cubicBezTo>
                      <a:cubicBezTo>
                        <a:pt x="33" y="284"/>
                        <a:pt x="33" y="284"/>
                        <a:pt x="33" y="284"/>
                      </a:cubicBezTo>
                      <a:cubicBezTo>
                        <a:pt x="33" y="284"/>
                        <a:pt x="33" y="284"/>
                        <a:pt x="32" y="284"/>
                      </a:cubicBezTo>
                      <a:moveTo>
                        <a:pt x="147" y="0"/>
                      </a:moveTo>
                      <a:cubicBezTo>
                        <a:pt x="147" y="1"/>
                        <a:pt x="147" y="3"/>
                        <a:pt x="147" y="4"/>
                      </a:cubicBezTo>
                      <a:cubicBezTo>
                        <a:pt x="147" y="4"/>
                        <a:pt x="147" y="4"/>
                        <a:pt x="147" y="4"/>
                      </a:cubicBezTo>
                      <a:cubicBezTo>
                        <a:pt x="147" y="3"/>
                        <a:pt x="147" y="1"/>
                        <a:pt x="147" y="0"/>
                      </a:cubicBezTo>
                      <a:moveTo>
                        <a:pt x="147" y="0"/>
                      </a:move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  <a:moveTo>
                        <a:pt x="147" y="0"/>
                      </a:move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</a:path>
                  </a:pathLst>
                </a:custGeom>
                <a:solidFill>
                  <a:srgbClr val="F8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8" name="Freeform 72"/>
                <p:cNvSpPr>
                  <a:spLocks noEditPoints="1"/>
                </p:cNvSpPr>
                <p:nvPr/>
              </p:nvSpPr>
              <p:spPr bwMode="auto">
                <a:xfrm>
                  <a:off x="3771901" y="2687638"/>
                  <a:ext cx="1874838" cy="2592388"/>
                </a:xfrm>
                <a:custGeom>
                  <a:avLst/>
                  <a:gdLst>
                    <a:gd name="T0" fmla="*/ 298 w 1060"/>
                    <a:gd name="T1" fmla="*/ 46 h 1468"/>
                    <a:gd name="T2" fmla="*/ 237 w 1060"/>
                    <a:gd name="T3" fmla="*/ 49 h 1468"/>
                    <a:gd name="T4" fmla="*/ 396 w 1060"/>
                    <a:gd name="T5" fmla="*/ 858 h 1468"/>
                    <a:gd name="T6" fmla="*/ 313 w 1060"/>
                    <a:gd name="T7" fmla="*/ 1087 h 1468"/>
                    <a:gd name="T8" fmla="*/ 0 w 1060"/>
                    <a:gd name="T9" fmla="*/ 1468 h 1468"/>
                    <a:gd name="T10" fmla="*/ 47 w 1060"/>
                    <a:gd name="T11" fmla="*/ 1447 h 1468"/>
                    <a:gd name="T12" fmla="*/ 47 w 1060"/>
                    <a:gd name="T13" fmla="*/ 1447 h 1468"/>
                    <a:gd name="T14" fmla="*/ 47 w 1060"/>
                    <a:gd name="T15" fmla="*/ 1447 h 1468"/>
                    <a:gd name="T16" fmla="*/ 47 w 1060"/>
                    <a:gd name="T17" fmla="*/ 1447 h 1468"/>
                    <a:gd name="T18" fmla="*/ 47 w 1060"/>
                    <a:gd name="T19" fmla="*/ 1446 h 1468"/>
                    <a:gd name="T20" fmla="*/ 48 w 1060"/>
                    <a:gd name="T21" fmla="*/ 1446 h 1468"/>
                    <a:gd name="T22" fmla="*/ 48 w 1060"/>
                    <a:gd name="T23" fmla="*/ 1446 h 1468"/>
                    <a:gd name="T24" fmla="*/ 79 w 1060"/>
                    <a:gd name="T25" fmla="*/ 1442 h 1468"/>
                    <a:gd name="T26" fmla="*/ 79 w 1060"/>
                    <a:gd name="T27" fmla="*/ 1442 h 1468"/>
                    <a:gd name="T28" fmla="*/ 80 w 1060"/>
                    <a:gd name="T29" fmla="*/ 1442 h 1468"/>
                    <a:gd name="T30" fmla="*/ 80 w 1060"/>
                    <a:gd name="T31" fmla="*/ 1442 h 1468"/>
                    <a:gd name="T32" fmla="*/ 80 w 1060"/>
                    <a:gd name="T33" fmla="*/ 1442 h 1468"/>
                    <a:gd name="T34" fmla="*/ 189 w 1060"/>
                    <a:gd name="T35" fmla="*/ 1151 h 1468"/>
                    <a:gd name="T36" fmla="*/ 194 w 1060"/>
                    <a:gd name="T37" fmla="*/ 1158 h 1468"/>
                    <a:gd name="T38" fmla="*/ 194 w 1060"/>
                    <a:gd name="T39" fmla="*/ 1158 h 1468"/>
                    <a:gd name="T40" fmla="*/ 194 w 1060"/>
                    <a:gd name="T41" fmla="*/ 1158 h 1468"/>
                    <a:gd name="T42" fmla="*/ 320 w 1060"/>
                    <a:gd name="T43" fmla="*/ 1110 h 1468"/>
                    <a:gd name="T44" fmla="*/ 396 w 1060"/>
                    <a:gd name="T45" fmla="*/ 1276 h 1468"/>
                    <a:gd name="T46" fmla="*/ 485 w 1060"/>
                    <a:gd name="T47" fmla="*/ 1132 h 1468"/>
                    <a:gd name="T48" fmla="*/ 616 w 1060"/>
                    <a:gd name="T49" fmla="*/ 1007 h 1468"/>
                    <a:gd name="T50" fmla="*/ 679 w 1060"/>
                    <a:gd name="T51" fmla="*/ 1112 h 1468"/>
                    <a:gd name="T52" fmla="*/ 861 w 1060"/>
                    <a:gd name="T53" fmla="*/ 559 h 1468"/>
                    <a:gd name="T54" fmla="*/ 920 w 1060"/>
                    <a:gd name="T55" fmla="*/ 354 h 1468"/>
                    <a:gd name="T56" fmla="*/ 1034 w 1060"/>
                    <a:gd name="T57" fmla="*/ 391 h 1468"/>
                    <a:gd name="T58" fmla="*/ 1057 w 1060"/>
                    <a:gd name="T59" fmla="*/ 319 h 1468"/>
                    <a:gd name="T60" fmla="*/ 1056 w 1060"/>
                    <a:gd name="T61" fmla="*/ 358 h 1468"/>
                    <a:gd name="T62" fmla="*/ 886 w 1060"/>
                    <a:gd name="T63" fmla="*/ 214 h 1468"/>
                    <a:gd name="T64" fmla="*/ 810 w 1060"/>
                    <a:gd name="T65" fmla="*/ 297 h 1468"/>
                    <a:gd name="T66" fmla="*/ 643 w 1060"/>
                    <a:gd name="T67" fmla="*/ 859 h 1468"/>
                    <a:gd name="T68" fmla="*/ 605 w 1060"/>
                    <a:gd name="T69" fmla="*/ 856 h 1468"/>
                    <a:gd name="T70" fmla="*/ 502 w 1060"/>
                    <a:gd name="T71" fmla="*/ 1002 h 1468"/>
                    <a:gd name="T72" fmla="*/ 537 w 1060"/>
                    <a:gd name="T73" fmla="*/ 928 h 1468"/>
                    <a:gd name="T74" fmla="*/ 542 w 1060"/>
                    <a:gd name="T75" fmla="*/ 417 h 1468"/>
                    <a:gd name="T76" fmla="*/ 419 w 1060"/>
                    <a:gd name="T77" fmla="*/ 49 h 1468"/>
                    <a:gd name="T78" fmla="*/ 343 w 1060"/>
                    <a:gd name="T79" fmla="*/ 41 h 1468"/>
                    <a:gd name="T80" fmla="*/ 755 w 1060"/>
                    <a:gd name="T81" fmla="*/ 0 h 1468"/>
                    <a:gd name="T82" fmla="*/ 755 w 1060"/>
                    <a:gd name="T83" fmla="*/ 0 h 14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60" h="1468">
                      <a:moveTo>
                        <a:pt x="332" y="32"/>
                      </a:moveTo>
                      <a:cubicBezTo>
                        <a:pt x="325" y="40"/>
                        <a:pt x="313" y="46"/>
                        <a:pt x="298" y="46"/>
                      </a:cubicBezTo>
                      <a:cubicBezTo>
                        <a:pt x="284" y="46"/>
                        <a:pt x="272" y="40"/>
                        <a:pt x="265" y="32"/>
                      </a:cubicBezTo>
                      <a:cubicBezTo>
                        <a:pt x="260" y="40"/>
                        <a:pt x="250" y="46"/>
                        <a:pt x="237" y="49"/>
                      </a:cubicBezTo>
                      <a:cubicBezTo>
                        <a:pt x="274" y="101"/>
                        <a:pt x="365" y="237"/>
                        <a:pt x="379" y="362"/>
                      </a:cubicBezTo>
                      <a:cubicBezTo>
                        <a:pt x="396" y="520"/>
                        <a:pt x="400" y="766"/>
                        <a:pt x="396" y="858"/>
                      </a:cubicBezTo>
                      <a:cubicBezTo>
                        <a:pt x="392" y="949"/>
                        <a:pt x="430" y="935"/>
                        <a:pt x="438" y="966"/>
                      </a:cubicBezTo>
                      <a:cubicBezTo>
                        <a:pt x="447" y="996"/>
                        <a:pt x="361" y="1076"/>
                        <a:pt x="313" y="1087"/>
                      </a:cubicBezTo>
                      <a:cubicBezTo>
                        <a:pt x="266" y="1099"/>
                        <a:pt x="197" y="1083"/>
                        <a:pt x="123" y="1176"/>
                      </a:cubicBezTo>
                      <a:cubicBezTo>
                        <a:pt x="49" y="1269"/>
                        <a:pt x="0" y="1468"/>
                        <a:pt x="0" y="1468"/>
                      </a:cubicBezTo>
                      <a:cubicBezTo>
                        <a:pt x="16" y="1457"/>
                        <a:pt x="33" y="1450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6"/>
                        <a:pt x="47" y="1446"/>
                        <a:pt x="47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63" y="1443"/>
                        <a:pt x="75" y="1442"/>
                        <a:pt x="79" y="1442"/>
                      </a:cubicBezTo>
                      <a:cubicBezTo>
                        <a:pt x="79" y="1442"/>
                        <a:pt x="79" y="1442"/>
                        <a:pt x="79" y="1442"/>
                      </a:cubicBezTo>
                      <a:cubicBezTo>
                        <a:pt x="79" y="1442"/>
                        <a:pt x="79" y="1442"/>
                        <a:pt x="79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142" y="1291"/>
                        <a:pt x="148" y="1228"/>
                      </a:cubicBezTo>
                      <a:cubicBezTo>
                        <a:pt x="153" y="1178"/>
                        <a:pt x="178" y="1151"/>
                        <a:pt x="189" y="1151"/>
                      </a:cubicBezTo>
                      <a:cubicBezTo>
                        <a:pt x="192" y="1151"/>
                        <a:pt x="194" y="1153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9"/>
                        <a:pt x="194" y="1161"/>
                        <a:pt x="194" y="1162"/>
                      </a:cubicBezTo>
                      <a:cubicBezTo>
                        <a:pt x="225" y="1158"/>
                        <a:pt x="281" y="1110"/>
                        <a:pt x="320" y="1110"/>
                      </a:cubicBezTo>
                      <a:cubicBezTo>
                        <a:pt x="337" y="1110"/>
                        <a:pt x="351" y="1120"/>
                        <a:pt x="358" y="1148"/>
                      </a:cubicBezTo>
                      <a:cubicBezTo>
                        <a:pt x="376" y="1228"/>
                        <a:pt x="372" y="1276"/>
                        <a:pt x="396" y="1276"/>
                      </a:cubicBezTo>
                      <a:cubicBezTo>
                        <a:pt x="399" y="1276"/>
                        <a:pt x="404" y="1275"/>
                        <a:pt x="408" y="1273"/>
                      </a:cubicBezTo>
                      <a:cubicBezTo>
                        <a:pt x="447" y="1256"/>
                        <a:pt x="408" y="1209"/>
                        <a:pt x="485" y="1132"/>
                      </a:cubicBezTo>
                      <a:cubicBezTo>
                        <a:pt x="545" y="1070"/>
                        <a:pt x="539" y="987"/>
                        <a:pt x="575" y="987"/>
                      </a:cubicBezTo>
                      <a:cubicBezTo>
                        <a:pt x="585" y="987"/>
                        <a:pt x="598" y="993"/>
                        <a:pt x="616" y="1007"/>
                      </a:cubicBezTo>
                      <a:cubicBezTo>
                        <a:pt x="681" y="1059"/>
                        <a:pt x="665" y="1133"/>
                        <a:pt x="669" y="1133"/>
                      </a:cubicBezTo>
                      <a:cubicBezTo>
                        <a:pt x="670" y="1133"/>
                        <a:pt x="672" y="1127"/>
                        <a:pt x="679" y="1112"/>
                      </a:cubicBezTo>
                      <a:cubicBezTo>
                        <a:pt x="709" y="1046"/>
                        <a:pt x="679" y="869"/>
                        <a:pt x="751" y="763"/>
                      </a:cubicBezTo>
                      <a:cubicBezTo>
                        <a:pt x="823" y="658"/>
                        <a:pt x="798" y="683"/>
                        <a:pt x="861" y="559"/>
                      </a:cubicBezTo>
                      <a:cubicBezTo>
                        <a:pt x="912" y="458"/>
                        <a:pt x="906" y="329"/>
                        <a:pt x="912" y="329"/>
                      </a:cubicBezTo>
                      <a:cubicBezTo>
                        <a:pt x="914" y="329"/>
                        <a:pt x="916" y="337"/>
                        <a:pt x="920" y="354"/>
                      </a:cubicBezTo>
                      <a:cubicBezTo>
                        <a:pt x="933" y="409"/>
                        <a:pt x="957" y="443"/>
                        <a:pt x="991" y="461"/>
                      </a:cubicBezTo>
                      <a:cubicBezTo>
                        <a:pt x="1019" y="435"/>
                        <a:pt x="1031" y="411"/>
                        <a:pt x="1034" y="391"/>
                      </a:cubicBezTo>
                      <a:cubicBezTo>
                        <a:pt x="1037" y="373"/>
                        <a:pt x="1060" y="385"/>
                        <a:pt x="1060" y="348"/>
                      </a:cubicBezTo>
                      <a:cubicBezTo>
                        <a:pt x="1060" y="340"/>
                        <a:pt x="1059" y="331"/>
                        <a:pt x="1057" y="319"/>
                      </a:cubicBezTo>
                      <a:cubicBezTo>
                        <a:pt x="1060" y="337"/>
                        <a:pt x="1060" y="349"/>
                        <a:pt x="1059" y="358"/>
                      </a:cubicBezTo>
                      <a:cubicBezTo>
                        <a:pt x="1058" y="358"/>
                        <a:pt x="1057" y="358"/>
                        <a:pt x="1056" y="358"/>
                      </a:cubicBezTo>
                      <a:cubicBezTo>
                        <a:pt x="1011" y="358"/>
                        <a:pt x="941" y="298"/>
                        <a:pt x="930" y="265"/>
                      </a:cubicBezTo>
                      <a:cubicBezTo>
                        <a:pt x="918" y="232"/>
                        <a:pt x="908" y="221"/>
                        <a:pt x="886" y="214"/>
                      </a:cubicBezTo>
                      <a:cubicBezTo>
                        <a:pt x="885" y="213"/>
                        <a:pt x="883" y="213"/>
                        <a:pt x="881" y="213"/>
                      </a:cubicBezTo>
                      <a:cubicBezTo>
                        <a:pt x="859" y="213"/>
                        <a:pt x="824" y="252"/>
                        <a:pt x="810" y="297"/>
                      </a:cubicBezTo>
                      <a:cubicBezTo>
                        <a:pt x="795" y="345"/>
                        <a:pt x="774" y="418"/>
                        <a:pt x="770" y="464"/>
                      </a:cubicBezTo>
                      <a:cubicBezTo>
                        <a:pt x="766" y="511"/>
                        <a:pt x="673" y="766"/>
                        <a:pt x="643" y="859"/>
                      </a:cubicBezTo>
                      <a:cubicBezTo>
                        <a:pt x="634" y="889"/>
                        <a:pt x="629" y="899"/>
                        <a:pt x="627" y="899"/>
                      </a:cubicBezTo>
                      <a:cubicBezTo>
                        <a:pt x="622" y="899"/>
                        <a:pt x="625" y="856"/>
                        <a:pt x="605" y="856"/>
                      </a:cubicBezTo>
                      <a:cubicBezTo>
                        <a:pt x="576" y="856"/>
                        <a:pt x="533" y="972"/>
                        <a:pt x="521" y="990"/>
                      </a:cubicBezTo>
                      <a:cubicBezTo>
                        <a:pt x="515" y="999"/>
                        <a:pt x="508" y="1002"/>
                        <a:pt x="502" y="1002"/>
                      </a:cubicBezTo>
                      <a:cubicBezTo>
                        <a:pt x="496" y="1002"/>
                        <a:pt x="491" y="998"/>
                        <a:pt x="491" y="993"/>
                      </a:cubicBezTo>
                      <a:cubicBezTo>
                        <a:pt x="491" y="984"/>
                        <a:pt x="529" y="936"/>
                        <a:pt x="537" y="928"/>
                      </a:cubicBezTo>
                      <a:cubicBezTo>
                        <a:pt x="546" y="920"/>
                        <a:pt x="531" y="842"/>
                        <a:pt x="530" y="729"/>
                      </a:cubicBezTo>
                      <a:cubicBezTo>
                        <a:pt x="528" y="616"/>
                        <a:pt x="552" y="523"/>
                        <a:pt x="542" y="417"/>
                      </a:cubicBezTo>
                      <a:cubicBezTo>
                        <a:pt x="531" y="312"/>
                        <a:pt x="506" y="253"/>
                        <a:pt x="476" y="179"/>
                      </a:cubicBezTo>
                      <a:cubicBezTo>
                        <a:pt x="457" y="132"/>
                        <a:pt x="433" y="80"/>
                        <a:pt x="419" y="49"/>
                      </a:cubicBezTo>
                      <a:cubicBezTo>
                        <a:pt x="410" y="55"/>
                        <a:pt x="399" y="58"/>
                        <a:pt x="386" y="58"/>
                      </a:cubicBezTo>
                      <a:cubicBezTo>
                        <a:pt x="369" y="58"/>
                        <a:pt x="354" y="51"/>
                        <a:pt x="343" y="41"/>
                      </a:cubicBezTo>
                      <a:cubicBezTo>
                        <a:pt x="339" y="39"/>
                        <a:pt x="335" y="36"/>
                        <a:pt x="332" y="32"/>
                      </a:cubicBezTo>
                      <a:moveTo>
                        <a:pt x="755" y="0"/>
                      </a:moveTo>
                      <a:cubicBezTo>
                        <a:pt x="755" y="0"/>
                        <a:pt x="755" y="0"/>
                        <a:pt x="755" y="0"/>
                      </a:cubicBezTo>
                      <a:cubicBezTo>
                        <a:pt x="755" y="0"/>
                        <a:pt x="755" y="0"/>
                        <a:pt x="755" y="0"/>
                      </a:cubicBezTo>
                    </a:path>
                  </a:pathLst>
                </a:custGeom>
                <a:solidFill>
                  <a:srgbClr val="0080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9" name="Freeform 76"/>
                <p:cNvSpPr>
                  <a:spLocks/>
                </p:cNvSpPr>
                <p:nvPr/>
              </p:nvSpPr>
              <p:spPr bwMode="auto">
                <a:xfrm>
                  <a:off x="4513263" y="2674938"/>
                  <a:ext cx="1133475" cy="1782763"/>
                </a:xfrm>
                <a:custGeom>
                  <a:avLst/>
                  <a:gdLst>
                    <a:gd name="T0" fmla="*/ 485 w 641"/>
                    <a:gd name="T1" fmla="*/ 0 h 1009"/>
                    <a:gd name="T2" fmla="*/ 449 w 641"/>
                    <a:gd name="T3" fmla="*/ 0 h 1009"/>
                    <a:gd name="T4" fmla="*/ 448 w 641"/>
                    <a:gd name="T5" fmla="*/ 0 h 1009"/>
                    <a:gd name="T6" fmla="*/ 336 w 641"/>
                    <a:gd name="T7" fmla="*/ 7 h 1009"/>
                    <a:gd name="T8" fmla="*/ 336 w 641"/>
                    <a:gd name="T9" fmla="*/ 7 h 1009"/>
                    <a:gd name="T10" fmla="*/ 336 w 641"/>
                    <a:gd name="T11" fmla="*/ 7 h 1009"/>
                    <a:gd name="T12" fmla="*/ 21 w 641"/>
                    <a:gd name="T13" fmla="*/ 34 h 1009"/>
                    <a:gd name="T14" fmla="*/ 0 w 641"/>
                    <a:gd name="T15" fmla="*/ 56 h 1009"/>
                    <a:gd name="T16" fmla="*/ 57 w 641"/>
                    <a:gd name="T17" fmla="*/ 186 h 1009"/>
                    <a:gd name="T18" fmla="*/ 123 w 641"/>
                    <a:gd name="T19" fmla="*/ 424 h 1009"/>
                    <a:gd name="T20" fmla="*/ 111 w 641"/>
                    <a:gd name="T21" fmla="*/ 736 h 1009"/>
                    <a:gd name="T22" fmla="*/ 118 w 641"/>
                    <a:gd name="T23" fmla="*/ 935 h 1009"/>
                    <a:gd name="T24" fmla="*/ 72 w 641"/>
                    <a:gd name="T25" fmla="*/ 1000 h 1009"/>
                    <a:gd name="T26" fmla="*/ 83 w 641"/>
                    <a:gd name="T27" fmla="*/ 1009 h 1009"/>
                    <a:gd name="T28" fmla="*/ 102 w 641"/>
                    <a:gd name="T29" fmla="*/ 997 h 1009"/>
                    <a:gd name="T30" fmla="*/ 186 w 641"/>
                    <a:gd name="T31" fmla="*/ 863 h 1009"/>
                    <a:gd name="T32" fmla="*/ 208 w 641"/>
                    <a:gd name="T33" fmla="*/ 906 h 1009"/>
                    <a:gd name="T34" fmla="*/ 224 w 641"/>
                    <a:gd name="T35" fmla="*/ 866 h 1009"/>
                    <a:gd name="T36" fmla="*/ 351 w 641"/>
                    <a:gd name="T37" fmla="*/ 471 h 1009"/>
                    <a:gd name="T38" fmla="*/ 391 w 641"/>
                    <a:gd name="T39" fmla="*/ 304 h 1009"/>
                    <a:gd name="T40" fmla="*/ 462 w 641"/>
                    <a:gd name="T41" fmla="*/ 220 h 1009"/>
                    <a:gd name="T42" fmla="*/ 467 w 641"/>
                    <a:gd name="T43" fmla="*/ 221 h 1009"/>
                    <a:gd name="T44" fmla="*/ 511 w 641"/>
                    <a:gd name="T45" fmla="*/ 272 h 1009"/>
                    <a:gd name="T46" fmla="*/ 637 w 641"/>
                    <a:gd name="T47" fmla="*/ 365 h 1009"/>
                    <a:gd name="T48" fmla="*/ 640 w 641"/>
                    <a:gd name="T49" fmla="*/ 365 h 1009"/>
                    <a:gd name="T50" fmla="*/ 638 w 641"/>
                    <a:gd name="T51" fmla="*/ 326 h 1009"/>
                    <a:gd name="T52" fmla="*/ 638 w 641"/>
                    <a:gd name="T53" fmla="*/ 326 h 1009"/>
                    <a:gd name="T54" fmla="*/ 634 w 641"/>
                    <a:gd name="T55" fmla="*/ 286 h 1009"/>
                    <a:gd name="T56" fmla="*/ 634 w 641"/>
                    <a:gd name="T57" fmla="*/ 286 h 1009"/>
                    <a:gd name="T58" fmla="*/ 634 w 641"/>
                    <a:gd name="T59" fmla="*/ 286 h 1009"/>
                    <a:gd name="T60" fmla="*/ 634 w 641"/>
                    <a:gd name="T61" fmla="*/ 264 h 1009"/>
                    <a:gd name="T62" fmla="*/ 612 w 641"/>
                    <a:gd name="T63" fmla="*/ 216 h 1009"/>
                    <a:gd name="T64" fmla="*/ 501 w 641"/>
                    <a:gd name="T65" fmla="*/ 71 h 1009"/>
                    <a:gd name="T66" fmla="*/ 485 w 641"/>
                    <a:gd name="T67" fmla="*/ 0 h 10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41" h="1009">
                      <a:moveTo>
                        <a:pt x="485" y="0"/>
                      </a:moveTo>
                      <a:cubicBezTo>
                        <a:pt x="474" y="0"/>
                        <a:pt x="461" y="0"/>
                        <a:pt x="449" y="0"/>
                      </a:cubicBezTo>
                      <a:cubicBezTo>
                        <a:pt x="449" y="0"/>
                        <a:pt x="448" y="0"/>
                        <a:pt x="448" y="0"/>
                      </a:cubicBezTo>
                      <a:cubicBezTo>
                        <a:pt x="417" y="3"/>
                        <a:pt x="373" y="6"/>
                        <a:pt x="336" y="7"/>
                      </a:cubicBezTo>
                      <a:cubicBezTo>
                        <a:pt x="336" y="7"/>
                        <a:pt x="336" y="7"/>
                        <a:pt x="336" y="7"/>
                      </a:cubicBezTo>
                      <a:cubicBezTo>
                        <a:pt x="336" y="7"/>
                        <a:pt x="336" y="7"/>
                        <a:pt x="336" y="7"/>
                      </a:cubicBezTo>
                      <a:cubicBezTo>
                        <a:pt x="298" y="9"/>
                        <a:pt x="181" y="27"/>
                        <a:pt x="21" y="34"/>
                      </a:cubicBezTo>
                      <a:cubicBezTo>
                        <a:pt x="17" y="43"/>
                        <a:pt x="10" y="51"/>
                        <a:pt x="0" y="56"/>
                      </a:cubicBezTo>
                      <a:cubicBezTo>
                        <a:pt x="14" y="87"/>
                        <a:pt x="38" y="139"/>
                        <a:pt x="57" y="186"/>
                      </a:cubicBezTo>
                      <a:cubicBezTo>
                        <a:pt x="87" y="260"/>
                        <a:pt x="112" y="319"/>
                        <a:pt x="123" y="424"/>
                      </a:cubicBezTo>
                      <a:cubicBezTo>
                        <a:pt x="133" y="530"/>
                        <a:pt x="109" y="623"/>
                        <a:pt x="111" y="736"/>
                      </a:cubicBezTo>
                      <a:cubicBezTo>
                        <a:pt x="112" y="849"/>
                        <a:pt x="127" y="927"/>
                        <a:pt x="118" y="935"/>
                      </a:cubicBezTo>
                      <a:cubicBezTo>
                        <a:pt x="110" y="943"/>
                        <a:pt x="72" y="991"/>
                        <a:pt x="72" y="1000"/>
                      </a:cubicBezTo>
                      <a:cubicBezTo>
                        <a:pt x="72" y="1005"/>
                        <a:pt x="77" y="1009"/>
                        <a:pt x="83" y="1009"/>
                      </a:cubicBezTo>
                      <a:cubicBezTo>
                        <a:pt x="89" y="1009"/>
                        <a:pt x="96" y="1006"/>
                        <a:pt x="102" y="997"/>
                      </a:cubicBezTo>
                      <a:cubicBezTo>
                        <a:pt x="114" y="979"/>
                        <a:pt x="157" y="863"/>
                        <a:pt x="186" y="863"/>
                      </a:cubicBezTo>
                      <a:cubicBezTo>
                        <a:pt x="206" y="863"/>
                        <a:pt x="203" y="906"/>
                        <a:pt x="208" y="906"/>
                      </a:cubicBezTo>
                      <a:cubicBezTo>
                        <a:pt x="210" y="906"/>
                        <a:pt x="215" y="896"/>
                        <a:pt x="224" y="866"/>
                      </a:cubicBezTo>
                      <a:cubicBezTo>
                        <a:pt x="254" y="773"/>
                        <a:pt x="347" y="518"/>
                        <a:pt x="351" y="471"/>
                      </a:cubicBezTo>
                      <a:cubicBezTo>
                        <a:pt x="355" y="425"/>
                        <a:pt x="376" y="352"/>
                        <a:pt x="391" y="304"/>
                      </a:cubicBezTo>
                      <a:cubicBezTo>
                        <a:pt x="405" y="259"/>
                        <a:pt x="440" y="220"/>
                        <a:pt x="462" y="220"/>
                      </a:cubicBezTo>
                      <a:cubicBezTo>
                        <a:pt x="464" y="220"/>
                        <a:pt x="466" y="220"/>
                        <a:pt x="467" y="221"/>
                      </a:cubicBezTo>
                      <a:cubicBezTo>
                        <a:pt x="489" y="228"/>
                        <a:pt x="499" y="239"/>
                        <a:pt x="511" y="272"/>
                      </a:cubicBezTo>
                      <a:cubicBezTo>
                        <a:pt x="522" y="305"/>
                        <a:pt x="592" y="365"/>
                        <a:pt x="637" y="365"/>
                      </a:cubicBezTo>
                      <a:cubicBezTo>
                        <a:pt x="638" y="365"/>
                        <a:pt x="639" y="365"/>
                        <a:pt x="640" y="365"/>
                      </a:cubicBezTo>
                      <a:cubicBezTo>
                        <a:pt x="641" y="356"/>
                        <a:pt x="641" y="344"/>
                        <a:pt x="638" y="326"/>
                      </a:cubicBezTo>
                      <a:cubicBezTo>
                        <a:pt x="638" y="326"/>
                        <a:pt x="638" y="326"/>
                        <a:pt x="638" y="326"/>
                      </a:cubicBezTo>
                      <a:cubicBezTo>
                        <a:pt x="634" y="308"/>
                        <a:pt x="634" y="295"/>
                        <a:pt x="634" y="286"/>
                      </a:cubicBezTo>
                      <a:cubicBezTo>
                        <a:pt x="634" y="286"/>
                        <a:pt x="634" y="286"/>
                        <a:pt x="634" y="286"/>
                      </a:cubicBezTo>
                      <a:cubicBezTo>
                        <a:pt x="634" y="286"/>
                        <a:pt x="634" y="286"/>
                        <a:pt x="634" y="286"/>
                      </a:cubicBezTo>
                      <a:cubicBezTo>
                        <a:pt x="634" y="277"/>
                        <a:pt x="634" y="270"/>
                        <a:pt x="634" y="264"/>
                      </a:cubicBezTo>
                      <a:cubicBezTo>
                        <a:pt x="634" y="253"/>
                        <a:pt x="631" y="243"/>
                        <a:pt x="612" y="216"/>
                      </a:cubicBezTo>
                      <a:cubicBezTo>
                        <a:pt x="573" y="160"/>
                        <a:pt x="511" y="97"/>
                        <a:pt x="501" y="71"/>
                      </a:cubicBezTo>
                      <a:cubicBezTo>
                        <a:pt x="493" y="48"/>
                        <a:pt x="486" y="14"/>
                        <a:pt x="485" y="0"/>
                      </a:cubicBezTo>
                    </a:path>
                  </a:pathLst>
                </a:custGeom>
                <a:solidFill>
                  <a:srgbClr val="0074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</p:grpSp>
          <p:sp>
            <p:nvSpPr>
              <p:cNvPr id="43" name="矩形 42"/>
              <p:cNvSpPr/>
              <p:nvPr/>
            </p:nvSpPr>
            <p:spPr>
              <a:xfrm>
                <a:off x="1822361" y="2746645"/>
                <a:ext cx="4101921" cy="508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2035089" y="252417"/>
              <a:ext cx="3453696" cy="2978416"/>
              <a:chOff x="2255838" y="49213"/>
              <a:chExt cx="3114676" cy="2686050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2255838" y="49213"/>
                <a:ext cx="3114675" cy="2686050"/>
              </a:xfrm>
              <a:custGeom>
                <a:avLst/>
                <a:gdLst>
                  <a:gd name="T0" fmla="*/ 716 w 1761"/>
                  <a:gd name="T1" fmla="*/ 1462 h 1520"/>
                  <a:gd name="T2" fmla="*/ 1723 w 1761"/>
                  <a:gd name="T3" fmla="*/ 1462 h 1520"/>
                  <a:gd name="T4" fmla="*/ 1761 w 1761"/>
                  <a:gd name="T5" fmla="*/ 1454 h 1520"/>
                  <a:gd name="T6" fmla="*/ 1620 w 1761"/>
                  <a:gd name="T7" fmla="*/ 1315 h 1520"/>
                  <a:gd name="T8" fmla="*/ 1554 w 1761"/>
                  <a:gd name="T9" fmla="*/ 1169 h 1520"/>
                  <a:gd name="T10" fmla="*/ 1492 w 1761"/>
                  <a:gd name="T11" fmla="*/ 1068 h 1520"/>
                  <a:gd name="T12" fmla="*/ 1398 w 1761"/>
                  <a:gd name="T13" fmla="*/ 790 h 1520"/>
                  <a:gd name="T14" fmla="*/ 1374 w 1761"/>
                  <a:gd name="T15" fmla="*/ 674 h 1520"/>
                  <a:gd name="T16" fmla="*/ 1362 w 1761"/>
                  <a:gd name="T17" fmla="*/ 660 h 1520"/>
                  <a:gd name="T18" fmla="*/ 1341 w 1761"/>
                  <a:gd name="T19" fmla="*/ 658 h 1520"/>
                  <a:gd name="T20" fmla="*/ 1294 w 1761"/>
                  <a:gd name="T21" fmla="*/ 608 h 1520"/>
                  <a:gd name="T22" fmla="*/ 1262 w 1761"/>
                  <a:gd name="T23" fmla="*/ 587 h 1520"/>
                  <a:gd name="T24" fmla="*/ 1130 w 1761"/>
                  <a:gd name="T25" fmla="*/ 290 h 1520"/>
                  <a:gd name="T26" fmla="*/ 1072 w 1761"/>
                  <a:gd name="T27" fmla="*/ 50 h 1520"/>
                  <a:gd name="T28" fmla="*/ 1059 w 1761"/>
                  <a:gd name="T29" fmla="*/ 76 h 1520"/>
                  <a:gd name="T30" fmla="*/ 1015 w 1761"/>
                  <a:gd name="T31" fmla="*/ 24 h 1520"/>
                  <a:gd name="T32" fmla="*/ 986 w 1761"/>
                  <a:gd name="T33" fmla="*/ 113 h 1520"/>
                  <a:gd name="T34" fmla="*/ 913 w 1761"/>
                  <a:gd name="T35" fmla="*/ 123 h 1520"/>
                  <a:gd name="T36" fmla="*/ 890 w 1761"/>
                  <a:gd name="T37" fmla="*/ 175 h 1520"/>
                  <a:gd name="T38" fmla="*/ 845 w 1761"/>
                  <a:gd name="T39" fmla="*/ 347 h 1520"/>
                  <a:gd name="T40" fmla="*/ 778 w 1761"/>
                  <a:gd name="T41" fmla="*/ 335 h 1520"/>
                  <a:gd name="T42" fmla="*/ 730 w 1761"/>
                  <a:gd name="T43" fmla="*/ 375 h 1520"/>
                  <a:gd name="T44" fmla="*/ 709 w 1761"/>
                  <a:gd name="T45" fmla="*/ 401 h 1520"/>
                  <a:gd name="T46" fmla="*/ 683 w 1761"/>
                  <a:gd name="T47" fmla="*/ 519 h 1520"/>
                  <a:gd name="T48" fmla="*/ 626 w 1761"/>
                  <a:gd name="T49" fmla="*/ 622 h 1520"/>
                  <a:gd name="T50" fmla="*/ 595 w 1761"/>
                  <a:gd name="T51" fmla="*/ 618 h 1520"/>
                  <a:gd name="T52" fmla="*/ 509 w 1761"/>
                  <a:gd name="T53" fmla="*/ 714 h 1520"/>
                  <a:gd name="T54" fmla="*/ 480 w 1761"/>
                  <a:gd name="T55" fmla="*/ 891 h 1520"/>
                  <a:gd name="T56" fmla="*/ 448 w 1761"/>
                  <a:gd name="T57" fmla="*/ 911 h 1520"/>
                  <a:gd name="T58" fmla="*/ 438 w 1761"/>
                  <a:gd name="T59" fmla="*/ 917 h 1520"/>
                  <a:gd name="T60" fmla="*/ 314 w 1761"/>
                  <a:gd name="T61" fmla="*/ 1278 h 1520"/>
                  <a:gd name="T62" fmla="*/ 232 w 1761"/>
                  <a:gd name="T63" fmla="*/ 1346 h 1520"/>
                  <a:gd name="T64" fmla="*/ 194 w 1761"/>
                  <a:gd name="T65" fmla="*/ 1360 h 1520"/>
                  <a:gd name="T66" fmla="*/ 126 w 1761"/>
                  <a:gd name="T67" fmla="*/ 1407 h 1520"/>
                  <a:gd name="T68" fmla="*/ 52 w 1761"/>
                  <a:gd name="T69" fmla="*/ 1424 h 1520"/>
                  <a:gd name="T70" fmla="*/ 0 w 1761"/>
                  <a:gd name="T71" fmla="*/ 1457 h 1520"/>
                  <a:gd name="T72" fmla="*/ 509 w 1761"/>
                  <a:gd name="T73" fmla="*/ 1502 h 1520"/>
                  <a:gd name="T74" fmla="*/ 716 w 1761"/>
                  <a:gd name="T75" fmla="*/ 1466 h 1520"/>
                  <a:gd name="T76" fmla="*/ 716 w 1761"/>
                  <a:gd name="T77" fmla="*/ 1462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1" h="1520">
                    <a:moveTo>
                      <a:pt x="716" y="1462"/>
                    </a:moveTo>
                    <a:cubicBezTo>
                      <a:pt x="1723" y="1462"/>
                      <a:pt x="1723" y="1462"/>
                      <a:pt x="1723" y="1462"/>
                    </a:cubicBezTo>
                    <a:cubicBezTo>
                      <a:pt x="1746" y="1458"/>
                      <a:pt x="1761" y="1454"/>
                      <a:pt x="1761" y="1454"/>
                    </a:cubicBezTo>
                    <a:cubicBezTo>
                      <a:pt x="1761" y="1431"/>
                      <a:pt x="1641" y="1353"/>
                      <a:pt x="1620" y="1315"/>
                    </a:cubicBezTo>
                    <a:cubicBezTo>
                      <a:pt x="1599" y="1278"/>
                      <a:pt x="1567" y="1200"/>
                      <a:pt x="1554" y="1169"/>
                    </a:cubicBezTo>
                    <a:cubicBezTo>
                      <a:pt x="1541" y="1139"/>
                      <a:pt x="1505" y="1122"/>
                      <a:pt x="1492" y="1068"/>
                    </a:cubicBezTo>
                    <a:cubicBezTo>
                      <a:pt x="1479" y="1014"/>
                      <a:pt x="1411" y="835"/>
                      <a:pt x="1398" y="790"/>
                    </a:cubicBezTo>
                    <a:cubicBezTo>
                      <a:pt x="1385" y="745"/>
                      <a:pt x="1374" y="705"/>
                      <a:pt x="1374" y="674"/>
                    </a:cubicBezTo>
                    <a:cubicBezTo>
                      <a:pt x="1374" y="656"/>
                      <a:pt x="1370" y="658"/>
                      <a:pt x="1362" y="660"/>
                    </a:cubicBezTo>
                    <a:cubicBezTo>
                      <a:pt x="1357" y="661"/>
                      <a:pt x="1350" y="662"/>
                      <a:pt x="1341" y="658"/>
                    </a:cubicBezTo>
                    <a:cubicBezTo>
                      <a:pt x="1318" y="646"/>
                      <a:pt x="1323" y="627"/>
                      <a:pt x="1294" y="608"/>
                    </a:cubicBezTo>
                    <a:cubicBezTo>
                      <a:pt x="1265" y="589"/>
                      <a:pt x="1262" y="587"/>
                      <a:pt x="1262" y="587"/>
                    </a:cubicBezTo>
                    <a:cubicBezTo>
                      <a:pt x="1262" y="587"/>
                      <a:pt x="1138" y="368"/>
                      <a:pt x="1130" y="290"/>
                    </a:cubicBezTo>
                    <a:cubicBezTo>
                      <a:pt x="1122" y="212"/>
                      <a:pt x="1078" y="36"/>
                      <a:pt x="1072" y="50"/>
                    </a:cubicBezTo>
                    <a:cubicBezTo>
                      <a:pt x="1065" y="64"/>
                      <a:pt x="1096" y="104"/>
                      <a:pt x="1059" y="76"/>
                    </a:cubicBezTo>
                    <a:cubicBezTo>
                      <a:pt x="1022" y="47"/>
                      <a:pt x="1028" y="0"/>
                      <a:pt x="1015" y="24"/>
                    </a:cubicBezTo>
                    <a:cubicBezTo>
                      <a:pt x="1002" y="47"/>
                      <a:pt x="994" y="85"/>
                      <a:pt x="986" y="113"/>
                    </a:cubicBezTo>
                    <a:cubicBezTo>
                      <a:pt x="978" y="142"/>
                      <a:pt x="919" y="144"/>
                      <a:pt x="913" y="123"/>
                    </a:cubicBezTo>
                    <a:cubicBezTo>
                      <a:pt x="906" y="102"/>
                      <a:pt x="902" y="137"/>
                      <a:pt x="890" y="175"/>
                    </a:cubicBezTo>
                    <a:cubicBezTo>
                      <a:pt x="879" y="212"/>
                      <a:pt x="845" y="347"/>
                      <a:pt x="845" y="347"/>
                    </a:cubicBezTo>
                    <a:cubicBezTo>
                      <a:pt x="845" y="347"/>
                      <a:pt x="837" y="417"/>
                      <a:pt x="778" y="335"/>
                    </a:cubicBezTo>
                    <a:cubicBezTo>
                      <a:pt x="778" y="335"/>
                      <a:pt x="746" y="351"/>
                      <a:pt x="730" y="375"/>
                    </a:cubicBezTo>
                    <a:cubicBezTo>
                      <a:pt x="713" y="399"/>
                      <a:pt x="709" y="401"/>
                      <a:pt x="709" y="401"/>
                    </a:cubicBezTo>
                    <a:cubicBezTo>
                      <a:pt x="709" y="401"/>
                      <a:pt x="702" y="469"/>
                      <a:pt x="683" y="519"/>
                    </a:cubicBezTo>
                    <a:cubicBezTo>
                      <a:pt x="663" y="568"/>
                      <a:pt x="637" y="622"/>
                      <a:pt x="626" y="622"/>
                    </a:cubicBezTo>
                    <a:cubicBezTo>
                      <a:pt x="615" y="622"/>
                      <a:pt x="608" y="582"/>
                      <a:pt x="595" y="618"/>
                    </a:cubicBezTo>
                    <a:cubicBezTo>
                      <a:pt x="582" y="653"/>
                      <a:pt x="511" y="700"/>
                      <a:pt x="509" y="714"/>
                    </a:cubicBezTo>
                    <a:cubicBezTo>
                      <a:pt x="507" y="728"/>
                      <a:pt x="509" y="853"/>
                      <a:pt x="480" y="891"/>
                    </a:cubicBezTo>
                    <a:cubicBezTo>
                      <a:pt x="463" y="913"/>
                      <a:pt x="454" y="912"/>
                      <a:pt x="448" y="911"/>
                    </a:cubicBezTo>
                    <a:cubicBezTo>
                      <a:pt x="443" y="910"/>
                      <a:pt x="440" y="909"/>
                      <a:pt x="438" y="917"/>
                    </a:cubicBezTo>
                    <a:cubicBezTo>
                      <a:pt x="431" y="936"/>
                      <a:pt x="407" y="1167"/>
                      <a:pt x="314" y="1278"/>
                    </a:cubicBezTo>
                    <a:cubicBezTo>
                      <a:pt x="257" y="1347"/>
                      <a:pt x="245" y="1346"/>
                      <a:pt x="232" y="1346"/>
                    </a:cubicBezTo>
                    <a:cubicBezTo>
                      <a:pt x="223" y="1345"/>
                      <a:pt x="215" y="1345"/>
                      <a:pt x="194" y="1360"/>
                    </a:cubicBezTo>
                    <a:cubicBezTo>
                      <a:pt x="141" y="1400"/>
                      <a:pt x="178" y="1405"/>
                      <a:pt x="126" y="1407"/>
                    </a:cubicBezTo>
                    <a:cubicBezTo>
                      <a:pt x="74" y="1410"/>
                      <a:pt x="66" y="1410"/>
                      <a:pt x="52" y="1424"/>
                    </a:cubicBezTo>
                    <a:cubicBezTo>
                      <a:pt x="37" y="1438"/>
                      <a:pt x="0" y="1457"/>
                      <a:pt x="0" y="1457"/>
                    </a:cubicBezTo>
                    <a:cubicBezTo>
                      <a:pt x="0" y="1457"/>
                      <a:pt x="376" y="1520"/>
                      <a:pt x="509" y="1502"/>
                    </a:cubicBezTo>
                    <a:cubicBezTo>
                      <a:pt x="614" y="1487"/>
                      <a:pt x="568" y="1440"/>
                      <a:pt x="716" y="1466"/>
                    </a:cubicBezTo>
                    <a:cubicBezTo>
                      <a:pt x="716" y="1462"/>
                      <a:pt x="716" y="1462"/>
                      <a:pt x="716" y="1462"/>
                    </a:cubicBezTo>
                  </a:path>
                </a:pathLst>
              </a:custGeom>
              <a:solidFill>
                <a:srgbClr val="0092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3313113" y="952501"/>
                <a:ext cx="282575" cy="1690688"/>
              </a:xfrm>
              <a:custGeom>
                <a:avLst/>
                <a:gdLst>
                  <a:gd name="T0" fmla="*/ 160 w 160"/>
                  <a:gd name="T1" fmla="*/ 0 h 957"/>
                  <a:gd name="T2" fmla="*/ 137 w 160"/>
                  <a:gd name="T3" fmla="*/ 295 h 957"/>
                  <a:gd name="T4" fmla="*/ 61 w 160"/>
                  <a:gd name="T5" fmla="*/ 642 h 957"/>
                  <a:gd name="T6" fmla="*/ 12 w 160"/>
                  <a:gd name="T7" fmla="*/ 909 h 957"/>
                  <a:gd name="T8" fmla="*/ 0 w 160"/>
                  <a:gd name="T9" fmla="*/ 957 h 957"/>
                  <a:gd name="T10" fmla="*/ 29 w 160"/>
                  <a:gd name="T11" fmla="*/ 948 h 957"/>
                  <a:gd name="T12" fmla="*/ 46 w 160"/>
                  <a:gd name="T13" fmla="*/ 947 h 957"/>
                  <a:gd name="T14" fmla="*/ 118 w 160"/>
                  <a:gd name="T15" fmla="*/ 955 h 957"/>
                  <a:gd name="T16" fmla="*/ 118 w 160"/>
                  <a:gd name="T17" fmla="*/ 955 h 957"/>
                  <a:gd name="T18" fmla="*/ 58 w 160"/>
                  <a:gd name="T19" fmla="*/ 948 h 957"/>
                  <a:gd name="T20" fmla="*/ 91 w 160"/>
                  <a:gd name="T21" fmla="*/ 694 h 957"/>
                  <a:gd name="T22" fmla="*/ 134 w 160"/>
                  <a:gd name="T23" fmla="*/ 490 h 957"/>
                  <a:gd name="T24" fmla="*/ 159 w 160"/>
                  <a:gd name="T25" fmla="*/ 189 h 957"/>
                  <a:gd name="T26" fmla="*/ 160 w 160"/>
                  <a:gd name="T27" fmla="*/ 0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0" h="957">
                    <a:moveTo>
                      <a:pt x="160" y="0"/>
                    </a:moveTo>
                    <a:cubicBezTo>
                      <a:pt x="160" y="0"/>
                      <a:pt x="145" y="150"/>
                      <a:pt x="137" y="295"/>
                    </a:cubicBezTo>
                    <a:cubicBezTo>
                      <a:pt x="128" y="439"/>
                      <a:pt x="111" y="504"/>
                      <a:pt x="61" y="642"/>
                    </a:cubicBezTo>
                    <a:cubicBezTo>
                      <a:pt x="10" y="780"/>
                      <a:pt x="39" y="817"/>
                      <a:pt x="12" y="909"/>
                    </a:cubicBezTo>
                    <a:cubicBezTo>
                      <a:pt x="7" y="926"/>
                      <a:pt x="3" y="942"/>
                      <a:pt x="0" y="957"/>
                    </a:cubicBezTo>
                    <a:cubicBezTo>
                      <a:pt x="8" y="953"/>
                      <a:pt x="17" y="950"/>
                      <a:pt x="29" y="948"/>
                    </a:cubicBezTo>
                    <a:cubicBezTo>
                      <a:pt x="34" y="948"/>
                      <a:pt x="40" y="947"/>
                      <a:pt x="46" y="947"/>
                    </a:cubicBezTo>
                    <a:cubicBezTo>
                      <a:pt x="63" y="947"/>
                      <a:pt x="86" y="950"/>
                      <a:pt x="118" y="955"/>
                    </a:cubicBezTo>
                    <a:cubicBezTo>
                      <a:pt x="118" y="955"/>
                      <a:pt x="118" y="955"/>
                      <a:pt x="118" y="955"/>
                    </a:cubicBezTo>
                    <a:cubicBezTo>
                      <a:pt x="93" y="951"/>
                      <a:pt x="74" y="949"/>
                      <a:pt x="58" y="948"/>
                    </a:cubicBezTo>
                    <a:cubicBezTo>
                      <a:pt x="58" y="948"/>
                      <a:pt x="75" y="789"/>
                      <a:pt x="91" y="694"/>
                    </a:cubicBezTo>
                    <a:cubicBezTo>
                      <a:pt x="107" y="599"/>
                      <a:pt x="131" y="528"/>
                      <a:pt x="134" y="490"/>
                    </a:cubicBezTo>
                    <a:cubicBezTo>
                      <a:pt x="136" y="451"/>
                      <a:pt x="160" y="253"/>
                      <a:pt x="159" y="189"/>
                    </a:cubicBezTo>
                    <a:cubicBezTo>
                      <a:pt x="158" y="124"/>
                      <a:pt x="160" y="0"/>
                      <a:pt x="160" y="0"/>
                    </a:cubicBezTo>
                  </a:path>
                </a:pathLst>
              </a:custGeom>
              <a:solidFill>
                <a:srgbClr val="0092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" name="Freeform 13"/>
              <p:cNvSpPr>
                <a:spLocks noEditPoints="1"/>
              </p:cNvSpPr>
              <p:nvPr/>
            </p:nvSpPr>
            <p:spPr bwMode="auto">
              <a:xfrm>
                <a:off x="4100513" y="155576"/>
                <a:ext cx="61913" cy="44450"/>
              </a:xfrm>
              <a:custGeom>
                <a:avLst/>
                <a:gdLst>
                  <a:gd name="T0" fmla="*/ 16 w 35"/>
                  <a:gd name="T1" fmla="*/ 16 h 25"/>
                  <a:gd name="T2" fmla="*/ 16 w 35"/>
                  <a:gd name="T3" fmla="*/ 16 h 25"/>
                  <a:gd name="T4" fmla="*/ 33 w 35"/>
                  <a:gd name="T5" fmla="*/ 25 h 25"/>
                  <a:gd name="T6" fmla="*/ 35 w 35"/>
                  <a:gd name="T7" fmla="*/ 23 h 25"/>
                  <a:gd name="T8" fmla="*/ 33 w 35"/>
                  <a:gd name="T9" fmla="*/ 25 h 25"/>
                  <a:gd name="T10" fmla="*/ 16 w 35"/>
                  <a:gd name="T11" fmla="*/ 16 h 25"/>
                  <a:gd name="T12" fmla="*/ 16 w 35"/>
                  <a:gd name="T13" fmla="*/ 16 h 25"/>
                  <a:gd name="T14" fmla="*/ 16 w 35"/>
                  <a:gd name="T15" fmla="*/ 15 h 25"/>
                  <a:gd name="T16" fmla="*/ 16 w 35"/>
                  <a:gd name="T17" fmla="*/ 15 h 25"/>
                  <a:gd name="T18" fmla="*/ 16 w 35"/>
                  <a:gd name="T19" fmla="*/ 15 h 25"/>
                  <a:gd name="T20" fmla="*/ 4 w 35"/>
                  <a:gd name="T21" fmla="*/ 5 h 25"/>
                  <a:gd name="T22" fmla="*/ 4 w 35"/>
                  <a:gd name="T23" fmla="*/ 5 h 25"/>
                  <a:gd name="T24" fmla="*/ 4 w 35"/>
                  <a:gd name="T25" fmla="*/ 5 h 25"/>
                  <a:gd name="T26" fmla="*/ 0 w 35"/>
                  <a:gd name="T27" fmla="*/ 0 h 25"/>
                  <a:gd name="T28" fmla="*/ 0 w 35"/>
                  <a:gd name="T29" fmla="*/ 0 h 25"/>
                  <a:gd name="T30" fmla="*/ 4 w 35"/>
                  <a:gd name="T31" fmla="*/ 5 h 25"/>
                  <a:gd name="T32" fmla="*/ 0 w 35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16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3"/>
                      <a:pt x="30" y="25"/>
                      <a:pt x="33" y="25"/>
                    </a:cubicBezTo>
                    <a:cubicBezTo>
                      <a:pt x="34" y="25"/>
                      <a:pt x="35" y="25"/>
                      <a:pt x="35" y="23"/>
                    </a:cubicBezTo>
                    <a:cubicBezTo>
                      <a:pt x="35" y="25"/>
                      <a:pt x="34" y="25"/>
                      <a:pt x="33" y="25"/>
                    </a:cubicBezTo>
                    <a:cubicBezTo>
                      <a:pt x="30" y="25"/>
                      <a:pt x="25" y="23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3"/>
                      <a:pt x="4" y="5"/>
                    </a:cubicBezTo>
                    <a:cubicBezTo>
                      <a:pt x="3" y="3"/>
                      <a:pt x="1" y="1"/>
                      <a:pt x="0" y="0"/>
                    </a:cubicBezTo>
                  </a:path>
                </a:pathLst>
              </a:custGeom>
              <a:solidFill>
                <a:srgbClr val="E5E7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3819526" y="136526"/>
                <a:ext cx="1550988" cy="2495550"/>
              </a:xfrm>
              <a:custGeom>
                <a:avLst/>
                <a:gdLst>
                  <a:gd name="T0" fmla="*/ 189 w 877"/>
                  <a:gd name="T1" fmla="*/ 0 h 1413"/>
                  <a:gd name="T2" fmla="*/ 188 w 877"/>
                  <a:gd name="T3" fmla="*/ 1 h 1413"/>
                  <a:gd name="T4" fmla="*/ 187 w 877"/>
                  <a:gd name="T5" fmla="*/ 6 h 1413"/>
                  <a:gd name="T6" fmla="*/ 194 w 877"/>
                  <a:gd name="T7" fmla="*/ 34 h 1413"/>
                  <a:gd name="T8" fmla="*/ 192 w 877"/>
                  <a:gd name="T9" fmla="*/ 36 h 1413"/>
                  <a:gd name="T10" fmla="*/ 175 w 877"/>
                  <a:gd name="T11" fmla="*/ 27 h 1413"/>
                  <a:gd name="T12" fmla="*/ 175 w 877"/>
                  <a:gd name="T13" fmla="*/ 27 h 1413"/>
                  <a:gd name="T14" fmla="*/ 175 w 877"/>
                  <a:gd name="T15" fmla="*/ 26 h 1413"/>
                  <a:gd name="T16" fmla="*/ 175 w 877"/>
                  <a:gd name="T17" fmla="*/ 26 h 1413"/>
                  <a:gd name="T18" fmla="*/ 163 w 877"/>
                  <a:gd name="T19" fmla="*/ 16 h 1413"/>
                  <a:gd name="T20" fmla="*/ 163 w 877"/>
                  <a:gd name="T21" fmla="*/ 16 h 1413"/>
                  <a:gd name="T22" fmla="*/ 163 w 877"/>
                  <a:gd name="T23" fmla="*/ 16 h 1413"/>
                  <a:gd name="T24" fmla="*/ 159 w 877"/>
                  <a:gd name="T25" fmla="*/ 11 h 1413"/>
                  <a:gd name="T26" fmla="*/ 212 w 877"/>
                  <a:gd name="T27" fmla="*/ 277 h 1413"/>
                  <a:gd name="T28" fmla="*/ 225 w 877"/>
                  <a:gd name="T29" fmla="*/ 446 h 1413"/>
                  <a:gd name="T30" fmla="*/ 172 w 877"/>
                  <a:gd name="T31" fmla="*/ 643 h 1413"/>
                  <a:gd name="T32" fmla="*/ 172 w 877"/>
                  <a:gd name="T33" fmla="*/ 870 h 1413"/>
                  <a:gd name="T34" fmla="*/ 163 w 877"/>
                  <a:gd name="T35" fmla="*/ 892 h 1413"/>
                  <a:gd name="T36" fmla="*/ 132 w 877"/>
                  <a:gd name="T37" fmla="*/ 840 h 1413"/>
                  <a:gd name="T38" fmla="*/ 102 w 877"/>
                  <a:gd name="T39" fmla="*/ 1285 h 1413"/>
                  <a:gd name="T40" fmla="*/ 0 w 877"/>
                  <a:gd name="T41" fmla="*/ 1413 h 1413"/>
                  <a:gd name="T42" fmla="*/ 839 w 877"/>
                  <a:gd name="T43" fmla="*/ 1413 h 1413"/>
                  <a:gd name="T44" fmla="*/ 877 w 877"/>
                  <a:gd name="T45" fmla="*/ 1405 h 1413"/>
                  <a:gd name="T46" fmla="*/ 877 w 877"/>
                  <a:gd name="T47" fmla="*/ 1405 h 1413"/>
                  <a:gd name="T48" fmla="*/ 839 w 877"/>
                  <a:gd name="T49" fmla="*/ 1413 h 1413"/>
                  <a:gd name="T50" fmla="*/ 245 w 877"/>
                  <a:gd name="T51" fmla="*/ 1413 h 1413"/>
                  <a:gd name="T52" fmla="*/ 280 w 877"/>
                  <a:gd name="T53" fmla="*/ 1261 h 1413"/>
                  <a:gd name="T54" fmla="*/ 265 w 877"/>
                  <a:gd name="T55" fmla="*/ 901 h 1413"/>
                  <a:gd name="T56" fmla="*/ 322 w 877"/>
                  <a:gd name="T57" fmla="*/ 959 h 1413"/>
                  <a:gd name="T58" fmla="*/ 322 w 877"/>
                  <a:gd name="T59" fmla="*/ 658 h 1413"/>
                  <a:gd name="T60" fmla="*/ 310 w 877"/>
                  <a:gd name="T61" fmla="*/ 529 h 1413"/>
                  <a:gd name="T62" fmla="*/ 261 w 877"/>
                  <a:gd name="T63" fmla="*/ 360 h 1413"/>
                  <a:gd name="T64" fmla="*/ 192 w 877"/>
                  <a:gd name="T65" fmla="*/ 3 h 1413"/>
                  <a:gd name="T66" fmla="*/ 246 w 877"/>
                  <a:gd name="T67" fmla="*/ 239 h 1413"/>
                  <a:gd name="T68" fmla="*/ 189 w 877"/>
                  <a:gd name="T69" fmla="*/ 0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7" h="1413">
                    <a:moveTo>
                      <a:pt x="189" y="0"/>
                    </a:moveTo>
                    <a:cubicBezTo>
                      <a:pt x="188" y="0"/>
                      <a:pt x="188" y="0"/>
                      <a:pt x="188" y="1"/>
                    </a:cubicBezTo>
                    <a:cubicBezTo>
                      <a:pt x="187" y="2"/>
                      <a:pt x="187" y="4"/>
                      <a:pt x="187" y="6"/>
                    </a:cubicBezTo>
                    <a:cubicBezTo>
                      <a:pt x="187" y="15"/>
                      <a:pt x="194" y="28"/>
                      <a:pt x="194" y="34"/>
                    </a:cubicBezTo>
                    <a:cubicBezTo>
                      <a:pt x="194" y="36"/>
                      <a:pt x="193" y="36"/>
                      <a:pt x="192" y="36"/>
                    </a:cubicBezTo>
                    <a:cubicBezTo>
                      <a:pt x="189" y="36"/>
                      <a:pt x="184" y="34"/>
                      <a:pt x="175" y="27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5" y="26"/>
                      <a:pt x="175" y="26"/>
                      <a:pt x="175" y="26"/>
                    </a:cubicBezTo>
                    <a:cubicBezTo>
                      <a:pt x="175" y="26"/>
                      <a:pt x="175" y="26"/>
                      <a:pt x="175" y="26"/>
                    </a:cubicBezTo>
                    <a:cubicBezTo>
                      <a:pt x="170" y="23"/>
                      <a:pt x="167" y="19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2" y="14"/>
                      <a:pt x="160" y="12"/>
                      <a:pt x="159" y="11"/>
                    </a:cubicBezTo>
                    <a:cubicBezTo>
                      <a:pt x="159" y="12"/>
                      <a:pt x="214" y="185"/>
                      <a:pt x="212" y="277"/>
                    </a:cubicBezTo>
                    <a:cubicBezTo>
                      <a:pt x="210" y="370"/>
                      <a:pt x="229" y="394"/>
                      <a:pt x="225" y="446"/>
                    </a:cubicBezTo>
                    <a:cubicBezTo>
                      <a:pt x="221" y="499"/>
                      <a:pt x="183" y="554"/>
                      <a:pt x="172" y="643"/>
                    </a:cubicBezTo>
                    <a:cubicBezTo>
                      <a:pt x="162" y="732"/>
                      <a:pt x="178" y="809"/>
                      <a:pt x="172" y="870"/>
                    </a:cubicBezTo>
                    <a:cubicBezTo>
                      <a:pt x="171" y="886"/>
                      <a:pt x="167" y="892"/>
                      <a:pt x="163" y="892"/>
                    </a:cubicBezTo>
                    <a:cubicBezTo>
                      <a:pt x="151" y="892"/>
                      <a:pt x="132" y="840"/>
                      <a:pt x="132" y="840"/>
                    </a:cubicBezTo>
                    <a:cubicBezTo>
                      <a:pt x="132" y="840"/>
                      <a:pt x="132" y="1187"/>
                      <a:pt x="102" y="1285"/>
                    </a:cubicBezTo>
                    <a:cubicBezTo>
                      <a:pt x="85" y="1342"/>
                      <a:pt x="37" y="1386"/>
                      <a:pt x="0" y="1413"/>
                    </a:cubicBezTo>
                    <a:cubicBezTo>
                      <a:pt x="839" y="1413"/>
                      <a:pt x="839" y="1413"/>
                      <a:pt x="839" y="1413"/>
                    </a:cubicBezTo>
                    <a:cubicBezTo>
                      <a:pt x="862" y="1409"/>
                      <a:pt x="877" y="1405"/>
                      <a:pt x="877" y="1405"/>
                    </a:cubicBezTo>
                    <a:cubicBezTo>
                      <a:pt x="877" y="1405"/>
                      <a:pt x="877" y="1405"/>
                      <a:pt x="877" y="1405"/>
                    </a:cubicBezTo>
                    <a:cubicBezTo>
                      <a:pt x="877" y="1405"/>
                      <a:pt x="862" y="1409"/>
                      <a:pt x="839" y="1413"/>
                    </a:cubicBezTo>
                    <a:cubicBezTo>
                      <a:pt x="245" y="1413"/>
                      <a:pt x="245" y="1413"/>
                      <a:pt x="245" y="1413"/>
                    </a:cubicBezTo>
                    <a:cubicBezTo>
                      <a:pt x="263" y="1371"/>
                      <a:pt x="279" y="1318"/>
                      <a:pt x="280" y="1261"/>
                    </a:cubicBezTo>
                    <a:cubicBezTo>
                      <a:pt x="282" y="1122"/>
                      <a:pt x="265" y="901"/>
                      <a:pt x="265" y="901"/>
                    </a:cubicBezTo>
                    <a:cubicBezTo>
                      <a:pt x="322" y="959"/>
                      <a:pt x="322" y="959"/>
                      <a:pt x="322" y="959"/>
                    </a:cubicBezTo>
                    <a:cubicBezTo>
                      <a:pt x="322" y="959"/>
                      <a:pt x="335" y="760"/>
                      <a:pt x="322" y="658"/>
                    </a:cubicBezTo>
                    <a:cubicBezTo>
                      <a:pt x="310" y="557"/>
                      <a:pt x="310" y="582"/>
                      <a:pt x="310" y="529"/>
                    </a:cubicBezTo>
                    <a:cubicBezTo>
                      <a:pt x="310" y="477"/>
                      <a:pt x="278" y="391"/>
                      <a:pt x="261" y="360"/>
                    </a:cubicBezTo>
                    <a:cubicBezTo>
                      <a:pt x="248" y="337"/>
                      <a:pt x="209" y="110"/>
                      <a:pt x="192" y="3"/>
                    </a:cubicBezTo>
                    <a:cubicBezTo>
                      <a:pt x="204" y="27"/>
                      <a:pt x="239" y="170"/>
                      <a:pt x="246" y="239"/>
                    </a:cubicBezTo>
                    <a:cubicBezTo>
                      <a:pt x="238" y="164"/>
                      <a:pt x="198" y="0"/>
                      <a:pt x="189" y="0"/>
                    </a:cubicBezTo>
                  </a:path>
                </a:pathLst>
              </a:custGeom>
              <a:solidFill>
                <a:srgbClr val="00A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254501" y="558801"/>
                <a:ext cx="0" cy="1588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254501" y="560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254501" y="560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254501" y="560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254501" y="561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254501" y="561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4254501" y="561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22"/>
              <p:cNvSpPr>
                <a:spLocks noEditPoints="1"/>
              </p:cNvSpPr>
              <p:nvPr/>
            </p:nvSpPr>
            <p:spPr bwMode="auto">
              <a:xfrm>
                <a:off x="3749676" y="276226"/>
                <a:ext cx="103188" cy="385763"/>
              </a:xfrm>
              <a:custGeom>
                <a:avLst/>
                <a:gdLst>
                  <a:gd name="T0" fmla="*/ 0 w 58"/>
                  <a:gd name="T1" fmla="*/ 219 h 219"/>
                  <a:gd name="T2" fmla="*/ 0 w 58"/>
                  <a:gd name="T3" fmla="*/ 219 h 219"/>
                  <a:gd name="T4" fmla="*/ 0 w 58"/>
                  <a:gd name="T5" fmla="*/ 219 h 219"/>
                  <a:gd name="T6" fmla="*/ 0 w 58"/>
                  <a:gd name="T7" fmla="*/ 219 h 219"/>
                  <a:gd name="T8" fmla="*/ 0 w 58"/>
                  <a:gd name="T9" fmla="*/ 219 h 219"/>
                  <a:gd name="T10" fmla="*/ 0 w 58"/>
                  <a:gd name="T11" fmla="*/ 219 h 219"/>
                  <a:gd name="T12" fmla="*/ 0 w 58"/>
                  <a:gd name="T13" fmla="*/ 219 h 219"/>
                  <a:gd name="T14" fmla="*/ 0 w 58"/>
                  <a:gd name="T15" fmla="*/ 219 h 219"/>
                  <a:gd name="T16" fmla="*/ 0 w 58"/>
                  <a:gd name="T17" fmla="*/ 219 h 219"/>
                  <a:gd name="T18" fmla="*/ 0 w 58"/>
                  <a:gd name="T19" fmla="*/ 219 h 219"/>
                  <a:gd name="T20" fmla="*/ 0 w 58"/>
                  <a:gd name="T21" fmla="*/ 219 h 219"/>
                  <a:gd name="T22" fmla="*/ 0 w 58"/>
                  <a:gd name="T23" fmla="*/ 219 h 219"/>
                  <a:gd name="T24" fmla="*/ 58 w 58"/>
                  <a:gd name="T25" fmla="*/ 0 h 219"/>
                  <a:gd name="T26" fmla="*/ 58 w 58"/>
                  <a:gd name="T27" fmla="*/ 0 h 219"/>
                  <a:gd name="T28" fmla="*/ 45 w 58"/>
                  <a:gd name="T29" fmla="*/ 47 h 219"/>
                  <a:gd name="T30" fmla="*/ 0 w 58"/>
                  <a:gd name="T31" fmla="*/ 219 h 219"/>
                  <a:gd name="T32" fmla="*/ 0 w 58"/>
                  <a:gd name="T33" fmla="*/ 219 h 219"/>
                  <a:gd name="T34" fmla="*/ 0 w 58"/>
                  <a:gd name="T35" fmla="*/ 219 h 219"/>
                  <a:gd name="T36" fmla="*/ 45 w 58"/>
                  <a:gd name="T37" fmla="*/ 47 h 219"/>
                  <a:gd name="T38" fmla="*/ 58 w 58"/>
                  <a:gd name="T39" fmla="*/ 0 h 219"/>
                  <a:gd name="T40" fmla="*/ 58 w 58"/>
                  <a:gd name="T41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219">
                    <a:moveTo>
                      <a:pt x="0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moveTo>
                      <a:pt x="0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moveTo>
                      <a:pt x="0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moveTo>
                      <a:pt x="0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5" y="12"/>
                      <a:pt x="51" y="29"/>
                      <a:pt x="45" y="47"/>
                    </a:cubicBezTo>
                    <a:cubicBezTo>
                      <a:pt x="34" y="84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34" y="84"/>
                      <a:pt x="45" y="47"/>
                    </a:cubicBezTo>
                    <a:cubicBezTo>
                      <a:pt x="51" y="29"/>
                      <a:pt x="55" y="12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735388" y="276226"/>
                <a:ext cx="131763" cy="490538"/>
              </a:xfrm>
              <a:custGeom>
                <a:avLst/>
                <a:gdLst>
                  <a:gd name="T0" fmla="*/ 66 w 74"/>
                  <a:gd name="T1" fmla="*/ 0 h 278"/>
                  <a:gd name="T2" fmla="*/ 53 w 74"/>
                  <a:gd name="T3" fmla="*/ 47 h 278"/>
                  <a:gd name="T4" fmla="*/ 8 w 74"/>
                  <a:gd name="T5" fmla="*/ 219 h 278"/>
                  <a:gd name="T6" fmla="*/ 8 w 74"/>
                  <a:gd name="T7" fmla="*/ 219 h 278"/>
                  <a:gd name="T8" fmla="*/ 8 w 74"/>
                  <a:gd name="T9" fmla="*/ 219 h 278"/>
                  <a:gd name="T10" fmla="*/ 8 w 74"/>
                  <a:gd name="T11" fmla="*/ 219 h 278"/>
                  <a:gd name="T12" fmla="*/ 8 w 74"/>
                  <a:gd name="T13" fmla="*/ 219 h 278"/>
                  <a:gd name="T14" fmla="*/ 8 w 74"/>
                  <a:gd name="T15" fmla="*/ 219 h 278"/>
                  <a:gd name="T16" fmla="*/ 8 w 74"/>
                  <a:gd name="T17" fmla="*/ 219 h 278"/>
                  <a:gd name="T18" fmla="*/ 8 w 74"/>
                  <a:gd name="T19" fmla="*/ 219 h 278"/>
                  <a:gd name="T20" fmla="*/ 8 w 74"/>
                  <a:gd name="T21" fmla="*/ 219 h 278"/>
                  <a:gd name="T22" fmla="*/ 8 w 74"/>
                  <a:gd name="T23" fmla="*/ 219 h 278"/>
                  <a:gd name="T24" fmla="*/ 0 w 74"/>
                  <a:gd name="T25" fmla="*/ 241 h 278"/>
                  <a:gd name="T26" fmla="*/ 6 w 74"/>
                  <a:gd name="T27" fmla="*/ 255 h 278"/>
                  <a:gd name="T28" fmla="*/ 29 w 74"/>
                  <a:gd name="T29" fmla="*/ 278 h 278"/>
                  <a:gd name="T30" fmla="*/ 57 w 74"/>
                  <a:gd name="T31" fmla="*/ 156 h 278"/>
                  <a:gd name="T32" fmla="*/ 66 w 74"/>
                  <a:gd name="T33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278">
                    <a:moveTo>
                      <a:pt x="66" y="0"/>
                    </a:moveTo>
                    <a:cubicBezTo>
                      <a:pt x="63" y="12"/>
                      <a:pt x="59" y="29"/>
                      <a:pt x="53" y="47"/>
                    </a:cubicBezTo>
                    <a:cubicBezTo>
                      <a:pt x="42" y="84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20"/>
                      <a:pt x="6" y="233"/>
                      <a:pt x="0" y="241"/>
                    </a:cubicBezTo>
                    <a:cubicBezTo>
                      <a:pt x="3" y="249"/>
                      <a:pt x="6" y="255"/>
                      <a:pt x="6" y="255"/>
                    </a:cubicBezTo>
                    <a:cubicBezTo>
                      <a:pt x="6" y="255"/>
                      <a:pt x="17" y="266"/>
                      <a:pt x="29" y="278"/>
                    </a:cubicBezTo>
                    <a:cubicBezTo>
                      <a:pt x="29" y="277"/>
                      <a:pt x="39" y="220"/>
                      <a:pt x="57" y="156"/>
                    </a:cubicBezTo>
                    <a:cubicBezTo>
                      <a:pt x="74" y="92"/>
                      <a:pt x="66" y="1"/>
                      <a:pt x="66" y="0"/>
                    </a:cubicBezTo>
                  </a:path>
                </a:pathLst>
              </a:custGeom>
              <a:solidFill>
                <a:srgbClr val="00A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24"/>
              <p:cNvSpPr>
                <a:spLocks noEditPoints="1"/>
              </p:cNvSpPr>
              <p:nvPr/>
            </p:nvSpPr>
            <p:spPr bwMode="auto">
              <a:xfrm>
                <a:off x="4254501" y="558801"/>
                <a:ext cx="0" cy="3175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2 h 2"/>
                  <a:gd name="T4" fmla="*/ 2 h 2"/>
                  <a:gd name="T5" fmla="*/ 2 h 2"/>
                  <a:gd name="T6" fmla="*/ 1 h 2"/>
                  <a:gd name="T7" fmla="*/ 2 h 2"/>
                  <a:gd name="T8" fmla="*/ 1 h 2"/>
                  <a:gd name="T9" fmla="*/ 1 h 2"/>
                  <a:gd name="T10" fmla="*/ 1 h 2"/>
                  <a:gd name="T11" fmla="*/ 1 h 2"/>
                  <a:gd name="T12" fmla="*/ 1 h 2"/>
                  <a:gd name="T13" fmla="*/ 1 h 2"/>
                  <a:gd name="T14" fmla="*/ 1 h 2"/>
                  <a:gd name="T15" fmla="*/ 1 h 2"/>
                  <a:gd name="T16" fmla="*/ 1 h 2"/>
                  <a:gd name="T17" fmla="*/ 1 h 2"/>
                  <a:gd name="T18" fmla="*/ 0 h 2"/>
                  <a:gd name="T19" fmla="*/ 0 h 2"/>
                  <a:gd name="T20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5E7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4159251" y="141288"/>
                <a:ext cx="1211263" cy="2490788"/>
              </a:xfrm>
              <a:custGeom>
                <a:avLst/>
                <a:gdLst>
                  <a:gd name="T0" fmla="*/ 0 w 685"/>
                  <a:gd name="T1" fmla="*/ 0 h 1410"/>
                  <a:gd name="T2" fmla="*/ 69 w 685"/>
                  <a:gd name="T3" fmla="*/ 357 h 1410"/>
                  <a:gd name="T4" fmla="*/ 118 w 685"/>
                  <a:gd name="T5" fmla="*/ 526 h 1410"/>
                  <a:gd name="T6" fmla="*/ 130 w 685"/>
                  <a:gd name="T7" fmla="*/ 655 h 1410"/>
                  <a:gd name="T8" fmla="*/ 130 w 685"/>
                  <a:gd name="T9" fmla="*/ 956 h 1410"/>
                  <a:gd name="T10" fmla="*/ 73 w 685"/>
                  <a:gd name="T11" fmla="*/ 898 h 1410"/>
                  <a:gd name="T12" fmla="*/ 88 w 685"/>
                  <a:gd name="T13" fmla="*/ 1258 h 1410"/>
                  <a:gd name="T14" fmla="*/ 53 w 685"/>
                  <a:gd name="T15" fmla="*/ 1410 h 1410"/>
                  <a:gd name="T16" fmla="*/ 647 w 685"/>
                  <a:gd name="T17" fmla="*/ 1410 h 1410"/>
                  <a:gd name="T18" fmla="*/ 685 w 685"/>
                  <a:gd name="T19" fmla="*/ 1402 h 1410"/>
                  <a:gd name="T20" fmla="*/ 685 w 685"/>
                  <a:gd name="T21" fmla="*/ 1402 h 1410"/>
                  <a:gd name="T22" fmla="*/ 647 w 685"/>
                  <a:gd name="T23" fmla="*/ 1410 h 1410"/>
                  <a:gd name="T24" fmla="*/ 208 w 685"/>
                  <a:gd name="T25" fmla="*/ 1410 h 1410"/>
                  <a:gd name="T26" fmla="*/ 266 w 685"/>
                  <a:gd name="T27" fmla="*/ 1116 h 1410"/>
                  <a:gd name="T28" fmla="*/ 238 w 685"/>
                  <a:gd name="T29" fmla="*/ 966 h 1410"/>
                  <a:gd name="T30" fmla="*/ 288 w 685"/>
                  <a:gd name="T31" fmla="*/ 1012 h 1410"/>
                  <a:gd name="T32" fmla="*/ 291 w 685"/>
                  <a:gd name="T33" fmla="*/ 1012 h 1410"/>
                  <a:gd name="T34" fmla="*/ 251 w 685"/>
                  <a:gd name="T35" fmla="*/ 766 h 1410"/>
                  <a:gd name="T36" fmla="*/ 217 w 685"/>
                  <a:gd name="T37" fmla="*/ 668 h 1410"/>
                  <a:gd name="T38" fmla="*/ 105 w 685"/>
                  <a:gd name="T39" fmla="*/ 379 h 1410"/>
                  <a:gd name="T40" fmla="*/ 115 w 685"/>
                  <a:gd name="T41" fmla="*/ 400 h 1410"/>
                  <a:gd name="T42" fmla="*/ 54 w 685"/>
                  <a:gd name="T43" fmla="*/ 238 h 1410"/>
                  <a:gd name="T44" fmla="*/ 54 w 685"/>
                  <a:gd name="T45" fmla="*/ 238 h 1410"/>
                  <a:gd name="T46" fmla="*/ 54 w 685"/>
                  <a:gd name="T47" fmla="*/ 238 h 1410"/>
                  <a:gd name="T48" fmla="*/ 54 w 685"/>
                  <a:gd name="T49" fmla="*/ 238 h 1410"/>
                  <a:gd name="T50" fmla="*/ 54 w 685"/>
                  <a:gd name="T51" fmla="*/ 238 h 1410"/>
                  <a:gd name="T52" fmla="*/ 54 w 685"/>
                  <a:gd name="T53" fmla="*/ 238 h 1410"/>
                  <a:gd name="T54" fmla="*/ 54 w 685"/>
                  <a:gd name="T55" fmla="*/ 238 h 1410"/>
                  <a:gd name="T56" fmla="*/ 54 w 685"/>
                  <a:gd name="T57" fmla="*/ 237 h 1410"/>
                  <a:gd name="T58" fmla="*/ 54 w 685"/>
                  <a:gd name="T59" fmla="*/ 237 h 1410"/>
                  <a:gd name="T60" fmla="*/ 54 w 685"/>
                  <a:gd name="T61" fmla="*/ 237 h 1410"/>
                  <a:gd name="T62" fmla="*/ 54 w 685"/>
                  <a:gd name="T63" fmla="*/ 237 h 1410"/>
                  <a:gd name="T64" fmla="*/ 54 w 685"/>
                  <a:gd name="T65" fmla="*/ 237 h 1410"/>
                  <a:gd name="T66" fmla="*/ 54 w 685"/>
                  <a:gd name="T67" fmla="*/ 237 h 1410"/>
                  <a:gd name="T68" fmla="*/ 54 w 685"/>
                  <a:gd name="T69" fmla="*/ 237 h 1410"/>
                  <a:gd name="T70" fmla="*/ 54 w 685"/>
                  <a:gd name="T71" fmla="*/ 236 h 1410"/>
                  <a:gd name="T72" fmla="*/ 54 w 685"/>
                  <a:gd name="T73" fmla="*/ 236 h 1410"/>
                  <a:gd name="T74" fmla="*/ 0 w 685"/>
                  <a:gd name="T75" fmla="*/ 0 h 1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5" h="1410">
                    <a:moveTo>
                      <a:pt x="0" y="0"/>
                    </a:moveTo>
                    <a:cubicBezTo>
                      <a:pt x="17" y="107"/>
                      <a:pt x="56" y="334"/>
                      <a:pt x="69" y="357"/>
                    </a:cubicBezTo>
                    <a:cubicBezTo>
                      <a:pt x="86" y="388"/>
                      <a:pt x="118" y="474"/>
                      <a:pt x="118" y="526"/>
                    </a:cubicBezTo>
                    <a:cubicBezTo>
                      <a:pt x="118" y="579"/>
                      <a:pt x="118" y="554"/>
                      <a:pt x="130" y="655"/>
                    </a:cubicBezTo>
                    <a:cubicBezTo>
                      <a:pt x="143" y="757"/>
                      <a:pt x="130" y="956"/>
                      <a:pt x="130" y="956"/>
                    </a:cubicBezTo>
                    <a:cubicBezTo>
                      <a:pt x="73" y="898"/>
                      <a:pt x="73" y="898"/>
                      <a:pt x="73" y="898"/>
                    </a:cubicBezTo>
                    <a:cubicBezTo>
                      <a:pt x="73" y="898"/>
                      <a:pt x="90" y="1119"/>
                      <a:pt x="88" y="1258"/>
                    </a:cubicBezTo>
                    <a:cubicBezTo>
                      <a:pt x="87" y="1315"/>
                      <a:pt x="71" y="1368"/>
                      <a:pt x="53" y="1410"/>
                    </a:cubicBezTo>
                    <a:cubicBezTo>
                      <a:pt x="647" y="1410"/>
                      <a:pt x="647" y="1410"/>
                      <a:pt x="647" y="1410"/>
                    </a:cubicBezTo>
                    <a:cubicBezTo>
                      <a:pt x="670" y="1406"/>
                      <a:pt x="685" y="1402"/>
                      <a:pt x="685" y="1402"/>
                    </a:cubicBezTo>
                    <a:cubicBezTo>
                      <a:pt x="685" y="1402"/>
                      <a:pt x="685" y="1402"/>
                      <a:pt x="685" y="1402"/>
                    </a:cubicBezTo>
                    <a:cubicBezTo>
                      <a:pt x="685" y="1402"/>
                      <a:pt x="670" y="1406"/>
                      <a:pt x="647" y="1410"/>
                    </a:cubicBezTo>
                    <a:cubicBezTo>
                      <a:pt x="208" y="1410"/>
                      <a:pt x="208" y="1410"/>
                      <a:pt x="208" y="1410"/>
                    </a:cubicBezTo>
                    <a:cubicBezTo>
                      <a:pt x="235" y="1317"/>
                      <a:pt x="267" y="1183"/>
                      <a:pt x="266" y="1116"/>
                    </a:cubicBezTo>
                    <a:cubicBezTo>
                      <a:pt x="264" y="1062"/>
                      <a:pt x="247" y="996"/>
                      <a:pt x="238" y="966"/>
                    </a:cubicBezTo>
                    <a:cubicBezTo>
                      <a:pt x="248" y="986"/>
                      <a:pt x="268" y="1012"/>
                      <a:pt x="288" y="1012"/>
                    </a:cubicBezTo>
                    <a:cubicBezTo>
                      <a:pt x="289" y="1012"/>
                      <a:pt x="290" y="1012"/>
                      <a:pt x="291" y="1012"/>
                    </a:cubicBezTo>
                    <a:cubicBezTo>
                      <a:pt x="318" y="1009"/>
                      <a:pt x="280" y="788"/>
                      <a:pt x="251" y="766"/>
                    </a:cubicBezTo>
                    <a:cubicBezTo>
                      <a:pt x="222" y="744"/>
                      <a:pt x="257" y="748"/>
                      <a:pt x="217" y="668"/>
                    </a:cubicBezTo>
                    <a:cubicBezTo>
                      <a:pt x="177" y="588"/>
                      <a:pt x="105" y="379"/>
                      <a:pt x="105" y="379"/>
                    </a:cubicBezTo>
                    <a:cubicBezTo>
                      <a:pt x="109" y="386"/>
                      <a:pt x="112" y="393"/>
                      <a:pt x="115" y="400"/>
                    </a:cubicBezTo>
                    <a:cubicBezTo>
                      <a:pt x="86" y="340"/>
                      <a:pt x="58" y="274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6"/>
                    </a:cubicBezTo>
                    <a:cubicBezTo>
                      <a:pt x="54" y="236"/>
                      <a:pt x="54" y="236"/>
                      <a:pt x="54" y="236"/>
                    </a:cubicBezTo>
                    <a:cubicBezTo>
                      <a:pt x="47" y="167"/>
                      <a:pt x="12" y="24"/>
                      <a:pt x="0" y="0"/>
                    </a:cubicBezTo>
                  </a:path>
                </a:pathLst>
              </a:custGeom>
              <a:solidFill>
                <a:srgbClr val="0092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4362451" y="847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4362451" y="847726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4486276" y="10842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4487863" y="1087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4487863" y="1087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4487863" y="1087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4487863" y="1087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3416301" y="952501"/>
                <a:ext cx="203200" cy="1687513"/>
              </a:xfrm>
              <a:custGeom>
                <a:avLst/>
                <a:gdLst>
                  <a:gd name="T0" fmla="*/ 102 w 115"/>
                  <a:gd name="T1" fmla="*/ 0 h 955"/>
                  <a:gd name="T2" fmla="*/ 102 w 115"/>
                  <a:gd name="T3" fmla="*/ 0 h 955"/>
                  <a:gd name="T4" fmla="*/ 101 w 115"/>
                  <a:gd name="T5" fmla="*/ 189 h 955"/>
                  <a:gd name="T6" fmla="*/ 76 w 115"/>
                  <a:gd name="T7" fmla="*/ 490 h 955"/>
                  <a:gd name="T8" fmla="*/ 33 w 115"/>
                  <a:gd name="T9" fmla="*/ 694 h 955"/>
                  <a:gd name="T10" fmla="*/ 0 w 115"/>
                  <a:gd name="T11" fmla="*/ 948 h 955"/>
                  <a:gd name="T12" fmla="*/ 60 w 115"/>
                  <a:gd name="T13" fmla="*/ 955 h 955"/>
                  <a:gd name="T14" fmla="*/ 60 w 115"/>
                  <a:gd name="T15" fmla="*/ 951 h 955"/>
                  <a:gd name="T16" fmla="*/ 69 w 115"/>
                  <a:gd name="T17" fmla="*/ 951 h 955"/>
                  <a:gd name="T18" fmla="*/ 68 w 115"/>
                  <a:gd name="T19" fmla="*/ 912 h 955"/>
                  <a:gd name="T20" fmla="*/ 68 w 115"/>
                  <a:gd name="T21" fmla="*/ 912 h 955"/>
                  <a:gd name="T22" fmla="*/ 68 w 115"/>
                  <a:gd name="T23" fmla="*/ 912 h 955"/>
                  <a:gd name="T24" fmla="*/ 72 w 115"/>
                  <a:gd name="T25" fmla="*/ 737 h 955"/>
                  <a:gd name="T26" fmla="*/ 72 w 115"/>
                  <a:gd name="T27" fmla="*/ 699 h 955"/>
                  <a:gd name="T28" fmla="*/ 91 w 115"/>
                  <a:gd name="T29" fmla="*/ 522 h 955"/>
                  <a:gd name="T30" fmla="*/ 115 w 115"/>
                  <a:gd name="T31" fmla="*/ 199 h 955"/>
                  <a:gd name="T32" fmla="*/ 102 w 115"/>
                  <a:gd name="T33" fmla="*/ 0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" h="955">
                    <a:moveTo>
                      <a:pt x="102" y="0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0" y="124"/>
                      <a:pt x="101" y="189"/>
                    </a:cubicBezTo>
                    <a:cubicBezTo>
                      <a:pt x="102" y="253"/>
                      <a:pt x="78" y="451"/>
                      <a:pt x="76" y="490"/>
                    </a:cubicBezTo>
                    <a:cubicBezTo>
                      <a:pt x="73" y="528"/>
                      <a:pt x="49" y="599"/>
                      <a:pt x="33" y="694"/>
                    </a:cubicBezTo>
                    <a:cubicBezTo>
                      <a:pt x="17" y="789"/>
                      <a:pt x="0" y="948"/>
                      <a:pt x="0" y="948"/>
                    </a:cubicBezTo>
                    <a:cubicBezTo>
                      <a:pt x="16" y="949"/>
                      <a:pt x="35" y="951"/>
                      <a:pt x="60" y="955"/>
                    </a:cubicBezTo>
                    <a:cubicBezTo>
                      <a:pt x="60" y="951"/>
                      <a:pt x="60" y="951"/>
                      <a:pt x="60" y="951"/>
                    </a:cubicBezTo>
                    <a:cubicBezTo>
                      <a:pt x="69" y="951"/>
                      <a:pt x="69" y="951"/>
                      <a:pt x="69" y="951"/>
                    </a:cubicBezTo>
                    <a:cubicBezTo>
                      <a:pt x="68" y="939"/>
                      <a:pt x="68" y="926"/>
                      <a:pt x="68" y="912"/>
                    </a:cubicBezTo>
                    <a:cubicBezTo>
                      <a:pt x="68" y="912"/>
                      <a:pt x="68" y="912"/>
                      <a:pt x="68" y="912"/>
                    </a:cubicBezTo>
                    <a:cubicBezTo>
                      <a:pt x="68" y="912"/>
                      <a:pt x="68" y="912"/>
                      <a:pt x="68" y="912"/>
                    </a:cubicBezTo>
                    <a:cubicBezTo>
                      <a:pt x="68" y="808"/>
                      <a:pt x="72" y="823"/>
                      <a:pt x="72" y="737"/>
                    </a:cubicBezTo>
                    <a:cubicBezTo>
                      <a:pt x="72" y="723"/>
                      <a:pt x="72" y="710"/>
                      <a:pt x="72" y="699"/>
                    </a:cubicBezTo>
                    <a:cubicBezTo>
                      <a:pt x="72" y="642"/>
                      <a:pt x="74" y="612"/>
                      <a:pt x="91" y="522"/>
                    </a:cubicBezTo>
                    <a:cubicBezTo>
                      <a:pt x="113" y="415"/>
                      <a:pt x="115" y="292"/>
                      <a:pt x="115" y="199"/>
                    </a:cubicBezTo>
                    <a:cubicBezTo>
                      <a:pt x="115" y="107"/>
                      <a:pt x="102" y="0"/>
                      <a:pt x="102" y="0"/>
                    </a:cubicBezTo>
                  </a:path>
                </a:pathLst>
              </a:custGeom>
              <a:solidFill>
                <a:srgbClr val="00A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3787776" y="766763"/>
                <a:ext cx="39688" cy="41275"/>
              </a:xfrm>
              <a:custGeom>
                <a:avLst/>
                <a:gdLst>
                  <a:gd name="T0" fmla="*/ 0 w 23"/>
                  <a:gd name="T1" fmla="*/ 0 h 23"/>
                  <a:gd name="T2" fmla="*/ 0 w 23"/>
                  <a:gd name="T3" fmla="*/ 0 h 23"/>
                  <a:gd name="T4" fmla="*/ 23 w 23"/>
                  <a:gd name="T5" fmla="*/ 23 h 23"/>
                  <a:gd name="T6" fmla="*/ 0 w 23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8"/>
                      <a:pt x="17" y="17"/>
                      <a:pt x="23" y="23"/>
                    </a:cubicBezTo>
                    <a:cubicBezTo>
                      <a:pt x="17" y="17"/>
                      <a:pt x="9" y="8"/>
                      <a:pt x="0" y="0"/>
                    </a:cubicBezTo>
                  </a:path>
                </a:pathLst>
              </a:custGeom>
              <a:solidFill>
                <a:srgbClr val="BFD1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4" name="Freeform 35"/>
              <p:cNvSpPr>
                <a:spLocks noEditPoints="1"/>
              </p:cNvSpPr>
              <p:nvPr/>
            </p:nvSpPr>
            <p:spPr bwMode="auto">
              <a:xfrm>
                <a:off x="3852863" y="254001"/>
                <a:ext cx="11113" cy="22225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0 w 6"/>
                  <a:gd name="T7" fmla="*/ 12 h 12"/>
                  <a:gd name="T8" fmla="*/ 6 w 6"/>
                  <a:gd name="T9" fmla="*/ 0 h 12"/>
                  <a:gd name="T10" fmla="*/ 6 w 6"/>
                  <a:gd name="T11" fmla="*/ 0 h 12"/>
                  <a:gd name="T12" fmla="*/ 6 w 6"/>
                  <a:gd name="T13" fmla="*/ 0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>
                <a:off x="3787776" y="254001"/>
                <a:ext cx="93663" cy="558800"/>
              </a:xfrm>
              <a:custGeom>
                <a:avLst/>
                <a:gdLst>
                  <a:gd name="T0" fmla="*/ 43 w 53"/>
                  <a:gd name="T1" fmla="*/ 0 h 316"/>
                  <a:gd name="T2" fmla="*/ 43 w 53"/>
                  <a:gd name="T3" fmla="*/ 0 h 316"/>
                  <a:gd name="T4" fmla="*/ 37 w 53"/>
                  <a:gd name="T5" fmla="*/ 12 h 316"/>
                  <a:gd name="T6" fmla="*/ 37 w 53"/>
                  <a:gd name="T7" fmla="*/ 12 h 316"/>
                  <a:gd name="T8" fmla="*/ 28 w 53"/>
                  <a:gd name="T9" fmla="*/ 168 h 316"/>
                  <a:gd name="T10" fmla="*/ 0 w 53"/>
                  <a:gd name="T11" fmla="*/ 290 h 316"/>
                  <a:gd name="T12" fmla="*/ 23 w 53"/>
                  <a:gd name="T13" fmla="*/ 313 h 316"/>
                  <a:gd name="T14" fmla="*/ 23 w 53"/>
                  <a:gd name="T15" fmla="*/ 313 h 316"/>
                  <a:gd name="T16" fmla="*/ 29 w 53"/>
                  <a:gd name="T17" fmla="*/ 316 h 316"/>
                  <a:gd name="T18" fmla="*/ 53 w 53"/>
                  <a:gd name="T19" fmla="*/ 249 h 316"/>
                  <a:gd name="T20" fmla="*/ 52 w 53"/>
                  <a:gd name="T21" fmla="*/ 229 h 316"/>
                  <a:gd name="T22" fmla="*/ 43 w 53"/>
                  <a:gd name="T23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" h="316">
                    <a:moveTo>
                      <a:pt x="43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3"/>
                      <a:pt x="45" y="104"/>
                      <a:pt x="28" y="168"/>
                    </a:cubicBezTo>
                    <a:cubicBezTo>
                      <a:pt x="10" y="232"/>
                      <a:pt x="0" y="289"/>
                      <a:pt x="0" y="290"/>
                    </a:cubicBezTo>
                    <a:cubicBezTo>
                      <a:pt x="9" y="298"/>
                      <a:pt x="17" y="307"/>
                      <a:pt x="23" y="313"/>
                    </a:cubicBezTo>
                    <a:cubicBezTo>
                      <a:pt x="23" y="313"/>
                      <a:pt x="23" y="313"/>
                      <a:pt x="23" y="313"/>
                    </a:cubicBezTo>
                    <a:cubicBezTo>
                      <a:pt x="25" y="315"/>
                      <a:pt x="27" y="316"/>
                      <a:pt x="29" y="316"/>
                    </a:cubicBezTo>
                    <a:cubicBezTo>
                      <a:pt x="40" y="316"/>
                      <a:pt x="53" y="288"/>
                      <a:pt x="53" y="249"/>
                    </a:cubicBezTo>
                    <a:cubicBezTo>
                      <a:pt x="53" y="243"/>
                      <a:pt x="52" y="236"/>
                      <a:pt x="52" y="229"/>
                    </a:cubicBezTo>
                    <a:cubicBezTo>
                      <a:pt x="45" y="172"/>
                      <a:pt x="43" y="2"/>
                      <a:pt x="43" y="0"/>
                    </a:cubicBezTo>
                  </a:path>
                </a:pathLst>
              </a:custGeom>
              <a:solidFill>
                <a:srgbClr val="0092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" name="Freeform 38"/>
              <p:cNvSpPr>
                <a:spLocks/>
              </p:cNvSpPr>
              <p:nvPr/>
            </p:nvSpPr>
            <p:spPr bwMode="auto">
              <a:xfrm>
                <a:off x="2444751" y="1692276"/>
                <a:ext cx="693738" cy="922338"/>
              </a:xfrm>
              <a:custGeom>
                <a:avLst/>
                <a:gdLst>
                  <a:gd name="T0" fmla="*/ 43 w 392"/>
                  <a:gd name="T1" fmla="*/ 513 h 522"/>
                  <a:gd name="T2" fmla="*/ 135 w 392"/>
                  <a:gd name="T3" fmla="*/ 518 h 522"/>
                  <a:gd name="T4" fmla="*/ 324 w 392"/>
                  <a:gd name="T5" fmla="*/ 350 h 522"/>
                  <a:gd name="T6" fmla="*/ 387 w 392"/>
                  <a:gd name="T7" fmla="*/ 71 h 522"/>
                  <a:gd name="T8" fmla="*/ 345 w 392"/>
                  <a:gd name="T9" fmla="*/ 0 h 522"/>
                  <a:gd name="T10" fmla="*/ 291 w 392"/>
                  <a:gd name="T11" fmla="*/ 212 h 522"/>
                  <a:gd name="T12" fmla="*/ 227 w 392"/>
                  <a:gd name="T13" fmla="*/ 346 h 522"/>
                  <a:gd name="T14" fmla="*/ 259 w 392"/>
                  <a:gd name="T15" fmla="*/ 327 h 522"/>
                  <a:gd name="T16" fmla="*/ 208 w 392"/>
                  <a:gd name="T17" fmla="*/ 377 h 522"/>
                  <a:gd name="T18" fmla="*/ 159 w 392"/>
                  <a:gd name="T19" fmla="*/ 418 h 522"/>
                  <a:gd name="T20" fmla="*/ 103 w 392"/>
                  <a:gd name="T21" fmla="*/ 440 h 522"/>
                  <a:gd name="T22" fmla="*/ 69 w 392"/>
                  <a:gd name="T23" fmla="*/ 485 h 522"/>
                  <a:gd name="T24" fmla="*/ 0 w 392"/>
                  <a:gd name="T25" fmla="*/ 504 h 522"/>
                  <a:gd name="T26" fmla="*/ 43 w 392"/>
                  <a:gd name="T27" fmla="*/ 513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2" h="522">
                    <a:moveTo>
                      <a:pt x="43" y="513"/>
                    </a:moveTo>
                    <a:cubicBezTo>
                      <a:pt x="54" y="515"/>
                      <a:pt x="94" y="515"/>
                      <a:pt x="135" y="518"/>
                    </a:cubicBezTo>
                    <a:cubicBezTo>
                      <a:pt x="176" y="522"/>
                      <a:pt x="282" y="427"/>
                      <a:pt x="324" y="350"/>
                    </a:cubicBezTo>
                    <a:cubicBezTo>
                      <a:pt x="367" y="274"/>
                      <a:pt x="392" y="126"/>
                      <a:pt x="387" y="71"/>
                    </a:cubicBezTo>
                    <a:cubicBezTo>
                      <a:pt x="381" y="16"/>
                      <a:pt x="345" y="0"/>
                      <a:pt x="345" y="0"/>
                    </a:cubicBezTo>
                    <a:cubicBezTo>
                      <a:pt x="345" y="0"/>
                      <a:pt x="336" y="118"/>
                      <a:pt x="291" y="212"/>
                    </a:cubicBezTo>
                    <a:cubicBezTo>
                      <a:pt x="247" y="306"/>
                      <a:pt x="227" y="346"/>
                      <a:pt x="227" y="346"/>
                    </a:cubicBezTo>
                    <a:cubicBezTo>
                      <a:pt x="259" y="327"/>
                      <a:pt x="259" y="327"/>
                      <a:pt x="259" y="327"/>
                    </a:cubicBezTo>
                    <a:cubicBezTo>
                      <a:pt x="259" y="327"/>
                      <a:pt x="231" y="357"/>
                      <a:pt x="208" y="377"/>
                    </a:cubicBezTo>
                    <a:cubicBezTo>
                      <a:pt x="185" y="397"/>
                      <a:pt x="163" y="413"/>
                      <a:pt x="159" y="418"/>
                    </a:cubicBezTo>
                    <a:cubicBezTo>
                      <a:pt x="155" y="423"/>
                      <a:pt x="129" y="420"/>
                      <a:pt x="103" y="440"/>
                    </a:cubicBezTo>
                    <a:cubicBezTo>
                      <a:pt x="77" y="460"/>
                      <a:pt x="80" y="479"/>
                      <a:pt x="69" y="485"/>
                    </a:cubicBezTo>
                    <a:cubicBezTo>
                      <a:pt x="59" y="491"/>
                      <a:pt x="0" y="504"/>
                      <a:pt x="0" y="504"/>
                    </a:cubicBezTo>
                    <a:lnTo>
                      <a:pt x="43" y="513"/>
                    </a:lnTo>
                    <a:close/>
                  </a:path>
                </a:pathLst>
              </a:custGeom>
              <a:solidFill>
                <a:srgbClr val="00A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39"/>
              <p:cNvSpPr>
                <a:spLocks/>
              </p:cNvSpPr>
              <p:nvPr/>
            </p:nvSpPr>
            <p:spPr bwMode="auto">
              <a:xfrm>
                <a:off x="3170238" y="817563"/>
                <a:ext cx="374650" cy="1763713"/>
              </a:xfrm>
              <a:custGeom>
                <a:avLst/>
                <a:gdLst>
                  <a:gd name="T0" fmla="*/ 133 w 212"/>
                  <a:gd name="T1" fmla="*/ 239 h 998"/>
                  <a:gd name="T2" fmla="*/ 83 w 212"/>
                  <a:gd name="T3" fmla="*/ 252 h 998"/>
                  <a:gd name="T4" fmla="*/ 28 w 212"/>
                  <a:gd name="T5" fmla="*/ 297 h 998"/>
                  <a:gd name="T6" fmla="*/ 29 w 212"/>
                  <a:gd name="T7" fmla="*/ 429 h 998"/>
                  <a:gd name="T8" fmla="*/ 53 w 212"/>
                  <a:gd name="T9" fmla="*/ 560 h 998"/>
                  <a:gd name="T10" fmla="*/ 19 w 212"/>
                  <a:gd name="T11" fmla="*/ 896 h 998"/>
                  <a:gd name="T12" fmla="*/ 4 w 212"/>
                  <a:gd name="T13" fmla="*/ 958 h 998"/>
                  <a:gd name="T14" fmla="*/ 10 w 212"/>
                  <a:gd name="T15" fmla="*/ 991 h 998"/>
                  <a:gd name="T16" fmla="*/ 56 w 212"/>
                  <a:gd name="T17" fmla="*/ 979 h 998"/>
                  <a:gd name="T18" fmla="*/ 92 w 212"/>
                  <a:gd name="T19" fmla="*/ 812 h 998"/>
                  <a:gd name="T20" fmla="*/ 174 w 212"/>
                  <a:gd name="T21" fmla="*/ 517 h 998"/>
                  <a:gd name="T22" fmla="*/ 211 w 212"/>
                  <a:gd name="T23" fmla="*/ 83 h 998"/>
                  <a:gd name="T24" fmla="*/ 207 w 212"/>
                  <a:gd name="T25" fmla="*/ 0 h 998"/>
                  <a:gd name="T26" fmla="*/ 133 w 212"/>
                  <a:gd name="T27" fmla="*/ 239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2" h="998">
                    <a:moveTo>
                      <a:pt x="133" y="239"/>
                    </a:moveTo>
                    <a:cubicBezTo>
                      <a:pt x="133" y="239"/>
                      <a:pt x="132" y="208"/>
                      <a:pt x="83" y="252"/>
                    </a:cubicBezTo>
                    <a:cubicBezTo>
                      <a:pt x="35" y="297"/>
                      <a:pt x="28" y="297"/>
                      <a:pt x="28" y="297"/>
                    </a:cubicBezTo>
                    <a:cubicBezTo>
                      <a:pt x="28" y="297"/>
                      <a:pt x="36" y="372"/>
                      <a:pt x="29" y="429"/>
                    </a:cubicBezTo>
                    <a:cubicBezTo>
                      <a:pt x="23" y="486"/>
                      <a:pt x="44" y="498"/>
                      <a:pt x="53" y="560"/>
                    </a:cubicBezTo>
                    <a:cubicBezTo>
                      <a:pt x="61" y="621"/>
                      <a:pt x="32" y="844"/>
                      <a:pt x="19" y="896"/>
                    </a:cubicBezTo>
                    <a:cubicBezTo>
                      <a:pt x="6" y="948"/>
                      <a:pt x="0" y="945"/>
                      <a:pt x="4" y="958"/>
                    </a:cubicBezTo>
                    <a:cubicBezTo>
                      <a:pt x="8" y="970"/>
                      <a:pt x="1" y="985"/>
                      <a:pt x="10" y="991"/>
                    </a:cubicBezTo>
                    <a:cubicBezTo>
                      <a:pt x="20" y="998"/>
                      <a:pt x="44" y="993"/>
                      <a:pt x="56" y="979"/>
                    </a:cubicBezTo>
                    <a:cubicBezTo>
                      <a:pt x="68" y="965"/>
                      <a:pt x="75" y="913"/>
                      <a:pt x="92" y="812"/>
                    </a:cubicBezTo>
                    <a:cubicBezTo>
                      <a:pt x="109" y="710"/>
                      <a:pt x="150" y="675"/>
                      <a:pt x="174" y="517"/>
                    </a:cubicBezTo>
                    <a:cubicBezTo>
                      <a:pt x="199" y="358"/>
                      <a:pt x="210" y="136"/>
                      <a:pt x="211" y="83"/>
                    </a:cubicBezTo>
                    <a:cubicBezTo>
                      <a:pt x="212" y="31"/>
                      <a:pt x="207" y="0"/>
                      <a:pt x="207" y="0"/>
                    </a:cubicBezTo>
                    <a:cubicBezTo>
                      <a:pt x="207" y="0"/>
                      <a:pt x="165" y="246"/>
                      <a:pt x="133" y="239"/>
                    </a:cubicBezTo>
                    <a:close/>
                  </a:path>
                </a:pathLst>
              </a:custGeom>
              <a:solidFill>
                <a:srgbClr val="00A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40"/>
              <p:cNvSpPr>
                <a:spLocks/>
              </p:cNvSpPr>
              <p:nvPr/>
            </p:nvSpPr>
            <p:spPr bwMode="auto">
              <a:xfrm>
                <a:off x="3878263" y="196851"/>
                <a:ext cx="280988" cy="896938"/>
              </a:xfrm>
              <a:custGeom>
                <a:avLst/>
                <a:gdLst>
                  <a:gd name="T0" fmla="*/ 98 w 159"/>
                  <a:gd name="T1" fmla="*/ 0 h 508"/>
                  <a:gd name="T2" fmla="*/ 78 w 159"/>
                  <a:gd name="T3" fmla="*/ 43 h 508"/>
                  <a:gd name="T4" fmla="*/ 27 w 159"/>
                  <a:gd name="T5" fmla="*/ 76 h 508"/>
                  <a:gd name="T6" fmla="*/ 6 w 159"/>
                  <a:gd name="T7" fmla="*/ 68 h 508"/>
                  <a:gd name="T8" fmla="*/ 34 w 159"/>
                  <a:gd name="T9" fmla="*/ 299 h 508"/>
                  <a:gd name="T10" fmla="*/ 94 w 159"/>
                  <a:gd name="T11" fmla="*/ 437 h 508"/>
                  <a:gd name="T12" fmla="*/ 88 w 159"/>
                  <a:gd name="T13" fmla="*/ 508 h 508"/>
                  <a:gd name="T14" fmla="*/ 143 w 159"/>
                  <a:gd name="T15" fmla="*/ 417 h 508"/>
                  <a:gd name="T16" fmla="*/ 98 w 159"/>
                  <a:gd name="T17" fmla="*/ 0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508">
                    <a:moveTo>
                      <a:pt x="98" y="0"/>
                    </a:moveTo>
                    <a:cubicBezTo>
                      <a:pt x="98" y="0"/>
                      <a:pt x="90" y="14"/>
                      <a:pt x="78" y="43"/>
                    </a:cubicBezTo>
                    <a:cubicBezTo>
                      <a:pt x="65" y="71"/>
                      <a:pt x="41" y="79"/>
                      <a:pt x="27" y="76"/>
                    </a:cubicBezTo>
                    <a:cubicBezTo>
                      <a:pt x="14" y="74"/>
                      <a:pt x="6" y="68"/>
                      <a:pt x="6" y="68"/>
                    </a:cubicBezTo>
                    <a:cubicBezTo>
                      <a:pt x="6" y="68"/>
                      <a:pt x="0" y="214"/>
                      <a:pt x="34" y="299"/>
                    </a:cubicBezTo>
                    <a:cubicBezTo>
                      <a:pt x="69" y="383"/>
                      <a:pt x="94" y="379"/>
                      <a:pt x="94" y="437"/>
                    </a:cubicBezTo>
                    <a:cubicBezTo>
                      <a:pt x="94" y="495"/>
                      <a:pt x="88" y="508"/>
                      <a:pt x="88" y="508"/>
                    </a:cubicBezTo>
                    <a:cubicBezTo>
                      <a:pt x="88" y="508"/>
                      <a:pt x="127" y="472"/>
                      <a:pt x="143" y="417"/>
                    </a:cubicBezTo>
                    <a:cubicBezTo>
                      <a:pt x="159" y="362"/>
                      <a:pt x="156" y="86"/>
                      <a:pt x="98" y="0"/>
                    </a:cubicBezTo>
                    <a:close/>
                  </a:path>
                </a:pathLst>
              </a:custGeom>
              <a:solidFill>
                <a:srgbClr val="00A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41"/>
              <p:cNvSpPr>
                <a:spLocks/>
              </p:cNvSpPr>
              <p:nvPr/>
            </p:nvSpPr>
            <p:spPr bwMode="auto">
              <a:xfrm>
                <a:off x="3581401" y="746126"/>
                <a:ext cx="512763" cy="1855788"/>
              </a:xfrm>
              <a:custGeom>
                <a:avLst/>
                <a:gdLst>
                  <a:gd name="T0" fmla="*/ 7 w 289"/>
                  <a:gd name="T1" fmla="*/ 34 h 1051"/>
                  <a:gd name="T2" fmla="*/ 45 w 289"/>
                  <a:gd name="T3" fmla="*/ 247 h 1051"/>
                  <a:gd name="T4" fmla="*/ 46 w 289"/>
                  <a:gd name="T5" fmla="*/ 535 h 1051"/>
                  <a:gd name="T6" fmla="*/ 12 w 289"/>
                  <a:gd name="T7" fmla="*/ 805 h 1051"/>
                  <a:gd name="T8" fmla="*/ 10 w 289"/>
                  <a:gd name="T9" fmla="*/ 996 h 1051"/>
                  <a:gd name="T10" fmla="*/ 105 w 289"/>
                  <a:gd name="T11" fmla="*/ 1029 h 1051"/>
                  <a:gd name="T12" fmla="*/ 226 w 289"/>
                  <a:gd name="T13" fmla="*/ 842 h 1051"/>
                  <a:gd name="T14" fmla="*/ 219 w 289"/>
                  <a:gd name="T15" fmla="*/ 501 h 1051"/>
                  <a:gd name="T16" fmla="*/ 255 w 289"/>
                  <a:gd name="T17" fmla="*/ 418 h 1051"/>
                  <a:gd name="T18" fmla="*/ 264 w 289"/>
                  <a:gd name="T19" fmla="*/ 364 h 1051"/>
                  <a:gd name="T20" fmla="*/ 254 w 289"/>
                  <a:gd name="T21" fmla="*/ 247 h 1051"/>
                  <a:gd name="T22" fmla="*/ 209 w 289"/>
                  <a:gd name="T23" fmla="*/ 180 h 1051"/>
                  <a:gd name="T24" fmla="*/ 190 w 289"/>
                  <a:gd name="T25" fmla="*/ 69 h 1051"/>
                  <a:gd name="T26" fmla="*/ 132 w 289"/>
                  <a:gd name="T27" fmla="*/ 78 h 1051"/>
                  <a:gd name="T28" fmla="*/ 61 w 289"/>
                  <a:gd name="T29" fmla="*/ 1 h 1051"/>
                  <a:gd name="T30" fmla="*/ 7 w 289"/>
                  <a:gd name="T31" fmla="*/ 34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9" h="1051">
                    <a:moveTo>
                      <a:pt x="7" y="34"/>
                    </a:moveTo>
                    <a:cubicBezTo>
                      <a:pt x="7" y="34"/>
                      <a:pt x="45" y="177"/>
                      <a:pt x="45" y="247"/>
                    </a:cubicBezTo>
                    <a:cubicBezTo>
                      <a:pt x="45" y="318"/>
                      <a:pt x="61" y="427"/>
                      <a:pt x="46" y="535"/>
                    </a:cubicBezTo>
                    <a:cubicBezTo>
                      <a:pt x="31" y="642"/>
                      <a:pt x="12" y="725"/>
                      <a:pt x="12" y="805"/>
                    </a:cubicBezTo>
                    <a:cubicBezTo>
                      <a:pt x="12" y="885"/>
                      <a:pt x="0" y="946"/>
                      <a:pt x="10" y="996"/>
                    </a:cubicBezTo>
                    <a:cubicBezTo>
                      <a:pt x="21" y="1045"/>
                      <a:pt x="82" y="1051"/>
                      <a:pt x="105" y="1029"/>
                    </a:cubicBezTo>
                    <a:cubicBezTo>
                      <a:pt x="128" y="1008"/>
                      <a:pt x="190" y="992"/>
                      <a:pt x="226" y="842"/>
                    </a:cubicBezTo>
                    <a:cubicBezTo>
                      <a:pt x="262" y="692"/>
                      <a:pt x="209" y="547"/>
                      <a:pt x="219" y="501"/>
                    </a:cubicBezTo>
                    <a:cubicBezTo>
                      <a:pt x="230" y="455"/>
                      <a:pt x="245" y="412"/>
                      <a:pt x="255" y="418"/>
                    </a:cubicBezTo>
                    <a:cubicBezTo>
                      <a:pt x="266" y="424"/>
                      <a:pt x="263" y="433"/>
                      <a:pt x="264" y="364"/>
                    </a:cubicBezTo>
                    <a:cubicBezTo>
                      <a:pt x="265" y="295"/>
                      <a:pt x="289" y="290"/>
                      <a:pt x="254" y="247"/>
                    </a:cubicBezTo>
                    <a:cubicBezTo>
                      <a:pt x="219" y="204"/>
                      <a:pt x="207" y="233"/>
                      <a:pt x="209" y="180"/>
                    </a:cubicBezTo>
                    <a:cubicBezTo>
                      <a:pt x="211" y="126"/>
                      <a:pt x="190" y="69"/>
                      <a:pt x="190" y="69"/>
                    </a:cubicBezTo>
                    <a:cubicBezTo>
                      <a:pt x="190" y="69"/>
                      <a:pt x="162" y="114"/>
                      <a:pt x="132" y="78"/>
                    </a:cubicBezTo>
                    <a:cubicBezTo>
                      <a:pt x="101" y="43"/>
                      <a:pt x="66" y="3"/>
                      <a:pt x="61" y="1"/>
                    </a:cubicBezTo>
                    <a:cubicBezTo>
                      <a:pt x="56" y="0"/>
                      <a:pt x="7" y="34"/>
                      <a:pt x="7" y="34"/>
                    </a:cubicBezTo>
                    <a:close/>
                  </a:path>
                </a:pathLst>
              </a:custGeom>
              <a:solidFill>
                <a:srgbClr val="0092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42"/>
              <p:cNvSpPr>
                <a:spLocks noEditPoints="1"/>
              </p:cNvSpPr>
              <p:nvPr/>
            </p:nvSpPr>
            <p:spPr bwMode="auto">
              <a:xfrm>
                <a:off x="4362451" y="847726"/>
                <a:ext cx="1008063" cy="1770063"/>
              </a:xfrm>
              <a:custGeom>
                <a:avLst/>
                <a:gdLst>
                  <a:gd name="T0" fmla="*/ 71 w 570"/>
                  <a:gd name="T1" fmla="*/ 135 h 1002"/>
                  <a:gd name="T2" fmla="*/ 71 w 570"/>
                  <a:gd name="T3" fmla="*/ 135 h 1002"/>
                  <a:gd name="T4" fmla="*/ 103 w 570"/>
                  <a:gd name="T5" fmla="*/ 156 h 1002"/>
                  <a:gd name="T6" fmla="*/ 150 w 570"/>
                  <a:gd name="T7" fmla="*/ 206 h 1002"/>
                  <a:gd name="T8" fmla="*/ 163 w 570"/>
                  <a:gd name="T9" fmla="*/ 209 h 1002"/>
                  <a:gd name="T10" fmla="*/ 171 w 570"/>
                  <a:gd name="T11" fmla="*/ 208 h 1002"/>
                  <a:gd name="T12" fmla="*/ 177 w 570"/>
                  <a:gd name="T13" fmla="*/ 207 h 1002"/>
                  <a:gd name="T14" fmla="*/ 183 w 570"/>
                  <a:gd name="T15" fmla="*/ 222 h 1002"/>
                  <a:gd name="T16" fmla="*/ 207 w 570"/>
                  <a:gd name="T17" fmla="*/ 338 h 1002"/>
                  <a:gd name="T18" fmla="*/ 301 w 570"/>
                  <a:gd name="T19" fmla="*/ 616 h 1002"/>
                  <a:gd name="T20" fmla="*/ 363 w 570"/>
                  <a:gd name="T21" fmla="*/ 717 h 1002"/>
                  <a:gd name="T22" fmla="*/ 429 w 570"/>
                  <a:gd name="T23" fmla="*/ 863 h 1002"/>
                  <a:gd name="T24" fmla="*/ 570 w 570"/>
                  <a:gd name="T25" fmla="*/ 1002 h 1002"/>
                  <a:gd name="T26" fmla="*/ 570 w 570"/>
                  <a:gd name="T27" fmla="*/ 1002 h 1002"/>
                  <a:gd name="T28" fmla="*/ 429 w 570"/>
                  <a:gd name="T29" fmla="*/ 863 h 1002"/>
                  <a:gd name="T30" fmla="*/ 363 w 570"/>
                  <a:gd name="T31" fmla="*/ 717 h 1002"/>
                  <a:gd name="T32" fmla="*/ 301 w 570"/>
                  <a:gd name="T33" fmla="*/ 616 h 1002"/>
                  <a:gd name="T34" fmla="*/ 207 w 570"/>
                  <a:gd name="T35" fmla="*/ 338 h 1002"/>
                  <a:gd name="T36" fmla="*/ 183 w 570"/>
                  <a:gd name="T37" fmla="*/ 222 h 1002"/>
                  <a:gd name="T38" fmla="*/ 177 w 570"/>
                  <a:gd name="T39" fmla="*/ 207 h 1002"/>
                  <a:gd name="T40" fmla="*/ 171 w 570"/>
                  <a:gd name="T41" fmla="*/ 208 h 1002"/>
                  <a:gd name="T42" fmla="*/ 163 w 570"/>
                  <a:gd name="T43" fmla="*/ 209 h 1002"/>
                  <a:gd name="T44" fmla="*/ 150 w 570"/>
                  <a:gd name="T45" fmla="*/ 206 h 1002"/>
                  <a:gd name="T46" fmla="*/ 103 w 570"/>
                  <a:gd name="T47" fmla="*/ 156 h 1002"/>
                  <a:gd name="T48" fmla="*/ 71 w 570"/>
                  <a:gd name="T49" fmla="*/ 135 h 1002"/>
                  <a:gd name="T50" fmla="*/ 71 w 570"/>
                  <a:gd name="T51" fmla="*/ 135 h 1002"/>
                  <a:gd name="T52" fmla="*/ 71 w 570"/>
                  <a:gd name="T53" fmla="*/ 135 h 1002"/>
                  <a:gd name="T54" fmla="*/ 71 w 570"/>
                  <a:gd name="T55" fmla="*/ 135 h 1002"/>
                  <a:gd name="T56" fmla="*/ 71 w 570"/>
                  <a:gd name="T57" fmla="*/ 135 h 1002"/>
                  <a:gd name="T58" fmla="*/ 71 w 570"/>
                  <a:gd name="T59" fmla="*/ 135 h 1002"/>
                  <a:gd name="T60" fmla="*/ 71 w 570"/>
                  <a:gd name="T61" fmla="*/ 135 h 1002"/>
                  <a:gd name="T62" fmla="*/ 71 w 570"/>
                  <a:gd name="T63" fmla="*/ 135 h 1002"/>
                  <a:gd name="T64" fmla="*/ 71 w 570"/>
                  <a:gd name="T65" fmla="*/ 135 h 1002"/>
                  <a:gd name="T66" fmla="*/ 71 w 570"/>
                  <a:gd name="T67" fmla="*/ 135 h 1002"/>
                  <a:gd name="T68" fmla="*/ 71 w 570"/>
                  <a:gd name="T69" fmla="*/ 135 h 1002"/>
                  <a:gd name="T70" fmla="*/ 71 w 570"/>
                  <a:gd name="T71" fmla="*/ 135 h 1002"/>
                  <a:gd name="T72" fmla="*/ 71 w 570"/>
                  <a:gd name="T73" fmla="*/ 135 h 1002"/>
                  <a:gd name="T74" fmla="*/ 71 w 570"/>
                  <a:gd name="T75" fmla="*/ 135 h 1002"/>
                  <a:gd name="T76" fmla="*/ 70 w 570"/>
                  <a:gd name="T77" fmla="*/ 134 h 1002"/>
                  <a:gd name="T78" fmla="*/ 71 w 570"/>
                  <a:gd name="T79" fmla="*/ 135 h 1002"/>
                  <a:gd name="T80" fmla="*/ 70 w 570"/>
                  <a:gd name="T81" fmla="*/ 134 h 1002"/>
                  <a:gd name="T82" fmla="*/ 1 w 570"/>
                  <a:gd name="T83" fmla="*/ 1 h 1002"/>
                  <a:gd name="T84" fmla="*/ 70 w 570"/>
                  <a:gd name="T85" fmla="*/ 134 h 1002"/>
                  <a:gd name="T86" fmla="*/ 1 w 570"/>
                  <a:gd name="T87" fmla="*/ 1 h 1002"/>
                  <a:gd name="T88" fmla="*/ 0 w 570"/>
                  <a:gd name="T89" fmla="*/ 0 h 1002"/>
                  <a:gd name="T90" fmla="*/ 0 w 570"/>
                  <a:gd name="T91" fmla="*/ 0 h 1002"/>
                  <a:gd name="T92" fmla="*/ 0 w 570"/>
                  <a:gd name="T93" fmla="*/ 0 h 1002"/>
                  <a:gd name="T94" fmla="*/ 0 w 570"/>
                  <a:gd name="T95" fmla="*/ 0 h 1002"/>
                  <a:gd name="T96" fmla="*/ 0 w 570"/>
                  <a:gd name="T97" fmla="*/ 0 h 1002"/>
                  <a:gd name="T98" fmla="*/ 0 w 570"/>
                  <a:gd name="T99" fmla="*/ 0 h 1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70" h="1002"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4" y="137"/>
                      <a:pt x="103" y="156"/>
                    </a:cubicBezTo>
                    <a:cubicBezTo>
                      <a:pt x="132" y="175"/>
                      <a:pt x="127" y="194"/>
                      <a:pt x="150" y="206"/>
                    </a:cubicBezTo>
                    <a:cubicBezTo>
                      <a:pt x="155" y="208"/>
                      <a:pt x="159" y="209"/>
                      <a:pt x="163" y="209"/>
                    </a:cubicBezTo>
                    <a:cubicBezTo>
                      <a:pt x="166" y="209"/>
                      <a:pt x="169" y="208"/>
                      <a:pt x="171" y="208"/>
                    </a:cubicBezTo>
                    <a:cubicBezTo>
                      <a:pt x="174" y="207"/>
                      <a:pt x="176" y="207"/>
                      <a:pt x="177" y="207"/>
                    </a:cubicBezTo>
                    <a:cubicBezTo>
                      <a:pt x="181" y="207"/>
                      <a:pt x="183" y="210"/>
                      <a:pt x="183" y="222"/>
                    </a:cubicBezTo>
                    <a:cubicBezTo>
                      <a:pt x="183" y="253"/>
                      <a:pt x="194" y="293"/>
                      <a:pt x="207" y="338"/>
                    </a:cubicBezTo>
                    <a:cubicBezTo>
                      <a:pt x="220" y="383"/>
                      <a:pt x="288" y="562"/>
                      <a:pt x="301" y="616"/>
                    </a:cubicBezTo>
                    <a:cubicBezTo>
                      <a:pt x="314" y="670"/>
                      <a:pt x="350" y="687"/>
                      <a:pt x="363" y="717"/>
                    </a:cubicBezTo>
                    <a:cubicBezTo>
                      <a:pt x="376" y="748"/>
                      <a:pt x="408" y="826"/>
                      <a:pt x="429" y="863"/>
                    </a:cubicBezTo>
                    <a:cubicBezTo>
                      <a:pt x="450" y="901"/>
                      <a:pt x="570" y="979"/>
                      <a:pt x="570" y="1002"/>
                    </a:cubicBezTo>
                    <a:cubicBezTo>
                      <a:pt x="570" y="1002"/>
                      <a:pt x="570" y="1002"/>
                      <a:pt x="570" y="1002"/>
                    </a:cubicBezTo>
                    <a:cubicBezTo>
                      <a:pt x="570" y="979"/>
                      <a:pt x="450" y="901"/>
                      <a:pt x="429" y="863"/>
                    </a:cubicBezTo>
                    <a:cubicBezTo>
                      <a:pt x="408" y="826"/>
                      <a:pt x="376" y="748"/>
                      <a:pt x="363" y="717"/>
                    </a:cubicBezTo>
                    <a:cubicBezTo>
                      <a:pt x="350" y="687"/>
                      <a:pt x="314" y="670"/>
                      <a:pt x="301" y="616"/>
                    </a:cubicBezTo>
                    <a:cubicBezTo>
                      <a:pt x="288" y="562"/>
                      <a:pt x="220" y="383"/>
                      <a:pt x="207" y="338"/>
                    </a:cubicBezTo>
                    <a:cubicBezTo>
                      <a:pt x="194" y="293"/>
                      <a:pt x="183" y="253"/>
                      <a:pt x="183" y="222"/>
                    </a:cubicBezTo>
                    <a:cubicBezTo>
                      <a:pt x="183" y="210"/>
                      <a:pt x="181" y="207"/>
                      <a:pt x="177" y="207"/>
                    </a:cubicBezTo>
                    <a:cubicBezTo>
                      <a:pt x="176" y="207"/>
                      <a:pt x="174" y="207"/>
                      <a:pt x="171" y="208"/>
                    </a:cubicBezTo>
                    <a:cubicBezTo>
                      <a:pt x="169" y="208"/>
                      <a:pt x="166" y="209"/>
                      <a:pt x="163" y="209"/>
                    </a:cubicBezTo>
                    <a:cubicBezTo>
                      <a:pt x="159" y="209"/>
                      <a:pt x="155" y="208"/>
                      <a:pt x="150" y="206"/>
                    </a:cubicBezTo>
                    <a:cubicBezTo>
                      <a:pt x="127" y="194"/>
                      <a:pt x="132" y="175"/>
                      <a:pt x="103" y="156"/>
                    </a:cubicBezTo>
                    <a:cubicBezTo>
                      <a:pt x="74" y="137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0" y="134"/>
                    </a:moveTo>
                    <a:cubicBezTo>
                      <a:pt x="70" y="135"/>
                      <a:pt x="71" y="135"/>
                      <a:pt x="71" y="135"/>
                    </a:cubicBezTo>
                    <a:cubicBezTo>
                      <a:pt x="71" y="135"/>
                      <a:pt x="70" y="135"/>
                      <a:pt x="70" y="134"/>
                    </a:cubicBezTo>
                    <a:moveTo>
                      <a:pt x="1" y="1"/>
                    </a:moveTo>
                    <a:cubicBezTo>
                      <a:pt x="33" y="67"/>
                      <a:pt x="66" y="128"/>
                      <a:pt x="70" y="134"/>
                    </a:cubicBezTo>
                    <a:cubicBezTo>
                      <a:pt x="66" y="128"/>
                      <a:pt x="33" y="67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5E7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43"/>
              <p:cNvSpPr>
                <a:spLocks/>
              </p:cNvSpPr>
              <p:nvPr/>
            </p:nvSpPr>
            <p:spPr bwMode="auto">
              <a:xfrm>
                <a:off x="4344988" y="811213"/>
                <a:ext cx="1025525" cy="1820863"/>
              </a:xfrm>
              <a:custGeom>
                <a:avLst/>
                <a:gdLst>
                  <a:gd name="T0" fmla="*/ 0 w 580"/>
                  <a:gd name="T1" fmla="*/ 0 h 1031"/>
                  <a:gd name="T2" fmla="*/ 112 w 580"/>
                  <a:gd name="T3" fmla="*/ 289 h 1031"/>
                  <a:gd name="T4" fmla="*/ 146 w 580"/>
                  <a:gd name="T5" fmla="*/ 387 h 1031"/>
                  <a:gd name="T6" fmla="*/ 186 w 580"/>
                  <a:gd name="T7" fmla="*/ 633 h 1031"/>
                  <a:gd name="T8" fmla="*/ 183 w 580"/>
                  <a:gd name="T9" fmla="*/ 633 h 1031"/>
                  <a:gd name="T10" fmla="*/ 133 w 580"/>
                  <a:gd name="T11" fmla="*/ 587 h 1031"/>
                  <a:gd name="T12" fmla="*/ 161 w 580"/>
                  <a:gd name="T13" fmla="*/ 737 h 1031"/>
                  <a:gd name="T14" fmla="*/ 103 w 580"/>
                  <a:gd name="T15" fmla="*/ 1031 h 1031"/>
                  <a:gd name="T16" fmla="*/ 542 w 580"/>
                  <a:gd name="T17" fmla="*/ 1031 h 1031"/>
                  <a:gd name="T18" fmla="*/ 580 w 580"/>
                  <a:gd name="T19" fmla="*/ 1023 h 1031"/>
                  <a:gd name="T20" fmla="*/ 439 w 580"/>
                  <a:gd name="T21" fmla="*/ 884 h 1031"/>
                  <a:gd name="T22" fmla="*/ 373 w 580"/>
                  <a:gd name="T23" fmla="*/ 738 h 1031"/>
                  <a:gd name="T24" fmla="*/ 311 w 580"/>
                  <a:gd name="T25" fmla="*/ 637 h 1031"/>
                  <a:gd name="T26" fmla="*/ 217 w 580"/>
                  <a:gd name="T27" fmla="*/ 359 h 1031"/>
                  <a:gd name="T28" fmla="*/ 193 w 580"/>
                  <a:gd name="T29" fmla="*/ 243 h 1031"/>
                  <a:gd name="T30" fmla="*/ 187 w 580"/>
                  <a:gd name="T31" fmla="*/ 228 h 1031"/>
                  <a:gd name="T32" fmla="*/ 181 w 580"/>
                  <a:gd name="T33" fmla="*/ 229 h 1031"/>
                  <a:gd name="T34" fmla="*/ 173 w 580"/>
                  <a:gd name="T35" fmla="*/ 230 h 1031"/>
                  <a:gd name="T36" fmla="*/ 160 w 580"/>
                  <a:gd name="T37" fmla="*/ 227 h 1031"/>
                  <a:gd name="T38" fmla="*/ 113 w 580"/>
                  <a:gd name="T39" fmla="*/ 177 h 1031"/>
                  <a:gd name="T40" fmla="*/ 81 w 580"/>
                  <a:gd name="T41" fmla="*/ 156 h 1031"/>
                  <a:gd name="T42" fmla="*/ 81 w 580"/>
                  <a:gd name="T43" fmla="*/ 156 h 1031"/>
                  <a:gd name="T44" fmla="*/ 81 w 580"/>
                  <a:gd name="T45" fmla="*/ 156 h 1031"/>
                  <a:gd name="T46" fmla="*/ 81 w 580"/>
                  <a:gd name="T47" fmla="*/ 156 h 1031"/>
                  <a:gd name="T48" fmla="*/ 81 w 580"/>
                  <a:gd name="T49" fmla="*/ 156 h 1031"/>
                  <a:gd name="T50" fmla="*/ 81 w 580"/>
                  <a:gd name="T51" fmla="*/ 156 h 1031"/>
                  <a:gd name="T52" fmla="*/ 81 w 580"/>
                  <a:gd name="T53" fmla="*/ 156 h 1031"/>
                  <a:gd name="T54" fmla="*/ 81 w 580"/>
                  <a:gd name="T55" fmla="*/ 156 h 1031"/>
                  <a:gd name="T56" fmla="*/ 81 w 580"/>
                  <a:gd name="T57" fmla="*/ 156 h 1031"/>
                  <a:gd name="T58" fmla="*/ 81 w 580"/>
                  <a:gd name="T59" fmla="*/ 156 h 1031"/>
                  <a:gd name="T60" fmla="*/ 81 w 580"/>
                  <a:gd name="T61" fmla="*/ 156 h 1031"/>
                  <a:gd name="T62" fmla="*/ 80 w 580"/>
                  <a:gd name="T63" fmla="*/ 155 h 1031"/>
                  <a:gd name="T64" fmla="*/ 80 w 580"/>
                  <a:gd name="T65" fmla="*/ 155 h 1031"/>
                  <a:gd name="T66" fmla="*/ 11 w 580"/>
                  <a:gd name="T67" fmla="*/ 22 h 1031"/>
                  <a:gd name="T68" fmla="*/ 10 w 580"/>
                  <a:gd name="T69" fmla="*/ 21 h 1031"/>
                  <a:gd name="T70" fmla="*/ 10 w 580"/>
                  <a:gd name="T71" fmla="*/ 21 h 1031"/>
                  <a:gd name="T72" fmla="*/ 10 w 580"/>
                  <a:gd name="T73" fmla="*/ 21 h 1031"/>
                  <a:gd name="T74" fmla="*/ 10 w 580"/>
                  <a:gd name="T75" fmla="*/ 21 h 1031"/>
                  <a:gd name="T76" fmla="*/ 0 w 580"/>
                  <a:gd name="T77" fmla="*/ 0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0" h="1031">
                    <a:moveTo>
                      <a:pt x="0" y="0"/>
                    </a:moveTo>
                    <a:cubicBezTo>
                      <a:pt x="0" y="0"/>
                      <a:pt x="72" y="209"/>
                      <a:pt x="112" y="289"/>
                    </a:cubicBezTo>
                    <a:cubicBezTo>
                      <a:pt x="152" y="369"/>
                      <a:pt x="117" y="365"/>
                      <a:pt x="146" y="387"/>
                    </a:cubicBezTo>
                    <a:cubicBezTo>
                      <a:pt x="175" y="409"/>
                      <a:pt x="213" y="630"/>
                      <a:pt x="186" y="633"/>
                    </a:cubicBezTo>
                    <a:cubicBezTo>
                      <a:pt x="185" y="633"/>
                      <a:pt x="184" y="633"/>
                      <a:pt x="183" y="633"/>
                    </a:cubicBezTo>
                    <a:cubicBezTo>
                      <a:pt x="163" y="633"/>
                      <a:pt x="143" y="607"/>
                      <a:pt x="133" y="587"/>
                    </a:cubicBezTo>
                    <a:cubicBezTo>
                      <a:pt x="142" y="617"/>
                      <a:pt x="159" y="683"/>
                      <a:pt x="161" y="737"/>
                    </a:cubicBezTo>
                    <a:cubicBezTo>
                      <a:pt x="162" y="804"/>
                      <a:pt x="130" y="938"/>
                      <a:pt x="103" y="1031"/>
                    </a:cubicBezTo>
                    <a:cubicBezTo>
                      <a:pt x="542" y="1031"/>
                      <a:pt x="542" y="1031"/>
                      <a:pt x="542" y="1031"/>
                    </a:cubicBezTo>
                    <a:cubicBezTo>
                      <a:pt x="565" y="1027"/>
                      <a:pt x="580" y="1023"/>
                      <a:pt x="580" y="1023"/>
                    </a:cubicBezTo>
                    <a:cubicBezTo>
                      <a:pt x="580" y="1000"/>
                      <a:pt x="460" y="922"/>
                      <a:pt x="439" y="884"/>
                    </a:cubicBezTo>
                    <a:cubicBezTo>
                      <a:pt x="418" y="847"/>
                      <a:pt x="386" y="769"/>
                      <a:pt x="373" y="738"/>
                    </a:cubicBezTo>
                    <a:cubicBezTo>
                      <a:pt x="360" y="708"/>
                      <a:pt x="324" y="691"/>
                      <a:pt x="311" y="637"/>
                    </a:cubicBezTo>
                    <a:cubicBezTo>
                      <a:pt x="298" y="583"/>
                      <a:pt x="230" y="404"/>
                      <a:pt x="217" y="359"/>
                    </a:cubicBezTo>
                    <a:cubicBezTo>
                      <a:pt x="204" y="314"/>
                      <a:pt x="193" y="274"/>
                      <a:pt x="193" y="243"/>
                    </a:cubicBezTo>
                    <a:cubicBezTo>
                      <a:pt x="193" y="231"/>
                      <a:pt x="191" y="228"/>
                      <a:pt x="187" y="228"/>
                    </a:cubicBezTo>
                    <a:cubicBezTo>
                      <a:pt x="186" y="228"/>
                      <a:pt x="184" y="228"/>
                      <a:pt x="181" y="229"/>
                    </a:cubicBezTo>
                    <a:cubicBezTo>
                      <a:pt x="179" y="229"/>
                      <a:pt x="176" y="230"/>
                      <a:pt x="173" y="230"/>
                    </a:cubicBezTo>
                    <a:cubicBezTo>
                      <a:pt x="169" y="230"/>
                      <a:pt x="165" y="229"/>
                      <a:pt x="160" y="227"/>
                    </a:cubicBezTo>
                    <a:cubicBezTo>
                      <a:pt x="137" y="215"/>
                      <a:pt x="142" y="196"/>
                      <a:pt x="113" y="177"/>
                    </a:cubicBezTo>
                    <a:cubicBezTo>
                      <a:pt x="84" y="158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0" y="156"/>
                      <a:pt x="80" y="155"/>
                    </a:cubicBezTo>
                    <a:cubicBezTo>
                      <a:pt x="80" y="155"/>
                      <a:pt x="80" y="155"/>
                      <a:pt x="80" y="155"/>
                    </a:cubicBezTo>
                    <a:cubicBezTo>
                      <a:pt x="76" y="149"/>
                      <a:pt x="43" y="88"/>
                      <a:pt x="11" y="22"/>
                    </a:cubicBezTo>
                    <a:cubicBezTo>
                      <a:pt x="11" y="22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7" y="14"/>
                      <a:pt x="4" y="7"/>
                      <a:pt x="0" y="0"/>
                    </a:cubicBezTo>
                  </a:path>
                </a:pathLst>
              </a:custGeom>
              <a:solidFill>
                <a:srgbClr val="00A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60" name="任意多边形: 形状 59"/>
          <p:cNvSpPr/>
          <p:nvPr/>
        </p:nvSpPr>
        <p:spPr>
          <a:xfrm>
            <a:off x="779174" y="3400021"/>
            <a:ext cx="5460641" cy="296215"/>
          </a:xfrm>
          <a:custGeom>
            <a:avLst/>
            <a:gdLst>
              <a:gd name="connsiteX0" fmla="*/ 0 w 5261019"/>
              <a:gd name="connsiteY0" fmla="*/ 643944 h 643944"/>
              <a:gd name="connsiteX1" fmla="*/ 972355 w 5261019"/>
              <a:gd name="connsiteY1" fmla="*/ 109471 h 643944"/>
              <a:gd name="connsiteX2" fmla="*/ 1828800 w 5261019"/>
              <a:gd name="connsiteY2" fmla="*/ 148107 h 643944"/>
              <a:gd name="connsiteX3" fmla="*/ 3264794 w 5261019"/>
              <a:gd name="connsiteY3" fmla="*/ 83713 h 643944"/>
              <a:gd name="connsiteX4" fmla="*/ 5261019 w 5261019"/>
              <a:gd name="connsiteY4" fmla="*/ 0 h 643944"/>
              <a:gd name="connsiteX0" fmla="*/ 0 w 5080714"/>
              <a:gd name="connsiteY0" fmla="*/ 270457 h 270457"/>
              <a:gd name="connsiteX1" fmla="*/ 792050 w 5080714"/>
              <a:gd name="connsiteY1" fmla="*/ 109471 h 270457"/>
              <a:gd name="connsiteX2" fmla="*/ 1648495 w 5080714"/>
              <a:gd name="connsiteY2" fmla="*/ 148107 h 270457"/>
              <a:gd name="connsiteX3" fmla="*/ 3084489 w 5080714"/>
              <a:gd name="connsiteY3" fmla="*/ 83713 h 270457"/>
              <a:gd name="connsiteX4" fmla="*/ 5080714 w 5080714"/>
              <a:gd name="connsiteY4" fmla="*/ 0 h 270457"/>
              <a:gd name="connsiteX0" fmla="*/ 0 w 5080714"/>
              <a:gd name="connsiteY0" fmla="*/ 270457 h 270457"/>
              <a:gd name="connsiteX1" fmla="*/ 792050 w 5080714"/>
              <a:gd name="connsiteY1" fmla="*/ 109471 h 270457"/>
              <a:gd name="connsiteX2" fmla="*/ 1944709 w 5080714"/>
              <a:gd name="connsiteY2" fmla="*/ 38637 h 270457"/>
              <a:gd name="connsiteX3" fmla="*/ 3084489 w 5080714"/>
              <a:gd name="connsiteY3" fmla="*/ 83713 h 270457"/>
              <a:gd name="connsiteX4" fmla="*/ 5080714 w 5080714"/>
              <a:gd name="connsiteY4" fmla="*/ 0 h 270457"/>
              <a:gd name="connsiteX0" fmla="*/ 0 w 5460641"/>
              <a:gd name="connsiteY0" fmla="*/ 296215 h 296215"/>
              <a:gd name="connsiteX1" fmla="*/ 792050 w 5460641"/>
              <a:gd name="connsiteY1" fmla="*/ 135229 h 296215"/>
              <a:gd name="connsiteX2" fmla="*/ 1944709 w 5460641"/>
              <a:gd name="connsiteY2" fmla="*/ 64395 h 296215"/>
              <a:gd name="connsiteX3" fmla="*/ 3084489 w 5460641"/>
              <a:gd name="connsiteY3" fmla="*/ 109471 h 296215"/>
              <a:gd name="connsiteX4" fmla="*/ 5460641 w 5460641"/>
              <a:gd name="connsiteY4" fmla="*/ 0 h 296215"/>
              <a:gd name="connsiteX0" fmla="*/ 0 w 5460641"/>
              <a:gd name="connsiteY0" fmla="*/ 296215 h 296215"/>
              <a:gd name="connsiteX1" fmla="*/ 792050 w 5460641"/>
              <a:gd name="connsiteY1" fmla="*/ 135229 h 296215"/>
              <a:gd name="connsiteX2" fmla="*/ 1944709 w 5460641"/>
              <a:gd name="connsiteY2" fmla="*/ 64395 h 296215"/>
              <a:gd name="connsiteX3" fmla="*/ 3084489 w 5460641"/>
              <a:gd name="connsiteY3" fmla="*/ 109471 h 296215"/>
              <a:gd name="connsiteX4" fmla="*/ 5460641 w 5460641"/>
              <a:gd name="connsiteY4" fmla="*/ 0 h 296215"/>
              <a:gd name="connsiteX0" fmla="*/ 0 w 5460641"/>
              <a:gd name="connsiteY0" fmla="*/ 296215 h 296215"/>
              <a:gd name="connsiteX1" fmla="*/ 1944709 w 5460641"/>
              <a:gd name="connsiteY1" fmla="*/ 64395 h 296215"/>
              <a:gd name="connsiteX2" fmla="*/ 3084489 w 5460641"/>
              <a:gd name="connsiteY2" fmla="*/ 109471 h 296215"/>
              <a:gd name="connsiteX3" fmla="*/ 5460641 w 5460641"/>
              <a:gd name="connsiteY3" fmla="*/ 0 h 296215"/>
              <a:gd name="connsiteX0" fmla="*/ 0 w 5460641"/>
              <a:gd name="connsiteY0" fmla="*/ 296215 h 296215"/>
              <a:gd name="connsiteX1" fmla="*/ 1944709 w 5460641"/>
              <a:gd name="connsiteY1" fmla="*/ 64395 h 296215"/>
              <a:gd name="connsiteX2" fmla="*/ 3084489 w 5460641"/>
              <a:gd name="connsiteY2" fmla="*/ 109471 h 296215"/>
              <a:gd name="connsiteX3" fmla="*/ 5460641 w 5460641"/>
              <a:gd name="connsiteY3" fmla="*/ 0 h 296215"/>
              <a:gd name="connsiteX0" fmla="*/ 0 w 5460641"/>
              <a:gd name="connsiteY0" fmla="*/ 296215 h 296215"/>
              <a:gd name="connsiteX1" fmla="*/ 1938269 w 5460641"/>
              <a:gd name="connsiteY1" fmla="*/ 128789 h 296215"/>
              <a:gd name="connsiteX2" fmla="*/ 3084489 w 5460641"/>
              <a:gd name="connsiteY2" fmla="*/ 109471 h 296215"/>
              <a:gd name="connsiteX3" fmla="*/ 5460641 w 5460641"/>
              <a:gd name="connsiteY3" fmla="*/ 0 h 29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0641" h="296215">
                <a:moveTo>
                  <a:pt x="0" y="296215"/>
                </a:moveTo>
                <a:cubicBezTo>
                  <a:pt x="521058" y="-74052"/>
                  <a:pt x="1424188" y="159913"/>
                  <a:pt x="1938269" y="128789"/>
                </a:cubicBezTo>
                <a:cubicBezTo>
                  <a:pt x="2320342" y="124496"/>
                  <a:pt x="2497427" y="130936"/>
                  <a:pt x="3084489" y="109471"/>
                </a:cubicBezTo>
                <a:cubicBezTo>
                  <a:pt x="3671551" y="88006"/>
                  <a:pt x="4820990" y="163132"/>
                  <a:pt x="5460641" y="0"/>
                </a:cubicBezTo>
              </a:path>
            </a:pathLst>
          </a:custGeom>
          <a:noFill/>
          <a:ln w="3810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2038630" y="3748197"/>
            <a:ext cx="987525" cy="341501"/>
            <a:chOff x="2038630" y="3748197"/>
            <a:chExt cx="987525" cy="341501"/>
          </a:xfrm>
        </p:grpSpPr>
        <p:sp>
          <p:nvSpPr>
            <p:cNvPr id="62" name="矩形: 圆角 61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549062" y="4365325"/>
            <a:ext cx="987525" cy="341501"/>
            <a:chOff x="2038630" y="3748197"/>
            <a:chExt cx="987525" cy="341501"/>
          </a:xfrm>
        </p:grpSpPr>
        <p:sp>
          <p:nvSpPr>
            <p:cNvPr id="65" name="矩形: 圆角 64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440244" y="3759711"/>
            <a:ext cx="987525" cy="341501"/>
            <a:chOff x="2038630" y="3748197"/>
            <a:chExt cx="987525" cy="341501"/>
          </a:xfrm>
        </p:grpSpPr>
        <p:sp>
          <p:nvSpPr>
            <p:cNvPr id="68" name="矩形: 圆角 67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767659" y="4544444"/>
            <a:ext cx="987525" cy="341501"/>
            <a:chOff x="2038630" y="3748197"/>
            <a:chExt cx="987525" cy="341501"/>
          </a:xfrm>
        </p:grpSpPr>
        <p:sp>
          <p:nvSpPr>
            <p:cNvPr id="71" name="矩形: 圆角 70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160299" y="2709563"/>
            <a:ext cx="987525" cy="341501"/>
            <a:chOff x="2038630" y="3748197"/>
            <a:chExt cx="987525" cy="341501"/>
          </a:xfrm>
        </p:grpSpPr>
        <p:sp>
          <p:nvSpPr>
            <p:cNvPr id="74" name="矩形: 圆角 73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860226" y="1794870"/>
            <a:ext cx="987525" cy="341501"/>
            <a:chOff x="2038630" y="3748197"/>
            <a:chExt cx="987525" cy="341501"/>
          </a:xfrm>
        </p:grpSpPr>
        <p:sp>
          <p:nvSpPr>
            <p:cNvPr id="77" name="矩形: 圆角 76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3506627" y="2251883"/>
            <a:ext cx="987525" cy="341501"/>
            <a:chOff x="2038630" y="3748197"/>
            <a:chExt cx="987525" cy="341501"/>
          </a:xfrm>
        </p:grpSpPr>
        <p:sp>
          <p:nvSpPr>
            <p:cNvPr id="80" name="矩形: 圆角 79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0063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995452" y="1468867"/>
            <a:ext cx="7961347" cy="3912778"/>
            <a:chOff x="3468653" y="2137733"/>
            <a:chExt cx="5254694" cy="2582534"/>
          </a:xfrm>
        </p:grpSpPr>
        <p:sp>
          <p:nvSpPr>
            <p:cNvPr id="6" name="Shape 10611"/>
            <p:cNvSpPr/>
            <p:nvPr/>
          </p:nvSpPr>
          <p:spPr>
            <a:xfrm>
              <a:off x="3492466" y="2180596"/>
              <a:ext cx="240012" cy="187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6" h="21600" extrusionOk="0">
                  <a:moveTo>
                    <a:pt x="18392" y="12247"/>
                  </a:moveTo>
                  <a:cubicBezTo>
                    <a:pt x="18376" y="12250"/>
                    <a:pt x="18358" y="12252"/>
                    <a:pt x="18344" y="12259"/>
                  </a:cubicBezTo>
                  <a:lnTo>
                    <a:pt x="17665" y="12518"/>
                  </a:lnTo>
                  <a:lnTo>
                    <a:pt x="11210" y="14974"/>
                  </a:lnTo>
                  <a:lnTo>
                    <a:pt x="11131" y="11646"/>
                  </a:lnTo>
                  <a:lnTo>
                    <a:pt x="13249" y="10708"/>
                  </a:lnTo>
                  <a:lnTo>
                    <a:pt x="18377" y="8437"/>
                  </a:lnTo>
                  <a:cubicBezTo>
                    <a:pt x="18377" y="8437"/>
                    <a:pt x="18646" y="8356"/>
                    <a:pt x="18843" y="8629"/>
                  </a:cubicBezTo>
                  <a:cubicBezTo>
                    <a:pt x="19034" y="8895"/>
                    <a:pt x="19130" y="9417"/>
                    <a:pt x="19119" y="10140"/>
                  </a:cubicBezTo>
                  <a:cubicBezTo>
                    <a:pt x="19086" y="12163"/>
                    <a:pt x="18416" y="12245"/>
                    <a:pt x="18392" y="12247"/>
                  </a:cubicBezTo>
                  <a:close/>
                  <a:moveTo>
                    <a:pt x="17896" y="16740"/>
                  </a:moveTo>
                  <a:cubicBezTo>
                    <a:pt x="17907" y="16888"/>
                    <a:pt x="17920" y="17023"/>
                    <a:pt x="17931" y="17127"/>
                  </a:cubicBezTo>
                  <a:lnTo>
                    <a:pt x="8944" y="20162"/>
                  </a:lnTo>
                  <a:lnTo>
                    <a:pt x="9021" y="16860"/>
                  </a:lnTo>
                  <a:lnTo>
                    <a:pt x="10943" y="16321"/>
                  </a:lnTo>
                  <a:lnTo>
                    <a:pt x="11227" y="16415"/>
                  </a:lnTo>
                  <a:lnTo>
                    <a:pt x="12290" y="15947"/>
                  </a:lnTo>
                  <a:lnTo>
                    <a:pt x="17194" y="14578"/>
                  </a:lnTo>
                  <a:lnTo>
                    <a:pt x="18134" y="14315"/>
                  </a:lnTo>
                  <a:cubicBezTo>
                    <a:pt x="17833" y="15060"/>
                    <a:pt x="17846" y="16082"/>
                    <a:pt x="17896" y="16740"/>
                  </a:cubicBezTo>
                  <a:close/>
                  <a:moveTo>
                    <a:pt x="8550" y="20158"/>
                  </a:moveTo>
                  <a:lnTo>
                    <a:pt x="1416" y="17444"/>
                  </a:lnTo>
                  <a:cubicBezTo>
                    <a:pt x="1403" y="17436"/>
                    <a:pt x="1385" y="17435"/>
                    <a:pt x="1371" y="17432"/>
                  </a:cubicBezTo>
                  <a:cubicBezTo>
                    <a:pt x="1342" y="17430"/>
                    <a:pt x="672" y="17347"/>
                    <a:pt x="640" y="15325"/>
                  </a:cubicBezTo>
                  <a:cubicBezTo>
                    <a:pt x="629" y="14601"/>
                    <a:pt x="723" y="14078"/>
                    <a:pt x="915" y="13814"/>
                  </a:cubicBezTo>
                  <a:cubicBezTo>
                    <a:pt x="1038" y="13643"/>
                    <a:pt x="1180" y="13609"/>
                    <a:pt x="1280" y="13609"/>
                  </a:cubicBezTo>
                  <a:cubicBezTo>
                    <a:pt x="1331" y="13609"/>
                    <a:pt x="1369" y="13620"/>
                    <a:pt x="1371" y="13620"/>
                  </a:cubicBezTo>
                  <a:lnTo>
                    <a:pt x="8628" y="16831"/>
                  </a:lnTo>
                  <a:cubicBezTo>
                    <a:pt x="8628" y="16831"/>
                    <a:pt x="8550" y="20158"/>
                    <a:pt x="8550" y="20158"/>
                  </a:cubicBezTo>
                  <a:close/>
                  <a:moveTo>
                    <a:pt x="1259" y="4955"/>
                  </a:moveTo>
                  <a:cubicBezTo>
                    <a:pt x="1248" y="4232"/>
                    <a:pt x="1342" y="3710"/>
                    <a:pt x="1535" y="3444"/>
                  </a:cubicBezTo>
                  <a:cubicBezTo>
                    <a:pt x="1656" y="3274"/>
                    <a:pt x="1801" y="3240"/>
                    <a:pt x="1899" y="3240"/>
                  </a:cubicBezTo>
                  <a:cubicBezTo>
                    <a:pt x="1951" y="3240"/>
                    <a:pt x="1988" y="3251"/>
                    <a:pt x="1991" y="3251"/>
                  </a:cubicBezTo>
                  <a:lnTo>
                    <a:pt x="6832" y="5392"/>
                  </a:lnTo>
                  <a:lnTo>
                    <a:pt x="9247" y="6462"/>
                  </a:lnTo>
                  <a:lnTo>
                    <a:pt x="9168" y="9789"/>
                  </a:lnTo>
                  <a:lnTo>
                    <a:pt x="2393" y="7209"/>
                  </a:lnTo>
                  <a:lnTo>
                    <a:pt x="2035" y="7074"/>
                  </a:lnTo>
                  <a:cubicBezTo>
                    <a:pt x="2022" y="7070"/>
                    <a:pt x="2003" y="7065"/>
                    <a:pt x="1990" y="7065"/>
                  </a:cubicBezTo>
                  <a:cubicBezTo>
                    <a:pt x="1961" y="7061"/>
                    <a:pt x="1293" y="6978"/>
                    <a:pt x="1259" y="4955"/>
                  </a:cubicBezTo>
                  <a:close/>
                  <a:moveTo>
                    <a:pt x="1624" y="9131"/>
                  </a:moveTo>
                  <a:lnTo>
                    <a:pt x="2564" y="9393"/>
                  </a:lnTo>
                  <a:lnTo>
                    <a:pt x="8620" y="11084"/>
                  </a:lnTo>
                  <a:lnTo>
                    <a:pt x="9149" y="11234"/>
                  </a:lnTo>
                  <a:lnTo>
                    <a:pt x="10737" y="11675"/>
                  </a:lnTo>
                  <a:lnTo>
                    <a:pt x="10814" y="14978"/>
                  </a:lnTo>
                  <a:lnTo>
                    <a:pt x="2633" y="12215"/>
                  </a:lnTo>
                  <a:lnTo>
                    <a:pt x="1826" y="11942"/>
                  </a:lnTo>
                  <a:cubicBezTo>
                    <a:pt x="1839" y="11838"/>
                    <a:pt x="1850" y="11703"/>
                    <a:pt x="1863" y="11555"/>
                  </a:cubicBezTo>
                  <a:cubicBezTo>
                    <a:pt x="1911" y="10899"/>
                    <a:pt x="1924" y="9878"/>
                    <a:pt x="1624" y="9131"/>
                  </a:cubicBezTo>
                  <a:close/>
                  <a:moveTo>
                    <a:pt x="9641" y="6490"/>
                  </a:moveTo>
                  <a:lnTo>
                    <a:pt x="11506" y="5970"/>
                  </a:lnTo>
                  <a:lnTo>
                    <a:pt x="17814" y="4208"/>
                  </a:lnTo>
                  <a:lnTo>
                    <a:pt x="18754" y="3948"/>
                  </a:lnTo>
                  <a:cubicBezTo>
                    <a:pt x="18452" y="4694"/>
                    <a:pt x="18465" y="5715"/>
                    <a:pt x="18515" y="6370"/>
                  </a:cubicBezTo>
                  <a:cubicBezTo>
                    <a:pt x="18526" y="6519"/>
                    <a:pt x="18539" y="6653"/>
                    <a:pt x="18550" y="6759"/>
                  </a:cubicBezTo>
                  <a:lnTo>
                    <a:pt x="17522" y="7105"/>
                  </a:lnTo>
                  <a:lnTo>
                    <a:pt x="9563" y="9793"/>
                  </a:lnTo>
                  <a:cubicBezTo>
                    <a:pt x="9563" y="9793"/>
                    <a:pt x="9641" y="6490"/>
                    <a:pt x="9641" y="6490"/>
                  </a:cubicBezTo>
                  <a:close/>
                  <a:moveTo>
                    <a:pt x="18924" y="6525"/>
                  </a:moveTo>
                  <a:cubicBezTo>
                    <a:pt x="18841" y="5685"/>
                    <a:pt x="18829" y="4235"/>
                    <a:pt x="19405" y="3748"/>
                  </a:cubicBezTo>
                  <a:cubicBezTo>
                    <a:pt x="19414" y="3740"/>
                    <a:pt x="19422" y="3727"/>
                    <a:pt x="19432" y="3716"/>
                  </a:cubicBezTo>
                  <a:cubicBezTo>
                    <a:pt x="19902" y="3511"/>
                    <a:pt x="20228" y="3225"/>
                    <a:pt x="19972" y="2838"/>
                  </a:cubicBezTo>
                  <a:lnTo>
                    <a:pt x="13033" y="0"/>
                  </a:lnTo>
                  <a:lnTo>
                    <a:pt x="1798" y="2120"/>
                  </a:lnTo>
                  <a:cubicBezTo>
                    <a:pt x="1798" y="2120"/>
                    <a:pt x="512" y="2372"/>
                    <a:pt x="625" y="5087"/>
                  </a:cubicBezTo>
                  <a:cubicBezTo>
                    <a:pt x="688" y="6562"/>
                    <a:pt x="1029" y="7287"/>
                    <a:pt x="1328" y="7644"/>
                  </a:cubicBezTo>
                  <a:lnTo>
                    <a:pt x="406" y="8023"/>
                  </a:lnTo>
                  <a:cubicBezTo>
                    <a:pt x="151" y="8409"/>
                    <a:pt x="476" y="8694"/>
                    <a:pt x="946" y="8898"/>
                  </a:cubicBezTo>
                  <a:cubicBezTo>
                    <a:pt x="956" y="8909"/>
                    <a:pt x="962" y="8923"/>
                    <a:pt x="973" y="8931"/>
                  </a:cubicBezTo>
                  <a:cubicBezTo>
                    <a:pt x="1547" y="9419"/>
                    <a:pt x="1536" y="10867"/>
                    <a:pt x="1454" y="11710"/>
                  </a:cubicBezTo>
                  <a:cubicBezTo>
                    <a:pt x="-611" y="12504"/>
                    <a:pt x="130" y="12766"/>
                    <a:pt x="130" y="12766"/>
                  </a:cubicBezTo>
                  <a:lnTo>
                    <a:pt x="584" y="12914"/>
                  </a:lnTo>
                  <a:cubicBezTo>
                    <a:pt x="265" y="13306"/>
                    <a:pt x="-53" y="14046"/>
                    <a:pt x="8" y="15452"/>
                  </a:cubicBezTo>
                  <a:cubicBezTo>
                    <a:pt x="122" y="18167"/>
                    <a:pt x="1179" y="18355"/>
                    <a:pt x="1179" y="18355"/>
                  </a:cubicBezTo>
                  <a:lnTo>
                    <a:pt x="8532" y="21600"/>
                  </a:lnTo>
                  <a:lnTo>
                    <a:pt x="19629" y="17951"/>
                  </a:lnTo>
                  <a:cubicBezTo>
                    <a:pt x="19629" y="17951"/>
                    <a:pt x="20370" y="17689"/>
                    <a:pt x="18305" y="16892"/>
                  </a:cubicBezTo>
                  <a:cubicBezTo>
                    <a:pt x="18221" y="16054"/>
                    <a:pt x="18210" y="14604"/>
                    <a:pt x="18786" y="14115"/>
                  </a:cubicBezTo>
                  <a:cubicBezTo>
                    <a:pt x="18797" y="14106"/>
                    <a:pt x="18803" y="14095"/>
                    <a:pt x="18813" y="14083"/>
                  </a:cubicBezTo>
                  <a:cubicBezTo>
                    <a:pt x="19283" y="13878"/>
                    <a:pt x="19608" y="13593"/>
                    <a:pt x="19354" y="13208"/>
                  </a:cubicBezTo>
                  <a:lnTo>
                    <a:pt x="18871" y="13009"/>
                  </a:lnTo>
                  <a:cubicBezTo>
                    <a:pt x="19193" y="12747"/>
                    <a:pt x="19676" y="12058"/>
                    <a:pt x="19751" y="10268"/>
                  </a:cubicBezTo>
                  <a:cubicBezTo>
                    <a:pt x="19804" y="9040"/>
                    <a:pt x="19567" y="8319"/>
                    <a:pt x="19294" y="7895"/>
                  </a:cubicBezTo>
                  <a:lnTo>
                    <a:pt x="20247" y="7581"/>
                  </a:lnTo>
                  <a:cubicBezTo>
                    <a:pt x="20247" y="7581"/>
                    <a:pt x="20989" y="7322"/>
                    <a:pt x="18924" y="652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" name="Shape 10612"/>
            <p:cNvSpPr/>
            <p:nvPr/>
          </p:nvSpPr>
          <p:spPr>
            <a:xfrm>
              <a:off x="4244941" y="2185359"/>
              <a:ext cx="161148" cy="1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" y="21600"/>
                  </a:moveTo>
                  <a:lnTo>
                    <a:pt x="20776" y="21600"/>
                  </a:lnTo>
                  <a:cubicBezTo>
                    <a:pt x="21231" y="21600"/>
                    <a:pt x="21600" y="16764"/>
                    <a:pt x="21600" y="10800"/>
                  </a:cubicBezTo>
                  <a:cubicBezTo>
                    <a:pt x="21600" y="4836"/>
                    <a:pt x="21231" y="0"/>
                    <a:pt x="20776" y="0"/>
                  </a:cubicBezTo>
                  <a:lnTo>
                    <a:pt x="824" y="0"/>
                  </a:lnTo>
                  <a:cubicBezTo>
                    <a:pt x="369" y="0"/>
                    <a:pt x="0" y="4836"/>
                    <a:pt x="0" y="10800"/>
                  </a:cubicBezTo>
                  <a:cubicBezTo>
                    <a:pt x="0" y="16764"/>
                    <a:pt x="369" y="21600"/>
                    <a:pt x="824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" name="Shape 10613"/>
            <p:cNvSpPr/>
            <p:nvPr/>
          </p:nvSpPr>
          <p:spPr>
            <a:xfrm>
              <a:off x="4244941" y="2204409"/>
              <a:ext cx="161148" cy="1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lnTo>
                    <a:pt x="824" y="0"/>
                  </a:lnTo>
                  <a:cubicBezTo>
                    <a:pt x="369" y="0"/>
                    <a:pt x="0" y="4820"/>
                    <a:pt x="0" y="10800"/>
                  </a:cubicBezTo>
                  <a:cubicBezTo>
                    <a:pt x="0" y="16764"/>
                    <a:pt x="369" y="21600"/>
                    <a:pt x="824" y="21600"/>
                  </a:cubicBezTo>
                  <a:lnTo>
                    <a:pt x="20776" y="21600"/>
                  </a:lnTo>
                  <a:cubicBezTo>
                    <a:pt x="21231" y="21600"/>
                    <a:pt x="21600" y="16764"/>
                    <a:pt x="21600" y="10800"/>
                  </a:cubicBezTo>
                  <a:cubicBezTo>
                    <a:pt x="21600" y="4820"/>
                    <a:pt x="21231" y="0"/>
                    <a:pt x="2077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10614"/>
            <p:cNvSpPr/>
            <p:nvPr/>
          </p:nvSpPr>
          <p:spPr>
            <a:xfrm>
              <a:off x="4244941" y="2256796"/>
              <a:ext cx="161148" cy="1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lnTo>
                    <a:pt x="824" y="0"/>
                  </a:lnTo>
                  <a:cubicBezTo>
                    <a:pt x="369" y="0"/>
                    <a:pt x="0" y="4836"/>
                    <a:pt x="0" y="10816"/>
                  </a:cubicBezTo>
                  <a:cubicBezTo>
                    <a:pt x="0" y="16780"/>
                    <a:pt x="369" y="21600"/>
                    <a:pt x="824" y="21600"/>
                  </a:cubicBezTo>
                  <a:lnTo>
                    <a:pt x="20776" y="21600"/>
                  </a:lnTo>
                  <a:cubicBezTo>
                    <a:pt x="21231" y="21600"/>
                    <a:pt x="21600" y="16780"/>
                    <a:pt x="21600" y="10816"/>
                  </a:cubicBezTo>
                  <a:cubicBezTo>
                    <a:pt x="21600" y="4836"/>
                    <a:pt x="21231" y="0"/>
                    <a:pt x="2077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" name="Shape 10615"/>
            <p:cNvSpPr/>
            <p:nvPr/>
          </p:nvSpPr>
          <p:spPr>
            <a:xfrm>
              <a:off x="4244941" y="2275846"/>
              <a:ext cx="161148" cy="1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lnTo>
                    <a:pt x="824" y="0"/>
                  </a:lnTo>
                  <a:cubicBezTo>
                    <a:pt x="369" y="0"/>
                    <a:pt x="0" y="4836"/>
                    <a:pt x="0" y="10800"/>
                  </a:cubicBezTo>
                  <a:cubicBezTo>
                    <a:pt x="0" y="16764"/>
                    <a:pt x="369" y="21600"/>
                    <a:pt x="824" y="21600"/>
                  </a:cubicBezTo>
                  <a:lnTo>
                    <a:pt x="20776" y="21600"/>
                  </a:lnTo>
                  <a:cubicBezTo>
                    <a:pt x="21231" y="21600"/>
                    <a:pt x="21600" y="16764"/>
                    <a:pt x="21600" y="10800"/>
                  </a:cubicBezTo>
                  <a:cubicBezTo>
                    <a:pt x="21600" y="4836"/>
                    <a:pt x="21231" y="0"/>
                    <a:pt x="2077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" name="Shape 10616"/>
            <p:cNvSpPr/>
            <p:nvPr/>
          </p:nvSpPr>
          <p:spPr>
            <a:xfrm>
              <a:off x="4163979" y="2318709"/>
              <a:ext cx="58431" cy="58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17054"/>
                  </a:moveTo>
                  <a:lnTo>
                    <a:pt x="4547" y="17054"/>
                  </a:lnTo>
                  <a:lnTo>
                    <a:pt x="4547" y="4546"/>
                  </a:lnTo>
                  <a:lnTo>
                    <a:pt x="17053" y="4546"/>
                  </a:lnTo>
                  <a:cubicBezTo>
                    <a:pt x="17053" y="4546"/>
                    <a:pt x="17053" y="17054"/>
                    <a:pt x="17053" y="17054"/>
                  </a:cubicBezTo>
                  <a:close/>
                  <a:moveTo>
                    <a:pt x="19328" y="0"/>
                  </a:moveTo>
                  <a:lnTo>
                    <a:pt x="2272" y="0"/>
                  </a:lnTo>
                  <a:cubicBezTo>
                    <a:pt x="1017" y="0"/>
                    <a:pt x="0" y="1018"/>
                    <a:pt x="0" y="2273"/>
                  </a:cubicBezTo>
                  <a:lnTo>
                    <a:pt x="0" y="19324"/>
                  </a:lnTo>
                  <a:cubicBezTo>
                    <a:pt x="0" y="20582"/>
                    <a:pt x="1017" y="21600"/>
                    <a:pt x="2272" y="21600"/>
                  </a:cubicBezTo>
                  <a:lnTo>
                    <a:pt x="19328" y="21600"/>
                  </a:lnTo>
                  <a:cubicBezTo>
                    <a:pt x="20582" y="21600"/>
                    <a:pt x="21600" y="20582"/>
                    <a:pt x="21600" y="19324"/>
                  </a:cubicBezTo>
                  <a:lnTo>
                    <a:pt x="21600" y="2273"/>
                  </a:lnTo>
                  <a:cubicBezTo>
                    <a:pt x="21600" y="1018"/>
                    <a:pt x="20582" y="0"/>
                    <a:pt x="1932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" name="Shape 10617"/>
            <p:cNvSpPr/>
            <p:nvPr/>
          </p:nvSpPr>
          <p:spPr>
            <a:xfrm>
              <a:off x="4244941" y="2328234"/>
              <a:ext cx="161148" cy="1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lnTo>
                    <a:pt x="824" y="0"/>
                  </a:lnTo>
                  <a:cubicBezTo>
                    <a:pt x="369" y="0"/>
                    <a:pt x="0" y="4833"/>
                    <a:pt x="0" y="10808"/>
                  </a:cubicBezTo>
                  <a:cubicBezTo>
                    <a:pt x="0" y="16767"/>
                    <a:pt x="369" y="21600"/>
                    <a:pt x="824" y="21600"/>
                  </a:cubicBezTo>
                  <a:lnTo>
                    <a:pt x="20776" y="21600"/>
                  </a:lnTo>
                  <a:cubicBezTo>
                    <a:pt x="21231" y="21600"/>
                    <a:pt x="21600" y="16767"/>
                    <a:pt x="21600" y="10808"/>
                  </a:cubicBezTo>
                  <a:cubicBezTo>
                    <a:pt x="21600" y="4833"/>
                    <a:pt x="21231" y="0"/>
                    <a:pt x="2077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" name="Shape 10618"/>
            <p:cNvSpPr/>
            <p:nvPr/>
          </p:nvSpPr>
          <p:spPr>
            <a:xfrm>
              <a:off x="4244941" y="2347284"/>
              <a:ext cx="161148" cy="1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lnTo>
                    <a:pt x="824" y="0"/>
                  </a:lnTo>
                  <a:cubicBezTo>
                    <a:pt x="369" y="0"/>
                    <a:pt x="0" y="4833"/>
                    <a:pt x="0" y="10792"/>
                  </a:cubicBezTo>
                  <a:cubicBezTo>
                    <a:pt x="0" y="16751"/>
                    <a:pt x="369" y="21600"/>
                    <a:pt x="824" y="21600"/>
                  </a:cubicBezTo>
                  <a:lnTo>
                    <a:pt x="20776" y="21600"/>
                  </a:lnTo>
                  <a:cubicBezTo>
                    <a:pt x="21231" y="21600"/>
                    <a:pt x="21600" y="16751"/>
                    <a:pt x="21600" y="10792"/>
                  </a:cubicBezTo>
                  <a:cubicBezTo>
                    <a:pt x="21600" y="4833"/>
                    <a:pt x="21231" y="0"/>
                    <a:pt x="2077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" name="Shape 10619"/>
            <p:cNvSpPr/>
            <p:nvPr/>
          </p:nvSpPr>
          <p:spPr>
            <a:xfrm>
              <a:off x="4163979" y="2171071"/>
              <a:ext cx="70814" cy="58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71" y="8527"/>
                  </a:moveTo>
                  <a:lnTo>
                    <a:pt x="8911" y="8527"/>
                  </a:lnTo>
                  <a:cubicBezTo>
                    <a:pt x="7876" y="8527"/>
                    <a:pt x="7036" y="9542"/>
                    <a:pt x="7036" y="10800"/>
                  </a:cubicBezTo>
                  <a:cubicBezTo>
                    <a:pt x="7036" y="12055"/>
                    <a:pt x="7876" y="13073"/>
                    <a:pt x="8911" y="13073"/>
                  </a:cubicBezTo>
                  <a:lnTo>
                    <a:pt x="14071" y="13073"/>
                  </a:lnTo>
                  <a:lnTo>
                    <a:pt x="14071" y="17054"/>
                  </a:lnTo>
                  <a:lnTo>
                    <a:pt x="3752" y="17054"/>
                  </a:lnTo>
                  <a:lnTo>
                    <a:pt x="3752" y="4549"/>
                  </a:lnTo>
                  <a:lnTo>
                    <a:pt x="14071" y="4549"/>
                  </a:lnTo>
                  <a:cubicBezTo>
                    <a:pt x="14071" y="4549"/>
                    <a:pt x="14071" y="8527"/>
                    <a:pt x="14071" y="8527"/>
                  </a:cubicBezTo>
                  <a:close/>
                  <a:moveTo>
                    <a:pt x="19725" y="8527"/>
                  </a:moveTo>
                  <a:lnTo>
                    <a:pt x="17823" y="8527"/>
                  </a:lnTo>
                  <a:lnTo>
                    <a:pt x="17823" y="2273"/>
                  </a:lnTo>
                  <a:cubicBezTo>
                    <a:pt x="17823" y="1018"/>
                    <a:pt x="16983" y="0"/>
                    <a:pt x="15948" y="0"/>
                  </a:cubicBezTo>
                  <a:lnTo>
                    <a:pt x="1875" y="0"/>
                  </a:lnTo>
                  <a:cubicBezTo>
                    <a:pt x="839" y="0"/>
                    <a:pt x="0" y="1018"/>
                    <a:pt x="0" y="2273"/>
                  </a:cubicBezTo>
                  <a:lnTo>
                    <a:pt x="0" y="19327"/>
                  </a:lnTo>
                  <a:cubicBezTo>
                    <a:pt x="0" y="20582"/>
                    <a:pt x="839" y="21600"/>
                    <a:pt x="1875" y="21600"/>
                  </a:cubicBezTo>
                  <a:lnTo>
                    <a:pt x="15948" y="21600"/>
                  </a:lnTo>
                  <a:cubicBezTo>
                    <a:pt x="16983" y="21600"/>
                    <a:pt x="17823" y="20582"/>
                    <a:pt x="17823" y="19327"/>
                  </a:cubicBezTo>
                  <a:lnTo>
                    <a:pt x="17823" y="13073"/>
                  </a:lnTo>
                  <a:lnTo>
                    <a:pt x="19725" y="13073"/>
                  </a:lnTo>
                  <a:cubicBezTo>
                    <a:pt x="20762" y="13073"/>
                    <a:pt x="21600" y="12055"/>
                    <a:pt x="21600" y="10800"/>
                  </a:cubicBezTo>
                  <a:cubicBezTo>
                    <a:pt x="21600" y="9542"/>
                    <a:pt x="20762" y="8527"/>
                    <a:pt x="19725" y="852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" name="Shape 10620"/>
            <p:cNvSpPr/>
            <p:nvPr/>
          </p:nvSpPr>
          <p:spPr>
            <a:xfrm>
              <a:off x="4163979" y="2247271"/>
              <a:ext cx="70814" cy="5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71" y="8529"/>
                  </a:moveTo>
                  <a:lnTo>
                    <a:pt x="8911" y="8529"/>
                  </a:lnTo>
                  <a:cubicBezTo>
                    <a:pt x="7876" y="8529"/>
                    <a:pt x="7036" y="9547"/>
                    <a:pt x="7036" y="10802"/>
                  </a:cubicBezTo>
                  <a:cubicBezTo>
                    <a:pt x="7036" y="12057"/>
                    <a:pt x="7876" y="13074"/>
                    <a:pt x="8911" y="13074"/>
                  </a:cubicBezTo>
                  <a:lnTo>
                    <a:pt x="14071" y="13074"/>
                  </a:lnTo>
                  <a:lnTo>
                    <a:pt x="14071" y="17055"/>
                  </a:lnTo>
                  <a:lnTo>
                    <a:pt x="3752" y="17055"/>
                  </a:lnTo>
                  <a:lnTo>
                    <a:pt x="3752" y="4548"/>
                  </a:lnTo>
                  <a:lnTo>
                    <a:pt x="14071" y="4548"/>
                  </a:lnTo>
                  <a:cubicBezTo>
                    <a:pt x="14071" y="4548"/>
                    <a:pt x="14071" y="8529"/>
                    <a:pt x="14071" y="8529"/>
                  </a:cubicBezTo>
                  <a:close/>
                  <a:moveTo>
                    <a:pt x="19725" y="8529"/>
                  </a:moveTo>
                  <a:lnTo>
                    <a:pt x="17823" y="8529"/>
                  </a:lnTo>
                  <a:lnTo>
                    <a:pt x="17823" y="2276"/>
                  </a:lnTo>
                  <a:cubicBezTo>
                    <a:pt x="17823" y="1018"/>
                    <a:pt x="16983" y="0"/>
                    <a:pt x="15948" y="0"/>
                  </a:cubicBezTo>
                  <a:lnTo>
                    <a:pt x="1875" y="0"/>
                  </a:lnTo>
                  <a:cubicBezTo>
                    <a:pt x="839" y="0"/>
                    <a:pt x="0" y="1018"/>
                    <a:pt x="0" y="2276"/>
                  </a:cubicBezTo>
                  <a:lnTo>
                    <a:pt x="0" y="19328"/>
                  </a:lnTo>
                  <a:cubicBezTo>
                    <a:pt x="0" y="20582"/>
                    <a:pt x="839" y="21600"/>
                    <a:pt x="1875" y="21600"/>
                  </a:cubicBezTo>
                  <a:lnTo>
                    <a:pt x="15948" y="21600"/>
                  </a:lnTo>
                  <a:cubicBezTo>
                    <a:pt x="16983" y="21600"/>
                    <a:pt x="17823" y="20582"/>
                    <a:pt x="17823" y="19328"/>
                  </a:cubicBezTo>
                  <a:lnTo>
                    <a:pt x="17823" y="13074"/>
                  </a:lnTo>
                  <a:lnTo>
                    <a:pt x="19725" y="13074"/>
                  </a:lnTo>
                  <a:cubicBezTo>
                    <a:pt x="20762" y="13074"/>
                    <a:pt x="21600" y="12057"/>
                    <a:pt x="21600" y="10802"/>
                  </a:cubicBezTo>
                  <a:cubicBezTo>
                    <a:pt x="21600" y="9547"/>
                    <a:pt x="20762" y="8529"/>
                    <a:pt x="19725" y="852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" name="Shape 10621"/>
            <p:cNvSpPr/>
            <p:nvPr/>
          </p:nvSpPr>
          <p:spPr>
            <a:xfrm>
              <a:off x="4830728" y="2156784"/>
              <a:ext cx="273170" cy="197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2" y="19518"/>
                  </a:moveTo>
                  <a:cubicBezTo>
                    <a:pt x="1864" y="13812"/>
                    <a:pt x="4890" y="9147"/>
                    <a:pt x="8841" y="7970"/>
                  </a:cubicBezTo>
                  <a:cubicBezTo>
                    <a:pt x="9472" y="7782"/>
                    <a:pt x="10127" y="7677"/>
                    <a:pt x="10799" y="7677"/>
                  </a:cubicBezTo>
                  <a:cubicBezTo>
                    <a:pt x="11473" y="7677"/>
                    <a:pt x="12126" y="7782"/>
                    <a:pt x="12759" y="7970"/>
                  </a:cubicBezTo>
                  <a:cubicBezTo>
                    <a:pt x="16710" y="9147"/>
                    <a:pt x="19735" y="13812"/>
                    <a:pt x="20068" y="19518"/>
                  </a:cubicBezTo>
                  <a:cubicBezTo>
                    <a:pt x="20068" y="19518"/>
                    <a:pt x="1532" y="19518"/>
                    <a:pt x="1532" y="19518"/>
                  </a:cubicBezTo>
                  <a:close/>
                  <a:moveTo>
                    <a:pt x="12262" y="4550"/>
                  </a:moveTo>
                  <a:lnTo>
                    <a:pt x="12262" y="5735"/>
                  </a:lnTo>
                  <a:cubicBezTo>
                    <a:pt x="11784" y="5647"/>
                    <a:pt x="11296" y="5595"/>
                    <a:pt x="10799" y="5595"/>
                  </a:cubicBezTo>
                  <a:cubicBezTo>
                    <a:pt x="10419" y="5595"/>
                    <a:pt x="10045" y="5623"/>
                    <a:pt x="9674" y="5675"/>
                  </a:cubicBezTo>
                  <a:lnTo>
                    <a:pt x="9674" y="4550"/>
                  </a:lnTo>
                  <a:cubicBezTo>
                    <a:pt x="9674" y="4550"/>
                    <a:pt x="12262" y="4550"/>
                    <a:pt x="12262" y="4550"/>
                  </a:cubicBezTo>
                  <a:close/>
                  <a:moveTo>
                    <a:pt x="10882" y="1560"/>
                  </a:moveTo>
                  <a:cubicBezTo>
                    <a:pt x="12038" y="1560"/>
                    <a:pt x="12810" y="1896"/>
                    <a:pt x="13098" y="2145"/>
                  </a:cubicBezTo>
                  <a:cubicBezTo>
                    <a:pt x="12979" y="2247"/>
                    <a:pt x="12772" y="2364"/>
                    <a:pt x="12493" y="2468"/>
                  </a:cubicBezTo>
                  <a:cubicBezTo>
                    <a:pt x="12100" y="2613"/>
                    <a:pt x="11559" y="2728"/>
                    <a:pt x="10882" y="2728"/>
                  </a:cubicBezTo>
                  <a:cubicBezTo>
                    <a:pt x="10206" y="2728"/>
                    <a:pt x="9665" y="2613"/>
                    <a:pt x="9271" y="2468"/>
                  </a:cubicBezTo>
                  <a:cubicBezTo>
                    <a:pt x="8992" y="2364"/>
                    <a:pt x="8784" y="2250"/>
                    <a:pt x="8665" y="2145"/>
                  </a:cubicBezTo>
                  <a:cubicBezTo>
                    <a:pt x="8953" y="1896"/>
                    <a:pt x="9725" y="1560"/>
                    <a:pt x="10882" y="1560"/>
                  </a:cubicBezTo>
                  <a:close/>
                  <a:moveTo>
                    <a:pt x="13764" y="6171"/>
                  </a:moveTo>
                  <a:lnTo>
                    <a:pt x="13764" y="3391"/>
                  </a:lnTo>
                  <a:cubicBezTo>
                    <a:pt x="14104" y="3068"/>
                    <a:pt x="14313" y="2656"/>
                    <a:pt x="14313" y="2145"/>
                  </a:cubicBezTo>
                  <a:cubicBezTo>
                    <a:pt x="14313" y="662"/>
                    <a:pt x="12590" y="0"/>
                    <a:pt x="10882" y="0"/>
                  </a:cubicBezTo>
                  <a:cubicBezTo>
                    <a:pt x="9175" y="0"/>
                    <a:pt x="7451" y="662"/>
                    <a:pt x="7451" y="2145"/>
                  </a:cubicBezTo>
                  <a:cubicBezTo>
                    <a:pt x="7451" y="2738"/>
                    <a:pt x="7731" y="3198"/>
                    <a:pt x="8172" y="3538"/>
                  </a:cubicBezTo>
                  <a:lnTo>
                    <a:pt x="8172" y="6045"/>
                  </a:lnTo>
                  <a:cubicBezTo>
                    <a:pt x="3483" y="7677"/>
                    <a:pt x="0" y="13564"/>
                    <a:pt x="0" y="20561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20561"/>
                  </a:lnTo>
                  <a:cubicBezTo>
                    <a:pt x="21600" y="13733"/>
                    <a:pt x="18282" y="7964"/>
                    <a:pt x="13764" y="617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" name="Shape 10622"/>
            <p:cNvSpPr/>
            <p:nvPr/>
          </p:nvSpPr>
          <p:spPr>
            <a:xfrm>
              <a:off x="4973604" y="2237746"/>
              <a:ext cx="85342" cy="8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4" h="21600" extrusionOk="0">
                  <a:moveTo>
                    <a:pt x="17287" y="17027"/>
                  </a:moveTo>
                  <a:cubicBezTo>
                    <a:pt x="16972" y="17550"/>
                    <a:pt x="16452" y="17821"/>
                    <a:pt x="16097" y="17821"/>
                  </a:cubicBezTo>
                  <a:cubicBezTo>
                    <a:pt x="15972" y="17821"/>
                    <a:pt x="15737" y="17821"/>
                    <a:pt x="15520" y="17297"/>
                  </a:cubicBezTo>
                  <a:cubicBezTo>
                    <a:pt x="12932" y="11105"/>
                    <a:pt x="8012" y="7983"/>
                    <a:pt x="4018" y="5951"/>
                  </a:cubicBezTo>
                  <a:cubicBezTo>
                    <a:pt x="3579" y="5727"/>
                    <a:pt x="3447" y="5483"/>
                    <a:pt x="3538" y="5047"/>
                  </a:cubicBezTo>
                  <a:cubicBezTo>
                    <a:pt x="3664" y="4438"/>
                    <a:pt x="4241" y="3779"/>
                    <a:pt x="4892" y="3779"/>
                  </a:cubicBezTo>
                  <a:cubicBezTo>
                    <a:pt x="5075" y="3779"/>
                    <a:pt x="5269" y="3830"/>
                    <a:pt x="5470" y="3936"/>
                  </a:cubicBezTo>
                  <a:cubicBezTo>
                    <a:pt x="11361" y="6927"/>
                    <a:pt x="15366" y="10881"/>
                    <a:pt x="17372" y="15669"/>
                  </a:cubicBezTo>
                  <a:cubicBezTo>
                    <a:pt x="17572" y="16148"/>
                    <a:pt x="17544" y="16596"/>
                    <a:pt x="17287" y="17027"/>
                  </a:cubicBezTo>
                  <a:close/>
                  <a:moveTo>
                    <a:pt x="6966" y="516"/>
                  </a:moveTo>
                  <a:cubicBezTo>
                    <a:pt x="6298" y="180"/>
                    <a:pt x="5595" y="0"/>
                    <a:pt x="4892" y="0"/>
                  </a:cubicBezTo>
                  <a:cubicBezTo>
                    <a:pt x="2670" y="0"/>
                    <a:pt x="612" y="1814"/>
                    <a:pt x="109" y="4221"/>
                  </a:cubicBezTo>
                  <a:cubicBezTo>
                    <a:pt x="-336" y="6376"/>
                    <a:pt x="606" y="8397"/>
                    <a:pt x="2516" y="9369"/>
                  </a:cubicBezTo>
                  <a:cubicBezTo>
                    <a:pt x="7647" y="11972"/>
                    <a:pt x="10670" y="14894"/>
                    <a:pt x="12321" y="18843"/>
                  </a:cubicBezTo>
                  <a:cubicBezTo>
                    <a:pt x="13040" y="20565"/>
                    <a:pt x="14452" y="21600"/>
                    <a:pt x="16097" y="21600"/>
                  </a:cubicBezTo>
                  <a:cubicBezTo>
                    <a:pt x="17692" y="21600"/>
                    <a:pt x="19315" y="20610"/>
                    <a:pt x="20234" y="19080"/>
                  </a:cubicBezTo>
                  <a:cubicBezTo>
                    <a:pt x="21138" y="17574"/>
                    <a:pt x="21264" y="15765"/>
                    <a:pt x="20572" y="14118"/>
                  </a:cubicBezTo>
                  <a:cubicBezTo>
                    <a:pt x="18218" y="8481"/>
                    <a:pt x="13641" y="3909"/>
                    <a:pt x="6966" y="51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" name="Shape 10623"/>
            <p:cNvSpPr/>
            <p:nvPr/>
          </p:nvSpPr>
          <p:spPr>
            <a:xfrm>
              <a:off x="4830729" y="2371096"/>
              <a:ext cx="273281" cy="1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" name="Shape 10624"/>
            <p:cNvSpPr/>
            <p:nvPr/>
          </p:nvSpPr>
          <p:spPr>
            <a:xfrm>
              <a:off x="5602254" y="2747334"/>
              <a:ext cx="211680" cy="152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85" y="14517"/>
                  </a:moveTo>
                  <a:cubicBezTo>
                    <a:pt x="2810" y="11922"/>
                    <a:pt x="4058" y="9850"/>
                    <a:pt x="5742" y="8466"/>
                  </a:cubicBezTo>
                  <a:cubicBezTo>
                    <a:pt x="6183" y="8121"/>
                    <a:pt x="6742" y="8294"/>
                    <a:pt x="6993" y="8901"/>
                  </a:cubicBezTo>
                  <a:cubicBezTo>
                    <a:pt x="7118" y="9160"/>
                    <a:pt x="7178" y="9589"/>
                    <a:pt x="7054" y="9850"/>
                  </a:cubicBezTo>
                  <a:cubicBezTo>
                    <a:pt x="6993" y="10196"/>
                    <a:pt x="6803" y="10453"/>
                    <a:pt x="6618" y="10627"/>
                  </a:cubicBezTo>
                  <a:cubicBezTo>
                    <a:pt x="5368" y="11664"/>
                    <a:pt x="4371" y="13222"/>
                    <a:pt x="3932" y="15208"/>
                  </a:cubicBezTo>
                  <a:cubicBezTo>
                    <a:pt x="3872" y="15551"/>
                    <a:pt x="3682" y="15811"/>
                    <a:pt x="3433" y="15984"/>
                  </a:cubicBezTo>
                  <a:cubicBezTo>
                    <a:pt x="3185" y="16158"/>
                    <a:pt x="2935" y="16158"/>
                    <a:pt x="2685" y="16070"/>
                  </a:cubicBezTo>
                  <a:cubicBezTo>
                    <a:pt x="2247" y="15811"/>
                    <a:pt x="1996" y="15120"/>
                    <a:pt x="2185" y="14517"/>
                  </a:cubicBezTo>
                  <a:close/>
                  <a:moveTo>
                    <a:pt x="10864" y="2505"/>
                  </a:moveTo>
                  <a:cubicBezTo>
                    <a:pt x="11425" y="2505"/>
                    <a:pt x="11925" y="3197"/>
                    <a:pt x="11925" y="3974"/>
                  </a:cubicBezTo>
                  <a:cubicBezTo>
                    <a:pt x="11925" y="4147"/>
                    <a:pt x="11925" y="4319"/>
                    <a:pt x="11861" y="4493"/>
                  </a:cubicBezTo>
                  <a:cubicBezTo>
                    <a:pt x="11549" y="4493"/>
                    <a:pt x="11236" y="4409"/>
                    <a:pt x="10864" y="4409"/>
                  </a:cubicBezTo>
                  <a:cubicBezTo>
                    <a:pt x="10550" y="4409"/>
                    <a:pt x="10175" y="4409"/>
                    <a:pt x="9865" y="4493"/>
                  </a:cubicBezTo>
                  <a:cubicBezTo>
                    <a:pt x="9801" y="4319"/>
                    <a:pt x="9801" y="4147"/>
                    <a:pt x="9801" y="3974"/>
                  </a:cubicBezTo>
                  <a:cubicBezTo>
                    <a:pt x="9801" y="3197"/>
                    <a:pt x="10239" y="2505"/>
                    <a:pt x="10864" y="2505"/>
                  </a:cubicBezTo>
                  <a:close/>
                  <a:moveTo>
                    <a:pt x="1624" y="21600"/>
                  </a:moveTo>
                  <a:lnTo>
                    <a:pt x="20040" y="21600"/>
                  </a:lnTo>
                  <a:cubicBezTo>
                    <a:pt x="20915" y="21600"/>
                    <a:pt x="21600" y="20650"/>
                    <a:pt x="21600" y="19439"/>
                  </a:cubicBezTo>
                  <a:cubicBezTo>
                    <a:pt x="21600" y="12529"/>
                    <a:pt x="18229" y="6742"/>
                    <a:pt x="13611" y="5011"/>
                  </a:cubicBezTo>
                  <a:cubicBezTo>
                    <a:pt x="13672" y="4666"/>
                    <a:pt x="13672" y="4319"/>
                    <a:pt x="13672" y="3974"/>
                  </a:cubicBezTo>
                  <a:cubicBezTo>
                    <a:pt x="13672" y="1729"/>
                    <a:pt x="12361" y="0"/>
                    <a:pt x="10800" y="0"/>
                  </a:cubicBezTo>
                  <a:cubicBezTo>
                    <a:pt x="9240" y="0"/>
                    <a:pt x="7928" y="1813"/>
                    <a:pt x="7928" y="3974"/>
                  </a:cubicBezTo>
                  <a:cubicBezTo>
                    <a:pt x="7928" y="4319"/>
                    <a:pt x="7928" y="4666"/>
                    <a:pt x="7992" y="5011"/>
                  </a:cubicBezTo>
                  <a:cubicBezTo>
                    <a:pt x="3371" y="6742"/>
                    <a:pt x="0" y="12529"/>
                    <a:pt x="0" y="19439"/>
                  </a:cubicBezTo>
                  <a:cubicBezTo>
                    <a:pt x="64" y="20650"/>
                    <a:pt x="750" y="21600"/>
                    <a:pt x="1624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" name="Shape 10625"/>
            <p:cNvSpPr/>
            <p:nvPr/>
          </p:nvSpPr>
          <p:spPr>
            <a:xfrm>
              <a:off x="5559391" y="2733046"/>
              <a:ext cx="273378" cy="266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extrusionOk="0">
                  <a:moveTo>
                    <a:pt x="15889" y="19670"/>
                  </a:moveTo>
                  <a:cubicBezTo>
                    <a:pt x="15169" y="19670"/>
                    <a:pt x="14639" y="19074"/>
                    <a:pt x="14639" y="18381"/>
                  </a:cubicBezTo>
                  <a:cubicBezTo>
                    <a:pt x="14639" y="17637"/>
                    <a:pt x="15216" y="17093"/>
                    <a:pt x="15889" y="17093"/>
                  </a:cubicBezTo>
                  <a:cubicBezTo>
                    <a:pt x="16562" y="17093"/>
                    <a:pt x="17135" y="17686"/>
                    <a:pt x="17135" y="18381"/>
                  </a:cubicBezTo>
                  <a:cubicBezTo>
                    <a:pt x="17185" y="19074"/>
                    <a:pt x="16608" y="19670"/>
                    <a:pt x="15889" y="19670"/>
                  </a:cubicBezTo>
                  <a:close/>
                  <a:moveTo>
                    <a:pt x="7439" y="19670"/>
                  </a:moveTo>
                  <a:cubicBezTo>
                    <a:pt x="6769" y="19670"/>
                    <a:pt x="6192" y="19074"/>
                    <a:pt x="6192" y="18381"/>
                  </a:cubicBezTo>
                  <a:cubicBezTo>
                    <a:pt x="6192" y="17637"/>
                    <a:pt x="6769" y="17093"/>
                    <a:pt x="7439" y="17093"/>
                  </a:cubicBezTo>
                  <a:cubicBezTo>
                    <a:pt x="8112" y="17093"/>
                    <a:pt x="8688" y="17686"/>
                    <a:pt x="8688" y="18381"/>
                  </a:cubicBezTo>
                  <a:cubicBezTo>
                    <a:pt x="8735" y="19074"/>
                    <a:pt x="8162" y="19670"/>
                    <a:pt x="7439" y="19670"/>
                  </a:cubicBezTo>
                  <a:close/>
                  <a:moveTo>
                    <a:pt x="20448" y="14418"/>
                  </a:moveTo>
                  <a:lnTo>
                    <a:pt x="4128" y="14418"/>
                  </a:lnTo>
                  <a:cubicBezTo>
                    <a:pt x="3169" y="14418"/>
                    <a:pt x="2354" y="13576"/>
                    <a:pt x="2354" y="12584"/>
                  </a:cubicBezTo>
                  <a:lnTo>
                    <a:pt x="2354" y="1190"/>
                  </a:lnTo>
                  <a:cubicBezTo>
                    <a:pt x="2354" y="496"/>
                    <a:pt x="1824" y="0"/>
                    <a:pt x="1200" y="0"/>
                  </a:cubicBezTo>
                  <a:cubicBezTo>
                    <a:pt x="577" y="0"/>
                    <a:pt x="0" y="496"/>
                    <a:pt x="0" y="1190"/>
                  </a:cubicBezTo>
                  <a:lnTo>
                    <a:pt x="0" y="12584"/>
                  </a:lnTo>
                  <a:cubicBezTo>
                    <a:pt x="0" y="14911"/>
                    <a:pt x="1873" y="16844"/>
                    <a:pt x="4128" y="16844"/>
                  </a:cubicBezTo>
                  <a:lnTo>
                    <a:pt x="4704" y="16844"/>
                  </a:lnTo>
                  <a:cubicBezTo>
                    <a:pt x="4465" y="17292"/>
                    <a:pt x="4320" y="17836"/>
                    <a:pt x="4320" y="18381"/>
                  </a:cubicBezTo>
                  <a:cubicBezTo>
                    <a:pt x="4320" y="20163"/>
                    <a:pt x="5712" y="21600"/>
                    <a:pt x="7439" y="21600"/>
                  </a:cubicBezTo>
                  <a:cubicBezTo>
                    <a:pt x="9169" y="21600"/>
                    <a:pt x="10561" y="20163"/>
                    <a:pt x="10561" y="18381"/>
                  </a:cubicBezTo>
                  <a:cubicBezTo>
                    <a:pt x="10561" y="17836"/>
                    <a:pt x="10415" y="17292"/>
                    <a:pt x="10177" y="16844"/>
                  </a:cubicBezTo>
                  <a:lnTo>
                    <a:pt x="13057" y="16844"/>
                  </a:lnTo>
                  <a:cubicBezTo>
                    <a:pt x="12816" y="17292"/>
                    <a:pt x="12673" y="17836"/>
                    <a:pt x="12673" y="18381"/>
                  </a:cubicBezTo>
                  <a:cubicBezTo>
                    <a:pt x="12673" y="20163"/>
                    <a:pt x="14065" y="21600"/>
                    <a:pt x="15792" y="21600"/>
                  </a:cubicBezTo>
                  <a:cubicBezTo>
                    <a:pt x="17520" y="21600"/>
                    <a:pt x="18912" y="20163"/>
                    <a:pt x="18912" y="18381"/>
                  </a:cubicBezTo>
                  <a:cubicBezTo>
                    <a:pt x="18912" y="17836"/>
                    <a:pt x="18768" y="17292"/>
                    <a:pt x="18528" y="16844"/>
                  </a:cubicBezTo>
                  <a:lnTo>
                    <a:pt x="20257" y="16844"/>
                  </a:lnTo>
                  <a:cubicBezTo>
                    <a:pt x="20928" y="16844"/>
                    <a:pt x="21408" y="16299"/>
                    <a:pt x="21408" y="15656"/>
                  </a:cubicBezTo>
                  <a:cubicBezTo>
                    <a:pt x="21600" y="14962"/>
                    <a:pt x="21073" y="14418"/>
                    <a:pt x="20448" y="1441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" name="Shape 10626"/>
            <p:cNvSpPr/>
            <p:nvPr/>
          </p:nvSpPr>
          <p:spPr>
            <a:xfrm>
              <a:off x="5578441" y="2152021"/>
              <a:ext cx="240571" cy="241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444" extrusionOk="0">
                  <a:moveTo>
                    <a:pt x="20094" y="5778"/>
                  </a:moveTo>
                  <a:cubicBezTo>
                    <a:pt x="16677" y="5774"/>
                    <a:pt x="13259" y="5745"/>
                    <a:pt x="9844" y="5648"/>
                  </a:cubicBezTo>
                  <a:cubicBezTo>
                    <a:pt x="9743" y="4236"/>
                    <a:pt x="9691" y="2824"/>
                    <a:pt x="9738" y="1408"/>
                  </a:cubicBezTo>
                  <a:cubicBezTo>
                    <a:pt x="13227" y="1491"/>
                    <a:pt x="16716" y="1574"/>
                    <a:pt x="20209" y="1572"/>
                  </a:cubicBezTo>
                  <a:cubicBezTo>
                    <a:pt x="20166" y="2936"/>
                    <a:pt x="20128" y="4346"/>
                    <a:pt x="20094" y="5778"/>
                  </a:cubicBezTo>
                  <a:close/>
                  <a:moveTo>
                    <a:pt x="19970" y="19989"/>
                  </a:moveTo>
                  <a:cubicBezTo>
                    <a:pt x="13737" y="20115"/>
                    <a:pt x="7501" y="20315"/>
                    <a:pt x="1270" y="20062"/>
                  </a:cubicBezTo>
                  <a:cubicBezTo>
                    <a:pt x="1224" y="15931"/>
                    <a:pt x="1527" y="10785"/>
                    <a:pt x="1565" y="6510"/>
                  </a:cubicBezTo>
                  <a:cubicBezTo>
                    <a:pt x="7722" y="6944"/>
                    <a:pt x="13895" y="7027"/>
                    <a:pt x="20066" y="7034"/>
                  </a:cubicBezTo>
                  <a:cubicBezTo>
                    <a:pt x="19980" y="11131"/>
                    <a:pt x="19938" y="16114"/>
                    <a:pt x="19970" y="19989"/>
                  </a:cubicBezTo>
                  <a:close/>
                  <a:moveTo>
                    <a:pt x="1465" y="1508"/>
                  </a:moveTo>
                  <a:lnTo>
                    <a:pt x="1465" y="1263"/>
                  </a:lnTo>
                  <a:cubicBezTo>
                    <a:pt x="2013" y="1265"/>
                    <a:pt x="2560" y="1273"/>
                    <a:pt x="3107" y="1280"/>
                  </a:cubicBezTo>
                  <a:cubicBezTo>
                    <a:pt x="3106" y="2636"/>
                    <a:pt x="3092" y="3991"/>
                    <a:pt x="2988" y="5345"/>
                  </a:cubicBezTo>
                  <a:cubicBezTo>
                    <a:pt x="2513" y="5315"/>
                    <a:pt x="2040" y="5288"/>
                    <a:pt x="1565" y="5254"/>
                  </a:cubicBezTo>
                  <a:cubicBezTo>
                    <a:pt x="1565" y="5115"/>
                    <a:pt x="1566" y="4975"/>
                    <a:pt x="1565" y="4838"/>
                  </a:cubicBezTo>
                  <a:cubicBezTo>
                    <a:pt x="1570" y="4786"/>
                    <a:pt x="1570" y="4733"/>
                    <a:pt x="1562" y="4682"/>
                  </a:cubicBezTo>
                  <a:cubicBezTo>
                    <a:pt x="1551" y="3697"/>
                    <a:pt x="1521" y="2720"/>
                    <a:pt x="1465" y="1758"/>
                  </a:cubicBezTo>
                  <a:cubicBezTo>
                    <a:pt x="1462" y="1720"/>
                    <a:pt x="1453" y="1687"/>
                    <a:pt x="1445" y="1653"/>
                  </a:cubicBezTo>
                  <a:cubicBezTo>
                    <a:pt x="1457" y="1606"/>
                    <a:pt x="1465" y="1557"/>
                    <a:pt x="1465" y="1508"/>
                  </a:cubicBezTo>
                  <a:close/>
                  <a:moveTo>
                    <a:pt x="4370" y="1298"/>
                  </a:moveTo>
                  <a:cubicBezTo>
                    <a:pt x="4874" y="1306"/>
                    <a:pt x="5378" y="1316"/>
                    <a:pt x="5882" y="1325"/>
                  </a:cubicBezTo>
                  <a:cubicBezTo>
                    <a:pt x="5831" y="2715"/>
                    <a:pt x="5819" y="4106"/>
                    <a:pt x="5765" y="5497"/>
                  </a:cubicBezTo>
                  <a:cubicBezTo>
                    <a:pt x="5258" y="5474"/>
                    <a:pt x="4752" y="5445"/>
                    <a:pt x="4247" y="5418"/>
                  </a:cubicBezTo>
                  <a:cubicBezTo>
                    <a:pt x="4356" y="4046"/>
                    <a:pt x="4369" y="2673"/>
                    <a:pt x="4370" y="1298"/>
                  </a:cubicBezTo>
                  <a:close/>
                  <a:moveTo>
                    <a:pt x="7145" y="1351"/>
                  </a:moveTo>
                  <a:cubicBezTo>
                    <a:pt x="7587" y="1361"/>
                    <a:pt x="8032" y="1369"/>
                    <a:pt x="8474" y="1379"/>
                  </a:cubicBezTo>
                  <a:cubicBezTo>
                    <a:pt x="8428" y="2792"/>
                    <a:pt x="8478" y="4201"/>
                    <a:pt x="8578" y="5611"/>
                  </a:cubicBezTo>
                  <a:cubicBezTo>
                    <a:pt x="8061" y="5593"/>
                    <a:pt x="7543" y="5574"/>
                    <a:pt x="7026" y="5553"/>
                  </a:cubicBezTo>
                  <a:cubicBezTo>
                    <a:pt x="7080" y="4153"/>
                    <a:pt x="7093" y="2752"/>
                    <a:pt x="7145" y="1351"/>
                  </a:cubicBezTo>
                  <a:close/>
                  <a:moveTo>
                    <a:pt x="21487" y="1067"/>
                  </a:moveTo>
                  <a:cubicBezTo>
                    <a:pt x="21490" y="994"/>
                    <a:pt x="21479" y="929"/>
                    <a:pt x="21461" y="868"/>
                  </a:cubicBezTo>
                  <a:cubicBezTo>
                    <a:pt x="21433" y="579"/>
                    <a:pt x="21233" y="312"/>
                    <a:pt x="20856" y="314"/>
                  </a:cubicBezTo>
                  <a:cubicBezTo>
                    <a:pt x="14217" y="359"/>
                    <a:pt x="7596" y="15"/>
                    <a:pt x="959" y="0"/>
                  </a:cubicBezTo>
                  <a:cubicBezTo>
                    <a:pt x="934" y="0"/>
                    <a:pt x="912" y="3"/>
                    <a:pt x="889" y="6"/>
                  </a:cubicBezTo>
                  <a:cubicBezTo>
                    <a:pt x="870" y="3"/>
                    <a:pt x="852" y="0"/>
                    <a:pt x="833" y="0"/>
                  </a:cubicBezTo>
                  <a:cubicBezTo>
                    <a:pt x="489" y="0"/>
                    <a:pt x="202" y="286"/>
                    <a:pt x="202" y="628"/>
                  </a:cubicBezTo>
                  <a:lnTo>
                    <a:pt x="202" y="1508"/>
                  </a:lnTo>
                  <a:cubicBezTo>
                    <a:pt x="202" y="1541"/>
                    <a:pt x="206" y="1573"/>
                    <a:pt x="212" y="1604"/>
                  </a:cubicBezTo>
                  <a:cubicBezTo>
                    <a:pt x="203" y="1653"/>
                    <a:pt x="198" y="1703"/>
                    <a:pt x="202" y="1759"/>
                  </a:cubicBezTo>
                  <a:cubicBezTo>
                    <a:pt x="551" y="7602"/>
                    <a:pt x="-92" y="14697"/>
                    <a:pt x="12" y="20542"/>
                  </a:cubicBezTo>
                  <a:cubicBezTo>
                    <a:pt x="13" y="20607"/>
                    <a:pt x="25" y="20665"/>
                    <a:pt x="40" y="20719"/>
                  </a:cubicBezTo>
                  <a:cubicBezTo>
                    <a:pt x="72" y="21006"/>
                    <a:pt x="272" y="21279"/>
                    <a:pt x="643" y="21297"/>
                  </a:cubicBezTo>
                  <a:cubicBezTo>
                    <a:pt x="7274" y="21600"/>
                    <a:pt x="13909" y="21361"/>
                    <a:pt x="20540" y="21234"/>
                  </a:cubicBezTo>
                  <a:cubicBezTo>
                    <a:pt x="20862" y="21227"/>
                    <a:pt x="21055" y="21026"/>
                    <a:pt x="21122" y="20788"/>
                  </a:cubicBezTo>
                  <a:cubicBezTo>
                    <a:pt x="21194" y="20692"/>
                    <a:pt x="21237" y="20569"/>
                    <a:pt x="21235" y="20417"/>
                  </a:cubicBezTo>
                  <a:cubicBezTo>
                    <a:pt x="21195" y="16326"/>
                    <a:pt x="21240" y="11124"/>
                    <a:pt x="21334" y="6812"/>
                  </a:cubicBezTo>
                  <a:cubicBezTo>
                    <a:pt x="21502" y="6591"/>
                    <a:pt x="21508" y="6258"/>
                    <a:pt x="21352" y="6029"/>
                  </a:cubicBezTo>
                  <a:cubicBezTo>
                    <a:pt x="21391" y="4341"/>
                    <a:pt x="21437" y="2676"/>
                    <a:pt x="21487" y="106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" name="Shape 10627"/>
            <p:cNvSpPr/>
            <p:nvPr/>
          </p:nvSpPr>
          <p:spPr>
            <a:xfrm>
              <a:off x="5735603" y="2175834"/>
              <a:ext cx="38219" cy="35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extrusionOk="0">
                  <a:moveTo>
                    <a:pt x="13117" y="8639"/>
                  </a:moveTo>
                  <a:cubicBezTo>
                    <a:pt x="13133" y="10071"/>
                    <a:pt x="13164" y="11515"/>
                    <a:pt x="13233" y="12958"/>
                  </a:cubicBezTo>
                  <a:lnTo>
                    <a:pt x="8236" y="12958"/>
                  </a:lnTo>
                  <a:cubicBezTo>
                    <a:pt x="8174" y="11515"/>
                    <a:pt x="8098" y="10071"/>
                    <a:pt x="8035" y="8639"/>
                  </a:cubicBezTo>
                  <a:cubicBezTo>
                    <a:pt x="8035" y="8639"/>
                    <a:pt x="13117" y="8639"/>
                    <a:pt x="13117" y="8639"/>
                  </a:cubicBezTo>
                  <a:close/>
                  <a:moveTo>
                    <a:pt x="1040" y="18324"/>
                  </a:moveTo>
                  <a:cubicBezTo>
                    <a:pt x="1388" y="20080"/>
                    <a:pt x="2620" y="21600"/>
                    <a:pt x="4759" y="21600"/>
                  </a:cubicBezTo>
                  <a:lnTo>
                    <a:pt x="16657" y="21600"/>
                  </a:lnTo>
                  <a:cubicBezTo>
                    <a:pt x="17633" y="21600"/>
                    <a:pt x="18417" y="21276"/>
                    <a:pt x="19021" y="20770"/>
                  </a:cubicBezTo>
                  <a:cubicBezTo>
                    <a:pt x="20438" y="20089"/>
                    <a:pt x="21585" y="18569"/>
                    <a:pt x="21422" y="16839"/>
                  </a:cubicBezTo>
                  <a:cubicBezTo>
                    <a:pt x="21050" y="12969"/>
                    <a:pt x="21027" y="9077"/>
                    <a:pt x="21027" y="5179"/>
                  </a:cubicBezTo>
                  <a:cubicBezTo>
                    <a:pt x="21027" y="4742"/>
                    <a:pt x="20956" y="4355"/>
                    <a:pt x="20864" y="3980"/>
                  </a:cubicBezTo>
                  <a:cubicBezTo>
                    <a:pt x="20741" y="1940"/>
                    <a:pt x="19477" y="0"/>
                    <a:pt x="17060" y="0"/>
                  </a:cubicBezTo>
                  <a:lnTo>
                    <a:pt x="5555" y="0"/>
                  </a:lnTo>
                  <a:cubicBezTo>
                    <a:pt x="4099" y="0"/>
                    <a:pt x="3070" y="707"/>
                    <a:pt x="2441" y="1713"/>
                  </a:cubicBezTo>
                  <a:cubicBezTo>
                    <a:pt x="1070" y="2244"/>
                    <a:pt x="-15" y="3543"/>
                    <a:pt x="1" y="5611"/>
                  </a:cubicBezTo>
                  <a:cubicBezTo>
                    <a:pt x="32" y="9071"/>
                    <a:pt x="365" y="12520"/>
                    <a:pt x="397" y="15981"/>
                  </a:cubicBezTo>
                  <a:cubicBezTo>
                    <a:pt x="404" y="16924"/>
                    <a:pt x="652" y="17702"/>
                    <a:pt x="1040" y="1832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" name="Shape 10628"/>
            <p:cNvSpPr/>
            <p:nvPr/>
          </p:nvSpPr>
          <p:spPr>
            <a:xfrm>
              <a:off x="5778466" y="2175834"/>
              <a:ext cx="14144" cy="33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10" extrusionOk="0">
                  <a:moveTo>
                    <a:pt x="21600" y="15127"/>
                  </a:moveTo>
                  <a:lnTo>
                    <a:pt x="21600" y="3889"/>
                  </a:lnTo>
                  <a:cubicBezTo>
                    <a:pt x="21600" y="-1296"/>
                    <a:pt x="0" y="-1296"/>
                    <a:pt x="0" y="3889"/>
                  </a:cubicBezTo>
                  <a:lnTo>
                    <a:pt x="0" y="15127"/>
                  </a:lnTo>
                  <a:cubicBezTo>
                    <a:pt x="0" y="20304"/>
                    <a:pt x="21600" y="20304"/>
                    <a:pt x="21600" y="1512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" name="Shape 10629"/>
            <p:cNvSpPr/>
            <p:nvPr/>
          </p:nvSpPr>
          <p:spPr>
            <a:xfrm>
              <a:off x="5621303" y="2237746"/>
              <a:ext cx="143230" cy="13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5" h="21211" extrusionOk="0">
                  <a:moveTo>
                    <a:pt x="17952" y="13145"/>
                  </a:moveTo>
                  <a:cubicBezTo>
                    <a:pt x="17128" y="16640"/>
                    <a:pt x="13741" y="18594"/>
                    <a:pt x="10731" y="18954"/>
                  </a:cubicBezTo>
                  <a:cubicBezTo>
                    <a:pt x="7403" y="19352"/>
                    <a:pt x="4177" y="17804"/>
                    <a:pt x="2633" y="14427"/>
                  </a:cubicBezTo>
                  <a:cubicBezTo>
                    <a:pt x="-48" y="8567"/>
                    <a:pt x="5158" y="1232"/>
                    <a:pt x="10844" y="2405"/>
                  </a:cubicBezTo>
                  <a:cubicBezTo>
                    <a:pt x="11037" y="2446"/>
                    <a:pt x="11210" y="2425"/>
                    <a:pt x="11366" y="2367"/>
                  </a:cubicBezTo>
                  <a:cubicBezTo>
                    <a:pt x="15807" y="3340"/>
                    <a:pt x="19185" y="7917"/>
                    <a:pt x="17952" y="13145"/>
                  </a:cubicBezTo>
                  <a:close/>
                  <a:moveTo>
                    <a:pt x="10510" y="6"/>
                  </a:moveTo>
                  <a:cubicBezTo>
                    <a:pt x="10310" y="-15"/>
                    <a:pt x="10145" y="24"/>
                    <a:pt x="10008" y="99"/>
                  </a:cubicBezTo>
                  <a:cubicBezTo>
                    <a:pt x="3858" y="-163"/>
                    <a:pt x="-983" y="6440"/>
                    <a:pt x="170" y="13268"/>
                  </a:cubicBezTo>
                  <a:cubicBezTo>
                    <a:pt x="1069" y="18585"/>
                    <a:pt x="5866" y="21437"/>
                    <a:pt x="10397" y="21198"/>
                  </a:cubicBezTo>
                  <a:cubicBezTo>
                    <a:pt x="14634" y="20976"/>
                    <a:pt x="18848" y="18098"/>
                    <a:pt x="19961" y="13379"/>
                  </a:cubicBezTo>
                  <a:cubicBezTo>
                    <a:pt x="20617" y="10593"/>
                    <a:pt x="19873" y="7582"/>
                    <a:pt x="18630" y="5144"/>
                  </a:cubicBezTo>
                  <a:cubicBezTo>
                    <a:pt x="16948" y="1842"/>
                    <a:pt x="13761" y="368"/>
                    <a:pt x="10510" y="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" name="Shape 10630"/>
            <p:cNvSpPr/>
            <p:nvPr/>
          </p:nvSpPr>
          <p:spPr>
            <a:xfrm>
              <a:off x="5649879" y="2261558"/>
              <a:ext cx="88086" cy="83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2" h="21582" extrusionOk="0">
                  <a:moveTo>
                    <a:pt x="16614" y="12835"/>
                  </a:moveTo>
                  <a:cubicBezTo>
                    <a:pt x="15969" y="15546"/>
                    <a:pt x="13230" y="17049"/>
                    <a:pt x="10797" y="17334"/>
                  </a:cubicBezTo>
                  <a:cubicBezTo>
                    <a:pt x="10522" y="17369"/>
                    <a:pt x="10240" y="17384"/>
                    <a:pt x="9965" y="17384"/>
                  </a:cubicBezTo>
                  <a:cubicBezTo>
                    <a:pt x="7465" y="17384"/>
                    <a:pt x="5354" y="16041"/>
                    <a:pt x="4315" y="13790"/>
                  </a:cubicBezTo>
                  <a:cubicBezTo>
                    <a:pt x="3446" y="11913"/>
                    <a:pt x="3583" y="9698"/>
                    <a:pt x="4690" y="7711"/>
                  </a:cubicBezTo>
                  <a:cubicBezTo>
                    <a:pt x="5872" y="5590"/>
                    <a:pt x="7864" y="4273"/>
                    <a:pt x="9884" y="4273"/>
                  </a:cubicBezTo>
                  <a:cubicBezTo>
                    <a:pt x="10198" y="4273"/>
                    <a:pt x="10516" y="4304"/>
                    <a:pt x="10826" y="4368"/>
                  </a:cubicBezTo>
                  <a:cubicBezTo>
                    <a:pt x="11066" y="4420"/>
                    <a:pt x="11283" y="4420"/>
                    <a:pt x="11504" y="4380"/>
                  </a:cubicBezTo>
                  <a:cubicBezTo>
                    <a:pt x="13359" y="4842"/>
                    <a:pt x="14962" y="6057"/>
                    <a:pt x="15920" y="7739"/>
                  </a:cubicBezTo>
                  <a:cubicBezTo>
                    <a:pt x="16801" y="9284"/>
                    <a:pt x="17041" y="11047"/>
                    <a:pt x="16614" y="12835"/>
                  </a:cubicBezTo>
                  <a:close/>
                  <a:moveTo>
                    <a:pt x="10801" y="12"/>
                  </a:moveTo>
                  <a:cubicBezTo>
                    <a:pt x="10535" y="-18"/>
                    <a:pt x="10299" y="10"/>
                    <a:pt x="10069" y="88"/>
                  </a:cubicBezTo>
                  <a:cubicBezTo>
                    <a:pt x="7129" y="28"/>
                    <a:pt x="4354" y="1484"/>
                    <a:pt x="2417" y="4053"/>
                  </a:cubicBezTo>
                  <a:cubicBezTo>
                    <a:pt x="425" y="6691"/>
                    <a:pt x="-391" y="10109"/>
                    <a:pt x="176" y="13430"/>
                  </a:cubicBezTo>
                  <a:cubicBezTo>
                    <a:pt x="846" y="17356"/>
                    <a:pt x="4241" y="21582"/>
                    <a:pt x="10111" y="21582"/>
                  </a:cubicBezTo>
                  <a:cubicBezTo>
                    <a:pt x="10289" y="21582"/>
                    <a:pt x="10468" y="21578"/>
                    <a:pt x="10645" y="21569"/>
                  </a:cubicBezTo>
                  <a:cubicBezTo>
                    <a:pt x="15326" y="21325"/>
                    <a:pt x="19334" y="18052"/>
                    <a:pt x="20393" y="13605"/>
                  </a:cubicBezTo>
                  <a:cubicBezTo>
                    <a:pt x="21209" y="10168"/>
                    <a:pt x="19914" y="6902"/>
                    <a:pt x="19068" y="5259"/>
                  </a:cubicBezTo>
                  <a:cubicBezTo>
                    <a:pt x="17540" y="2292"/>
                    <a:pt x="14606" y="431"/>
                    <a:pt x="10801" y="1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" name="Shape 10631"/>
            <p:cNvSpPr/>
            <p:nvPr/>
          </p:nvSpPr>
          <p:spPr>
            <a:xfrm>
              <a:off x="5692741" y="2285371"/>
              <a:ext cx="24720" cy="2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19505" extrusionOk="0">
                  <a:moveTo>
                    <a:pt x="8849" y="589"/>
                  </a:moveTo>
                  <a:cubicBezTo>
                    <a:pt x="5943" y="-535"/>
                    <a:pt x="2506" y="-98"/>
                    <a:pt x="776" y="2321"/>
                  </a:cubicBezTo>
                  <a:cubicBezTo>
                    <a:pt x="-748" y="4423"/>
                    <a:pt x="-20" y="7783"/>
                    <a:pt x="2900" y="8900"/>
                  </a:cubicBezTo>
                  <a:cubicBezTo>
                    <a:pt x="4836" y="9651"/>
                    <a:pt x="6059" y="10328"/>
                    <a:pt x="7477" y="11633"/>
                  </a:cubicBezTo>
                  <a:cubicBezTo>
                    <a:pt x="8341" y="12434"/>
                    <a:pt x="8791" y="13903"/>
                    <a:pt x="8826" y="14853"/>
                  </a:cubicBezTo>
                  <a:cubicBezTo>
                    <a:pt x="9045" y="21046"/>
                    <a:pt x="20852" y="21065"/>
                    <a:pt x="20636" y="14853"/>
                  </a:cubicBezTo>
                  <a:cubicBezTo>
                    <a:pt x="20415" y="8609"/>
                    <a:pt x="15746" y="3230"/>
                    <a:pt x="8849" y="58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" name="Shape 10632"/>
            <p:cNvSpPr/>
            <p:nvPr/>
          </p:nvSpPr>
          <p:spPr>
            <a:xfrm>
              <a:off x="6340441" y="2137734"/>
              <a:ext cx="247874" cy="273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25" y="20066"/>
                  </a:moveTo>
                  <a:cubicBezTo>
                    <a:pt x="12258" y="20066"/>
                    <a:pt x="10250" y="18648"/>
                    <a:pt x="9580" y="16702"/>
                  </a:cubicBezTo>
                  <a:cubicBezTo>
                    <a:pt x="9580" y="16698"/>
                    <a:pt x="9578" y="16697"/>
                    <a:pt x="9578" y="16695"/>
                  </a:cubicBezTo>
                  <a:cubicBezTo>
                    <a:pt x="9541" y="16588"/>
                    <a:pt x="9514" y="16479"/>
                    <a:pt x="9485" y="16370"/>
                  </a:cubicBezTo>
                  <a:cubicBezTo>
                    <a:pt x="9468" y="16298"/>
                    <a:pt x="9448" y="16227"/>
                    <a:pt x="9434" y="16155"/>
                  </a:cubicBezTo>
                  <a:cubicBezTo>
                    <a:pt x="9430" y="16139"/>
                    <a:pt x="9429" y="16120"/>
                    <a:pt x="9425" y="16103"/>
                  </a:cubicBezTo>
                  <a:cubicBezTo>
                    <a:pt x="9353" y="15714"/>
                    <a:pt x="9353" y="14897"/>
                    <a:pt x="9353" y="14897"/>
                  </a:cubicBezTo>
                  <a:cubicBezTo>
                    <a:pt x="9352" y="14726"/>
                    <a:pt x="9293" y="14559"/>
                    <a:pt x="9176" y="14423"/>
                  </a:cubicBezTo>
                  <a:lnTo>
                    <a:pt x="6804" y="11698"/>
                  </a:lnTo>
                  <a:lnTo>
                    <a:pt x="10279" y="12038"/>
                  </a:lnTo>
                  <a:cubicBezTo>
                    <a:pt x="10528" y="12063"/>
                    <a:pt x="10776" y="11987"/>
                    <a:pt x="10956" y="11829"/>
                  </a:cubicBezTo>
                  <a:cubicBezTo>
                    <a:pt x="11948" y="10962"/>
                    <a:pt x="13250" y="10483"/>
                    <a:pt x="14625" y="10483"/>
                  </a:cubicBezTo>
                  <a:cubicBezTo>
                    <a:pt x="17539" y="10483"/>
                    <a:pt x="19909" y="12633"/>
                    <a:pt x="19909" y="15275"/>
                  </a:cubicBezTo>
                  <a:cubicBezTo>
                    <a:pt x="19909" y="17917"/>
                    <a:pt x="17539" y="20066"/>
                    <a:pt x="14625" y="20066"/>
                  </a:cubicBezTo>
                  <a:close/>
                  <a:moveTo>
                    <a:pt x="1448" y="15624"/>
                  </a:moveTo>
                  <a:lnTo>
                    <a:pt x="1448" y="6158"/>
                  </a:lnTo>
                  <a:lnTo>
                    <a:pt x="15873" y="6158"/>
                  </a:lnTo>
                  <a:lnTo>
                    <a:pt x="15873" y="9054"/>
                  </a:lnTo>
                  <a:cubicBezTo>
                    <a:pt x="15467" y="8987"/>
                    <a:pt x="15051" y="8950"/>
                    <a:pt x="14625" y="8950"/>
                  </a:cubicBezTo>
                  <a:cubicBezTo>
                    <a:pt x="12945" y="8950"/>
                    <a:pt x="11347" y="9490"/>
                    <a:pt x="10083" y="10478"/>
                  </a:cubicBezTo>
                  <a:lnTo>
                    <a:pt x="4984" y="9977"/>
                  </a:lnTo>
                  <a:cubicBezTo>
                    <a:pt x="4648" y="9945"/>
                    <a:pt x="4318" y="10098"/>
                    <a:pt x="4153" y="10367"/>
                  </a:cubicBezTo>
                  <a:cubicBezTo>
                    <a:pt x="3988" y="10637"/>
                    <a:pt x="4018" y="10972"/>
                    <a:pt x="4230" y="11214"/>
                  </a:cubicBezTo>
                  <a:lnTo>
                    <a:pt x="7652" y="15149"/>
                  </a:lnTo>
                  <a:cubicBezTo>
                    <a:pt x="7651" y="15190"/>
                    <a:pt x="7651" y="15232"/>
                    <a:pt x="7651" y="15275"/>
                  </a:cubicBezTo>
                  <a:cubicBezTo>
                    <a:pt x="7651" y="15392"/>
                    <a:pt x="7655" y="15509"/>
                    <a:pt x="7662" y="15624"/>
                  </a:cubicBezTo>
                  <a:cubicBezTo>
                    <a:pt x="7662" y="15624"/>
                    <a:pt x="1448" y="15624"/>
                    <a:pt x="1448" y="15624"/>
                  </a:cubicBezTo>
                  <a:close/>
                  <a:moveTo>
                    <a:pt x="3554" y="1207"/>
                  </a:moveTo>
                  <a:lnTo>
                    <a:pt x="5436" y="1207"/>
                  </a:lnTo>
                  <a:lnTo>
                    <a:pt x="5436" y="3556"/>
                  </a:lnTo>
                  <a:lnTo>
                    <a:pt x="3554" y="3556"/>
                  </a:lnTo>
                  <a:cubicBezTo>
                    <a:pt x="3554" y="3556"/>
                    <a:pt x="3554" y="1207"/>
                    <a:pt x="3554" y="1207"/>
                  </a:cubicBezTo>
                  <a:close/>
                  <a:moveTo>
                    <a:pt x="11983" y="1207"/>
                  </a:moveTo>
                  <a:lnTo>
                    <a:pt x="13864" y="1207"/>
                  </a:lnTo>
                  <a:lnTo>
                    <a:pt x="13864" y="3556"/>
                  </a:lnTo>
                  <a:lnTo>
                    <a:pt x="11983" y="3556"/>
                  </a:lnTo>
                  <a:cubicBezTo>
                    <a:pt x="11983" y="3556"/>
                    <a:pt x="11983" y="1207"/>
                    <a:pt x="11983" y="1207"/>
                  </a:cubicBezTo>
                  <a:close/>
                  <a:moveTo>
                    <a:pt x="17322" y="9443"/>
                  </a:moveTo>
                  <a:lnTo>
                    <a:pt x="17322" y="1288"/>
                  </a:lnTo>
                  <a:lnTo>
                    <a:pt x="15197" y="1288"/>
                  </a:lnTo>
                  <a:lnTo>
                    <a:pt x="15197" y="0"/>
                  </a:lnTo>
                  <a:lnTo>
                    <a:pt x="10652" y="0"/>
                  </a:lnTo>
                  <a:lnTo>
                    <a:pt x="10652" y="1288"/>
                  </a:lnTo>
                  <a:lnTo>
                    <a:pt x="6767" y="1288"/>
                  </a:lnTo>
                  <a:lnTo>
                    <a:pt x="6767" y="0"/>
                  </a:lnTo>
                  <a:lnTo>
                    <a:pt x="2223" y="0"/>
                  </a:lnTo>
                  <a:lnTo>
                    <a:pt x="2223" y="1288"/>
                  </a:lnTo>
                  <a:lnTo>
                    <a:pt x="0" y="1288"/>
                  </a:lnTo>
                  <a:lnTo>
                    <a:pt x="0" y="16938"/>
                  </a:lnTo>
                  <a:lnTo>
                    <a:pt x="7897" y="16938"/>
                  </a:lnTo>
                  <a:cubicBezTo>
                    <a:pt x="8704" y="19621"/>
                    <a:pt x="11414" y="21600"/>
                    <a:pt x="14625" y="21600"/>
                  </a:cubicBezTo>
                  <a:cubicBezTo>
                    <a:pt x="18470" y="21600"/>
                    <a:pt x="21600" y="18762"/>
                    <a:pt x="21600" y="15275"/>
                  </a:cubicBezTo>
                  <a:cubicBezTo>
                    <a:pt x="21600" y="12654"/>
                    <a:pt x="19832" y="10400"/>
                    <a:pt x="17322" y="944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" name="Shape 10633"/>
            <p:cNvSpPr/>
            <p:nvPr/>
          </p:nvSpPr>
          <p:spPr>
            <a:xfrm>
              <a:off x="7183403" y="2323471"/>
              <a:ext cx="71642" cy="80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384" extrusionOk="0">
                  <a:moveTo>
                    <a:pt x="11161" y="10606"/>
                  </a:moveTo>
                  <a:cubicBezTo>
                    <a:pt x="10393" y="10715"/>
                    <a:pt x="9673" y="10238"/>
                    <a:pt x="9551" y="9552"/>
                  </a:cubicBezTo>
                  <a:cubicBezTo>
                    <a:pt x="9507" y="9280"/>
                    <a:pt x="9560" y="9023"/>
                    <a:pt x="9692" y="8791"/>
                  </a:cubicBezTo>
                  <a:cubicBezTo>
                    <a:pt x="9885" y="8438"/>
                    <a:pt x="10272" y="8171"/>
                    <a:pt x="10744" y="8109"/>
                  </a:cubicBezTo>
                  <a:cubicBezTo>
                    <a:pt x="11266" y="8038"/>
                    <a:pt x="11771" y="8230"/>
                    <a:pt x="12072" y="8586"/>
                  </a:cubicBezTo>
                  <a:cubicBezTo>
                    <a:pt x="12215" y="8751"/>
                    <a:pt x="12320" y="8952"/>
                    <a:pt x="12353" y="9174"/>
                  </a:cubicBezTo>
                  <a:cubicBezTo>
                    <a:pt x="12467" y="9858"/>
                    <a:pt x="11945" y="10500"/>
                    <a:pt x="11161" y="10606"/>
                  </a:cubicBezTo>
                  <a:close/>
                  <a:moveTo>
                    <a:pt x="20271" y="5780"/>
                  </a:moveTo>
                  <a:lnTo>
                    <a:pt x="11257" y="5780"/>
                  </a:lnTo>
                  <a:lnTo>
                    <a:pt x="2895" y="315"/>
                  </a:lnTo>
                  <a:cubicBezTo>
                    <a:pt x="2084" y="-216"/>
                    <a:pt x="943" y="-60"/>
                    <a:pt x="353" y="666"/>
                  </a:cubicBezTo>
                  <a:cubicBezTo>
                    <a:pt x="-241" y="1397"/>
                    <a:pt x="-70" y="2414"/>
                    <a:pt x="747" y="2945"/>
                  </a:cubicBezTo>
                  <a:lnTo>
                    <a:pt x="5062" y="5780"/>
                  </a:lnTo>
                  <a:lnTo>
                    <a:pt x="2186" y="5780"/>
                  </a:lnTo>
                  <a:cubicBezTo>
                    <a:pt x="1567" y="5780"/>
                    <a:pt x="1090" y="6284"/>
                    <a:pt x="1197" y="6830"/>
                  </a:cubicBezTo>
                  <a:lnTo>
                    <a:pt x="3856" y="20638"/>
                  </a:lnTo>
                  <a:cubicBezTo>
                    <a:pt x="3942" y="21070"/>
                    <a:pt x="4353" y="21384"/>
                    <a:pt x="4842" y="21384"/>
                  </a:cubicBezTo>
                  <a:lnTo>
                    <a:pt x="17690" y="21384"/>
                  </a:lnTo>
                  <a:cubicBezTo>
                    <a:pt x="18181" y="21384"/>
                    <a:pt x="18598" y="21070"/>
                    <a:pt x="18676" y="20633"/>
                  </a:cubicBezTo>
                  <a:lnTo>
                    <a:pt x="21246" y="6823"/>
                  </a:lnTo>
                  <a:cubicBezTo>
                    <a:pt x="21359" y="6277"/>
                    <a:pt x="20887" y="5780"/>
                    <a:pt x="20271" y="578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" name="Shape 10634"/>
            <p:cNvSpPr/>
            <p:nvPr/>
          </p:nvSpPr>
          <p:spPr>
            <a:xfrm>
              <a:off x="7083391" y="2137734"/>
              <a:ext cx="73028" cy="6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3090" y="21600"/>
                  </a:moveTo>
                  <a:cubicBezTo>
                    <a:pt x="5141" y="21600"/>
                    <a:pt x="7392" y="20295"/>
                    <a:pt x="7392" y="20295"/>
                  </a:cubicBezTo>
                  <a:cubicBezTo>
                    <a:pt x="6332" y="19588"/>
                    <a:pt x="5784" y="18179"/>
                    <a:pt x="5524" y="16762"/>
                  </a:cubicBezTo>
                  <a:cubicBezTo>
                    <a:pt x="6636" y="18868"/>
                    <a:pt x="8566" y="20257"/>
                    <a:pt x="10748" y="20257"/>
                  </a:cubicBezTo>
                  <a:cubicBezTo>
                    <a:pt x="12931" y="20257"/>
                    <a:pt x="14861" y="18868"/>
                    <a:pt x="15972" y="16762"/>
                  </a:cubicBezTo>
                  <a:cubicBezTo>
                    <a:pt x="15710" y="18189"/>
                    <a:pt x="15165" y="19588"/>
                    <a:pt x="14102" y="20295"/>
                  </a:cubicBezTo>
                  <a:cubicBezTo>
                    <a:pt x="14102" y="20295"/>
                    <a:pt x="16356" y="21600"/>
                    <a:pt x="18404" y="21600"/>
                  </a:cubicBezTo>
                  <a:cubicBezTo>
                    <a:pt x="19729" y="21600"/>
                    <a:pt x="20977" y="21055"/>
                    <a:pt x="21470" y="19240"/>
                  </a:cubicBezTo>
                  <a:cubicBezTo>
                    <a:pt x="21547" y="18965"/>
                    <a:pt x="21446" y="18674"/>
                    <a:pt x="21224" y="18546"/>
                  </a:cubicBezTo>
                  <a:cubicBezTo>
                    <a:pt x="20485" y="18092"/>
                    <a:pt x="18864" y="16781"/>
                    <a:pt x="18864" y="14080"/>
                  </a:cubicBezTo>
                  <a:cubicBezTo>
                    <a:pt x="18864" y="10584"/>
                    <a:pt x="19625" y="0"/>
                    <a:pt x="10748" y="0"/>
                  </a:cubicBezTo>
                  <a:cubicBezTo>
                    <a:pt x="1869" y="0"/>
                    <a:pt x="2633" y="10584"/>
                    <a:pt x="2633" y="14080"/>
                  </a:cubicBezTo>
                  <a:cubicBezTo>
                    <a:pt x="2633" y="16781"/>
                    <a:pt x="1012" y="18092"/>
                    <a:pt x="273" y="18546"/>
                  </a:cubicBezTo>
                  <a:cubicBezTo>
                    <a:pt x="51" y="18686"/>
                    <a:pt x="-53" y="18974"/>
                    <a:pt x="26" y="19240"/>
                  </a:cubicBezTo>
                  <a:cubicBezTo>
                    <a:pt x="519" y="21043"/>
                    <a:pt x="1768" y="21600"/>
                    <a:pt x="309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" name="Shape 10635"/>
            <p:cNvSpPr/>
            <p:nvPr/>
          </p:nvSpPr>
          <p:spPr>
            <a:xfrm>
              <a:off x="7040529" y="2204408"/>
              <a:ext cx="156512" cy="200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267" extrusionOk="0">
                  <a:moveTo>
                    <a:pt x="20871" y="9402"/>
                  </a:moveTo>
                  <a:cubicBezTo>
                    <a:pt x="21473" y="9054"/>
                    <a:pt x="21600" y="8389"/>
                    <a:pt x="21149" y="7921"/>
                  </a:cubicBezTo>
                  <a:lnTo>
                    <a:pt x="14604" y="1105"/>
                  </a:lnTo>
                  <a:cubicBezTo>
                    <a:pt x="13210" y="-333"/>
                    <a:pt x="10432" y="-269"/>
                    <a:pt x="8698" y="732"/>
                  </a:cubicBezTo>
                  <a:cubicBezTo>
                    <a:pt x="8694" y="735"/>
                    <a:pt x="3274" y="3858"/>
                    <a:pt x="3274" y="3858"/>
                  </a:cubicBezTo>
                  <a:lnTo>
                    <a:pt x="0" y="2454"/>
                  </a:lnTo>
                  <a:lnTo>
                    <a:pt x="0" y="4874"/>
                  </a:lnTo>
                  <a:lnTo>
                    <a:pt x="2723" y="6043"/>
                  </a:lnTo>
                  <a:cubicBezTo>
                    <a:pt x="2927" y="6132"/>
                    <a:pt x="3156" y="6174"/>
                    <a:pt x="3385" y="6174"/>
                  </a:cubicBezTo>
                  <a:cubicBezTo>
                    <a:pt x="3674" y="6174"/>
                    <a:pt x="3962" y="6104"/>
                    <a:pt x="4203" y="5966"/>
                  </a:cubicBezTo>
                  <a:lnTo>
                    <a:pt x="7292" y="4186"/>
                  </a:lnTo>
                  <a:lnTo>
                    <a:pt x="7292" y="6814"/>
                  </a:lnTo>
                  <a:lnTo>
                    <a:pt x="4021" y="13881"/>
                  </a:lnTo>
                  <a:cubicBezTo>
                    <a:pt x="3907" y="14117"/>
                    <a:pt x="4136" y="14371"/>
                    <a:pt x="4461" y="14371"/>
                  </a:cubicBezTo>
                  <a:lnTo>
                    <a:pt x="7292" y="14371"/>
                  </a:lnTo>
                  <a:lnTo>
                    <a:pt x="7292" y="19843"/>
                  </a:lnTo>
                  <a:cubicBezTo>
                    <a:pt x="7292" y="20630"/>
                    <a:pt x="8114" y="21267"/>
                    <a:pt x="9129" y="21267"/>
                  </a:cubicBezTo>
                  <a:cubicBezTo>
                    <a:pt x="10144" y="21267"/>
                    <a:pt x="10967" y="20630"/>
                    <a:pt x="10967" y="19843"/>
                  </a:cubicBezTo>
                  <a:lnTo>
                    <a:pt x="10967" y="14365"/>
                  </a:lnTo>
                  <a:lnTo>
                    <a:pt x="11851" y="14365"/>
                  </a:lnTo>
                  <a:lnTo>
                    <a:pt x="11851" y="19837"/>
                  </a:lnTo>
                  <a:cubicBezTo>
                    <a:pt x="11851" y="20623"/>
                    <a:pt x="12673" y="21260"/>
                    <a:pt x="13688" y="21260"/>
                  </a:cubicBezTo>
                  <a:cubicBezTo>
                    <a:pt x="14703" y="21260"/>
                    <a:pt x="15525" y="20623"/>
                    <a:pt x="15525" y="19837"/>
                  </a:cubicBezTo>
                  <a:lnTo>
                    <a:pt x="15525" y="14365"/>
                  </a:lnTo>
                  <a:lnTo>
                    <a:pt x="18356" y="14365"/>
                  </a:lnTo>
                  <a:cubicBezTo>
                    <a:pt x="18684" y="14365"/>
                    <a:pt x="18910" y="14113"/>
                    <a:pt x="18796" y="13875"/>
                  </a:cubicBezTo>
                  <a:lnTo>
                    <a:pt x="15525" y="6808"/>
                  </a:lnTo>
                  <a:lnTo>
                    <a:pt x="15525" y="5599"/>
                  </a:lnTo>
                  <a:lnTo>
                    <a:pt x="18965" y="9181"/>
                  </a:lnTo>
                  <a:cubicBezTo>
                    <a:pt x="19234" y="9460"/>
                    <a:pt x="19646" y="9607"/>
                    <a:pt x="20064" y="9607"/>
                  </a:cubicBezTo>
                  <a:cubicBezTo>
                    <a:pt x="20341" y="9610"/>
                    <a:pt x="20624" y="9543"/>
                    <a:pt x="20871" y="940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" name="Shape 10636"/>
            <p:cNvSpPr/>
            <p:nvPr/>
          </p:nvSpPr>
          <p:spPr>
            <a:xfrm>
              <a:off x="7021479" y="2147259"/>
              <a:ext cx="11535" cy="18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660"/>
                  </a:lnTo>
                  <a:cubicBezTo>
                    <a:pt x="21600" y="298"/>
                    <a:pt x="16740" y="0"/>
                    <a:pt x="10783" y="0"/>
                  </a:cubicBezTo>
                  <a:cubicBezTo>
                    <a:pt x="4843" y="0"/>
                    <a:pt x="0" y="298"/>
                    <a:pt x="0" y="660"/>
                  </a:cubicBezTo>
                  <a:lnTo>
                    <a:pt x="0" y="21523"/>
                  </a:lnTo>
                  <a:cubicBezTo>
                    <a:pt x="2683" y="21491"/>
                    <a:pt x="5505" y="21475"/>
                    <a:pt x="8239" y="21475"/>
                  </a:cubicBezTo>
                  <a:cubicBezTo>
                    <a:pt x="12803" y="21475"/>
                    <a:pt x="17332" y="21517"/>
                    <a:pt x="2160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" name="Shape 10637"/>
            <p:cNvSpPr/>
            <p:nvPr/>
          </p:nvSpPr>
          <p:spPr>
            <a:xfrm>
              <a:off x="7002428" y="2356809"/>
              <a:ext cx="69371" cy="5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extrusionOk="0">
                  <a:moveTo>
                    <a:pt x="20785" y="18868"/>
                  </a:moveTo>
                  <a:cubicBezTo>
                    <a:pt x="17874" y="17023"/>
                    <a:pt x="15501" y="13446"/>
                    <a:pt x="15501" y="8636"/>
                  </a:cubicBezTo>
                  <a:cubicBezTo>
                    <a:pt x="15501" y="3829"/>
                    <a:pt x="13270" y="1740"/>
                    <a:pt x="12386" y="1107"/>
                  </a:cubicBezTo>
                  <a:cubicBezTo>
                    <a:pt x="11323" y="582"/>
                    <a:pt x="10078" y="216"/>
                    <a:pt x="8736" y="72"/>
                  </a:cubicBezTo>
                  <a:cubicBezTo>
                    <a:pt x="8338" y="22"/>
                    <a:pt x="7923" y="0"/>
                    <a:pt x="7508" y="0"/>
                  </a:cubicBezTo>
                  <a:cubicBezTo>
                    <a:pt x="7332" y="0"/>
                    <a:pt x="7147" y="0"/>
                    <a:pt x="6971" y="11"/>
                  </a:cubicBezTo>
                  <a:cubicBezTo>
                    <a:pt x="5049" y="101"/>
                    <a:pt x="3275" y="647"/>
                    <a:pt x="1900" y="1510"/>
                  </a:cubicBezTo>
                  <a:cubicBezTo>
                    <a:pt x="-181" y="3257"/>
                    <a:pt x="4" y="7021"/>
                    <a:pt x="4" y="7021"/>
                  </a:cubicBezTo>
                  <a:cubicBezTo>
                    <a:pt x="4" y="18947"/>
                    <a:pt x="7087" y="21600"/>
                    <a:pt x="13392" y="21600"/>
                  </a:cubicBezTo>
                  <a:cubicBezTo>
                    <a:pt x="16172" y="21600"/>
                    <a:pt x="18801" y="21089"/>
                    <a:pt x="20600" y="20619"/>
                  </a:cubicBezTo>
                  <a:cubicBezTo>
                    <a:pt x="21297" y="20453"/>
                    <a:pt x="21419" y="19267"/>
                    <a:pt x="20785" y="1886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" name="Shape 10638"/>
            <p:cNvSpPr/>
            <p:nvPr/>
          </p:nvSpPr>
          <p:spPr>
            <a:xfrm>
              <a:off x="7011954" y="2342521"/>
              <a:ext cx="26445" cy="8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68" y="17992"/>
                  </a:moveTo>
                  <a:cubicBezTo>
                    <a:pt x="7233" y="17668"/>
                    <a:pt x="8221" y="17444"/>
                    <a:pt x="9223" y="17370"/>
                  </a:cubicBezTo>
                  <a:cubicBezTo>
                    <a:pt x="9740" y="17295"/>
                    <a:pt x="10249" y="17295"/>
                    <a:pt x="10766" y="17295"/>
                  </a:cubicBezTo>
                  <a:cubicBezTo>
                    <a:pt x="11997" y="17295"/>
                    <a:pt x="13205" y="17444"/>
                    <a:pt x="14375" y="17768"/>
                  </a:cubicBezTo>
                  <a:cubicBezTo>
                    <a:pt x="15370" y="17992"/>
                    <a:pt x="16365" y="18365"/>
                    <a:pt x="17330" y="18838"/>
                  </a:cubicBezTo>
                  <a:cubicBezTo>
                    <a:pt x="18151" y="19236"/>
                    <a:pt x="18956" y="19684"/>
                    <a:pt x="19754" y="20231"/>
                  </a:cubicBezTo>
                  <a:lnTo>
                    <a:pt x="21600" y="21600"/>
                  </a:lnTo>
                  <a:cubicBezTo>
                    <a:pt x="21258" y="19311"/>
                    <a:pt x="20909" y="17146"/>
                    <a:pt x="20506" y="15205"/>
                  </a:cubicBezTo>
                  <a:cubicBezTo>
                    <a:pt x="19967" y="12567"/>
                    <a:pt x="19381" y="10253"/>
                    <a:pt x="18766" y="8411"/>
                  </a:cubicBezTo>
                  <a:cubicBezTo>
                    <a:pt x="18295" y="7018"/>
                    <a:pt x="17801" y="5873"/>
                    <a:pt x="17277" y="5002"/>
                  </a:cubicBezTo>
                  <a:cubicBezTo>
                    <a:pt x="17064" y="4629"/>
                    <a:pt x="16836" y="4305"/>
                    <a:pt x="16616" y="4006"/>
                  </a:cubicBezTo>
                  <a:cubicBezTo>
                    <a:pt x="14785" y="1394"/>
                    <a:pt x="12802" y="0"/>
                    <a:pt x="10796" y="0"/>
                  </a:cubicBezTo>
                  <a:cubicBezTo>
                    <a:pt x="9573" y="0"/>
                    <a:pt x="8365" y="547"/>
                    <a:pt x="7187" y="1543"/>
                  </a:cubicBezTo>
                  <a:cubicBezTo>
                    <a:pt x="6435" y="2165"/>
                    <a:pt x="5675" y="2986"/>
                    <a:pt x="4954" y="4081"/>
                  </a:cubicBezTo>
                  <a:lnTo>
                    <a:pt x="4315" y="5002"/>
                  </a:lnTo>
                  <a:cubicBezTo>
                    <a:pt x="3791" y="5873"/>
                    <a:pt x="3275" y="7092"/>
                    <a:pt x="2781" y="8560"/>
                  </a:cubicBezTo>
                  <a:cubicBezTo>
                    <a:pt x="1694" y="11795"/>
                    <a:pt x="729" y="16374"/>
                    <a:pt x="0" y="21600"/>
                  </a:cubicBezTo>
                  <a:cubicBezTo>
                    <a:pt x="1223" y="20605"/>
                    <a:pt x="2492" y="19684"/>
                    <a:pt x="3822" y="18987"/>
                  </a:cubicBezTo>
                  <a:cubicBezTo>
                    <a:pt x="4619" y="18589"/>
                    <a:pt x="5425" y="18216"/>
                    <a:pt x="6268" y="1799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" name="Shape 10639"/>
            <p:cNvSpPr/>
            <p:nvPr/>
          </p:nvSpPr>
          <p:spPr>
            <a:xfrm>
              <a:off x="7692991" y="2171071"/>
              <a:ext cx="251510" cy="17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43" y="3010"/>
                  </a:moveTo>
                  <a:cubicBezTo>
                    <a:pt x="19179" y="3010"/>
                    <a:pt x="18481" y="4084"/>
                    <a:pt x="18481" y="5406"/>
                  </a:cubicBezTo>
                  <a:cubicBezTo>
                    <a:pt x="18481" y="6269"/>
                    <a:pt x="18775" y="7017"/>
                    <a:pt x="19219" y="7438"/>
                  </a:cubicBezTo>
                  <a:cubicBezTo>
                    <a:pt x="18278" y="9425"/>
                    <a:pt x="16956" y="11739"/>
                    <a:pt x="15594" y="12404"/>
                  </a:cubicBezTo>
                  <a:cubicBezTo>
                    <a:pt x="13798" y="13286"/>
                    <a:pt x="12123" y="7873"/>
                    <a:pt x="11300" y="4658"/>
                  </a:cubicBezTo>
                  <a:cubicBezTo>
                    <a:pt x="11911" y="4333"/>
                    <a:pt x="12355" y="3444"/>
                    <a:pt x="12355" y="2396"/>
                  </a:cubicBezTo>
                  <a:cubicBezTo>
                    <a:pt x="12355" y="1074"/>
                    <a:pt x="11658" y="0"/>
                    <a:pt x="10797" y="0"/>
                  </a:cubicBezTo>
                  <a:cubicBezTo>
                    <a:pt x="9938" y="0"/>
                    <a:pt x="9242" y="1074"/>
                    <a:pt x="9242" y="2396"/>
                  </a:cubicBezTo>
                  <a:cubicBezTo>
                    <a:pt x="9242" y="3444"/>
                    <a:pt x="9684" y="4333"/>
                    <a:pt x="10295" y="4658"/>
                  </a:cubicBezTo>
                  <a:cubicBezTo>
                    <a:pt x="9471" y="7873"/>
                    <a:pt x="7801" y="13286"/>
                    <a:pt x="6006" y="12404"/>
                  </a:cubicBezTo>
                  <a:cubicBezTo>
                    <a:pt x="4643" y="11739"/>
                    <a:pt x="3317" y="9425"/>
                    <a:pt x="2381" y="7438"/>
                  </a:cubicBezTo>
                  <a:cubicBezTo>
                    <a:pt x="2820" y="7017"/>
                    <a:pt x="3117" y="6269"/>
                    <a:pt x="3117" y="5406"/>
                  </a:cubicBezTo>
                  <a:cubicBezTo>
                    <a:pt x="3117" y="4084"/>
                    <a:pt x="2417" y="3010"/>
                    <a:pt x="1557" y="3010"/>
                  </a:cubicBezTo>
                  <a:cubicBezTo>
                    <a:pt x="698" y="3010"/>
                    <a:pt x="0" y="4084"/>
                    <a:pt x="0" y="5406"/>
                  </a:cubicBezTo>
                  <a:cubicBezTo>
                    <a:pt x="0" y="6729"/>
                    <a:pt x="698" y="7803"/>
                    <a:pt x="1557" y="7803"/>
                  </a:cubicBezTo>
                  <a:cubicBezTo>
                    <a:pt x="1575" y="7803"/>
                    <a:pt x="1589" y="7796"/>
                    <a:pt x="1602" y="7796"/>
                  </a:cubicBezTo>
                  <a:lnTo>
                    <a:pt x="3707" y="21600"/>
                  </a:lnTo>
                  <a:lnTo>
                    <a:pt x="17889" y="21600"/>
                  </a:lnTo>
                  <a:lnTo>
                    <a:pt x="19993" y="7796"/>
                  </a:lnTo>
                  <a:cubicBezTo>
                    <a:pt x="20011" y="7796"/>
                    <a:pt x="20025" y="7803"/>
                    <a:pt x="20043" y="7803"/>
                  </a:cubicBezTo>
                  <a:cubicBezTo>
                    <a:pt x="20899" y="7803"/>
                    <a:pt x="21600" y="6729"/>
                    <a:pt x="21600" y="5406"/>
                  </a:cubicBezTo>
                  <a:cubicBezTo>
                    <a:pt x="21595" y="4084"/>
                    <a:pt x="20899" y="3010"/>
                    <a:pt x="20043" y="301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" name="Shape 10640"/>
            <p:cNvSpPr/>
            <p:nvPr/>
          </p:nvSpPr>
          <p:spPr>
            <a:xfrm>
              <a:off x="7740616" y="2356809"/>
              <a:ext cx="163460" cy="2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" name="Shape 10641"/>
            <p:cNvSpPr/>
            <p:nvPr/>
          </p:nvSpPr>
          <p:spPr>
            <a:xfrm>
              <a:off x="4149691" y="2709234"/>
              <a:ext cx="215957" cy="1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51" y="2689"/>
                  </a:moveTo>
                  <a:cubicBezTo>
                    <a:pt x="8451" y="2455"/>
                    <a:pt x="8520" y="2231"/>
                    <a:pt x="8647" y="2059"/>
                  </a:cubicBezTo>
                  <a:cubicBezTo>
                    <a:pt x="8767" y="1886"/>
                    <a:pt x="8938" y="1792"/>
                    <a:pt x="9110" y="1792"/>
                  </a:cubicBezTo>
                  <a:lnTo>
                    <a:pt x="12491" y="1792"/>
                  </a:lnTo>
                  <a:cubicBezTo>
                    <a:pt x="12857" y="1792"/>
                    <a:pt x="13149" y="2199"/>
                    <a:pt x="13149" y="2689"/>
                  </a:cubicBezTo>
                  <a:lnTo>
                    <a:pt x="13149" y="3745"/>
                  </a:lnTo>
                  <a:lnTo>
                    <a:pt x="8451" y="3745"/>
                  </a:lnTo>
                  <a:cubicBezTo>
                    <a:pt x="8451" y="3745"/>
                    <a:pt x="8451" y="2689"/>
                    <a:pt x="8451" y="2689"/>
                  </a:cubicBezTo>
                  <a:close/>
                  <a:moveTo>
                    <a:pt x="7523" y="6742"/>
                  </a:moveTo>
                  <a:lnTo>
                    <a:pt x="21600" y="6742"/>
                  </a:lnTo>
                  <a:lnTo>
                    <a:pt x="21600" y="5538"/>
                  </a:lnTo>
                  <a:cubicBezTo>
                    <a:pt x="21600" y="4549"/>
                    <a:pt x="21004" y="3745"/>
                    <a:pt x="20282" y="3745"/>
                  </a:cubicBezTo>
                  <a:lnTo>
                    <a:pt x="14472" y="3745"/>
                  </a:lnTo>
                  <a:lnTo>
                    <a:pt x="14472" y="2689"/>
                  </a:lnTo>
                  <a:cubicBezTo>
                    <a:pt x="14472" y="1207"/>
                    <a:pt x="13578" y="0"/>
                    <a:pt x="12491" y="0"/>
                  </a:cubicBezTo>
                  <a:lnTo>
                    <a:pt x="9110" y="0"/>
                  </a:lnTo>
                  <a:cubicBezTo>
                    <a:pt x="8583" y="0"/>
                    <a:pt x="8084" y="278"/>
                    <a:pt x="7712" y="793"/>
                  </a:cubicBezTo>
                  <a:cubicBezTo>
                    <a:pt x="7334" y="1302"/>
                    <a:pt x="7133" y="1972"/>
                    <a:pt x="7133" y="2689"/>
                  </a:cubicBezTo>
                  <a:lnTo>
                    <a:pt x="7133" y="3745"/>
                  </a:lnTo>
                  <a:lnTo>
                    <a:pt x="1317" y="3745"/>
                  </a:lnTo>
                  <a:cubicBezTo>
                    <a:pt x="596" y="3745"/>
                    <a:pt x="0" y="4549"/>
                    <a:pt x="0" y="5538"/>
                  </a:cubicBezTo>
                  <a:lnTo>
                    <a:pt x="0" y="21600"/>
                  </a:lnTo>
                  <a:lnTo>
                    <a:pt x="4440" y="9348"/>
                  </a:lnTo>
                  <a:cubicBezTo>
                    <a:pt x="4980" y="7857"/>
                    <a:pt x="6303" y="6742"/>
                    <a:pt x="7523" y="674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" name="Shape 10642"/>
            <p:cNvSpPr/>
            <p:nvPr/>
          </p:nvSpPr>
          <p:spPr>
            <a:xfrm>
              <a:off x="4154454" y="2771146"/>
              <a:ext cx="269386" cy="12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extrusionOk="0">
                  <a:moveTo>
                    <a:pt x="20612" y="0"/>
                  </a:moveTo>
                  <a:lnTo>
                    <a:pt x="5629" y="0"/>
                  </a:lnTo>
                  <a:cubicBezTo>
                    <a:pt x="5053" y="0"/>
                    <a:pt x="4379" y="909"/>
                    <a:pt x="4126" y="2009"/>
                  </a:cubicBezTo>
                  <a:lnTo>
                    <a:pt x="97" y="19589"/>
                  </a:lnTo>
                  <a:cubicBezTo>
                    <a:pt x="-156" y="20690"/>
                    <a:pt x="105" y="21600"/>
                    <a:pt x="680" y="21600"/>
                  </a:cubicBezTo>
                  <a:lnTo>
                    <a:pt x="15660" y="21600"/>
                  </a:lnTo>
                  <a:cubicBezTo>
                    <a:pt x="16234" y="21600"/>
                    <a:pt x="16913" y="20701"/>
                    <a:pt x="17162" y="19589"/>
                  </a:cubicBezTo>
                  <a:lnTo>
                    <a:pt x="21191" y="2009"/>
                  </a:lnTo>
                  <a:cubicBezTo>
                    <a:pt x="21444" y="909"/>
                    <a:pt x="21186" y="0"/>
                    <a:pt x="20612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8" name="Shape 10643"/>
            <p:cNvSpPr/>
            <p:nvPr/>
          </p:nvSpPr>
          <p:spPr>
            <a:xfrm>
              <a:off x="8497854" y="2137733"/>
              <a:ext cx="195663" cy="273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4" y="13604"/>
                  </a:moveTo>
                  <a:lnTo>
                    <a:pt x="16160" y="10788"/>
                  </a:lnTo>
                  <a:lnTo>
                    <a:pt x="16929" y="10238"/>
                  </a:lnTo>
                  <a:lnTo>
                    <a:pt x="20863" y="13053"/>
                  </a:lnTo>
                  <a:cubicBezTo>
                    <a:pt x="20863" y="13053"/>
                    <a:pt x="20094" y="13604"/>
                    <a:pt x="20094" y="13604"/>
                  </a:cubicBezTo>
                  <a:close/>
                  <a:moveTo>
                    <a:pt x="20863" y="21005"/>
                  </a:moveTo>
                  <a:lnTo>
                    <a:pt x="736" y="21005"/>
                  </a:lnTo>
                  <a:lnTo>
                    <a:pt x="736" y="15513"/>
                  </a:lnTo>
                  <a:lnTo>
                    <a:pt x="20863" y="15513"/>
                  </a:lnTo>
                  <a:cubicBezTo>
                    <a:pt x="20863" y="15513"/>
                    <a:pt x="20863" y="21005"/>
                    <a:pt x="20863" y="21005"/>
                  </a:cubicBezTo>
                  <a:close/>
                  <a:moveTo>
                    <a:pt x="4748" y="10238"/>
                  </a:moveTo>
                  <a:lnTo>
                    <a:pt x="5517" y="10788"/>
                  </a:lnTo>
                  <a:lnTo>
                    <a:pt x="1584" y="13604"/>
                  </a:lnTo>
                  <a:lnTo>
                    <a:pt x="814" y="13053"/>
                  </a:lnTo>
                  <a:cubicBezTo>
                    <a:pt x="814" y="13053"/>
                    <a:pt x="4748" y="10238"/>
                    <a:pt x="4748" y="10238"/>
                  </a:cubicBezTo>
                  <a:close/>
                  <a:moveTo>
                    <a:pt x="3117" y="2185"/>
                  </a:moveTo>
                  <a:lnTo>
                    <a:pt x="7050" y="5000"/>
                  </a:lnTo>
                  <a:lnTo>
                    <a:pt x="6281" y="5550"/>
                  </a:lnTo>
                  <a:lnTo>
                    <a:pt x="2348" y="2735"/>
                  </a:lnTo>
                  <a:cubicBezTo>
                    <a:pt x="2348" y="2735"/>
                    <a:pt x="3117" y="2185"/>
                    <a:pt x="3117" y="2185"/>
                  </a:cubicBezTo>
                  <a:close/>
                  <a:moveTo>
                    <a:pt x="10799" y="3218"/>
                  </a:moveTo>
                  <a:lnTo>
                    <a:pt x="13680" y="6206"/>
                  </a:lnTo>
                  <a:lnTo>
                    <a:pt x="18660" y="7304"/>
                  </a:lnTo>
                  <a:lnTo>
                    <a:pt x="15338" y="10197"/>
                  </a:lnTo>
                  <a:lnTo>
                    <a:pt x="15658" y="13919"/>
                  </a:lnTo>
                  <a:lnTo>
                    <a:pt x="10799" y="12490"/>
                  </a:lnTo>
                  <a:lnTo>
                    <a:pt x="5942" y="13919"/>
                  </a:lnTo>
                  <a:lnTo>
                    <a:pt x="6264" y="10197"/>
                  </a:lnTo>
                  <a:lnTo>
                    <a:pt x="2940" y="7304"/>
                  </a:lnTo>
                  <a:lnTo>
                    <a:pt x="7922" y="6206"/>
                  </a:lnTo>
                  <a:cubicBezTo>
                    <a:pt x="7922" y="6206"/>
                    <a:pt x="10799" y="3218"/>
                    <a:pt x="10799" y="3218"/>
                  </a:cubicBezTo>
                  <a:close/>
                  <a:moveTo>
                    <a:pt x="18557" y="2185"/>
                  </a:moveTo>
                  <a:lnTo>
                    <a:pt x="19327" y="2735"/>
                  </a:lnTo>
                  <a:lnTo>
                    <a:pt x="15393" y="5550"/>
                  </a:lnTo>
                  <a:lnTo>
                    <a:pt x="14625" y="5000"/>
                  </a:lnTo>
                  <a:cubicBezTo>
                    <a:pt x="14625" y="5000"/>
                    <a:pt x="18557" y="2185"/>
                    <a:pt x="18557" y="2185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9" name="Shape 10644"/>
            <p:cNvSpPr/>
            <p:nvPr/>
          </p:nvSpPr>
          <p:spPr>
            <a:xfrm>
              <a:off x="8531191" y="2352046"/>
              <a:ext cx="133341" cy="1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0" name="Shape 10645"/>
            <p:cNvSpPr/>
            <p:nvPr/>
          </p:nvSpPr>
          <p:spPr>
            <a:xfrm>
              <a:off x="8564528" y="2375859"/>
              <a:ext cx="69308" cy="12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1" name="Shape 10646"/>
            <p:cNvSpPr/>
            <p:nvPr/>
          </p:nvSpPr>
          <p:spPr>
            <a:xfrm>
              <a:off x="3487704" y="2718759"/>
              <a:ext cx="251501" cy="1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04" y="5495"/>
                  </a:moveTo>
                  <a:lnTo>
                    <a:pt x="8396" y="5495"/>
                  </a:lnTo>
                  <a:lnTo>
                    <a:pt x="8396" y="4790"/>
                  </a:lnTo>
                  <a:cubicBezTo>
                    <a:pt x="8396" y="3904"/>
                    <a:pt x="8852" y="3183"/>
                    <a:pt x="9411" y="3183"/>
                  </a:cubicBezTo>
                  <a:lnTo>
                    <a:pt x="12188" y="3183"/>
                  </a:lnTo>
                  <a:cubicBezTo>
                    <a:pt x="12748" y="3183"/>
                    <a:pt x="13204" y="3904"/>
                    <a:pt x="13204" y="4790"/>
                  </a:cubicBezTo>
                  <a:cubicBezTo>
                    <a:pt x="13204" y="4790"/>
                    <a:pt x="13204" y="5495"/>
                    <a:pt x="13204" y="5495"/>
                  </a:cubicBezTo>
                  <a:close/>
                  <a:moveTo>
                    <a:pt x="18748" y="5495"/>
                  </a:moveTo>
                  <a:lnTo>
                    <a:pt x="15213" y="5495"/>
                  </a:lnTo>
                  <a:lnTo>
                    <a:pt x="15213" y="4790"/>
                  </a:lnTo>
                  <a:cubicBezTo>
                    <a:pt x="15213" y="2150"/>
                    <a:pt x="13856" y="0"/>
                    <a:pt x="12188" y="0"/>
                  </a:cubicBezTo>
                  <a:lnTo>
                    <a:pt x="9411" y="0"/>
                  </a:lnTo>
                  <a:cubicBezTo>
                    <a:pt x="7744" y="0"/>
                    <a:pt x="6386" y="2150"/>
                    <a:pt x="6386" y="4790"/>
                  </a:cubicBezTo>
                  <a:lnTo>
                    <a:pt x="6386" y="5495"/>
                  </a:lnTo>
                  <a:lnTo>
                    <a:pt x="2852" y="5495"/>
                  </a:lnTo>
                  <a:cubicBezTo>
                    <a:pt x="1276" y="5495"/>
                    <a:pt x="0" y="7518"/>
                    <a:pt x="0" y="10012"/>
                  </a:cubicBezTo>
                  <a:lnTo>
                    <a:pt x="0" y="17082"/>
                  </a:lnTo>
                  <a:cubicBezTo>
                    <a:pt x="0" y="19577"/>
                    <a:pt x="1276" y="21600"/>
                    <a:pt x="2852" y="21600"/>
                  </a:cubicBezTo>
                  <a:lnTo>
                    <a:pt x="18748" y="21600"/>
                  </a:lnTo>
                  <a:cubicBezTo>
                    <a:pt x="20324" y="21600"/>
                    <a:pt x="21600" y="19577"/>
                    <a:pt x="21600" y="17082"/>
                  </a:cubicBezTo>
                  <a:lnTo>
                    <a:pt x="21600" y="10012"/>
                  </a:lnTo>
                  <a:cubicBezTo>
                    <a:pt x="21600" y="7518"/>
                    <a:pt x="20323" y="5495"/>
                    <a:pt x="18748" y="549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2" name="Shape 10647"/>
            <p:cNvSpPr/>
            <p:nvPr/>
          </p:nvSpPr>
          <p:spPr>
            <a:xfrm>
              <a:off x="3497229" y="2890209"/>
              <a:ext cx="224598" cy="82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2" y="1050"/>
                  </a:moveTo>
                  <a:lnTo>
                    <a:pt x="18562" y="2515"/>
                  </a:lnTo>
                  <a:cubicBezTo>
                    <a:pt x="18562" y="5446"/>
                    <a:pt x="17693" y="7821"/>
                    <a:pt x="16622" y="7821"/>
                  </a:cubicBezTo>
                  <a:cubicBezTo>
                    <a:pt x="15550" y="7821"/>
                    <a:pt x="14681" y="5446"/>
                    <a:pt x="14681" y="2515"/>
                  </a:cubicBezTo>
                  <a:lnTo>
                    <a:pt x="14681" y="1050"/>
                  </a:lnTo>
                  <a:lnTo>
                    <a:pt x="6919" y="1050"/>
                  </a:lnTo>
                  <a:lnTo>
                    <a:pt x="6919" y="2515"/>
                  </a:lnTo>
                  <a:cubicBezTo>
                    <a:pt x="6919" y="5446"/>
                    <a:pt x="6050" y="7821"/>
                    <a:pt x="4978" y="7821"/>
                  </a:cubicBezTo>
                  <a:cubicBezTo>
                    <a:pt x="3906" y="7821"/>
                    <a:pt x="3036" y="5446"/>
                    <a:pt x="3036" y="2515"/>
                  </a:cubicBezTo>
                  <a:lnTo>
                    <a:pt x="3036" y="1050"/>
                  </a:lnTo>
                  <a:lnTo>
                    <a:pt x="1898" y="1050"/>
                  </a:lnTo>
                  <a:cubicBezTo>
                    <a:pt x="1226" y="1050"/>
                    <a:pt x="584" y="675"/>
                    <a:pt x="0" y="0"/>
                  </a:cubicBezTo>
                  <a:lnTo>
                    <a:pt x="0" y="12372"/>
                  </a:lnTo>
                  <a:cubicBezTo>
                    <a:pt x="0" y="17469"/>
                    <a:pt x="1510" y="21600"/>
                    <a:pt x="3375" y="21600"/>
                  </a:cubicBezTo>
                  <a:lnTo>
                    <a:pt x="18225" y="21600"/>
                  </a:lnTo>
                  <a:cubicBezTo>
                    <a:pt x="20088" y="21600"/>
                    <a:pt x="21600" y="17469"/>
                    <a:pt x="21600" y="12372"/>
                  </a:cubicBezTo>
                  <a:lnTo>
                    <a:pt x="21600" y="0"/>
                  </a:lnTo>
                  <a:cubicBezTo>
                    <a:pt x="21015" y="675"/>
                    <a:pt x="20374" y="1050"/>
                    <a:pt x="19700" y="1050"/>
                  </a:cubicBezTo>
                  <a:cubicBezTo>
                    <a:pt x="19700" y="1050"/>
                    <a:pt x="18562" y="1050"/>
                    <a:pt x="18562" y="105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3" name="Shape 10648"/>
            <p:cNvSpPr/>
            <p:nvPr/>
          </p:nvSpPr>
          <p:spPr>
            <a:xfrm>
              <a:off x="4864066" y="2799721"/>
              <a:ext cx="207480" cy="191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3" extrusionOk="0">
                  <a:moveTo>
                    <a:pt x="10800" y="912"/>
                  </a:moveTo>
                  <a:cubicBezTo>
                    <a:pt x="6534" y="-1447"/>
                    <a:pt x="0" y="769"/>
                    <a:pt x="0" y="7561"/>
                  </a:cubicBezTo>
                  <a:cubicBezTo>
                    <a:pt x="0" y="12866"/>
                    <a:pt x="3222" y="20153"/>
                    <a:pt x="7198" y="20153"/>
                  </a:cubicBezTo>
                  <a:cubicBezTo>
                    <a:pt x="8675" y="20153"/>
                    <a:pt x="9855" y="19730"/>
                    <a:pt x="10800" y="19020"/>
                  </a:cubicBezTo>
                  <a:cubicBezTo>
                    <a:pt x="11743" y="19730"/>
                    <a:pt x="12923" y="20153"/>
                    <a:pt x="14399" y="20153"/>
                  </a:cubicBezTo>
                  <a:cubicBezTo>
                    <a:pt x="18376" y="20153"/>
                    <a:pt x="21600" y="12866"/>
                    <a:pt x="21600" y="7561"/>
                  </a:cubicBezTo>
                  <a:cubicBezTo>
                    <a:pt x="21600" y="769"/>
                    <a:pt x="15065" y="-1447"/>
                    <a:pt x="10800" y="91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4" name="Shape 10649"/>
            <p:cNvSpPr/>
            <p:nvPr/>
          </p:nvSpPr>
          <p:spPr>
            <a:xfrm>
              <a:off x="4968841" y="2766384"/>
              <a:ext cx="26522" cy="4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9" h="21600" extrusionOk="0">
                  <a:moveTo>
                    <a:pt x="240" y="21600"/>
                  </a:moveTo>
                  <a:lnTo>
                    <a:pt x="8805" y="18800"/>
                  </a:lnTo>
                  <a:cubicBezTo>
                    <a:pt x="8805" y="18688"/>
                    <a:pt x="8921" y="8152"/>
                    <a:pt x="18349" y="6456"/>
                  </a:cubicBezTo>
                  <a:lnTo>
                    <a:pt x="16406" y="0"/>
                  </a:lnTo>
                  <a:cubicBezTo>
                    <a:pt x="-3251" y="4991"/>
                    <a:pt x="240" y="20953"/>
                    <a:pt x="24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5" name="Shape 10650"/>
            <p:cNvSpPr/>
            <p:nvPr/>
          </p:nvSpPr>
          <p:spPr>
            <a:xfrm>
              <a:off x="4916454" y="2742571"/>
              <a:ext cx="56837" cy="5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40" h="16311" extrusionOk="0">
                  <a:moveTo>
                    <a:pt x="14270" y="12343"/>
                  </a:moveTo>
                  <a:cubicBezTo>
                    <a:pt x="16772" y="3090"/>
                    <a:pt x="1010" y="3020"/>
                    <a:pt x="1380" y="0"/>
                  </a:cubicBezTo>
                  <a:cubicBezTo>
                    <a:pt x="-4828" y="13501"/>
                    <a:pt x="11771" y="21600"/>
                    <a:pt x="14270" y="1234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" name="Shape 10651"/>
            <p:cNvSpPr/>
            <p:nvPr/>
          </p:nvSpPr>
          <p:spPr>
            <a:xfrm>
              <a:off x="6388066" y="2937834"/>
              <a:ext cx="159358" cy="82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96" y="0"/>
                  </a:moveTo>
                  <a:lnTo>
                    <a:pt x="4364" y="0"/>
                  </a:lnTo>
                  <a:cubicBezTo>
                    <a:pt x="1974" y="0"/>
                    <a:pt x="0" y="3862"/>
                    <a:pt x="0" y="8501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8501"/>
                  </a:lnTo>
                  <a:cubicBezTo>
                    <a:pt x="21600" y="3862"/>
                    <a:pt x="19682" y="0"/>
                    <a:pt x="1729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7" name="Shape 10652"/>
            <p:cNvSpPr/>
            <p:nvPr/>
          </p:nvSpPr>
          <p:spPr>
            <a:xfrm>
              <a:off x="6421404" y="2828296"/>
              <a:ext cx="91604" cy="91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9" y="0"/>
                    <a:pt x="0" y="4839"/>
                    <a:pt x="0" y="10799"/>
                  </a:cubicBezTo>
                  <a:cubicBezTo>
                    <a:pt x="0" y="16761"/>
                    <a:pt x="4839" y="21600"/>
                    <a:pt x="10800" y="21600"/>
                  </a:cubicBezTo>
                  <a:cubicBezTo>
                    <a:pt x="16761" y="21600"/>
                    <a:pt x="21600" y="16761"/>
                    <a:pt x="21600" y="10799"/>
                  </a:cubicBezTo>
                  <a:cubicBezTo>
                    <a:pt x="21600" y="4839"/>
                    <a:pt x="16761" y="0"/>
                    <a:pt x="108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8" name="Shape 10653"/>
            <p:cNvSpPr/>
            <p:nvPr/>
          </p:nvSpPr>
          <p:spPr>
            <a:xfrm>
              <a:off x="6311866" y="2799721"/>
              <a:ext cx="87735" cy="45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424"/>
                  </a:moveTo>
                  <a:cubicBezTo>
                    <a:pt x="21600" y="3766"/>
                    <a:pt x="19667" y="0"/>
                    <a:pt x="17274" y="0"/>
                  </a:cubicBezTo>
                  <a:lnTo>
                    <a:pt x="4372" y="0"/>
                  </a:lnTo>
                  <a:cubicBezTo>
                    <a:pt x="1979" y="0"/>
                    <a:pt x="0" y="3766"/>
                    <a:pt x="0" y="8424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8424"/>
                    <a:pt x="21600" y="842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9" name="Shape 10654"/>
            <p:cNvSpPr/>
            <p:nvPr/>
          </p:nvSpPr>
          <p:spPr>
            <a:xfrm>
              <a:off x="6330916" y="2737808"/>
              <a:ext cx="50369" cy="50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21600"/>
                  </a:moveTo>
                  <a:cubicBezTo>
                    <a:pt x="16781" y="21600"/>
                    <a:pt x="21600" y="16761"/>
                    <a:pt x="21600" y="10801"/>
                  </a:cubicBezTo>
                  <a:cubicBezTo>
                    <a:pt x="21600" y="4837"/>
                    <a:pt x="16781" y="0"/>
                    <a:pt x="10798" y="0"/>
                  </a:cubicBezTo>
                  <a:cubicBezTo>
                    <a:pt x="4839" y="0"/>
                    <a:pt x="0" y="4837"/>
                    <a:pt x="0" y="10801"/>
                  </a:cubicBezTo>
                  <a:cubicBezTo>
                    <a:pt x="0" y="16761"/>
                    <a:pt x="4839" y="21600"/>
                    <a:pt x="10798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0" name="Shape 10655"/>
            <p:cNvSpPr/>
            <p:nvPr/>
          </p:nvSpPr>
          <p:spPr>
            <a:xfrm>
              <a:off x="6535704" y="2799721"/>
              <a:ext cx="87223" cy="4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20" y="0"/>
                  </a:moveTo>
                  <a:lnTo>
                    <a:pt x="4326" y="0"/>
                  </a:lnTo>
                  <a:cubicBezTo>
                    <a:pt x="1933" y="0"/>
                    <a:pt x="0" y="3761"/>
                    <a:pt x="0" y="843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8436"/>
                  </a:lnTo>
                  <a:cubicBezTo>
                    <a:pt x="21600" y="3761"/>
                    <a:pt x="19725" y="0"/>
                    <a:pt x="1732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1" name="Shape 10656"/>
            <p:cNvSpPr/>
            <p:nvPr/>
          </p:nvSpPr>
          <p:spPr>
            <a:xfrm>
              <a:off x="6554754" y="2737808"/>
              <a:ext cx="50369" cy="50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21600"/>
                  </a:moveTo>
                  <a:cubicBezTo>
                    <a:pt x="16761" y="21600"/>
                    <a:pt x="21600" y="16761"/>
                    <a:pt x="21600" y="10801"/>
                  </a:cubicBezTo>
                  <a:cubicBezTo>
                    <a:pt x="21600" y="4837"/>
                    <a:pt x="16761" y="0"/>
                    <a:pt x="10798" y="0"/>
                  </a:cubicBezTo>
                  <a:cubicBezTo>
                    <a:pt x="4835" y="0"/>
                    <a:pt x="0" y="4837"/>
                    <a:pt x="0" y="10801"/>
                  </a:cubicBezTo>
                  <a:cubicBezTo>
                    <a:pt x="0" y="16761"/>
                    <a:pt x="4835" y="21600"/>
                    <a:pt x="10798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2" name="Shape 10657"/>
            <p:cNvSpPr/>
            <p:nvPr/>
          </p:nvSpPr>
          <p:spPr>
            <a:xfrm>
              <a:off x="6416641" y="2780671"/>
              <a:ext cx="100748" cy="19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4" y="21600"/>
                  </a:moveTo>
                  <a:lnTo>
                    <a:pt x="19446" y="21600"/>
                  </a:lnTo>
                  <a:cubicBezTo>
                    <a:pt x="20631" y="21600"/>
                    <a:pt x="21600" y="16849"/>
                    <a:pt x="21600" y="10800"/>
                  </a:cubicBezTo>
                  <a:cubicBezTo>
                    <a:pt x="21600" y="4746"/>
                    <a:pt x="20631" y="0"/>
                    <a:pt x="19446" y="0"/>
                  </a:cubicBezTo>
                  <a:lnTo>
                    <a:pt x="2164" y="0"/>
                  </a:lnTo>
                  <a:cubicBezTo>
                    <a:pt x="971" y="0"/>
                    <a:pt x="0" y="4746"/>
                    <a:pt x="0" y="10800"/>
                  </a:cubicBezTo>
                  <a:cubicBezTo>
                    <a:pt x="0" y="16849"/>
                    <a:pt x="971" y="21600"/>
                    <a:pt x="2164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3" name="Shape 10658"/>
            <p:cNvSpPr/>
            <p:nvPr/>
          </p:nvSpPr>
          <p:spPr>
            <a:xfrm>
              <a:off x="6349966" y="2856871"/>
              <a:ext cx="56905" cy="7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1" h="21197" extrusionOk="0">
                  <a:moveTo>
                    <a:pt x="16973" y="21197"/>
                  </a:moveTo>
                  <a:cubicBezTo>
                    <a:pt x="17711" y="21197"/>
                    <a:pt x="18453" y="21011"/>
                    <a:pt x="19110" y="20613"/>
                  </a:cubicBezTo>
                  <a:cubicBezTo>
                    <a:pt x="20748" y="19644"/>
                    <a:pt x="21109" y="17769"/>
                    <a:pt x="19922" y="16418"/>
                  </a:cubicBezTo>
                  <a:lnTo>
                    <a:pt x="6605" y="1245"/>
                  </a:lnTo>
                  <a:cubicBezTo>
                    <a:pt x="5411" y="-106"/>
                    <a:pt x="3133" y="-403"/>
                    <a:pt x="1511" y="578"/>
                  </a:cubicBezTo>
                  <a:cubicBezTo>
                    <a:pt x="-127" y="1546"/>
                    <a:pt x="-491" y="3437"/>
                    <a:pt x="702" y="4777"/>
                  </a:cubicBezTo>
                  <a:lnTo>
                    <a:pt x="14003" y="19957"/>
                  </a:lnTo>
                  <a:cubicBezTo>
                    <a:pt x="14728" y="20755"/>
                    <a:pt x="15851" y="21197"/>
                    <a:pt x="16973" y="2119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4" name="Shape 10659"/>
            <p:cNvSpPr/>
            <p:nvPr/>
          </p:nvSpPr>
          <p:spPr>
            <a:xfrm>
              <a:off x="6526179" y="2856871"/>
              <a:ext cx="51866" cy="6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1166" extrusionOk="0">
                  <a:moveTo>
                    <a:pt x="18643" y="492"/>
                  </a:moveTo>
                  <a:cubicBezTo>
                    <a:pt x="16798" y="-434"/>
                    <a:pt x="14334" y="-13"/>
                    <a:pt x="13147" y="1416"/>
                  </a:cubicBezTo>
                  <a:lnTo>
                    <a:pt x="624" y="16451"/>
                  </a:lnTo>
                  <a:cubicBezTo>
                    <a:pt x="-555" y="17866"/>
                    <a:pt x="-15" y="19761"/>
                    <a:pt x="1829" y="20685"/>
                  </a:cubicBezTo>
                  <a:cubicBezTo>
                    <a:pt x="2487" y="21005"/>
                    <a:pt x="3240" y="21166"/>
                    <a:pt x="3974" y="21166"/>
                  </a:cubicBezTo>
                  <a:cubicBezTo>
                    <a:pt x="5289" y="21166"/>
                    <a:pt x="6572" y="20673"/>
                    <a:pt x="7339" y="19747"/>
                  </a:cubicBezTo>
                  <a:lnTo>
                    <a:pt x="19844" y="4717"/>
                  </a:lnTo>
                  <a:cubicBezTo>
                    <a:pt x="21045" y="3297"/>
                    <a:pt x="20501" y="1403"/>
                    <a:pt x="18643" y="49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5" name="Shape 10660"/>
            <p:cNvSpPr/>
            <p:nvPr/>
          </p:nvSpPr>
          <p:spPr>
            <a:xfrm>
              <a:off x="7092916" y="2742571"/>
              <a:ext cx="72727" cy="87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514" extrusionOk="0">
                  <a:moveTo>
                    <a:pt x="10698" y="21513"/>
                  </a:moveTo>
                  <a:cubicBezTo>
                    <a:pt x="10703" y="21513"/>
                    <a:pt x="10703" y="21513"/>
                    <a:pt x="10711" y="21513"/>
                  </a:cubicBezTo>
                  <a:lnTo>
                    <a:pt x="10720" y="21513"/>
                  </a:lnTo>
                  <a:lnTo>
                    <a:pt x="10733" y="21513"/>
                  </a:lnTo>
                  <a:cubicBezTo>
                    <a:pt x="10736" y="21513"/>
                    <a:pt x="10736" y="21513"/>
                    <a:pt x="10750" y="21513"/>
                  </a:cubicBezTo>
                  <a:lnTo>
                    <a:pt x="10755" y="21513"/>
                  </a:lnTo>
                  <a:cubicBezTo>
                    <a:pt x="17357" y="21600"/>
                    <a:pt x="21356" y="16775"/>
                    <a:pt x="21461" y="8824"/>
                  </a:cubicBezTo>
                  <a:cubicBezTo>
                    <a:pt x="21532" y="3303"/>
                    <a:pt x="17439" y="149"/>
                    <a:pt x="10772" y="0"/>
                  </a:cubicBezTo>
                  <a:lnTo>
                    <a:pt x="10689" y="0"/>
                  </a:lnTo>
                  <a:cubicBezTo>
                    <a:pt x="4022" y="149"/>
                    <a:pt x="-68" y="3303"/>
                    <a:pt x="1" y="8824"/>
                  </a:cubicBezTo>
                  <a:cubicBezTo>
                    <a:pt x="102" y="16775"/>
                    <a:pt x="4107" y="21600"/>
                    <a:pt x="10698" y="2151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6" name="Shape 10661"/>
            <p:cNvSpPr/>
            <p:nvPr/>
          </p:nvSpPr>
          <p:spPr>
            <a:xfrm>
              <a:off x="6930991" y="2756858"/>
              <a:ext cx="73651" cy="8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5" h="20241" extrusionOk="0">
                  <a:moveTo>
                    <a:pt x="12012" y="20114"/>
                  </a:moveTo>
                  <a:cubicBezTo>
                    <a:pt x="12017" y="20114"/>
                    <a:pt x="12017" y="20114"/>
                    <a:pt x="12029" y="20108"/>
                  </a:cubicBezTo>
                  <a:lnTo>
                    <a:pt x="12034" y="20108"/>
                  </a:lnTo>
                  <a:lnTo>
                    <a:pt x="12042" y="20108"/>
                  </a:lnTo>
                  <a:cubicBezTo>
                    <a:pt x="12052" y="20108"/>
                    <a:pt x="12052" y="20108"/>
                    <a:pt x="12052" y="20108"/>
                  </a:cubicBezTo>
                  <a:cubicBezTo>
                    <a:pt x="12057" y="20108"/>
                    <a:pt x="12064" y="20108"/>
                    <a:pt x="12064" y="20108"/>
                  </a:cubicBezTo>
                  <a:cubicBezTo>
                    <a:pt x="18004" y="19355"/>
                    <a:pt x="20770" y="14370"/>
                    <a:pt x="19471" y="6967"/>
                  </a:cubicBezTo>
                  <a:cubicBezTo>
                    <a:pt x="18576" y="1837"/>
                    <a:pt x="14350" y="-580"/>
                    <a:pt x="8336" y="118"/>
                  </a:cubicBezTo>
                  <a:lnTo>
                    <a:pt x="8258" y="131"/>
                  </a:lnTo>
                  <a:cubicBezTo>
                    <a:pt x="2289" y="1103"/>
                    <a:pt x="-830" y="4550"/>
                    <a:pt x="192" y="9669"/>
                  </a:cubicBezTo>
                  <a:cubicBezTo>
                    <a:pt x="1661" y="17043"/>
                    <a:pt x="6097" y="21020"/>
                    <a:pt x="12012" y="2011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7" name="Shape 10662"/>
            <p:cNvSpPr/>
            <p:nvPr/>
          </p:nvSpPr>
          <p:spPr>
            <a:xfrm>
              <a:off x="7254841" y="2756858"/>
              <a:ext cx="73671" cy="8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9" h="20232" extrusionOk="0">
                  <a:moveTo>
                    <a:pt x="7720" y="20094"/>
                  </a:moveTo>
                  <a:cubicBezTo>
                    <a:pt x="7720" y="20104"/>
                    <a:pt x="7725" y="20104"/>
                    <a:pt x="7735" y="20104"/>
                  </a:cubicBezTo>
                  <a:cubicBezTo>
                    <a:pt x="7735" y="20104"/>
                    <a:pt x="7735" y="20104"/>
                    <a:pt x="7740" y="20104"/>
                  </a:cubicBezTo>
                  <a:lnTo>
                    <a:pt x="7748" y="20104"/>
                  </a:lnTo>
                  <a:lnTo>
                    <a:pt x="7758" y="20104"/>
                  </a:lnTo>
                  <a:cubicBezTo>
                    <a:pt x="7763" y="20104"/>
                    <a:pt x="7763" y="20104"/>
                    <a:pt x="7773" y="20109"/>
                  </a:cubicBezTo>
                  <a:lnTo>
                    <a:pt x="7773" y="20104"/>
                  </a:lnTo>
                  <a:cubicBezTo>
                    <a:pt x="13687" y="21015"/>
                    <a:pt x="18122" y="17033"/>
                    <a:pt x="19599" y="9662"/>
                  </a:cubicBezTo>
                  <a:cubicBezTo>
                    <a:pt x="20618" y="4551"/>
                    <a:pt x="17492" y="1105"/>
                    <a:pt x="11526" y="128"/>
                  </a:cubicBezTo>
                  <a:lnTo>
                    <a:pt x="11448" y="120"/>
                  </a:lnTo>
                  <a:cubicBezTo>
                    <a:pt x="5434" y="-585"/>
                    <a:pt x="1209" y="1832"/>
                    <a:pt x="315" y="6963"/>
                  </a:cubicBezTo>
                  <a:cubicBezTo>
                    <a:pt x="-982" y="14362"/>
                    <a:pt x="1781" y="19350"/>
                    <a:pt x="7720" y="2009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8" name="Shape 10663"/>
            <p:cNvSpPr/>
            <p:nvPr/>
          </p:nvSpPr>
          <p:spPr>
            <a:xfrm>
              <a:off x="6850029" y="2828296"/>
              <a:ext cx="559641" cy="12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03" y="14028"/>
                  </a:moveTo>
                  <a:cubicBezTo>
                    <a:pt x="16422" y="13890"/>
                    <a:pt x="16236" y="13758"/>
                    <a:pt x="16050" y="13628"/>
                  </a:cubicBezTo>
                  <a:lnTo>
                    <a:pt x="16606" y="6209"/>
                  </a:lnTo>
                  <a:cubicBezTo>
                    <a:pt x="16606" y="6209"/>
                    <a:pt x="16603" y="14028"/>
                    <a:pt x="16603" y="14028"/>
                  </a:cubicBezTo>
                  <a:close/>
                  <a:moveTo>
                    <a:pt x="10800" y="11925"/>
                  </a:moveTo>
                  <a:cubicBezTo>
                    <a:pt x="10706" y="11925"/>
                    <a:pt x="10612" y="11930"/>
                    <a:pt x="10518" y="11936"/>
                  </a:cubicBezTo>
                  <a:lnTo>
                    <a:pt x="10800" y="4191"/>
                  </a:lnTo>
                  <a:lnTo>
                    <a:pt x="11081" y="11936"/>
                  </a:lnTo>
                  <a:cubicBezTo>
                    <a:pt x="10987" y="11930"/>
                    <a:pt x="10894" y="11925"/>
                    <a:pt x="10800" y="11925"/>
                  </a:cubicBezTo>
                  <a:close/>
                  <a:moveTo>
                    <a:pt x="4995" y="14028"/>
                  </a:moveTo>
                  <a:lnTo>
                    <a:pt x="4993" y="6209"/>
                  </a:lnTo>
                  <a:lnTo>
                    <a:pt x="5549" y="13628"/>
                  </a:lnTo>
                  <a:cubicBezTo>
                    <a:pt x="5362" y="13758"/>
                    <a:pt x="5177" y="13890"/>
                    <a:pt x="4995" y="14028"/>
                  </a:cubicBezTo>
                  <a:close/>
                  <a:moveTo>
                    <a:pt x="19381" y="17028"/>
                  </a:moveTo>
                  <a:cubicBezTo>
                    <a:pt x="19392" y="16640"/>
                    <a:pt x="19382" y="16240"/>
                    <a:pt x="19349" y="15861"/>
                  </a:cubicBezTo>
                  <a:lnTo>
                    <a:pt x="18572" y="7251"/>
                  </a:lnTo>
                  <a:cubicBezTo>
                    <a:pt x="18525" y="6731"/>
                    <a:pt x="18441" y="6326"/>
                    <a:pt x="18341" y="6057"/>
                  </a:cubicBezTo>
                  <a:lnTo>
                    <a:pt x="17666" y="4054"/>
                  </a:lnTo>
                  <a:lnTo>
                    <a:pt x="17362" y="2500"/>
                  </a:lnTo>
                  <a:lnTo>
                    <a:pt x="16661" y="4709"/>
                  </a:lnTo>
                  <a:lnTo>
                    <a:pt x="16155" y="1636"/>
                  </a:lnTo>
                  <a:lnTo>
                    <a:pt x="15757" y="2689"/>
                  </a:lnTo>
                  <a:lnTo>
                    <a:pt x="14973" y="3649"/>
                  </a:lnTo>
                  <a:cubicBezTo>
                    <a:pt x="14858" y="3768"/>
                    <a:pt x="14749" y="4038"/>
                    <a:pt x="14667" y="4467"/>
                  </a:cubicBezTo>
                  <a:lnTo>
                    <a:pt x="13612" y="9992"/>
                  </a:lnTo>
                  <a:lnTo>
                    <a:pt x="12778" y="3837"/>
                  </a:lnTo>
                  <a:cubicBezTo>
                    <a:pt x="12712" y="3361"/>
                    <a:pt x="12615" y="3016"/>
                    <a:pt x="12505" y="2820"/>
                  </a:cubicBezTo>
                  <a:lnTo>
                    <a:pt x="11766" y="1317"/>
                  </a:lnTo>
                  <a:lnTo>
                    <a:pt x="11411" y="0"/>
                  </a:lnTo>
                  <a:lnTo>
                    <a:pt x="10800" y="2671"/>
                  </a:lnTo>
                  <a:lnTo>
                    <a:pt x="10188" y="0"/>
                  </a:lnTo>
                  <a:lnTo>
                    <a:pt x="9832" y="1317"/>
                  </a:lnTo>
                  <a:lnTo>
                    <a:pt x="9093" y="2820"/>
                  </a:lnTo>
                  <a:cubicBezTo>
                    <a:pt x="8984" y="3016"/>
                    <a:pt x="8887" y="3361"/>
                    <a:pt x="8823" y="3837"/>
                  </a:cubicBezTo>
                  <a:lnTo>
                    <a:pt x="7987" y="9992"/>
                  </a:lnTo>
                  <a:lnTo>
                    <a:pt x="6934" y="4467"/>
                  </a:lnTo>
                  <a:cubicBezTo>
                    <a:pt x="6851" y="4038"/>
                    <a:pt x="6742" y="3768"/>
                    <a:pt x="6627" y="3649"/>
                  </a:cubicBezTo>
                  <a:lnTo>
                    <a:pt x="5843" y="2689"/>
                  </a:lnTo>
                  <a:lnTo>
                    <a:pt x="5444" y="1636"/>
                  </a:lnTo>
                  <a:lnTo>
                    <a:pt x="4939" y="4709"/>
                  </a:lnTo>
                  <a:lnTo>
                    <a:pt x="4237" y="2500"/>
                  </a:lnTo>
                  <a:lnTo>
                    <a:pt x="3934" y="4054"/>
                  </a:lnTo>
                  <a:lnTo>
                    <a:pt x="3259" y="6057"/>
                  </a:lnTo>
                  <a:cubicBezTo>
                    <a:pt x="3159" y="6326"/>
                    <a:pt x="3075" y="6731"/>
                    <a:pt x="3028" y="7251"/>
                  </a:cubicBezTo>
                  <a:lnTo>
                    <a:pt x="2251" y="15861"/>
                  </a:lnTo>
                  <a:cubicBezTo>
                    <a:pt x="2218" y="16240"/>
                    <a:pt x="2209" y="16640"/>
                    <a:pt x="2218" y="17028"/>
                  </a:cubicBezTo>
                  <a:cubicBezTo>
                    <a:pt x="1304" y="18362"/>
                    <a:pt x="551" y="19902"/>
                    <a:pt x="0" y="21600"/>
                  </a:cubicBezTo>
                  <a:cubicBezTo>
                    <a:pt x="2768" y="17786"/>
                    <a:pt x="6585" y="15434"/>
                    <a:pt x="10800" y="15434"/>
                  </a:cubicBezTo>
                  <a:cubicBezTo>
                    <a:pt x="15016" y="15434"/>
                    <a:pt x="18833" y="17786"/>
                    <a:pt x="21600" y="21600"/>
                  </a:cubicBezTo>
                  <a:cubicBezTo>
                    <a:pt x="21049" y="19902"/>
                    <a:pt x="20295" y="18362"/>
                    <a:pt x="19381" y="1702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9" name="Shape 10664"/>
            <p:cNvSpPr/>
            <p:nvPr/>
          </p:nvSpPr>
          <p:spPr>
            <a:xfrm>
              <a:off x="7716804" y="2728284"/>
              <a:ext cx="137415" cy="22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97" y="8842"/>
                  </a:moveTo>
                  <a:cubicBezTo>
                    <a:pt x="8523" y="8842"/>
                    <a:pt x="6615" y="6016"/>
                    <a:pt x="6615" y="3921"/>
                  </a:cubicBezTo>
                  <a:cubicBezTo>
                    <a:pt x="6615" y="1914"/>
                    <a:pt x="8523" y="1002"/>
                    <a:pt x="10581" y="1002"/>
                  </a:cubicBezTo>
                  <a:cubicBezTo>
                    <a:pt x="14398" y="1002"/>
                    <a:pt x="16456" y="4193"/>
                    <a:pt x="16456" y="6016"/>
                  </a:cubicBezTo>
                  <a:cubicBezTo>
                    <a:pt x="16456" y="8384"/>
                    <a:pt x="13373" y="8842"/>
                    <a:pt x="12197" y="8842"/>
                  </a:cubicBezTo>
                  <a:close/>
                  <a:moveTo>
                    <a:pt x="18658" y="17226"/>
                  </a:moveTo>
                  <a:cubicBezTo>
                    <a:pt x="18658" y="18956"/>
                    <a:pt x="15870" y="20323"/>
                    <a:pt x="11900" y="20323"/>
                  </a:cubicBezTo>
                  <a:cubicBezTo>
                    <a:pt x="7052" y="20323"/>
                    <a:pt x="3967" y="18956"/>
                    <a:pt x="3967" y="16950"/>
                  </a:cubicBezTo>
                  <a:cubicBezTo>
                    <a:pt x="3967" y="14948"/>
                    <a:pt x="6909" y="14307"/>
                    <a:pt x="7783" y="14035"/>
                  </a:cubicBezTo>
                  <a:cubicBezTo>
                    <a:pt x="9698" y="13670"/>
                    <a:pt x="12197" y="13581"/>
                    <a:pt x="12633" y="13581"/>
                  </a:cubicBezTo>
                  <a:lnTo>
                    <a:pt x="13665" y="13581"/>
                  </a:lnTo>
                  <a:cubicBezTo>
                    <a:pt x="17189" y="15130"/>
                    <a:pt x="18658" y="15766"/>
                    <a:pt x="18658" y="17226"/>
                  </a:cubicBezTo>
                  <a:close/>
                  <a:moveTo>
                    <a:pt x="21600" y="0"/>
                  </a:moveTo>
                  <a:lnTo>
                    <a:pt x="12489" y="0"/>
                  </a:lnTo>
                  <a:cubicBezTo>
                    <a:pt x="6025" y="0"/>
                    <a:pt x="2791" y="2550"/>
                    <a:pt x="2791" y="5287"/>
                  </a:cubicBezTo>
                  <a:cubicBezTo>
                    <a:pt x="2791" y="7383"/>
                    <a:pt x="5438" y="9661"/>
                    <a:pt x="10138" y="9661"/>
                  </a:cubicBezTo>
                  <a:lnTo>
                    <a:pt x="11312" y="9661"/>
                  </a:lnTo>
                  <a:cubicBezTo>
                    <a:pt x="11163" y="9933"/>
                    <a:pt x="10725" y="10391"/>
                    <a:pt x="10725" y="10845"/>
                  </a:cubicBezTo>
                  <a:cubicBezTo>
                    <a:pt x="10725" y="11757"/>
                    <a:pt x="11312" y="12122"/>
                    <a:pt x="12046" y="12669"/>
                  </a:cubicBezTo>
                  <a:cubicBezTo>
                    <a:pt x="9992" y="12758"/>
                    <a:pt x="6169" y="13033"/>
                    <a:pt x="3379" y="14123"/>
                  </a:cubicBezTo>
                  <a:cubicBezTo>
                    <a:pt x="731" y="15130"/>
                    <a:pt x="0" y="16495"/>
                    <a:pt x="0" y="17497"/>
                  </a:cubicBezTo>
                  <a:cubicBezTo>
                    <a:pt x="0" y="19593"/>
                    <a:pt x="3085" y="21600"/>
                    <a:pt x="9698" y="21600"/>
                  </a:cubicBezTo>
                  <a:cubicBezTo>
                    <a:pt x="17633" y="21600"/>
                    <a:pt x="21449" y="18863"/>
                    <a:pt x="21449" y="16220"/>
                  </a:cubicBezTo>
                  <a:cubicBezTo>
                    <a:pt x="21449" y="14307"/>
                    <a:pt x="19837" y="13305"/>
                    <a:pt x="17777" y="12211"/>
                  </a:cubicBezTo>
                  <a:lnTo>
                    <a:pt x="16162" y="11482"/>
                  </a:lnTo>
                  <a:cubicBezTo>
                    <a:pt x="15573" y="11209"/>
                    <a:pt x="14987" y="10845"/>
                    <a:pt x="14987" y="10208"/>
                  </a:cubicBezTo>
                  <a:cubicBezTo>
                    <a:pt x="14987" y="9568"/>
                    <a:pt x="15719" y="9025"/>
                    <a:pt x="16456" y="8749"/>
                  </a:cubicBezTo>
                  <a:cubicBezTo>
                    <a:pt x="18366" y="7837"/>
                    <a:pt x="20274" y="6835"/>
                    <a:pt x="20274" y="4828"/>
                  </a:cubicBezTo>
                  <a:cubicBezTo>
                    <a:pt x="20274" y="2916"/>
                    <a:pt x="18366" y="1825"/>
                    <a:pt x="17338" y="1278"/>
                  </a:cubicBezTo>
                  <a:lnTo>
                    <a:pt x="19837" y="1278"/>
                  </a:lnTo>
                  <a:cubicBezTo>
                    <a:pt x="19837" y="1278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0" name="Shape 10665"/>
            <p:cNvSpPr/>
            <p:nvPr/>
          </p:nvSpPr>
          <p:spPr>
            <a:xfrm>
              <a:off x="7854916" y="2794958"/>
              <a:ext cx="74749" cy="7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4" y="8098"/>
                  </a:moveTo>
                  <a:lnTo>
                    <a:pt x="13504" y="0"/>
                  </a:lnTo>
                  <a:lnTo>
                    <a:pt x="8096" y="0"/>
                  </a:lnTo>
                  <a:lnTo>
                    <a:pt x="8096" y="8098"/>
                  </a:lnTo>
                  <a:lnTo>
                    <a:pt x="0" y="8098"/>
                  </a:lnTo>
                  <a:lnTo>
                    <a:pt x="0" y="13505"/>
                  </a:lnTo>
                  <a:lnTo>
                    <a:pt x="8096" y="13505"/>
                  </a:lnTo>
                  <a:lnTo>
                    <a:pt x="8096" y="21600"/>
                  </a:lnTo>
                  <a:lnTo>
                    <a:pt x="13504" y="21600"/>
                  </a:lnTo>
                  <a:lnTo>
                    <a:pt x="13504" y="13505"/>
                  </a:lnTo>
                  <a:lnTo>
                    <a:pt x="21600" y="13505"/>
                  </a:lnTo>
                  <a:lnTo>
                    <a:pt x="21600" y="8098"/>
                  </a:lnTo>
                  <a:cubicBezTo>
                    <a:pt x="21600" y="8098"/>
                    <a:pt x="13504" y="8098"/>
                    <a:pt x="13504" y="809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1" name="Shape 10666"/>
            <p:cNvSpPr/>
            <p:nvPr/>
          </p:nvSpPr>
          <p:spPr>
            <a:xfrm>
              <a:off x="8474041" y="2842584"/>
              <a:ext cx="53569" cy="16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2" name="Shape 10667"/>
            <p:cNvSpPr/>
            <p:nvPr/>
          </p:nvSpPr>
          <p:spPr>
            <a:xfrm>
              <a:off x="8559766" y="2837821"/>
              <a:ext cx="163581" cy="16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4" y="0"/>
                  </a:moveTo>
                  <a:cubicBezTo>
                    <a:pt x="9696" y="0"/>
                    <a:pt x="8018" y="2051"/>
                    <a:pt x="7077" y="3486"/>
                  </a:cubicBezTo>
                  <a:lnTo>
                    <a:pt x="7077" y="3555"/>
                  </a:lnTo>
                  <a:lnTo>
                    <a:pt x="7031" y="3555"/>
                  </a:lnTo>
                  <a:cubicBezTo>
                    <a:pt x="7044" y="3532"/>
                    <a:pt x="7062" y="3509"/>
                    <a:pt x="7077" y="3486"/>
                  </a:cubicBezTo>
                  <a:lnTo>
                    <a:pt x="7077" y="496"/>
                  </a:lnTo>
                  <a:lnTo>
                    <a:pt x="0" y="496"/>
                  </a:lnTo>
                  <a:cubicBezTo>
                    <a:pt x="96" y="2475"/>
                    <a:pt x="0" y="21600"/>
                    <a:pt x="0" y="21600"/>
                  </a:cubicBezTo>
                  <a:lnTo>
                    <a:pt x="7077" y="21600"/>
                  </a:lnTo>
                  <a:lnTo>
                    <a:pt x="7077" y="9814"/>
                  </a:lnTo>
                  <a:cubicBezTo>
                    <a:pt x="7077" y="9180"/>
                    <a:pt x="7126" y="8554"/>
                    <a:pt x="7312" y="8102"/>
                  </a:cubicBezTo>
                  <a:cubicBezTo>
                    <a:pt x="7825" y="6840"/>
                    <a:pt x="8986" y="5537"/>
                    <a:pt x="10942" y="5537"/>
                  </a:cubicBezTo>
                  <a:cubicBezTo>
                    <a:pt x="13503" y="5537"/>
                    <a:pt x="14525" y="7473"/>
                    <a:pt x="14525" y="10309"/>
                  </a:cubicBezTo>
                  <a:lnTo>
                    <a:pt x="14525" y="21600"/>
                  </a:lnTo>
                  <a:lnTo>
                    <a:pt x="21600" y="21600"/>
                  </a:lnTo>
                  <a:lnTo>
                    <a:pt x="21600" y="9498"/>
                  </a:lnTo>
                  <a:cubicBezTo>
                    <a:pt x="21600" y="3016"/>
                    <a:pt x="18111" y="0"/>
                    <a:pt x="13454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3" name="Shape 10668"/>
            <p:cNvSpPr/>
            <p:nvPr/>
          </p:nvSpPr>
          <p:spPr>
            <a:xfrm>
              <a:off x="8474041" y="2766384"/>
              <a:ext cx="60285" cy="55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5" y="0"/>
                  </a:moveTo>
                  <a:cubicBezTo>
                    <a:pt x="4296" y="0"/>
                    <a:pt x="0" y="4664"/>
                    <a:pt x="0" y="10796"/>
                  </a:cubicBezTo>
                  <a:cubicBezTo>
                    <a:pt x="0" y="16795"/>
                    <a:pt x="4173" y="21600"/>
                    <a:pt x="10612" y="21600"/>
                  </a:cubicBezTo>
                  <a:lnTo>
                    <a:pt x="10738" y="21600"/>
                  </a:lnTo>
                  <a:cubicBezTo>
                    <a:pt x="17434" y="21600"/>
                    <a:pt x="21600" y="16795"/>
                    <a:pt x="21600" y="10796"/>
                  </a:cubicBezTo>
                  <a:cubicBezTo>
                    <a:pt x="21470" y="4664"/>
                    <a:pt x="17434" y="0"/>
                    <a:pt x="1086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4" name="Shape 10669"/>
            <p:cNvSpPr/>
            <p:nvPr/>
          </p:nvSpPr>
          <p:spPr>
            <a:xfrm>
              <a:off x="3473416" y="3333121"/>
              <a:ext cx="273465" cy="222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3"/>
                  </a:moveTo>
                  <a:cubicBezTo>
                    <a:pt x="20809" y="2986"/>
                    <a:pt x="19952" y="3286"/>
                    <a:pt x="19056" y="3416"/>
                  </a:cubicBezTo>
                  <a:cubicBezTo>
                    <a:pt x="19972" y="2740"/>
                    <a:pt x="20671" y="1671"/>
                    <a:pt x="21007" y="395"/>
                  </a:cubicBezTo>
                  <a:cubicBezTo>
                    <a:pt x="20150" y="1020"/>
                    <a:pt x="19201" y="1476"/>
                    <a:pt x="18186" y="1717"/>
                  </a:cubicBezTo>
                  <a:cubicBezTo>
                    <a:pt x="17381" y="663"/>
                    <a:pt x="16228" y="0"/>
                    <a:pt x="14956" y="0"/>
                  </a:cubicBezTo>
                  <a:cubicBezTo>
                    <a:pt x="12511" y="0"/>
                    <a:pt x="10527" y="2442"/>
                    <a:pt x="10527" y="5452"/>
                  </a:cubicBezTo>
                  <a:cubicBezTo>
                    <a:pt x="10527" y="5883"/>
                    <a:pt x="10566" y="6294"/>
                    <a:pt x="10640" y="6693"/>
                  </a:cubicBezTo>
                  <a:cubicBezTo>
                    <a:pt x="6954" y="6464"/>
                    <a:pt x="3692" y="4298"/>
                    <a:pt x="1504" y="995"/>
                  </a:cubicBezTo>
                  <a:cubicBezTo>
                    <a:pt x="1121" y="1799"/>
                    <a:pt x="903" y="2740"/>
                    <a:pt x="903" y="3740"/>
                  </a:cubicBezTo>
                  <a:cubicBezTo>
                    <a:pt x="903" y="5630"/>
                    <a:pt x="1687" y="7303"/>
                    <a:pt x="2874" y="8274"/>
                  </a:cubicBezTo>
                  <a:cubicBezTo>
                    <a:pt x="2148" y="8251"/>
                    <a:pt x="1470" y="8001"/>
                    <a:pt x="871" y="7593"/>
                  </a:cubicBezTo>
                  <a:lnTo>
                    <a:pt x="871" y="7659"/>
                  </a:lnTo>
                  <a:cubicBezTo>
                    <a:pt x="871" y="10304"/>
                    <a:pt x="2400" y="12512"/>
                    <a:pt x="4423" y="13015"/>
                  </a:cubicBezTo>
                  <a:cubicBezTo>
                    <a:pt x="4053" y="13136"/>
                    <a:pt x="3658" y="13202"/>
                    <a:pt x="3257" y="13202"/>
                  </a:cubicBezTo>
                  <a:cubicBezTo>
                    <a:pt x="2972" y="13202"/>
                    <a:pt x="2697" y="13169"/>
                    <a:pt x="2420" y="13104"/>
                  </a:cubicBezTo>
                  <a:cubicBezTo>
                    <a:pt x="2987" y="15271"/>
                    <a:pt x="4619" y="16845"/>
                    <a:pt x="6559" y="16893"/>
                  </a:cubicBezTo>
                  <a:cubicBezTo>
                    <a:pt x="5042" y="18354"/>
                    <a:pt x="3130" y="19222"/>
                    <a:pt x="1055" y="19222"/>
                  </a:cubicBezTo>
                  <a:cubicBezTo>
                    <a:pt x="699" y="19222"/>
                    <a:pt x="349" y="19198"/>
                    <a:pt x="0" y="19149"/>
                  </a:cubicBezTo>
                  <a:cubicBezTo>
                    <a:pt x="1964" y="20699"/>
                    <a:pt x="4291" y="21600"/>
                    <a:pt x="6795" y="21600"/>
                  </a:cubicBezTo>
                  <a:cubicBezTo>
                    <a:pt x="14943" y="21600"/>
                    <a:pt x="19399" y="13290"/>
                    <a:pt x="19399" y="6085"/>
                  </a:cubicBezTo>
                  <a:lnTo>
                    <a:pt x="19385" y="5380"/>
                  </a:lnTo>
                  <a:cubicBezTo>
                    <a:pt x="20255" y="4609"/>
                    <a:pt x="21007" y="3651"/>
                    <a:pt x="21600" y="255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5" name="Shape 10670"/>
            <p:cNvSpPr/>
            <p:nvPr/>
          </p:nvSpPr>
          <p:spPr>
            <a:xfrm>
              <a:off x="4206841" y="3247396"/>
              <a:ext cx="154870" cy="286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89" y="4"/>
                  </a:moveTo>
                  <a:lnTo>
                    <a:pt x="15607" y="0"/>
                  </a:lnTo>
                  <a:cubicBezTo>
                    <a:pt x="9787" y="0"/>
                    <a:pt x="6024" y="2087"/>
                    <a:pt x="6024" y="5316"/>
                  </a:cubicBezTo>
                  <a:lnTo>
                    <a:pt x="6024" y="7767"/>
                  </a:lnTo>
                  <a:lnTo>
                    <a:pt x="814" y="7767"/>
                  </a:lnTo>
                  <a:cubicBezTo>
                    <a:pt x="365" y="7767"/>
                    <a:pt x="0" y="7964"/>
                    <a:pt x="0" y="8207"/>
                  </a:cubicBezTo>
                  <a:lnTo>
                    <a:pt x="0" y="11759"/>
                  </a:lnTo>
                  <a:cubicBezTo>
                    <a:pt x="0" y="12002"/>
                    <a:pt x="365" y="12200"/>
                    <a:pt x="814" y="12200"/>
                  </a:cubicBezTo>
                  <a:lnTo>
                    <a:pt x="6024" y="12200"/>
                  </a:lnTo>
                  <a:lnTo>
                    <a:pt x="6024" y="21160"/>
                  </a:lnTo>
                  <a:cubicBezTo>
                    <a:pt x="6024" y="21403"/>
                    <a:pt x="6389" y="21600"/>
                    <a:pt x="6840" y="21600"/>
                  </a:cubicBezTo>
                  <a:lnTo>
                    <a:pt x="13634" y="21600"/>
                  </a:lnTo>
                  <a:cubicBezTo>
                    <a:pt x="14085" y="21600"/>
                    <a:pt x="14450" y="21403"/>
                    <a:pt x="14450" y="21160"/>
                  </a:cubicBezTo>
                  <a:lnTo>
                    <a:pt x="14450" y="12200"/>
                  </a:lnTo>
                  <a:lnTo>
                    <a:pt x="20541" y="12200"/>
                  </a:lnTo>
                  <a:cubicBezTo>
                    <a:pt x="20990" y="12200"/>
                    <a:pt x="21354" y="12002"/>
                    <a:pt x="21354" y="11759"/>
                  </a:cubicBezTo>
                  <a:lnTo>
                    <a:pt x="21358" y="8207"/>
                  </a:lnTo>
                  <a:cubicBezTo>
                    <a:pt x="21358" y="8091"/>
                    <a:pt x="21270" y="7979"/>
                    <a:pt x="21119" y="7896"/>
                  </a:cubicBezTo>
                  <a:cubicBezTo>
                    <a:pt x="20968" y="7813"/>
                    <a:pt x="20759" y="7767"/>
                    <a:pt x="20543" y="7767"/>
                  </a:cubicBezTo>
                  <a:lnTo>
                    <a:pt x="14450" y="7767"/>
                  </a:lnTo>
                  <a:lnTo>
                    <a:pt x="14450" y="5689"/>
                  </a:lnTo>
                  <a:cubicBezTo>
                    <a:pt x="14450" y="4690"/>
                    <a:pt x="14891" y="4184"/>
                    <a:pt x="17295" y="4184"/>
                  </a:cubicBezTo>
                  <a:lnTo>
                    <a:pt x="20786" y="4183"/>
                  </a:lnTo>
                  <a:cubicBezTo>
                    <a:pt x="21236" y="4183"/>
                    <a:pt x="21600" y="3985"/>
                    <a:pt x="21600" y="3742"/>
                  </a:cubicBezTo>
                  <a:lnTo>
                    <a:pt x="21600" y="445"/>
                  </a:lnTo>
                  <a:cubicBezTo>
                    <a:pt x="21600" y="201"/>
                    <a:pt x="21236" y="6"/>
                    <a:pt x="20789" y="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6" name="Shape 10671"/>
            <p:cNvSpPr/>
            <p:nvPr/>
          </p:nvSpPr>
          <p:spPr>
            <a:xfrm>
              <a:off x="4878353" y="3414083"/>
              <a:ext cx="111541" cy="111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385" extrusionOk="0">
                  <a:moveTo>
                    <a:pt x="12662" y="14967"/>
                  </a:moveTo>
                  <a:cubicBezTo>
                    <a:pt x="10299" y="16058"/>
                    <a:pt x="7503" y="15025"/>
                    <a:pt x="6414" y="12662"/>
                  </a:cubicBezTo>
                  <a:cubicBezTo>
                    <a:pt x="5325" y="10298"/>
                    <a:pt x="6359" y="7501"/>
                    <a:pt x="8719" y="6412"/>
                  </a:cubicBezTo>
                  <a:cubicBezTo>
                    <a:pt x="11081" y="5325"/>
                    <a:pt x="13878" y="6357"/>
                    <a:pt x="14966" y="8721"/>
                  </a:cubicBezTo>
                  <a:cubicBezTo>
                    <a:pt x="16055" y="11083"/>
                    <a:pt x="15024" y="13882"/>
                    <a:pt x="12662" y="14967"/>
                  </a:cubicBezTo>
                  <a:close/>
                  <a:moveTo>
                    <a:pt x="20486" y="12032"/>
                  </a:moveTo>
                  <a:lnTo>
                    <a:pt x="19348" y="11613"/>
                  </a:lnTo>
                  <a:cubicBezTo>
                    <a:pt x="19438" y="10784"/>
                    <a:pt x="19409" y="9936"/>
                    <a:pt x="19253" y="9097"/>
                  </a:cubicBezTo>
                  <a:lnTo>
                    <a:pt x="20350" y="8589"/>
                  </a:lnTo>
                  <a:cubicBezTo>
                    <a:pt x="21035" y="8275"/>
                    <a:pt x="21338" y="7461"/>
                    <a:pt x="21020" y="6772"/>
                  </a:cubicBezTo>
                  <a:lnTo>
                    <a:pt x="20382" y="5382"/>
                  </a:lnTo>
                  <a:cubicBezTo>
                    <a:pt x="20064" y="4695"/>
                    <a:pt x="19250" y="4394"/>
                    <a:pt x="18565" y="4709"/>
                  </a:cubicBezTo>
                  <a:lnTo>
                    <a:pt x="17467" y="5218"/>
                  </a:lnTo>
                  <a:cubicBezTo>
                    <a:pt x="16931" y="4550"/>
                    <a:pt x="16307" y="3979"/>
                    <a:pt x="15619" y="3507"/>
                  </a:cubicBezTo>
                  <a:lnTo>
                    <a:pt x="16038" y="2372"/>
                  </a:lnTo>
                  <a:cubicBezTo>
                    <a:pt x="16298" y="1664"/>
                    <a:pt x="15937" y="874"/>
                    <a:pt x="15229" y="612"/>
                  </a:cubicBezTo>
                  <a:lnTo>
                    <a:pt x="13791" y="79"/>
                  </a:lnTo>
                  <a:cubicBezTo>
                    <a:pt x="13103" y="-173"/>
                    <a:pt x="12286" y="204"/>
                    <a:pt x="12032" y="892"/>
                  </a:cubicBezTo>
                  <a:lnTo>
                    <a:pt x="11613" y="2027"/>
                  </a:lnTo>
                  <a:cubicBezTo>
                    <a:pt x="10784" y="1938"/>
                    <a:pt x="9938" y="1968"/>
                    <a:pt x="9097" y="2123"/>
                  </a:cubicBezTo>
                  <a:lnTo>
                    <a:pt x="8592" y="1026"/>
                  </a:lnTo>
                  <a:cubicBezTo>
                    <a:pt x="8277" y="341"/>
                    <a:pt x="7462" y="39"/>
                    <a:pt x="6775" y="353"/>
                  </a:cubicBezTo>
                  <a:lnTo>
                    <a:pt x="5386" y="997"/>
                  </a:lnTo>
                  <a:cubicBezTo>
                    <a:pt x="4698" y="1311"/>
                    <a:pt x="4398" y="2126"/>
                    <a:pt x="4713" y="2814"/>
                  </a:cubicBezTo>
                  <a:lnTo>
                    <a:pt x="5219" y="3912"/>
                  </a:lnTo>
                  <a:cubicBezTo>
                    <a:pt x="4554" y="4450"/>
                    <a:pt x="3982" y="5073"/>
                    <a:pt x="3511" y="5762"/>
                  </a:cubicBezTo>
                  <a:lnTo>
                    <a:pt x="2376" y="5343"/>
                  </a:lnTo>
                  <a:cubicBezTo>
                    <a:pt x="1691" y="5087"/>
                    <a:pt x="871" y="5464"/>
                    <a:pt x="617" y="6151"/>
                  </a:cubicBezTo>
                  <a:lnTo>
                    <a:pt x="85" y="7591"/>
                  </a:lnTo>
                  <a:cubicBezTo>
                    <a:pt x="-42" y="7933"/>
                    <a:pt x="-24" y="8304"/>
                    <a:pt x="126" y="8637"/>
                  </a:cubicBezTo>
                  <a:cubicBezTo>
                    <a:pt x="282" y="8969"/>
                    <a:pt x="554" y="9224"/>
                    <a:pt x="897" y="9348"/>
                  </a:cubicBezTo>
                  <a:lnTo>
                    <a:pt x="2032" y="9770"/>
                  </a:lnTo>
                  <a:cubicBezTo>
                    <a:pt x="1942" y="10599"/>
                    <a:pt x="1971" y="11443"/>
                    <a:pt x="2127" y="12281"/>
                  </a:cubicBezTo>
                  <a:lnTo>
                    <a:pt x="1030" y="12790"/>
                  </a:lnTo>
                  <a:cubicBezTo>
                    <a:pt x="346" y="13107"/>
                    <a:pt x="45" y="13921"/>
                    <a:pt x="360" y="14608"/>
                  </a:cubicBezTo>
                  <a:lnTo>
                    <a:pt x="1001" y="16001"/>
                  </a:lnTo>
                  <a:cubicBezTo>
                    <a:pt x="1316" y="16685"/>
                    <a:pt x="2131" y="16985"/>
                    <a:pt x="2816" y="16671"/>
                  </a:cubicBezTo>
                  <a:lnTo>
                    <a:pt x="3916" y="16164"/>
                  </a:lnTo>
                  <a:cubicBezTo>
                    <a:pt x="4453" y="16829"/>
                    <a:pt x="5076" y="17400"/>
                    <a:pt x="5764" y="17873"/>
                  </a:cubicBezTo>
                  <a:lnTo>
                    <a:pt x="5346" y="19006"/>
                  </a:lnTo>
                  <a:cubicBezTo>
                    <a:pt x="5219" y="19352"/>
                    <a:pt x="5232" y="19725"/>
                    <a:pt x="5386" y="20055"/>
                  </a:cubicBezTo>
                  <a:cubicBezTo>
                    <a:pt x="5536" y="20387"/>
                    <a:pt x="5810" y="20640"/>
                    <a:pt x="6154" y="20769"/>
                  </a:cubicBezTo>
                  <a:lnTo>
                    <a:pt x="7593" y="21299"/>
                  </a:lnTo>
                  <a:cubicBezTo>
                    <a:pt x="7934" y="21427"/>
                    <a:pt x="8305" y="21411"/>
                    <a:pt x="8638" y="21258"/>
                  </a:cubicBezTo>
                  <a:cubicBezTo>
                    <a:pt x="8970" y="21106"/>
                    <a:pt x="9224" y="20831"/>
                    <a:pt x="9352" y="20491"/>
                  </a:cubicBezTo>
                  <a:lnTo>
                    <a:pt x="9770" y="19352"/>
                  </a:lnTo>
                  <a:cubicBezTo>
                    <a:pt x="10596" y="19440"/>
                    <a:pt x="11443" y="19413"/>
                    <a:pt x="12286" y="19256"/>
                  </a:cubicBezTo>
                  <a:lnTo>
                    <a:pt x="12789" y="20355"/>
                  </a:lnTo>
                  <a:cubicBezTo>
                    <a:pt x="13107" y="21038"/>
                    <a:pt x="13921" y="21341"/>
                    <a:pt x="14605" y="21028"/>
                  </a:cubicBezTo>
                  <a:lnTo>
                    <a:pt x="15998" y="20383"/>
                  </a:lnTo>
                  <a:cubicBezTo>
                    <a:pt x="16685" y="20070"/>
                    <a:pt x="16986" y="19253"/>
                    <a:pt x="16668" y="18568"/>
                  </a:cubicBezTo>
                  <a:lnTo>
                    <a:pt x="16162" y="17471"/>
                  </a:lnTo>
                  <a:cubicBezTo>
                    <a:pt x="16830" y="16930"/>
                    <a:pt x="17401" y="16309"/>
                    <a:pt x="17869" y="15621"/>
                  </a:cubicBezTo>
                  <a:lnTo>
                    <a:pt x="19007" y="16038"/>
                  </a:lnTo>
                  <a:cubicBezTo>
                    <a:pt x="19351" y="16167"/>
                    <a:pt x="19724" y="16153"/>
                    <a:pt x="20056" y="16001"/>
                  </a:cubicBezTo>
                  <a:cubicBezTo>
                    <a:pt x="20388" y="15847"/>
                    <a:pt x="20639" y="15573"/>
                    <a:pt x="20766" y="15231"/>
                  </a:cubicBezTo>
                  <a:lnTo>
                    <a:pt x="21295" y="13791"/>
                  </a:lnTo>
                  <a:cubicBezTo>
                    <a:pt x="21558" y="13082"/>
                    <a:pt x="21194" y="12296"/>
                    <a:pt x="20486" y="1203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7" name="Shape 10672"/>
            <p:cNvSpPr/>
            <p:nvPr/>
          </p:nvSpPr>
          <p:spPr>
            <a:xfrm>
              <a:off x="4921216" y="3452183"/>
              <a:ext cx="28822" cy="2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7" y="17934"/>
                  </a:moveTo>
                  <a:cubicBezTo>
                    <a:pt x="6877" y="17934"/>
                    <a:pt x="3681" y="14731"/>
                    <a:pt x="3681" y="10800"/>
                  </a:cubicBezTo>
                  <a:cubicBezTo>
                    <a:pt x="3681" y="6879"/>
                    <a:pt x="6877" y="3670"/>
                    <a:pt x="10807" y="3670"/>
                  </a:cubicBezTo>
                  <a:cubicBezTo>
                    <a:pt x="14735" y="3670"/>
                    <a:pt x="17921" y="6879"/>
                    <a:pt x="17921" y="10800"/>
                  </a:cubicBezTo>
                  <a:cubicBezTo>
                    <a:pt x="17921" y="14731"/>
                    <a:pt x="14735" y="17934"/>
                    <a:pt x="10807" y="17934"/>
                  </a:cubicBezTo>
                  <a:close/>
                  <a:moveTo>
                    <a:pt x="10807" y="0"/>
                  </a:moveTo>
                  <a:cubicBezTo>
                    <a:pt x="4845" y="0"/>
                    <a:pt x="0" y="4842"/>
                    <a:pt x="0" y="10800"/>
                  </a:cubicBezTo>
                  <a:cubicBezTo>
                    <a:pt x="0" y="16758"/>
                    <a:pt x="4845" y="21600"/>
                    <a:pt x="10807" y="21600"/>
                  </a:cubicBezTo>
                  <a:cubicBezTo>
                    <a:pt x="16759" y="21600"/>
                    <a:pt x="21600" y="16758"/>
                    <a:pt x="21600" y="10800"/>
                  </a:cubicBezTo>
                  <a:cubicBezTo>
                    <a:pt x="21600" y="4842"/>
                    <a:pt x="16759" y="0"/>
                    <a:pt x="1080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8" name="Shape 10673"/>
            <p:cNvSpPr/>
            <p:nvPr/>
          </p:nvSpPr>
          <p:spPr>
            <a:xfrm>
              <a:off x="5021228" y="3533146"/>
              <a:ext cx="13411" cy="13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54" y="0"/>
                    <a:pt x="0" y="4839"/>
                    <a:pt x="0" y="10819"/>
                  </a:cubicBezTo>
                  <a:cubicBezTo>
                    <a:pt x="0" y="16776"/>
                    <a:pt x="4854" y="21600"/>
                    <a:pt x="10802" y="21600"/>
                  </a:cubicBezTo>
                  <a:cubicBezTo>
                    <a:pt x="16772" y="21600"/>
                    <a:pt x="21600" y="16776"/>
                    <a:pt x="21600" y="10819"/>
                  </a:cubicBezTo>
                  <a:cubicBezTo>
                    <a:pt x="21600" y="4839"/>
                    <a:pt x="16772" y="0"/>
                    <a:pt x="10802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9" name="Shape 10674"/>
            <p:cNvSpPr/>
            <p:nvPr/>
          </p:nvSpPr>
          <p:spPr>
            <a:xfrm>
              <a:off x="5006941" y="3518859"/>
              <a:ext cx="34634" cy="3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3" h="18966" extrusionOk="0">
                  <a:moveTo>
                    <a:pt x="9480" y="15054"/>
                  </a:moveTo>
                  <a:cubicBezTo>
                    <a:pt x="6419" y="15054"/>
                    <a:pt x="3918" y="12557"/>
                    <a:pt x="3918" y="9497"/>
                  </a:cubicBezTo>
                  <a:cubicBezTo>
                    <a:pt x="3918" y="6427"/>
                    <a:pt x="6419" y="3930"/>
                    <a:pt x="9480" y="3930"/>
                  </a:cubicBezTo>
                  <a:cubicBezTo>
                    <a:pt x="12540" y="3930"/>
                    <a:pt x="15040" y="6427"/>
                    <a:pt x="15040" y="9497"/>
                  </a:cubicBezTo>
                  <a:cubicBezTo>
                    <a:pt x="15040" y="12557"/>
                    <a:pt x="12548" y="15054"/>
                    <a:pt x="9480" y="15054"/>
                  </a:cubicBezTo>
                  <a:close/>
                  <a:moveTo>
                    <a:pt x="5511" y="871"/>
                  </a:moveTo>
                  <a:cubicBezTo>
                    <a:pt x="759" y="3064"/>
                    <a:pt x="-1321" y="8697"/>
                    <a:pt x="874" y="13449"/>
                  </a:cubicBezTo>
                  <a:cubicBezTo>
                    <a:pt x="3060" y="18206"/>
                    <a:pt x="8688" y="20282"/>
                    <a:pt x="13447" y="18099"/>
                  </a:cubicBezTo>
                  <a:cubicBezTo>
                    <a:pt x="18200" y="15910"/>
                    <a:pt x="20279" y="10272"/>
                    <a:pt x="18093" y="5520"/>
                  </a:cubicBezTo>
                  <a:cubicBezTo>
                    <a:pt x="15898" y="764"/>
                    <a:pt x="10272" y="-1318"/>
                    <a:pt x="5511" y="87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0" name="Shape 10675"/>
            <p:cNvSpPr/>
            <p:nvPr/>
          </p:nvSpPr>
          <p:spPr>
            <a:xfrm>
              <a:off x="5045041" y="3504571"/>
              <a:ext cx="15718" cy="12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09"/>
                  </a:moveTo>
                  <a:cubicBezTo>
                    <a:pt x="3480" y="13633"/>
                    <a:pt x="6628" y="17291"/>
                    <a:pt x="9341" y="21600"/>
                  </a:cubicBezTo>
                  <a:lnTo>
                    <a:pt x="14911" y="18332"/>
                  </a:lnTo>
                  <a:cubicBezTo>
                    <a:pt x="16672" y="17291"/>
                    <a:pt x="18599" y="17291"/>
                    <a:pt x="20296" y="18137"/>
                  </a:cubicBezTo>
                  <a:lnTo>
                    <a:pt x="21600" y="13666"/>
                  </a:lnTo>
                  <a:cubicBezTo>
                    <a:pt x="19095" y="11511"/>
                    <a:pt x="16858" y="8861"/>
                    <a:pt x="14911" y="5813"/>
                  </a:cubicBezTo>
                  <a:lnTo>
                    <a:pt x="10936" y="8146"/>
                  </a:lnTo>
                  <a:cubicBezTo>
                    <a:pt x="8450" y="9593"/>
                    <a:pt x="5513" y="8219"/>
                    <a:pt x="4372" y="5057"/>
                  </a:cubicBezTo>
                  <a:lnTo>
                    <a:pt x="2550" y="0"/>
                  </a:lnTo>
                  <a:cubicBezTo>
                    <a:pt x="2569" y="1106"/>
                    <a:pt x="2445" y="2219"/>
                    <a:pt x="2135" y="3325"/>
                  </a:cubicBezTo>
                  <a:cubicBezTo>
                    <a:pt x="2135" y="3325"/>
                    <a:pt x="0" y="10609"/>
                    <a:pt x="0" y="1060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1" name="Shape 10676"/>
            <p:cNvSpPr/>
            <p:nvPr/>
          </p:nvSpPr>
          <p:spPr>
            <a:xfrm>
              <a:off x="4825966" y="3342646"/>
              <a:ext cx="287158" cy="2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583" extrusionOk="0">
                  <a:moveTo>
                    <a:pt x="20615" y="13948"/>
                  </a:moveTo>
                  <a:lnTo>
                    <a:pt x="20511" y="14277"/>
                  </a:lnTo>
                  <a:cubicBezTo>
                    <a:pt x="20485" y="14355"/>
                    <a:pt x="20436" y="14418"/>
                    <a:pt x="20370" y="14454"/>
                  </a:cubicBezTo>
                  <a:cubicBezTo>
                    <a:pt x="20306" y="14489"/>
                    <a:pt x="20231" y="14491"/>
                    <a:pt x="20163" y="14462"/>
                  </a:cubicBezTo>
                  <a:lnTo>
                    <a:pt x="19939" y="14367"/>
                  </a:lnTo>
                  <a:cubicBezTo>
                    <a:pt x="19847" y="14524"/>
                    <a:pt x="19734" y="14668"/>
                    <a:pt x="19603" y="14790"/>
                  </a:cubicBezTo>
                  <a:lnTo>
                    <a:pt x="19703" y="15042"/>
                  </a:lnTo>
                  <a:cubicBezTo>
                    <a:pt x="19765" y="15199"/>
                    <a:pt x="19705" y="15385"/>
                    <a:pt x="19571" y="15457"/>
                  </a:cubicBezTo>
                  <a:lnTo>
                    <a:pt x="19295" y="15605"/>
                  </a:lnTo>
                  <a:cubicBezTo>
                    <a:pt x="19161" y="15677"/>
                    <a:pt x="19000" y="15608"/>
                    <a:pt x="18937" y="15451"/>
                  </a:cubicBezTo>
                  <a:lnTo>
                    <a:pt x="18837" y="15199"/>
                  </a:lnTo>
                  <a:cubicBezTo>
                    <a:pt x="18671" y="15236"/>
                    <a:pt x="18505" y="15242"/>
                    <a:pt x="18341" y="15221"/>
                  </a:cubicBezTo>
                  <a:lnTo>
                    <a:pt x="18258" y="15481"/>
                  </a:lnTo>
                  <a:cubicBezTo>
                    <a:pt x="18234" y="15560"/>
                    <a:pt x="18184" y="15622"/>
                    <a:pt x="18118" y="15659"/>
                  </a:cubicBezTo>
                  <a:cubicBezTo>
                    <a:pt x="18053" y="15692"/>
                    <a:pt x="17979" y="15696"/>
                    <a:pt x="17911" y="15667"/>
                  </a:cubicBezTo>
                  <a:lnTo>
                    <a:pt x="17802" y="15621"/>
                  </a:lnTo>
                  <a:lnTo>
                    <a:pt x="17864" y="15775"/>
                  </a:lnTo>
                  <a:cubicBezTo>
                    <a:pt x="17951" y="15996"/>
                    <a:pt x="17867" y="16257"/>
                    <a:pt x="17679" y="16358"/>
                  </a:cubicBezTo>
                  <a:lnTo>
                    <a:pt x="17376" y="16519"/>
                  </a:lnTo>
                  <a:cubicBezTo>
                    <a:pt x="17418" y="16788"/>
                    <a:pt x="17428" y="17059"/>
                    <a:pt x="17402" y="17324"/>
                  </a:cubicBezTo>
                  <a:lnTo>
                    <a:pt x="17716" y="17458"/>
                  </a:lnTo>
                  <a:cubicBezTo>
                    <a:pt x="17910" y="17543"/>
                    <a:pt x="18011" y="17794"/>
                    <a:pt x="17939" y="18022"/>
                  </a:cubicBezTo>
                  <a:lnTo>
                    <a:pt x="17793" y="18483"/>
                  </a:lnTo>
                  <a:cubicBezTo>
                    <a:pt x="17758" y="18591"/>
                    <a:pt x="17688" y="18680"/>
                    <a:pt x="17596" y="18728"/>
                  </a:cubicBezTo>
                  <a:cubicBezTo>
                    <a:pt x="17504" y="18778"/>
                    <a:pt x="17402" y="18782"/>
                    <a:pt x="17308" y="18742"/>
                  </a:cubicBezTo>
                  <a:lnTo>
                    <a:pt x="16994" y="18607"/>
                  </a:lnTo>
                  <a:cubicBezTo>
                    <a:pt x="16864" y="18828"/>
                    <a:pt x="16706" y="19026"/>
                    <a:pt x="16523" y="19200"/>
                  </a:cubicBezTo>
                  <a:lnTo>
                    <a:pt x="16662" y="19551"/>
                  </a:lnTo>
                  <a:cubicBezTo>
                    <a:pt x="16749" y="19770"/>
                    <a:pt x="16667" y="20031"/>
                    <a:pt x="16478" y="20132"/>
                  </a:cubicBezTo>
                  <a:lnTo>
                    <a:pt x="16094" y="20339"/>
                  </a:lnTo>
                  <a:cubicBezTo>
                    <a:pt x="15905" y="20439"/>
                    <a:pt x="15680" y="20342"/>
                    <a:pt x="15593" y="20123"/>
                  </a:cubicBezTo>
                  <a:lnTo>
                    <a:pt x="15454" y="19772"/>
                  </a:lnTo>
                  <a:cubicBezTo>
                    <a:pt x="15221" y="19821"/>
                    <a:pt x="14988" y="19831"/>
                    <a:pt x="14760" y="19802"/>
                  </a:cubicBezTo>
                  <a:lnTo>
                    <a:pt x="14645" y="20167"/>
                  </a:lnTo>
                  <a:cubicBezTo>
                    <a:pt x="14609" y="20275"/>
                    <a:pt x="14539" y="20363"/>
                    <a:pt x="14448" y="20411"/>
                  </a:cubicBezTo>
                  <a:cubicBezTo>
                    <a:pt x="14356" y="20462"/>
                    <a:pt x="14253" y="20465"/>
                    <a:pt x="14160" y="20425"/>
                  </a:cubicBezTo>
                  <a:lnTo>
                    <a:pt x="13763" y="20255"/>
                  </a:lnTo>
                  <a:cubicBezTo>
                    <a:pt x="13668" y="20214"/>
                    <a:pt x="13592" y="20133"/>
                    <a:pt x="13550" y="20028"/>
                  </a:cubicBezTo>
                  <a:cubicBezTo>
                    <a:pt x="13509" y="19921"/>
                    <a:pt x="13504" y="19802"/>
                    <a:pt x="13539" y="19691"/>
                  </a:cubicBezTo>
                  <a:lnTo>
                    <a:pt x="13655" y="19328"/>
                  </a:lnTo>
                  <a:cubicBezTo>
                    <a:pt x="13465" y="19177"/>
                    <a:pt x="13294" y="18995"/>
                    <a:pt x="13146" y="18782"/>
                  </a:cubicBezTo>
                  <a:lnTo>
                    <a:pt x="12841" y="18943"/>
                  </a:lnTo>
                  <a:cubicBezTo>
                    <a:pt x="12653" y="19045"/>
                    <a:pt x="12428" y="18949"/>
                    <a:pt x="12341" y="18729"/>
                  </a:cubicBezTo>
                  <a:lnTo>
                    <a:pt x="12164" y="18283"/>
                  </a:lnTo>
                  <a:cubicBezTo>
                    <a:pt x="12077" y="18064"/>
                    <a:pt x="12160" y="17803"/>
                    <a:pt x="12348" y="17702"/>
                  </a:cubicBezTo>
                  <a:lnTo>
                    <a:pt x="12653" y="17539"/>
                  </a:lnTo>
                  <a:cubicBezTo>
                    <a:pt x="12609" y="17270"/>
                    <a:pt x="12601" y="16999"/>
                    <a:pt x="12626" y="16734"/>
                  </a:cubicBezTo>
                  <a:lnTo>
                    <a:pt x="12312" y="16599"/>
                  </a:lnTo>
                  <a:cubicBezTo>
                    <a:pt x="12219" y="16559"/>
                    <a:pt x="12143" y="16478"/>
                    <a:pt x="12100" y="16372"/>
                  </a:cubicBezTo>
                  <a:cubicBezTo>
                    <a:pt x="12058" y="16265"/>
                    <a:pt x="12053" y="16146"/>
                    <a:pt x="12089" y="16037"/>
                  </a:cubicBezTo>
                  <a:lnTo>
                    <a:pt x="12235" y="15577"/>
                  </a:lnTo>
                  <a:cubicBezTo>
                    <a:pt x="12306" y="15356"/>
                    <a:pt x="12532" y="15236"/>
                    <a:pt x="12721" y="15317"/>
                  </a:cubicBezTo>
                  <a:lnTo>
                    <a:pt x="13034" y="15452"/>
                  </a:lnTo>
                  <a:cubicBezTo>
                    <a:pt x="13164" y="15232"/>
                    <a:pt x="13321" y="15031"/>
                    <a:pt x="13505" y="14859"/>
                  </a:cubicBezTo>
                  <a:lnTo>
                    <a:pt x="13365" y="14507"/>
                  </a:lnTo>
                  <a:cubicBezTo>
                    <a:pt x="13278" y="14289"/>
                    <a:pt x="13362" y="14026"/>
                    <a:pt x="13550" y="13926"/>
                  </a:cubicBezTo>
                  <a:lnTo>
                    <a:pt x="13934" y="13721"/>
                  </a:lnTo>
                  <a:cubicBezTo>
                    <a:pt x="14123" y="13620"/>
                    <a:pt x="14347" y="13716"/>
                    <a:pt x="14434" y="13936"/>
                  </a:cubicBezTo>
                  <a:lnTo>
                    <a:pt x="14574" y="14287"/>
                  </a:lnTo>
                  <a:cubicBezTo>
                    <a:pt x="14806" y="14236"/>
                    <a:pt x="15039" y="14228"/>
                    <a:pt x="15269" y="14257"/>
                  </a:cubicBezTo>
                  <a:lnTo>
                    <a:pt x="15384" y="13893"/>
                  </a:lnTo>
                  <a:cubicBezTo>
                    <a:pt x="15454" y="13674"/>
                    <a:pt x="15679" y="13552"/>
                    <a:pt x="15869" y="13633"/>
                  </a:cubicBezTo>
                  <a:lnTo>
                    <a:pt x="16266" y="13803"/>
                  </a:lnTo>
                  <a:cubicBezTo>
                    <a:pt x="16353" y="13841"/>
                    <a:pt x="16419" y="13913"/>
                    <a:pt x="16462" y="14000"/>
                  </a:cubicBezTo>
                  <a:cubicBezTo>
                    <a:pt x="16463" y="13883"/>
                    <a:pt x="16519" y="13771"/>
                    <a:pt x="16617" y="13718"/>
                  </a:cubicBezTo>
                  <a:lnTo>
                    <a:pt x="16833" y="13603"/>
                  </a:lnTo>
                  <a:cubicBezTo>
                    <a:pt x="16802" y="13410"/>
                    <a:pt x="16797" y="13215"/>
                    <a:pt x="16815" y="13027"/>
                  </a:cubicBezTo>
                  <a:lnTo>
                    <a:pt x="16590" y="12931"/>
                  </a:lnTo>
                  <a:cubicBezTo>
                    <a:pt x="16523" y="12903"/>
                    <a:pt x="16469" y="12844"/>
                    <a:pt x="16438" y="12768"/>
                  </a:cubicBezTo>
                  <a:cubicBezTo>
                    <a:pt x="16408" y="12692"/>
                    <a:pt x="16406" y="12607"/>
                    <a:pt x="16431" y="12528"/>
                  </a:cubicBezTo>
                  <a:lnTo>
                    <a:pt x="16536" y="12199"/>
                  </a:lnTo>
                  <a:cubicBezTo>
                    <a:pt x="16585" y="12041"/>
                    <a:pt x="16747" y="11954"/>
                    <a:pt x="16883" y="12012"/>
                  </a:cubicBezTo>
                  <a:lnTo>
                    <a:pt x="17107" y="12109"/>
                  </a:lnTo>
                  <a:cubicBezTo>
                    <a:pt x="17199" y="11951"/>
                    <a:pt x="17312" y="11809"/>
                    <a:pt x="17443" y="11686"/>
                  </a:cubicBezTo>
                  <a:lnTo>
                    <a:pt x="17343" y="11434"/>
                  </a:lnTo>
                  <a:cubicBezTo>
                    <a:pt x="17281" y="11277"/>
                    <a:pt x="17341" y="11090"/>
                    <a:pt x="17476" y="11018"/>
                  </a:cubicBezTo>
                  <a:lnTo>
                    <a:pt x="17750" y="10871"/>
                  </a:lnTo>
                  <a:cubicBezTo>
                    <a:pt x="17885" y="10798"/>
                    <a:pt x="18046" y="10866"/>
                    <a:pt x="18108" y="11025"/>
                  </a:cubicBezTo>
                  <a:lnTo>
                    <a:pt x="18209" y="11277"/>
                  </a:lnTo>
                  <a:cubicBezTo>
                    <a:pt x="18375" y="11240"/>
                    <a:pt x="18541" y="11235"/>
                    <a:pt x="18705" y="11254"/>
                  </a:cubicBezTo>
                  <a:lnTo>
                    <a:pt x="18788" y="10994"/>
                  </a:lnTo>
                  <a:cubicBezTo>
                    <a:pt x="18837" y="10836"/>
                    <a:pt x="18999" y="10750"/>
                    <a:pt x="19135" y="10809"/>
                  </a:cubicBezTo>
                  <a:lnTo>
                    <a:pt x="19418" y="10930"/>
                  </a:lnTo>
                  <a:cubicBezTo>
                    <a:pt x="19558" y="10990"/>
                    <a:pt x="19630" y="11170"/>
                    <a:pt x="19578" y="11333"/>
                  </a:cubicBezTo>
                  <a:lnTo>
                    <a:pt x="19495" y="11592"/>
                  </a:lnTo>
                  <a:cubicBezTo>
                    <a:pt x="19631" y="11702"/>
                    <a:pt x="19754" y="11831"/>
                    <a:pt x="19860" y="11983"/>
                  </a:cubicBezTo>
                  <a:lnTo>
                    <a:pt x="20077" y="11868"/>
                  </a:lnTo>
                  <a:cubicBezTo>
                    <a:pt x="20212" y="11796"/>
                    <a:pt x="20372" y="11865"/>
                    <a:pt x="20435" y="12022"/>
                  </a:cubicBezTo>
                  <a:lnTo>
                    <a:pt x="20561" y="12340"/>
                  </a:lnTo>
                  <a:cubicBezTo>
                    <a:pt x="20624" y="12498"/>
                    <a:pt x="20564" y="12684"/>
                    <a:pt x="20429" y="12756"/>
                  </a:cubicBezTo>
                  <a:lnTo>
                    <a:pt x="20213" y="12872"/>
                  </a:lnTo>
                  <a:cubicBezTo>
                    <a:pt x="20243" y="13065"/>
                    <a:pt x="20249" y="13259"/>
                    <a:pt x="20231" y="13449"/>
                  </a:cubicBezTo>
                  <a:lnTo>
                    <a:pt x="20456" y="13544"/>
                  </a:lnTo>
                  <a:cubicBezTo>
                    <a:pt x="20595" y="13605"/>
                    <a:pt x="20667" y="13786"/>
                    <a:pt x="20615" y="13948"/>
                  </a:cubicBezTo>
                  <a:close/>
                  <a:moveTo>
                    <a:pt x="11350" y="15258"/>
                  </a:moveTo>
                  <a:lnTo>
                    <a:pt x="11204" y="15721"/>
                  </a:lnTo>
                  <a:cubicBezTo>
                    <a:pt x="11084" y="16099"/>
                    <a:pt x="11097" y="16510"/>
                    <a:pt x="11244" y="16880"/>
                  </a:cubicBezTo>
                  <a:cubicBezTo>
                    <a:pt x="11297" y="17014"/>
                    <a:pt x="11367" y="17135"/>
                    <a:pt x="11449" y="17246"/>
                  </a:cubicBezTo>
                  <a:cubicBezTo>
                    <a:pt x="11431" y="17273"/>
                    <a:pt x="11417" y="17302"/>
                    <a:pt x="11400" y="17332"/>
                  </a:cubicBezTo>
                  <a:lnTo>
                    <a:pt x="1468" y="17332"/>
                  </a:lnTo>
                  <a:lnTo>
                    <a:pt x="1468" y="5257"/>
                  </a:lnTo>
                  <a:lnTo>
                    <a:pt x="14929" y="5257"/>
                  </a:lnTo>
                  <a:lnTo>
                    <a:pt x="14929" y="12906"/>
                  </a:lnTo>
                  <a:cubicBezTo>
                    <a:pt x="14906" y="12926"/>
                    <a:pt x="14882" y="12944"/>
                    <a:pt x="14861" y="12966"/>
                  </a:cubicBezTo>
                  <a:cubicBezTo>
                    <a:pt x="14493" y="12643"/>
                    <a:pt x="13966" y="12566"/>
                    <a:pt x="13531" y="12798"/>
                  </a:cubicBezTo>
                  <a:lnTo>
                    <a:pt x="13146" y="13004"/>
                  </a:lnTo>
                  <a:cubicBezTo>
                    <a:pt x="12697" y="13245"/>
                    <a:pt x="12421" y="13748"/>
                    <a:pt x="12392" y="14287"/>
                  </a:cubicBezTo>
                  <a:cubicBezTo>
                    <a:pt x="11921" y="14367"/>
                    <a:pt x="11517" y="14738"/>
                    <a:pt x="11350" y="15258"/>
                  </a:cubicBezTo>
                  <a:close/>
                  <a:moveTo>
                    <a:pt x="9850" y="1564"/>
                  </a:moveTo>
                  <a:cubicBezTo>
                    <a:pt x="10357" y="1564"/>
                    <a:pt x="10768" y="2040"/>
                    <a:pt x="10768" y="2628"/>
                  </a:cubicBezTo>
                  <a:cubicBezTo>
                    <a:pt x="10768" y="3217"/>
                    <a:pt x="10358" y="3693"/>
                    <a:pt x="9850" y="3693"/>
                  </a:cubicBezTo>
                  <a:cubicBezTo>
                    <a:pt x="9344" y="3693"/>
                    <a:pt x="8932" y="3217"/>
                    <a:pt x="8932" y="2628"/>
                  </a:cubicBezTo>
                  <a:cubicBezTo>
                    <a:pt x="8932" y="2040"/>
                    <a:pt x="9344" y="1564"/>
                    <a:pt x="9850" y="1564"/>
                  </a:cubicBezTo>
                  <a:close/>
                  <a:moveTo>
                    <a:pt x="13338" y="1564"/>
                  </a:moveTo>
                  <a:cubicBezTo>
                    <a:pt x="13845" y="1564"/>
                    <a:pt x="14256" y="2040"/>
                    <a:pt x="14256" y="2628"/>
                  </a:cubicBezTo>
                  <a:cubicBezTo>
                    <a:pt x="14256" y="3217"/>
                    <a:pt x="13845" y="3693"/>
                    <a:pt x="13338" y="3693"/>
                  </a:cubicBezTo>
                  <a:cubicBezTo>
                    <a:pt x="12831" y="3693"/>
                    <a:pt x="12421" y="3217"/>
                    <a:pt x="12421" y="2628"/>
                  </a:cubicBezTo>
                  <a:cubicBezTo>
                    <a:pt x="12421" y="2040"/>
                    <a:pt x="12831" y="1564"/>
                    <a:pt x="13338" y="1564"/>
                  </a:cubicBezTo>
                  <a:close/>
                  <a:moveTo>
                    <a:pt x="21363" y="13164"/>
                  </a:moveTo>
                  <a:cubicBezTo>
                    <a:pt x="21385" y="13114"/>
                    <a:pt x="21404" y="13061"/>
                    <a:pt x="21422" y="13007"/>
                  </a:cubicBezTo>
                  <a:cubicBezTo>
                    <a:pt x="21532" y="12660"/>
                    <a:pt x="21520" y="12283"/>
                    <a:pt x="21386" y="11946"/>
                  </a:cubicBezTo>
                  <a:lnTo>
                    <a:pt x="21260" y="11627"/>
                  </a:lnTo>
                  <a:cubicBezTo>
                    <a:pt x="21104" y="11235"/>
                    <a:pt x="20801" y="10954"/>
                    <a:pt x="20447" y="10857"/>
                  </a:cubicBezTo>
                  <a:cubicBezTo>
                    <a:pt x="20338" y="10463"/>
                    <a:pt x="20081" y="10130"/>
                    <a:pt x="19722" y="9976"/>
                  </a:cubicBezTo>
                  <a:lnTo>
                    <a:pt x="19441" y="9854"/>
                  </a:lnTo>
                  <a:cubicBezTo>
                    <a:pt x="19096" y="9707"/>
                    <a:pt x="18698" y="9763"/>
                    <a:pt x="18398" y="9978"/>
                  </a:cubicBezTo>
                  <a:cubicBezTo>
                    <a:pt x="18081" y="9788"/>
                    <a:pt x="17682" y="9771"/>
                    <a:pt x="17346" y="9950"/>
                  </a:cubicBezTo>
                  <a:lnTo>
                    <a:pt x="17071" y="10096"/>
                  </a:lnTo>
                  <a:cubicBezTo>
                    <a:pt x="16725" y="10283"/>
                    <a:pt x="16489" y="10639"/>
                    <a:pt x="16409" y="11043"/>
                  </a:cubicBezTo>
                  <a:cubicBezTo>
                    <a:pt x="16405" y="11043"/>
                    <a:pt x="16401" y="11045"/>
                    <a:pt x="16398" y="11046"/>
                  </a:cubicBezTo>
                  <a:lnTo>
                    <a:pt x="16398" y="852"/>
                  </a:lnTo>
                  <a:cubicBezTo>
                    <a:pt x="16398" y="382"/>
                    <a:pt x="16069" y="0"/>
                    <a:pt x="15663" y="0"/>
                  </a:cubicBezTo>
                  <a:lnTo>
                    <a:pt x="735" y="0"/>
                  </a:lnTo>
                  <a:cubicBezTo>
                    <a:pt x="329" y="0"/>
                    <a:pt x="0" y="382"/>
                    <a:pt x="0" y="852"/>
                  </a:cubicBezTo>
                  <a:lnTo>
                    <a:pt x="0" y="18185"/>
                  </a:lnTo>
                  <a:cubicBezTo>
                    <a:pt x="0" y="18656"/>
                    <a:pt x="329" y="19038"/>
                    <a:pt x="735" y="19038"/>
                  </a:cubicBezTo>
                  <a:lnTo>
                    <a:pt x="11406" y="19038"/>
                  </a:lnTo>
                  <a:lnTo>
                    <a:pt x="11485" y="19234"/>
                  </a:lnTo>
                  <a:cubicBezTo>
                    <a:pt x="11685" y="19740"/>
                    <a:pt x="12111" y="20075"/>
                    <a:pt x="12586" y="20110"/>
                  </a:cubicBezTo>
                  <a:cubicBezTo>
                    <a:pt x="12604" y="20253"/>
                    <a:pt x="12639" y="20395"/>
                    <a:pt x="12693" y="20530"/>
                  </a:cubicBezTo>
                  <a:cubicBezTo>
                    <a:pt x="12838" y="20899"/>
                    <a:pt x="13099" y="21179"/>
                    <a:pt x="13426" y="21319"/>
                  </a:cubicBezTo>
                  <a:lnTo>
                    <a:pt x="13824" y="21489"/>
                  </a:lnTo>
                  <a:cubicBezTo>
                    <a:pt x="13969" y="21551"/>
                    <a:pt x="14120" y="21583"/>
                    <a:pt x="14275" y="21583"/>
                  </a:cubicBezTo>
                  <a:cubicBezTo>
                    <a:pt x="14464" y="21583"/>
                    <a:pt x="14647" y="21535"/>
                    <a:pt x="14817" y="21445"/>
                  </a:cubicBezTo>
                  <a:cubicBezTo>
                    <a:pt x="14935" y="21382"/>
                    <a:pt x="15042" y="21301"/>
                    <a:pt x="15137" y="21203"/>
                  </a:cubicBezTo>
                  <a:cubicBezTo>
                    <a:pt x="15506" y="21524"/>
                    <a:pt x="16032" y="21600"/>
                    <a:pt x="16466" y="21369"/>
                  </a:cubicBezTo>
                  <a:lnTo>
                    <a:pt x="16849" y="21164"/>
                  </a:lnTo>
                  <a:cubicBezTo>
                    <a:pt x="17165" y="20995"/>
                    <a:pt x="17406" y="20692"/>
                    <a:pt x="17527" y="20312"/>
                  </a:cubicBezTo>
                  <a:cubicBezTo>
                    <a:pt x="17571" y="20173"/>
                    <a:pt x="17597" y="20029"/>
                    <a:pt x="17605" y="19883"/>
                  </a:cubicBezTo>
                  <a:cubicBezTo>
                    <a:pt x="17731" y="19863"/>
                    <a:pt x="17851" y="19821"/>
                    <a:pt x="17966" y="19761"/>
                  </a:cubicBezTo>
                  <a:cubicBezTo>
                    <a:pt x="18282" y="19593"/>
                    <a:pt x="18523" y="19290"/>
                    <a:pt x="18645" y="18909"/>
                  </a:cubicBezTo>
                  <a:lnTo>
                    <a:pt x="18792" y="18447"/>
                  </a:lnTo>
                  <a:cubicBezTo>
                    <a:pt x="18963" y="17909"/>
                    <a:pt x="18852" y="17329"/>
                    <a:pt x="18547" y="16923"/>
                  </a:cubicBezTo>
                  <a:cubicBezTo>
                    <a:pt x="18601" y="16839"/>
                    <a:pt x="18650" y="16744"/>
                    <a:pt x="18688" y="16646"/>
                  </a:cubicBezTo>
                  <a:cubicBezTo>
                    <a:pt x="18991" y="16800"/>
                    <a:pt x="19357" y="16801"/>
                    <a:pt x="19667" y="16635"/>
                  </a:cubicBezTo>
                  <a:lnTo>
                    <a:pt x="19941" y="16489"/>
                  </a:lnTo>
                  <a:cubicBezTo>
                    <a:pt x="20231" y="16334"/>
                    <a:pt x="20451" y="16057"/>
                    <a:pt x="20562" y="15709"/>
                  </a:cubicBezTo>
                  <a:cubicBezTo>
                    <a:pt x="20579" y="15656"/>
                    <a:pt x="20594" y="15601"/>
                    <a:pt x="20605" y="15547"/>
                  </a:cubicBezTo>
                  <a:cubicBezTo>
                    <a:pt x="20650" y="15530"/>
                    <a:pt x="20695" y="15509"/>
                    <a:pt x="20738" y="15486"/>
                  </a:cubicBezTo>
                  <a:cubicBezTo>
                    <a:pt x="21028" y="15333"/>
                    <a:pt x="21250" y="15058"/>
                    <a:pt x="21364" y="14703"/>
                  </a:cubicBezTo>
                  <a:lnTo>
                    <a:pt x="21468" y="14375"/>
                  </a:lnTo>
                  <a:cubicBezTo>
                    <a:pt x="21600" y="13959"/>
                    <a:pt x="21549" y="13515"/>
                    <a:pt x="21363" y="1316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2" name="Shape 10677"/>
            <p:cNvSpPr/>
            <p:nvPr/>
          </p:nvSpPr>
          <p:spPr>
            <a:xfrm>
              <a:off x="5068854" y="3490283"/>
              <a:ext cx="9583" cy="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cubicBezTo>
                    <a:pt x="4822" y="0"/>
                    <a:pt x="0" y="4831"/>
                    <a:pt x="0" y="10805"/>
                  </a:cubicBezTo>
                  <a:cubicBezTo>
                    <a:pt x="0" y="16758"/>
                    <a:pt x="4822" y="21600"/>
                    <a:pt x="10803" y="21600"/>
                  </a:cubicBezTo>
                  <a:cubicBezTo>
                    <a:pt x="16778" y="21600"/>
                    <a:pt x="21600" y="16758"/>
                    <a:pt x="21600" y="10805"/>
                  </a:cubicBezTo>
                  <a:cubicBezTo>
                    <a:pt x="21600" y="4831"/>
                    <a:pt x="16778" y="0"/>
                    <a:pt x="10803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3" name="Shape 10678"/>
            <p:cNvSpPr/>
            <p:nvPr/>
          </p:nvSpPr>
          <p:spPr>
            <a:xfrm>
              <a:off x="5059328" y="3480758"/>
              <a:ext cx="24775" cy="2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2" h="18962" extrusionOk="0">
                  <a:moveTo>
                    <a:pt x="9477" y="15045"/>
                  </a:moveTo>
                  <a:cubicBezTo>
                    <a:pt x="6408" y="15045"/>
                    <a:pt x="3916" y="12549"/>
                    <a:pt x="3916" y="9488"/>
                  </a:cubicBezTo>
                  <a:cubicBezTo>
                    <a:pt x="3916" y="6416"/>
                    <a:pt x="6408" y="3928"/>
                    <a:pt x="9477" y="3928"/>
                  </a:cubicBezTo>
                  <a:cubicBezTo>
                    <a:pt x="12543" y="3928"/>
                    <a:pt x="15035" y="6430"/>
                    <a:pt x="15035" y="9488"/>
                  </a:cubicBezTo>
                  <a:cubicBezTo>
                    <a:pt x="15035" y="12549"/>
                    <a:pt x="12543" y="15045"/>
                    <a:pt x="9477" y="15045"/>
                  </a:cubicBezTo>
                  <a:close/>
                  <a:moveTo>
                    <a:pt x="5508" y="874"/>
                  </a:moveTo>
                  <a:cubicBezTo>
                    <a:pt x="757" y="3063"/>
                    <a:pt x="-1318" y="8684"/>
                    <a:pt x="873" y="13446"/>
                  </a:cubicBezTo>
                  <a:cubicBezTo>
                    <a:pt x="3064" y="18202"/>
                    <a:pt x="8692" y="20281"/>
                    <a:pt x="13444" y="18088"/>
                  </a:cubicBezTo>
                  <a:cubicBezTo>
                    <a:pt x="18194" y="15896"/>
                    <a:pt x="20282" y="10264"/>
                    <a:pt x="18091" y="5516"/>
                  </a:cubicBezTo>
                  <a:cubicBezTo>
                    <a:pt x="15900" y="756"/>
                    <a:pt x="10272" y="-1319"/>
                    <a:pt x="5508" y="87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4" name="Shape 10679"/>
            <p:cNvSpPr/>
            <p:nvPr/>
          </p:nvSpPr>
          <p:spPr>
            <a:xfrm>
              <a:off x="5045041" y="3504571"/>
              <a:ext cx="665" cy="2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0618" y="13994"/>
                    <a:pt x="12764" y="6693"/>
                    <a:pt x="0" y="0"/>
                  </a:cubicBezTo>
                  <a:cubicBezTo>
                    <a:pt x="0" y="4868"/>
                    <a:pt x="2492" y="9822"/>
                    <a:pt x="9818" y="14429"/>
                  </a:cubicBezTo>
                  <a:cubicBezTo>
                    <a:pt x="9818" y="14429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5" name="Shape 10680"/>
            <p:cNvSpPr/>
            <p:nvPr/>
          </p:nvSpPr>
          <p:spPr>
            <a:xfrm>
              <a:off x="5707029" y="3337884"/>
              <a:ext cx="103440" cy="14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6237"/>
                  </a:lnTo>
                  <a:lnTo>
                    <a:pt x="19919" y="21600"/>
                  </a:lnTo>
                  <a:cubicBezTo>
                    <a:pt x="21001" y="19748"/>
                    <a:pt x="21600" y="17709"/>
                    <a:pt x="21600" y="15571"/>
                  </a:cubicBezTo>
                  <a:cubicBezTo>
                    <a:pt x="21600" y="6971"/>
                    <a:pt x="11929" y="0"/>
                    <a:pt x="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Shape 10681"/>
            <p:cNvSpPr/>
            <p:nvPr/>
          </p:nvSpPr>
          <p:spPr>
            <a:xfrm>
              <a:off x="5583204" y="3356933"/>
              <a:ext cx="198830" cy="206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37" y="0"/>
                  </a:moveTo>
                  <a:cubicBezTo>
                    <a:pt x="5031" y="0"/>
                    <a:pt x="0" y="4835"/>
                    <a:pt x="0" y="10799"/>
                  </a:cubicBezTo>
                  <a:cubicBezTo>
                    <a:pt x="0" y="16765"/>
                    <a:pt x="5031" y="21600"/>
                    <a:pt x="11237" y="21600"/>
                  </a:cubicBezTo>
                  <a:cubicBezTo>
                    <a:pt x="15901" y="21600"/>
                    <a:pt x="19900" y="18870"/>
                    <a:pt x="21600" y="14983"/>
                  </a:cubicBezTo>
                  <a:lnTo>
                    <a:pt x="11237" y="11262"/>
                  </a:lnTo>
                  <a:cubicBezTo>
                    <a:pt x="11237" y="11262"/>
                    <a:pt x="11237" y="0"/>
                    <a:pt x="1123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" name="Shape 10682"/>
            <p:cNvSpPr/>
            <p:nvPr/>
          </p:nvSpPr>
          <p:spPr>
            <a:xfrm>
              <a:off x="6302341" y="3347409"/>
              <a:ext cx="287285" cy="270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79" y="20918"/>
                  </a:moveTo>
                  <a:lnTo>
                    <a:pt x="19753" y="20918"/>
                  </a:lnTo>
                  <a:lnTo>
                    <a:pt x="19753" y="19819"/>
                  </a:lnTo>
                  <a:cubicBezTo>
                    <a:pt x="19753" y="19756"/>
                    <a:pt x="19705" y="19705"/>
                    <a:pt x="19646" y="19705"/>
                  </a:cubicBezTo>
                  <a:cubicBezTo>
                    <a:pt x="19587" y="19705"/>
                    <a:pt x="19539" y="19756"/>
                    <a:pt x="19539" y="19819"/>
                  </a:cubicBezTo>
                  <a:lnTo>
                    <a:pt x="19539" y="20918"/>
                  </a:lnTo>
                  <a:lnTo>
                    <a:pt x="17610" y="20918"/>
                  </a:lnTo>
                  <a:lnTo>
                    <a:pt x="17610" y="19819"/>
                  </a:lnTo>
                  <a:cubicBezTo>
                    <a:pt x="17610" y="19756"/>
                    <a:pt x="17562" y="19705"/>
                    <a:pt x="17502" y="19705"/>
                  </a:cubicBezTo>
                  <a:cubicBezTo>
                    <a:pt x="17444" y="19705"/>
                    <a:pt x="17395" y="19756"/>
                    <a:pt x="17395" y="19819"/>
                  </a:cubicBezTo>
                  <a:lnTo>
                    <a:pt x="17395" y="20918"/>
                  </a:lnTo>
                  <a:lnTo>
                    <a:pt x="15467" y="20918"/>
                  </a:lnTo>
                  <a:lnTo>
                    <a:pt x="15467" y="19819"/>
                  </a:lnTo>
                  <a:cubicBezTo>
                    <a:pt x="15467" y="19756"/>
                    <a:pt x="15419" y="19705"/>
                    <a:pt x="15359" y="19705"/>
                  </a:cubicBezTo>
                  <a:cubicBezTo>
                    <a:pt x="15301" y="19705"/>
                    <a:pt x="15253" y="19756"/>
                    <a:pt x="15253" y="19819"/>
                  </a:cubicBezTo>
                  <a:lnTo>
                    <a:pt x="15253" y="20918"/>
                  </a:lnTo>
                  <a:lnTo>
                    <a:pt x="13324" y="20918"/>
                  </a:lnTo>
                  <a:lnTo>
                    <a:pt x="13324" y="19819"/>
                  </a:lnTo>
                  <a:cubicBezTo>
                    <a:pt x="13324" y="19756"/>
                    <a:pt x="13275" y="19705"/>
                    <a:pt x="13216" y="19705"/>
                  </a:cubicBezTo>
                  <a:cubicBezTo>
                    <a:pt x="13157" y="19705"/>
                    <a:pt x="13109" y="19756"/>
                    <a:pt x="13109" y="19819"/>
                  </a:cubicBezTo>
                  <a:lnTo>
                    <a:pt x="13109" y="20918"/>
                  </a:lnTo>
                  <a:lnTo>
                    <a:pt x="11181" y="20918"/>
                  </a:lnTo>
                  <a:lnTo>
                    <a:pt x="11181" y="19819"/>
                  </a:lnTo>
                  <a:cubicBezTo>
                    <a:pt x="11181" y="19756"/>
                    <a:pt x="11133" y="19705"/>
                    <a:pt x="11073" y="19705"/>
                  </a:cubicBezTo>
                  <a:cubicBezTo>
                    <a:pt x="11014" y="19705"/>
                    <a:pt x="10966" y="19756"/>
                    <a:pt x="10966" y="19819"/>
                  </a:cubicBezTo>
                  <a:lnTo>
                    <a:pt x="10966" y="20918"/>
                  </a:lnTo>
                  <a:lnTo>
                    <a:pt x="9037" y="20918"/>
                  </a:lnTo>
                  <a:lnTo>
                    <a:pt x="9037" y="19819"/>
                  </a:lnTo>
                  <a:cubicBezTo>
                    <a:pt x="9037" y="19756"/>
                    <a:pt x="8990" y="19705"/>
                    <a:pt x="8930" y="19705"/>
                  </a:cubicBezTo>
                  <a:cubicBezTo>
                    <a:pt x="8871" y="19705"/>
                    <a:pt x="8823" y="19756"/>
                    <a:pt x="8823" y="19819"/>
                  </a:cubicBezTo>
                  <a:lnTo>
                    <a:pt x="8823" y="20918"/>
                  </a:lnTo>
                  <a:lnTo>
                    <a:pt x="6894" y="20918"/>
                  </a:lnTo>
                  <a:lnTo>
                    <a:pt x="6894" y="19819"/>
                  </a:lnTo>
                  <a:cubicBezTo>
                    <a:pt x="6894" y="19756"/>
                    <a:pt x="6846" y="19705"/>
                    <a:pt x="6787" y="19705"/>
                  </a:cubicBezTo>
                  <a:cubicBezTo>
                    <a:pt x="6728" y="19705"/>
                    <a:pt x="6680" y="19756"/>
                    <a:pt x="6680" y="19819"/>
                  </a:cubicBezTo>
                  <a:lnTo>
                    <a:pt x="6680" y="20918"/>
                  </a:lnTo>
                  <a:lnTo>
                    <a:pt x="4751" y="20918"/>
                  </a:lnTo>
                  <a:lnTo>
                    <a:pt x="4751" y="19819"/>
                  </a:lnTo>
                  <a:cubicBezTo>
                    <a:pt x="4751" y="19756"/>
                    <a:pt x="4703" y="19705"/>
                    <a:pt x="4643" y="19705"/>
                  </a:cubicBezTo>
                  <a:cubicBezTo>
                    <a:pt x="4585" y="19705"/>
                    <a:pt x="4537" y="19756"/>
                    <a:pt x="4537" y="19819"/>
                  </a:cubicBezTo>
                  <a:lnTo>
                    <a:pt x="4537" y="20918"/>
                  </a:lnTo>
                  <a:lnTo>
                    <a:pt x="643" y="20918"/>
                  </a:lnTo>
                  <a:lnTo>
                    <a:pt x="643" y="18342"/>
                  </a:lnTo>
                  <a:lnTo>
                    <a:pt x="1504" y="18342"/>
                  </a:lnTo>
                  <a:cubicBezTo>
                    <a:pt x="1562" y="18342"/>
                    <a:pt x="1611" y="18290"/>
                    <a:pt x="1611" y="18228"/>
                  </a:cubicBezTo>
                  <a:cubicBezTo>
                    <a:pt x="1611" y="18165"/>
                    <a:pt x="1562" y="18114"/>
                    <a:pt x="1504" y="18114"/>
                  </a:cubicBezTo>
                  <a:lnTo>
                    <a:pt x="643" y="18114"/>
                  </a:lnTo>
                  <a:lnTo>
                    <a:pt x="643" y="16068"/>
                  </a:lnTo>
                  <a:lnTo>
                    <a:pt x="1504" y="16068"/>
                  </a:lnTo>
                  <a:cubicBezTo>
                    <a:pt x="1562" y="16068"/>
                    <a:pt x="1611" y="16017"/>
                    <a:pt x="1611" y="15954"/>
                  </a:cubicBezTo>
                  <a:cubicBezTo>
                    <a:pt x="1611" y="15891"/>
                    <a:pt x="1562" y="15840"/>
                    <a:pt x="1504" y="15840"/>
                  </a:cubicBezTo>
                  <a:lnTo>
                    <a:pt x="643" y="15840"/>
                  </a:lnTo>
                  <a:lnTo>
                    <a:pt x="643" y="13794"/>
                  </a:lnTo>
                  <a:lnTo>
                    <a:pt x="1504" y="13794"/>
                  </a:lnTo>
                  <a:cubicBezTo>
                    <a:pt x="1562" y="13794"/>
                    <a:pt x="1611" y="13743"/>
                    <a:pt x="1611" y="13680"/>
                  </a:cubicBezTo>
                  <a:cubicBezTo>
                    <a:pt x="1611" y="13618"/>
                    <a:pt x="1562" y="13567"/>
                    <a:pt x="1504" y="13567"/>
                  </a:cubicBezTo>
                  <a:lnTo>
                    <a:pt x="643" y="13567"/>
                  </a:lnTo>
                  <a:lnTo>
                    <a:pt x="643" y="11521"/>
                  </a:lnTo>
                  <a:lnTo>
                    <a:pt x="1504" y="11521"/>
                  </a:lnTo>
                  <a:cubicBezTo>
                    <a:pt x="1562" y="11521"/>
                    <a:pt x="1611" y="11469"/>
                    <a:pt x="1611" y="11406"/>
                  </a:cubicBezTo>
                  <a:cubicBezTo>
                    <a:pt x="1611" y="11344"/>
                    <a:pt x="1562" y="11293"/>
                    <a:pt x="1504" y="11293"/>
                  </a:cubicBezTo>
                  <a:lnTo>
                    <a:pt x="643" y="11293"/>
                  </a:lnTo>
                  <a:lnTo>
                    <a:pt x="643" y="9247"/>
                  </a:lnTo>
                  <a:lnTo>
                    <a:pt x="1504" y="9247"/>
                  </a:lnTo>
                  <a:cubicBezTo>
                    <a:pt x="1562" y="9247"/>
                    <a:pt x="1611" y="9196"/>
                    <a:pt x="1611" y="9133"/>
                  </a:cubicBezTo>
                  <a:cubicBezTo>
                    <a:pt x="1611" y="9071"/>
                    <a:pt x="1562" y="9020"/>
                    <a:pt x="1504" y="9020"/>
                  </a:cubicBezTo>
                  <a:lnTo>
                    <a:pt x="643" y="9020"/>
                  </a:lnTo>
                  <a:lnTo>
                    <a:pt x="643" y="6973"/>
                  </a:lnTo>
                  <a:lnTo>
                    <a:pt x="1504" y="6973"/>
                  </a:lnTo>
                  <a:cubicBezTo>
                    <a:pt x="1562" y="6973"/>
                    <a:pt x="1611" y="6923"/>
                    <a:pt x="1611" y="6859"/>
                  </a:cubicBezTo>
                  <a:cubicBezTo>
                    <a:pt x="1611" y="6797"/>
                    <a:pt x="1562" y="6745"/>
                    <a:pt x="1504" y="6745"/>
                  </a:cubicBezTo>
                  <a:lnTo>
                    <a:pt x="643" y="6745"/>
                  </a:lnTo>
                  <a:lnTo>
                    <a:pt x="643" y="4700"/>
                  </a:lnTo>
                  <a:lnTo>
                    <a:pt x="1504" y="4700"/>
                  </a:lnTo>
                  <a:cubicBezTo>
                    <a:pt x="1562" y="4700"/>
                    <a:pt x="1611" y="4649"/>
                    <a:pt x="1611" y="4586"/>
                  </a:cubicBezTo>
                  <a:cubicBezTo>
                    <a:pt x="1611" y="4523"/>
                    <a:pt x="1562" y="4472"/>
                    <a:pt x="1504" y="4472"/>
                  </a:cubicBezTo>
                  <a:lnTo>
                    <a:pt x="643" y="4472"/>
                  </a:lnTo>
                  <a:lnTo>
                    <a:pt x="643" y="2426"/>
                  </a:lnTo>
                  <a:lnTo>
                    <a:pt x="1504" y="2426"/>
                  </a:lnTo>
                  <a:cubicBezTo>
                    <a:pt x="1562" y="2426"/>
                    <a:pt x="1611" y="2375"/>
                    <a:pt x="1611" y="2312"/>
                  </a:cubicBezTo>
                  <a:cubicBezTo>
                    <a:pt x="1611" y="2250"/>
                    <a:pt x="1562" y="2198"/>
                    <a:pt x="1504" y="2198"/>
                  </a:cubicBezTo>
                  <a:lnTo>
                    <a:pt x="643" y="2198"/>
                  </a:lnTo>
                  <a:lnTo>
                    <a:pt x="643" y="341"/>
                  </a:lnTo>
                  <a:cubicBezTo>
                    <a:pt x="643" y="154"/>
                    <a:pt x="499" y="0"/>
                    <a:pt x="321" y="0"/>
                  </a:cubicBezTo>
                  <a:cubicBezTo>
                    <a:pt x="145" y="0"/>
                    <a:pt x="0" y="154"/>
                    <a:pt x="0" y="341"/>
                  </a:cubicBezTo>
                  <a:lnTo>
                    <a:pt x="0" y="21259"/>
                  </a:lnTo>
                  <a:cubicBezTo>
                    <a:pt x="0" y="21447"/>
                    <a:pt x="145" y="21600"/>
                    <a:pt x="321" y="21600"/>
                  </a:cubicBezTo>
                  <a:lnTo>
                    <a:pt x="21279" y="21600"/>
                  </a:lnTo>
                  <a:cubicBezTo>
                    <a:pt x="21457" y="21600"/>
                    <a:pt x="21600" y="21447"/>
                    <a:pt x="21600" y="21259"/>
                  </a:cubicBezTo>
                  <a:cubicBezTo>
                    <a:pt x="21600" y="21071"/>
                    <a:pt x="21457" y="20918"/>
                    <a:pt x="21279" y="2091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8" name="Shape 10683"/>
            <p:cNvSpPr/>
            <p:nvPr/>
          </p:nvSpPr>
          <p:spPr>
            <a:xfrm>
              <a:off x="6345204" y="3385508"/>
              <a:ext cx="29217" cy="19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9" name="Shape 10684"/>
            <p:cNvSpPr/>
            <p:nvPr/>
          </p:nvSpPr>
          <p:spPr>
            <a:xfrm>
              <a:off x="6407116" y="3461708"/>
              <a:ext cx="29217" cy="118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21"/>
                  </a:moveTo>
                  <a:cubicBezTo>
                    <a:pt x="18774" y="2008"/>
                    <a:pt x="16484" y="1028"/>
                    <a:pt x="14723" y="0"/>
                  </a:cubicBez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2921"/>
                    <a:pt x="21600" y="292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0" name="Shape 10685"/>
            <p:cNvSpPr/>
            <p:nvPr/>
          </p:nvSpPr>
          <p:spPr>
            <a:xfrm>
              <a:off x="6469029" y="3499809"/>
              <a:ext cx="29226" cy="78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14"/>
                  </a:moveTo>
                  <a:cubicBezTo>
                    <a:pt x="20899" y="1326"/>
                    <a:pt x="20204" y="1340"/>
                    <a:pt x="19503" y="1340"/>
                  </a:cubicBezTo>
                  <a:cubicBezTo>
                    <a:pt x="12725" y="1340"/>
                    <a:pt x="6139" y="877"/>
                    <a:pt x="0" y="0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1314"/>
                    <a:pt x="21600" y="131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1" name="Shape 10686"/>
            <p:cNvSpPr/>
            <p:nvPr/>
          </p:nvSpPr>
          <p:spPr>
            <a:xfrm>
              <a:off x="6535704" y="3495046"/>
              <a:ext cx="29226" cy="8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93"/>
                  </a:moveTo>
                  <a:lnTo>
                    <a:pt x="825" y="0"/>
                  </a:lnTo>
                  <a:cubicBezTo>
                    <a:pt x="557" y="56"/>
                    <a:pt x="282" y="107"/>
                    <a:pt x="0" y="159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7293"/>
                    <a:pt x="21600" y="729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2" name="Shape 10687"/>
            <p:cNvSpPr/>
            <p:nvPr/>
          </p:nvSpPr>
          <p:spPr>
            <a:xfrm>
              <a:off x="6430928" y="3361696"/>
              <a:ext cx="197842" cy="19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0851" extrusionOk="0">
                  <a:moveTo>
                    <a:pt x="10487" y="10430"/>
                  </a:moveTo>
                  <a:cubicBezTo>
                    <a:pt x="8487" y="12419"/>
                    <a:pt x="5231" y="12419"/>
                    <a:pt x="3231" y="10430"/>
                  </a:cubicBezTo>
                  <a:cubicBezTo>
                    <a:pt x="1229" y="8439"/>
                    <a:pt x="1230" y="5200"/>
                    <a:pt x="3231" y="3211"/>
                  </a:cubicBezTo>
                  <a:cubicBezTo>
                    <a:pt x="5231" y="1222"/>
                    <a:pt x="8487" y="1222"/>
                    <a:pt x="10487" y="3211"/>
                  </a:cubicBezTo>
                  <a:cubicBezTo>
                    <a:pt x="12489" y="5200"/>
                    <a:pt x="12489" y="8439"/>
                    <a:pt x="10487" y="10430"/>
                  </a:cubicBezTo>
                  <a:close/>
                  <a:moveTo>
                    <a:pt x="20592" y="19383"/>
                  </a:moveTo>
                  <a:lnTo>
                    <a:pt x="12279" y="10994"/>
                  </a:lnTo>
                  <a:cubicBezTo>
                    <a:pt x="14363" y="8320"/>
                    <a:pt x="14179" y="4450"/>
                    <a:pt x="11711" y="1994"/>
                  </a:cubicBezTo>
                  <a:cubicBezTo>
                    <a:pt x="9035" y="-665"/>
                    <a:pt x="4682" y="-665"/>
                    <a:pt x="2006" y="1994"/>
                  </a:cubicBezTo>
                  <a:cubicBezTo>
                    <a:pt x="-669" y="4655"/>
                    <a:pt x="-669" y="8985"/>
                    <a:pt x="2006" y="11646"/>
                  </a:cubicBezTo>
                  <a:cubicBezTo>
                    <a:pt x="4474" y="14100"/>
                    <a:pt x="8367" y="14284"/>
                    <a:pt x="11056" y="12212"/>
                  </a:cubicBezTo>
                  <a:lnTo>
                    <a:pt x="19369" y="20599"/>
                  </a:lnTo>
                  <a:cubicBezTo>
                    <a:pt x="19706" y="20935"/>
                    <a:pt x="20255" y="20935"/>
                    <a:pt x="20592" y="20599"/>
                  </a:cubicBezTo>
                  <a:cubicBezTo>
                    <a:pt x="20931" y="20264"/>
                    <a:pt x="20931" y="19719"/>
                    <a:pt x="20592" y="1938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3" name="Shape 10688"/>
            <p:cNvSpPr/>
            <p:nvPr/>
          </p:nvSpPr>
          <p:spPr>
            <a:xfrm>
              <a:off x="6478554" y="3390271"/>
              <a:ext cx="34467" cy="72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2782" y="9233"/>
                  </a:moveTo>
                  <a:cubicBezTo>
                    <a:pt x="8137" y="8314"/>
                    <a:pt x="6796" y="7755"/>
                    <a:pt x="6796" y="6747"/>
                  </a:cubicBezTo>
                  <a:cubicBezTo>
                    <a:pt x="6796" y="5937"/>
                    <a:pt x="8021" y="4999"/>
                    <a:pt x="11493" y="4999"/>
                  </a:cubicBezTo>
                  <a:cubicBezTo>
                    <a:pt x="14762" y="4999"/>
                    <a:pt x="16823" y="5559"/>
                    <a:pt x="17700" y="5803"/>
                  </a:cubicBezTo>
                  <a:cubicBezTo>
                    <a:pt x="17927" y="5862"/>
                    <a:pt x="18194" y="5873"/>
                    <a:pt x="18449" y="5835"/>
                  </a:cubicBezTo>
                  <a:cubicBezTo>
                    <a:pt x="18687" y="5789"/>
                    <a:pt x="18885" y="5701"/>
                    <a:pt x="18978" y="5584"/>
                  </a:cubicBezTo>
                  <a:lnTo>
                    <a:pt x="20301" y="3911"/>
                  </a:lnTo>
                  <a:cubicBezTo>
                    <a:pt x="20452" y="3718"/>
                    <a:pt x="20290" y="3500"/>
                    <a:pt x="19912" y="3396"/>
                  </a:cubicBezTo>
                  <a:cubicBezTo>
                    <a:pt x="18020" y="2870"/>
                    <a:pt x="15918" y="2561"/>
                    <a:pt x="13496" y="2475"/>
                  </a:cubicBezTo>
                  <a:lnTo>
                    <a:pt x="13496" y="425"/>
                  </a:lnTo>
                  <a:cubicBezTo>
                    <a:pt x="13496" y="192"/>
                    <a:pt x="13096" y="0"/>
                    <a:pt x="12596" y="0"/>
                  </a:cubicBezTo>
                  <a:lnTo>
                    <a:pt x="9333" y="0"/>
                  </a:lnTo>
                  <a:cubicBezTo>
                    <a:pt x="8834" y="0"/>
                    <a:pt x="8445" y="192"/>
                    <a:pt x="8445" y="425"/>
                  </a:cubicBezTo>
                  <a:lnTo>
                    <a:pt x="8445" y="2625"/>
                  </a:lnTo>
                  <a:cubicBezTo>
                    <a:pt x="3573" y="3143"/>
                    <a:pt x="478" y="4849"/>
                    <a:pt x="478" y="7050"/>
                  </a:cubicBezTo>
                  <a:cubicBezTo>
                    <a:pt x="478" y="9707"/>
                    <a:pt x="4926" y="10910"/>
                    <a:pt x="9734" y="11818"/>
                  </a:cubicBezTo>
                  <a:cubicBezTo>
                    <a:pt x="13572" y="12562"/>
                    <a:pt x="15145" y="13321"/>
                    <a:pt x="15145" y="14428"/>
                  </a:cubicBezTo>
                  <a:cubicBezTo>
                    <a:pt x="15145" y="15654"/>
                    <a:pt x="12974" y="16479"/>
                    <a:pt x="9757" y="16479"/>
                  </a:cubicBezTo>
                  <a:cubicBezTo>
                    <a:pt x="7266" y="16479"/>
                    <a:pt x="4676" y="16108"/>
                    <a:pt x="2650" y="15464"/>
                  </a:cubicBezTo>
                  <a:cubicBezTo>
                    <a:pt x="2429" y="15393"/>
                    <a:pt x="2139" y="15376"/>
                    <a:pt x="1878" y="15414"/>
                  </a:cubicBezTo>
                  <a:cubicBezTo>
                    <a:pt x="1616" y="15454"/>
                    <a:pt x="1407" y="15551"/>
                    <a:pt x="1320" y="15676"/>
                  </a:cubicBezTo>
                  <a:lnTo>
                    <a:pt x="54" y="17370"/>
                  </a:lnTo>
                  <a:cubicBezTo>
                    <a:pt x="-85" y="17548"/>
                    <a:pt x="49" y="17748"/>
                    <a:pt x="374" y="17857"/>
                  </a:cubicBezTo>
                  <a:cubicBezTo>
                    <a:pt x="2226" y="18488"/>
                    <a:pt x="5170" y="18933"/>
                    <a:pt x="8073" y="19030"/>
                  </a:cubicBezTo>
                  <a:lnTo>
                    <a:pt x="8073" y="21177"/>
                  </a:lnTo>
                  <a:cubicBezTo>
                    <a:pt x="8073" y="21411"/>
                    <a:pt x="8474" y="21600"/>
                    <a:pt x="8961" y="21600"/>
                  </a:cubicBezTo>
                  <a:lnTo>
                    <a:pt x="12289" y="21600"/>
                  </a:lnTo>
                  <a:cubicBezTo>
                    <a:pt x="12782" y="21600"/>
                    <a:pt x="13171" y="21411"/>
                    <a:pt x="13171" y="21177"/>
                  </a:cubicBezTo>
                  <a:lnTo>
                    <a:pt x="13171" y="18900"/>
                  </a:lnTo>
                  <a:cubicBezTo>
                    <a:pt x="18194" y="18364"/>
                    <a:pt x="21515" y="16533"/>
                    <a:pt x="21515" y="14253"/>
                  </a:cubicBezTo>
                  <a:cubicBezTo>
                    <a:pt x="21515" y="11928"/>
                    <a:pt x="18902" y="10429"/>
                    <a:pt x="12782" y="923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4" name="Shape 10689"/>
            <p:cNvSpPr/>
            <p:nvPr/>
          </p:nvSpPr>
          <p:spPr>
            <a:xfrm>
              <a:off x="7021479" y="3290258"/>
              <a:ext cx="151935" cy="15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5" y="7981"/>
                  </a:moveTo>
                  <a:cubicBezTo>
                    <a:pt x="12350" y="7981"/>
                    <a:pt x="13623" y="9243"/>
                    <a:pt x="13623" y="10801"/>
                  </a:cubicBezTo>
                  <a:cubicBezTo>
                    <a:pt x="13623" y="12363"/>
                    <a:pt x="12359" y="13620"/>
                    <a:pt x="10805" y="13620"/>
                  </a:cubicBezTo>
                  <a:cubicBezTo>
                    <a:pt x="9250" y="13620"/>
                    <a:pt x="7989" y="12363"/>
                    <a:pt x="7989" y="10801"/>
                  </a:cubicBezTo>
                  <a:cubicBezTo>
                    <a:pt x="7989" y="9243"/>
                    <a:pt x="9250" y="7981"/>
                    <a:pt x="10805" y="7981"/>
                  </a:cubicBezTo>
                  <a:close/>
                  <a:moveTo>
                    <a:pt x="4597" y="15007"/>
                  </a:moveTo>
                  <a:lnTo>
                    <a:pt x="2165" y="17437"/>
                  </a:lnTo>
                  <a:lnTo>
                    <a:pt x="4171" y="19453"/>
                  </a:lnTo>
                  <a:lnTo>
                    <a:pt x="6609" y="17014"/>
                  </a:lnTo>
                  <a:cubicBezTo>
                    <a:pt x="7432" y="17579"/>
                    <a:pt x="8368" y="17968"/>
                    <a:pt x="9374" y="18163"/>
                  </a:cubicBezTo>
                  <a:lnTo>
                    <a:pt x="9374" y="21600"/>
                  </a:lnTo>
                  <a:lnTo>
                    <a:pt x="12228" y="21600"/>
                  </a:lnTo>
                  <a:lnTo>
                    <a:pt x="12228" y="18163"/>
                  </a:lnTo>
                  <a:cubicBezTo>
                    <a:pt x="13235" y="17968"/>
                    <a:pt x="14179" y="17579"/>
                    <a:pt x="15001" y="17023"/>
                  </a:cubicBezTo>
                  <a:lnTo>
                    <a:pt x="17430" y="19453"/>
                  </a:lnTo>
                  <a:lnTo>
                    <a:pt x="19435" y="17437"/>
                  </a:lnTo>
                  <a:lnTo>
                    <a:pt x="17015" y="15007"/>
                  </a:lnTo>
                  <a:cubicBezTo>
                    <a:pt x="17572" y="14185"/>
                    <a:pt x="17961" y="13239"/>
                    <a:pt x="18154" y="12232"/>
                  </a:cubicBezTo>
                  <a:lnTo>
                    <a:pt x="21600" y="12232"/>
                  </a:lnTo>
                  <a:lnTo>
                    <a:pt x="21600" y="9378"/>
                  </a:lnTo>
                  <a:lnTo>
                    <a:pt x="18154" y="9378"/>
                  </a:lnTo>
                  <a:cubicBezTo>
                    <a:pt x="17969" y="8370"/>
                    <a:pt x="17580" y="7424"/>
                    <a:pt x="17015" y="6601"/>
                  </a:cubicBezTo>
                  <a:lnTo>
                    <a:pt x="19444" y="4170"/>
                  </a:lnTo>
                  <a:lnTo>
                    <a:pt x="17430" y="2158"/>
                  </a:lnTo>
                  <a:lnTo>
                    <a:pt x="15001" y="4587"/>
                  </a:lnTo>
                  <a:cubicBezTo>
                    <a:pt x="14179" y="4030"/>
                    <a:pt x="13235" y="3640"/>
                    <a:pt x="12228" y="3448"/>
                  </a:cubicBezTo>
                  <a:lnTo>
                    <a:pt x="12228" y="0"/>
                  </a:lnTo>
                  <a:lnTo>
                    <a:pt x="9374" y="0"/>
                  </a:lnTo>
                  <a:lnTo>
                    <a:pt x="9374" y="3448"/>
                  </a:lnTo>
                  <a:cubicBezTo>
                    <a:pt x="8368" y="3640"/>
                    <a:pt x="7423" y="4030"/>
                    <a:pt x="6599" y="4587"/>
                  </a:cubicBezTo>
                  <a:lnTo>
                    <a:pt x="4171" y="2158"/>
                  </a:lnTo>
                  <a:lnTo>
                    <a:pt x="2165" y="4170"/>
                  </a:lnTo>
                  <a:lnTo>
                    <a:pt x="4597" y="6601"/>
                  </a:lnTo>
                  <a:cubicBezTo>
                    <a:pt x="4040" y="7424"/>
                    <a:pt x="3641" y="8370"/>
                    <a:pt x="3446" y="9378"/>
                  </a:cubicBezTo>
                  <a:lnTo>
                    <a:pt x="0" y="9378"/>
                  </a:lnTo>
                  <a:lnTo>
                    <a:pt x="0" y="12232"/>
                  </a:lnTo>
                  <a:lnTo>
                    <a:pt x="3446" y="12232"/>
                  </a:lnTo>
                  <a:cubicBezTo>
                    <a:pt x="3641" y="13239"/>
                    <a:pt x="4040" y="14176"/>
                    <a:pt x="4597" y="1500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5" name="Shape 10690"/>
            <p:cNvSpPr/>
            <p:nvPr/>
          </p:nvSpPr>
          <p:spPr>
            <a:xfrm>
              <a:off x="6978616" y="3304546"/>
              <a:ext cx="296126" cy="22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474" extrusionOk="0">
                  <a:moveTo>
                    <a:pt x="21459" y="640"/>
                  </a:moveTo>
                  <a:cubicBezTo>
                    <a:pt x="21314" y="132"/>
                    <a:pt x="20872" y="-126"/>
                    <a:pt x="20479" y="61"/>
                  </a:cubicBezTo>
                  <a:lnTo>
                    <a:pt x="16470" y="2028"/>
                  </a:lnTo>
                  <a:cubicBezTo>
                    <a:pt x="16249" y="2133"/>
                    <a:pt x="16082" y="2366"/>
                    <a:pt x="16010" y="2658"/>
                  </a:cubicBezTo>
                  <a:lnTo>
                    <a:pt x="13094" y="14793"/>
                  </a:lnTo>
                  <a:lnTo>
                    <a:pt x="3537" y="14793"/>
                  </a:lnTo>
                  <a:cubicBezTo>
                    <a:pt x="3257" y="13559"/>
                    <a:pt x="1498" y="5607"/>
                    <a:pt x="1498" y="5607"/>
                  </a:cubicBezTo>
                  <a:cubicBezTo>
                    <a:pt x="1379" y="5082"/>
                    <a:pt x="956" y="4778"/>
                    <a:pt x="553" y="4928"/>
                  </a:cubicBezTo>
                  <a:cubicBezTo>
                    <a:pt x="147" y="5082"/>
                    <a:pt x="-87" y="5626"/>
                    <a:pt x="30" y="6154"/>
                  </a:cubicBezTo>
                  <a:lnTo>
                    <a:pt x="2224" y="16051"/>
                  </a:lnTo>
                  <a:cubicBezTo>
                    <a:pt x="2319" y="16478"/>
                    <a:pt x="2617" y="16771"/>
                    <a:pt x="2959" y="16771"/>
                  </a:cubicBezTo>
                  <a:lnTo>
                    <a:pt x="12634" y="16771"/>
                  </a:lnTo>
                  <a:cubicBezTo>
                    <a:pt x="12426" y="17706"/>
                    <a:pt x="12155" y="18911"/>
                    <a:pt x="12029" y="19498"/>
                  </a:cubicBezTo>
                  <a:lnTo>
                    <a:pt x="2861" y="19498"/>
                  </a:lnTo>
                  <a:cubicBezTo>
                    <a:pt x="2440" y="19498"/>
                    <a:pt x="2102" y="19937"/>
                    <a:pt x="2102" y="20487"/>
                  </a:cubicBezTo>
                  <a:cubicBezTo>
                    <a:pt x="2102" y="21035"/>
                    <a:pt x="2440" y="21474"/>
                    <a:pt x="2861" y="21474"/>
                  </a:cubicBezTo>
                  <a:lnTo>
                    <a:pt x="12602" y="21474"/>
                  </a:lnTo>
                  <a:cubicBezTo>
                    <a:pt x="12940" y="21474"/>
                    <a:pt x="13243" y="21183"/>
                    <a:pt x="13338" y="20761"/>
                  </a:cubicBezTo>
                  <a:lnTo>
                    <a:pt x="14389" y="16058"/>
                  </a:lnTo>
                  <a:cubicBezTo>
                    <a:pt x="14389" y="16058"/>
                    <a:pt x="14389" y="16051"/>
                    <a:pt x="14389" y="16046"/>
                  </a:cubicBezTo>
                  <a:cubicBezTo>
                    <a:pt x="14466" y="15729"/>
                    <a:pt x="17156" y="4554"/>
                    <a:pt x="17360" y="3707"/>
                  </a:cubicBezTo>
                  <a:cubicBezTo>
                    <a:pt x="17942" y="3419"/>
                    <a:pt x="21016" y="1916"/>
                    <a:pt x="21016" y="1916"/>
                  </a:cubicBezTo>
                  <a:cubicBezTo>
                    <a:pt x="21323" y="1765"/>
                    <a:pt x="21513" y="1390"/>
                    <a:pt x="21513" y="992"/>
                  </a:cubicBezTo>
                  <a:cubicBezTo>
                    <a:pt x="21508" y="874"/>
                    <a:pt x="21495" y="758"/>
                    <a:pt x="21459" y="64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6" name="Shape 10691"/>
            <p:cNvSpPr/>
            <p:nvPr/>
          </p:nvSpPr>
          <p:spPr>
            <a:xfrm>
              <a:off x="7126254" y="3537909"/>
              <a:ext cx="46416" cy="46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3" y="0"/>
                  </a:moveTo>
                  <a:cubicBezTo>
                    <a:pt x="4831" y="0"/>
                    <a:pt x="0" y="4828"/>
                    <a:pt x="0" y="10802"/>
                  </a:cubicBezTo>
                  <a:cubicBezTo>
                    <a:pt x="0" y="16746"/>
                    <a:pt x="4831" y="21600"/>
                    <a:pt x="10813" y="21600"/>
                  </a:cubicBezTo>
                  <a:cubicBezTo>
                    <a:pt x="16774" y="21600"/>
                    <a:pt x="21600" y="16746"/>
                    <a:pt x="21600" y="10802"/>
                  </a:cubicBezTo>
                  <a:cubicBezTo>
                    <a:pt x="21600" y="4828"/>
                    <a:pt x="16774" y="0"/>
                    <a:pt x="10813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7" name="Shape 10692"/>
            <p:cNvSpPr/>
            <p:nvPr/>
          </p:nvSpPr>
          <p:spPr>
            <a:xfrm>
              <a:off x="7002429" y="3537909"/>
              <a:ext cx="46416" cy="46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7" y="0"/>
                  </a:moveTo>
                  <a:cubicBezTo>
                    <a:pt x="4826" y="0"/>
                    <a:pt x="0" y="4828"/>
                    <a:pt x="0" y="10802"/>
                  </a:cubicBezTo>
                  <a:cubicBezTo>
                    <a:pt x="0" y="16746"/>
                    <a:pt x="4826" y="21600"/>
                    <a:pt x="10787" y="21600"/>
                  </a:cubicBezTo>
                  <a:cubicBezTo>
                    <a:pt x="16774" y="21600"/>
                    <a:pt x="21600" y="16746"/>
                    <a:pt x="21600" y="10802"/>
                  </a:cubicBezTo>
                  <a:cubicBezTo>
                    <a:pt x="21600" y="4828"/>
                    <a:pt x="16774" y="0"/>
                    <a:pt x="1078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8" name="Shape 10693"/>
            <p:cNvSpPr/>
            <p:nvPr/>
          </p:nvSpPr>
          <p:spPr>
            <a:xfrm>
              <a:off x="7854916" y="3304546"/>
              <a:ext cx="37096" cy="14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17839"/>
                  </a:lnTo>
                  <a:cubicBezTo>
                    <a:pt x="21600" y="1783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9" name="Shape 10694"/>
            <p:cNvSpPr/>
            <p:nvPr/>
          </p:nvSpPr>
          <p:spPr>
            <a:xfrm>
              <a:off x="7802529" y="3352171"/>
              <a:ext cx="37152" cy="112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51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19251"/>
                  </a:lnTo>
                  <a:lnTo>
                    <a:pt x="10805" y="21600"/>
                  </a:lnTo>
                  <a:cubicBezTo>
                    <a:pt x="10805" y="21600"/>
                    <a:pt x="21600" y="19251"/>
                    <a:pt x="21600" y="1925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0" name="Shape 10695"/>
            <p:cNvSpPr/>
            <p:nvPr/>
          </p:nvSpPr>
          <p:spPr>
            <a:xfrm>
              <a:off x="7750141" y="3380746"/>
              <a:ext cx="37096" cy="60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2819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1" name="Shape 10696"/>
            <p:cNvSpPr/>
            <p:nvPr/>
          </p:nvSpPr>
          <p:spPr>
            <a:xfrm>
              <a:off x="7692991" y="3399796"/>
              <a:ext cx="256282" cy="134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7" y="13337"/>
                  </a:moveTo>
                  <a:lnTo>
                    <a:pt x="10544" y="13337"/>
                  </a:lnTo>
                  <a:lnTo>
                    <a:pt x="0" y="0"/>
                  </a:lnTo>
                  <a:lnTo>
                    <a:pt x="0" y="18947"/>
                  </a:lnTo>
                  <a:cubicBezTo>
                    <a:pt x="0" y="20405"/>
                    <a:pt x="623" y="21600"/>
                    <a:pt x="1388" y="21600"/>
                  </a:cubicBezTo>
                  <a:lnTo>
                    <a:pt x="20208" y="21600"/>
                  </a:lnTo>
                  <a:cubicBezTo>
                    <a:pt x="20971" y="21600"/>
                    <a:pt x="21600" y="20405"/>
                    <a:pt x="21600" y="18947"/>
                  </a:cubicBezTo>
                  <a:lnTo>
                    <a:pt x="21600" y="0"/>
                  </a:lnTo>
                  <a:cubicBezTo>
                    <a:pt x="21600" y="0"/>
                    <a:pt x="11057" y="13337"/>
                    <a:pt x="11057" y="1333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2" name="Shape 10697"/>
            <p:cNvSpPr/>
            <p:nvPr/>
          </p:nvSpPr>
          <p:spPr>
            <a:xfrm>
              <a:off x="8569291" y="3456946"/>
              <a:ext cx="59922" cy="5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0" y="0"/>
                  </a:moveTo>
                  <a:cubicBezTo>
                    <a:pt x="9717" y="0"/>
                    <a:pt x="8647" y="352"/>
                    <a:pt x="7558" y="352"/>
                  </a:cubicBezTo>
                  <a:cubicBezTo>
                    <a:pt x="9368" y="1073"/>
                    <a:pt x="10810" y="3236"/>
                    <a:pt x="10810" y="5398"/>
                  </a:cubicBezTo>
                  <a:cubicBezTo>
                    <a:pt x="10810" y="8279"/>
                    <a:pt x="8279" y="10790"/>
                    <a:pt x="5395" y="10790"/>
                  </a:cubicBezTo>
                  <a:cubicBezTo>
                    <a:pt x="3252" y="10790"/>
                    <a:pt x="1445" y="9352"/>
                    <a:pt x="369" y="7558"/>
                  </a:cubicBezTo>
                  <a:cubicBezTo>
                    <a:pt x="369" y="8644"/>
                    <a:pt x="0" y="9717"/>
                    <a:pt x="0" y="10790"/>
                  </a:cubicBezTo>
                  <a:cubicBezTo>
                    <a:pt x="0" y="16929"/>
                    <a:pt x="4671" y="21600"/>
                    <a:pt x="10810" y="21600"/>
                  </a:cubicBezTo>
                  <a:cubicBezTo>
                    <a:pt x="16923" y="21600"/>
                    <a:pt x="21600" y="16929"/>
                    <a:pt x="21600" y="10790"/>
                  </a:cubicBezTo>
                  <a:cubicBezTo>
                    <a:pt x="21600" y="4677"/>
                    <a:pt x="16923" y="0"/>
                    <a:pt x="1081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3" name="Shape 10698"/>
            <p:cNvSpPr/>
            <p:nvPr/>
          </p:nvSpPr>
          <p:spPr>
            <a:xfrm>
              <a:off x="8478804" y="3356934"/>
              <a:ext cx="239613" cy="239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2" y="7199"/>
                  </a:moveTo>
                  <a:lnTo>
                    <a:pt x="15227" y="7199"/>
                  </a:lnTo>
                  <a:cubicBezTo>
                    <a:pt x="14098" y="6087"/>
                    <a:pt x="12538" y="5402"/>
                    <a:pt x="10803" y="5402"/>
                  </a:cubicBezTo>
                  <a:cubicBezTo>
                    <a:pt x="9063" y="5402"/>
                    <a:pt x="7506" y="6087"/>
                    <a:pt x="6373" y="7199"/>
                  </a:cubicBezTo>
                  <a:lnTo>
                    <a:pt x="1802" y="7199"/>
                  </a:lnTo>
                  <a:lnTo>
                    <a:pt x="1802" y="2879"/>
                  </a:lnTo>
                  <a:cubicBezTo>
                    <a:pt x="1802" y="2250"/>
                    <a:pt x="2251" y="1802"/>
                    <a:pt x="2879" y="1802"/>
                  </a:cubicBezTo>
                  <a:lnTo>
                    <a:pt x="18721" y="1802"/>
                  </a:lnTo>
                  <a:cubicBezTo>
                    <a:pt x="19349" y="1802"/>
                    <a:pt x="19802" y="2250"/>
                    <a:pt x="19802" y="2879"/>
                  </a:cubicBezTo>
                  <a:cubicBezTo>
                    <a:pt x="19802" y="2879"/>
                    <a:pt x="19802" y="7199"/>
                    <a:pt x="19802" y="7199"/>
                  </a:cubicBezTo>
                  <a:close/>
                  <a:moveTo>
                    <a:pt x="10803" y="16199"/>
                  </a:moveTo>
                  <a:cubicBezTo>
                    <a:pt x="8279" y="16199"/>
                    <a:pt x="6303" y="14223"/>
                    <a:pt x="6303" y="11698"/>
                  </a:cubicBezTo>
                  <a:cubicBezTo>
                    <a:pt x="6303" y="9180"/>
                    <a:pt x="8279" y="7199"/>
                    <a:pt x="10803" y="7199"/>
                  </a:cubicBezTo>
                  <a:cubicBezTo>
                    <a:pt x="13321" y="7199"/>
                    <a:pt x="15302" y="9180"/>
                    <a:pt x="15302" y="11698"/>
                  </a:cubicBezTo>
                  <a:cubicBezTo>
                    <a:pt x="15302" y="14223"/>
                    <a:pt x="13321" y="16199"/>
                    <a:pt x="10803" y="16199"/>
                  </a:cubicBezTo>
                  <a:close/>
                  <a:moveTo>
                    <a:pt x="18721" y="0"/>
                  </a:moveTo>
                  <a:lnTo>
                    <a:pt x="2879" y="0"/>
                  </a:lnTo>
                  <a:cubicBezTo>
                    <a:pt x="1261" y="0"/>
                    <a:pt x="0" y="1261"/>
                    <a:pt x="0" y="2879"/>
                  </a:cubicBezTo>
                  <a:lnTo>
                    <a:pt x="0" y="18723"/>
                  </a:lnTo>
                  <a:cubicBezTo>
                    <a:pt x="0" y="20339"/>
                    <a:pt x="1261" y="21600"/>
                    <a:pt x="2879" y="21600"/>
                  </a:cubicBezTo>
                  <a:lnTo>
                    <a:pt x="18721" y="21600"/>
                  </a:lnTo>
                  <a:cubicBezTo>
                    <a:pt x="20339" y="21600"/>
                    <a:pt x="21600" y="20339"/>
                    <a:pt x="21600" y="18723"/>
                  </a:cubicBezTo>
                  <a:lnTo>
                    <a:pt x="21600" y="2879"/>
                  </a:lnTo>
                  <a:cubicBezTo>
                    <a:pt x="21600" y="1261"/>
                    <a:pt x="20339" y="0"/>
                    <a:pt x="1872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4" name="Shape 10699"/>
            <p:cNvSpPr/>
            <p:nvPr/>
          </p:nvSpPr>
          <p:spPr>
            <a:xfrm>
              <a:off x="8645491" y="3390271"/>
              <a:ext cx="39933" cy="39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65" y="0"/>
                  </a:moveTo>
                  <a:lnTo>
                    <a:pt x="1610" y="0"/>
                  </a:lnTo>
                  <a:cubicBezTo>
                    <a:pt x="528" y="0"/>
                    <a:pt x="0" y="553"/>
                    <a:pt x="0" y="1633"/>
                  </a:cubicBezTo>
                  <a:lnTo>
                    <a:pt x="0" y="19962"/>
                  </a:lnTo>
                  <a:cubicBezTo>
                    <a:pt x="0" y="21042"/>
                    <a:pt x="528" y="21600"/>
                    <a:pt x="1610" y="21600"/>
                  </a:cubicBezTo>
                  <a:lnTo>
                    <a:pt x="19965" y="21600"/>
                  </a:lnTo>
                  <a:cubicBezTo>
                    <a:pt x="21047" y="21600"/>
                    <a:pt x="21600" y="21042"/>
                    <a:pt x="21600" y="19962"/>
                  </a:cubicBezTo>
                  <a:lnTo>
                    <a:pt x="21600" y="1633"/>
                  </a:lnTo>
                  <a:cubicBezTo>
                    <a:pt x="21600" y="553"/>
                    <a:pt x="21047" y="0"/>
                    <a:pt x="1996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5" name="Shape 10700"/>
            <p:cNvSpPr/>
            <p:nvPr/>
          </p:nvSpPr>
          <p:spPr>
            <a:xfrm>
              <a:off x="3497228" y="4014159"/>
              <a:ext cx="232485" cy="38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21558" y="1658"/>
                  </a:moveTo>
                  <a:lnTo>
                    <a:pt x="20174" y="20808"/>
                  </a:lnTo>
                  <a:cubicBezTo>
                    <a:pt x="20137" y="21280"/>
                    <a:pt x="20052" y="21600"/>
                    <a:pt x="19958" y="21600"/>
                  </a:cubicBezTo>
                  <a:lnTo>
                    <a:pt x="19250" y="21600"/>
                  </a:lnTo>
                  <a:cubicBezTo>
                    <a:pt x="19153" y="21600"/>
                    <a:pt x="19067" y="21280"/>
                    <a:pt x="19035" y="20808"/>
                  </a:cubicBezTo>
                  <a:lnTo>
                    <a:pt x="18380" y="11679"/>
                  </a:lnTo>
                  <a:cubicBezTo>
                    <a:pt x="18314" y="10763"/>
                    <a:pt x="18253" y="9897"/>
                    <a:pt x="18201" y="9058"/>
                  </a:cubicBezTo>
                  <a:cubicBezTo>
                    <a:pt x="18139" y="9997"/>
                    <a:pt x="18074" y="10863"/>
                    <a:pt x="18013" y="11705"/>
                  </a:cubicBezTo>
                  <a:lnTo>
                    <a:pt x="17317" y="20834"/>
                  </a:lnTo>
                  <a:cubicBezTo>
                    <a:pt x="17285" y="21301"/>
                    <a:pt x="17199" y="21600"/>
                    <a:pt x="17106" y="21600"/>
                  </a:cubicBezTo>
                  <a:lnTo>
                    <a:pt x="16397" y="21600"/>
                  </a:lnTo>
                  <a:cubicBezTo>
                    <a:pt x="16300" y="21600"/>
                    <a:pt x="16211" y="21280"/>
                    <a:pt x="16178" y="20781"/>
                  </a:cubicBezTo>
                  <a:lnTo>
                    <a:pt x="14880" y="1637"/>
                  </a:lnTo>
                  <a:cubicBezTo>
                    <a:pt x="14856" y="1265"/>
                    <a:pt x="14868" y="842"/>
                    <a:pt x="14908" y="520"/>
                  </a:cubicBezTo>
                  <a:cubicBezTo>
                    <a:pt x="14953" y="199"/>
                    <a:pt x="15022" y="0"/>
                    <a:pt x="15096" y="0"/>
                  </a:cubicBezTo>
                  <a:lnTo>
                    <a:pt x="15898" y="0"/>
                  </a:lnTo>
                  <a:cubicBezTo>
                    <a:pt x="15999" y="0"/>
                    <a:pt x="16088" y="349"/>
                    <a:pt x="16117" y="842"/>
                  </a:cubicBezTo>
                  <a:lnTo>
                    <a:pt x="16687" y="10590"/>
                  </a:lnTo>
                  <a:cubicBezTo>
                    <a:pt x="16732" y="11409"/>
                    <a:pt x="16776" y="12172"/>
                    <a:pt x="16821" y="12915"/>
                  </a:cubicBezTo>
                  <a:cubicBezTo>
                    <a:pt x="16870" y="12172"/>
                    <a:pt x="16922" y="11409"/>
                    <a:pt x="16980" y="10566"/>
                  </a:cubicBezTo>
                  <a:lnTo>
                    <a:pt x="17684" y="795"/>
                  </a:lnTo>
                  <a:cubicBezTo>
                    <a:pt x="17716" y="325"/>
                    <a:pt x="17801" y="0"/>
                    <a:pt x="17895" y="0"/>
                  </a:cubicBezTo>
                  <a:lnTo>
                    <a:pt x="18554" y="0"/>
                  </a:lnTo>
                  <a:cubicBezTo>
                    <a:pt x="18652" y="0"/>
                    <a:pt x="18737" y="325"/>
                    <a:pt x="18770" y="795"/>
                  </a:cubicBezTo>
                  <a:lnTo>
                    <a:pt x="19433" y="10370"/>
                  </a:lnTo>
                  <a:cubicBezTo>
                    <a:pt x="19494" y="11233"/>
                    <a:pt x="19547" y="12028"/>
                    <a:pt x="19600" y="12792"/>
                  </a:cubicBezTo>
                  <a:cubicBezTo>
                    <a:pt x="19641" y="12075"/>
                    <a:pt x="19686" y="11309"/>
                    <a:pt x="19743" y="10443"/>
                  </a:cubicBezTo>
                  <a:lnTo>
                    <a:pt x="20357" y="819"/>
                  </a:lnTo>
                  <a:cubicBezTo>
                    <a:pt x="20386" y="325"/>
                    <a:pt x="20475" y="0"/>
                    <a:pt x="20573" y="0"/>
                  </a:cubicBezTo>
                  <a:lnTo>
                    <a:pt x="21346" y="0"/>
                  </a:lnTo>
                  <a:cubicBezTo>
                    <a:pt x="21419" y="0"/>
                    <a:pt x="21492" y="199"/>
                    <a:pt x="21533" y="520"/>
                  </a:cubicBezTo>
                  <a:cubicBezTo>
                    <a:pt x="21578" y="871"/>
                    <a:pt x="21586" y="1291"/>
                    <a:pt x="21558" y="1658"/>
                  </a:cubicBezTo>
                  <a:cubicBezTo>
                    <a:pt x="21558" y="1658"/>
                    <a:pt x="21558" y="1658"/>
                    <a:pt x="21558" y="1658"/>
                  </a:cubicBezTo>
                  <a:close/>
                  <a:moveTo>
                    <a:pt x="14123" y="1658"/>
                  </a:moveTo>
                  <a:lnTo>
                    <a:pt x="12739" y="20808"/>
                  </a:lnTo>
                  <a:cubicBezTo>
                    <a:pt x="12703" y="21280"/>
                    <a:pt x="12618" y="21600"/>
                    <a:pt x="12524" y="21600"/>
                  </a:cubicBezTo>
                  <a:lnTo>
                    <a:pt x="11811" y="21600"/>
                  </a:lnTo>
                  <a:cubicBezTo>
                    <a:pt x="11718" y="21600"/>
                    <a:pt x="11632" y="21280"/>
                    <a:pt x="11600" y="20808"/>
                  </a:cubicBezTo>
                  <a:lnTo>
                    <a:pt x="10941" y="11679"/>
                  </a:lnTo>
                  <a:cubicBezTo>
                    <a:pt x="10876" y="10763"/>
                    <a:pt x="10818" y="9897"/>
                    <a:pt x="10762" y="9058"/>
                  </a:cubicBezTo>
                  <a:cubicBezTo>
                    <a:pt x="10705" y="9997"/>
                    <a:pt x="10640" y="10863"/>
                    <a:pt x="10579" y="11705"/>
                  </a:cubicBezTo>
                  <a:lnTo>
                    <a:pt x="9883" y="20834"/>
                  </a:lnTo>
                  <a:cubicBezTo>
                    <a:pt x="9850" y="21301"/>
                    <a:pt x="9765" y="21600"/>
                    <a:pt x="9671" y="21600"/>
                  </a:cubicBezTo>
                  <a:lnTo>
                    <a:pt x="8960" y="21600"/>
                  </a:lnTo>
                  <a:cubicBezTo>
                    <a:pt x="8866" y="21600"/>
                    <a:pt x="8776" y="21280"/>
                    <a:pt x="8744" y="20781"/>
                  </a:cubicBezTo>
                  <a:lnTo>
                    <a:pt x="7445" y="1637"/>
                  </a:lnTo>
                  <a:cubicBezTo>
                    <a:pt x="7420" y="1265"/>
                    <a:pt x="7433" y="842"/>
                    <a:pt x="7474" y="520"/>
                  </a:cubicBezTo>
                  <a:cubicBezTo>
                    <a:pt x="7518" y="199"/>
                    <a:pt x="7588" y="0"/>
                    <a:pt x="7662" y="0"/>
                  </a:cubicBezTo>
                  <a:lnTo>
                    <a:pt x="8462" y="0"/>
                  </a:lnTo>
                  <a:cubicBezTo>
                    <a:pt x="8565" y="0"/>
                    <a:pt x="8650" y="349"/>
                    <a:pt x="8682" y="842"/>
                  </a:cubicBezTo>
                  <a:lnTo>
                    <a:pt x="9252" y="10590"/>
                  </a:lnTo>
                  <a:cubicBezTo>
                    <a:pt x="9297" y="11409"/>
                    <a:pt x="9342" y="12172"/>
                    <a:pt x="9387" y="12915"/>
                  </a:cubicBezTo>
                  <a:cubicBezTo>
                    <a:pt x="9436" y="12172"/>
                    <a:pt x="9488" y="11409"/>
                    <a:pt x="9545" y="10566"/>
                  </a:cubicBezTo>
                  <a:lnTo>
                    <a:pt x="10249" y="795"/>
                  </a:lnTo>
                  <a:cubicBezTo>
                    <a:pt x="10282" y="325"/>
                    <a:pt x="10367" y="0"/>
                    <a:pt x="10460" y="0"/>
                  </a:cubicBezTo>
                  <a:lnTo>
                    <a:pt x="11120" y="0"/>
                  </a:lnTo>
                  <a:cubicBezTo>
                    <a:pt x="11218" y="0"/>
                    <a:pt x="11303" y="325"/>
                    <a:pt x="11335" y="795"/>
                  </a:cubicBezTo>
                  <a:lnTo>
                    <a:pt x="12003" y="10370"/>
                  </a:lnTo>
                  <a:cubicBezTo>
                    <a:pt x="12060" y="11233"/>
                    <a:pt x="12113" y="12028"/>
                    <a:pt x="12162" y="12792"/>
                  </a:cubicBezTo>
                  <a:cubicBezTo>
                    <a:pt x="12206" y="12075"/>
                    <a:pt x="12251" y="11309"/>
                    <a:pt x="12304" y="10443"/>
                  </a:cubicBezTo>
                  <a:lnTo>
                    <a:pt x="12918" y="819"/>
                  </a:lnTo>
                  <a:cubicBezTo>
                    <a:pt x="12951" y="325"/>
                    <a:pt x="13041" y="0"/>
                    <a:pt x="13138" y="0"/>
                  </a:cubicBezTo>
                  <a:lnTo>
                    <a:pt x="13907" y="0"/>
                  </a:lnTo>
                  <a:cubicBezTo>
                    <a:pt x="13984" y="0"/>
                    <a:pt x="14058" y="199"/>
                    <a:pt x="14098" y="520"/>
                  </a:cubicBezTo>
                  <a:cubicBezTo>
                    <a:pt x="14143" y="871"/>
                    <a:pt x="14152" y="1291"/>
                    <a:pt x="14123" y="1658"/>
                  </a:cubicBezTo>
                  <a:cubicBezTo>
                    <a:pt x="14123" y="1658"/>
                    <a:pt x="14123" y="1658"/>
                    <a:pt x="14123" y="1658"/>
                  </a:cubicBezTo>
                  <a:close/>
                  <a:moveTo>
                    <a:pt x="6688" y="1658"/>
                  </a:moveTo>
                  <a:lnTo>
                    <a:pt x="5300" y="20808"/>
                  </a:lnTo>
                  <a:cubicBezTo>
                    <a:pt x="5269" y="21280"/>
                    <a:pt x="5184" y="21600"/>
                    <a:pt x="5089" y="21600"/>
                  </a:cubicBezTo>
                  <a:lnTo>
                    <a:pt x="4377" y="21600"/>
                  </a:lnTo>
                  <a:cubicBezTo>
                    <a:pt x="4283" y="21600"/>
                    <a:pt x="4198" y="21280"/>
                    <a:pt x="4165" y="20808"/>
                  </a:cubicBezTo>
                  <a:lnTo>
                    <a:pt x="3507" y="11679"/>
                  </a:lnTo>
                  <a:cubicBezTo>
                    <a:pt x="3441" y="10763"/>
                    <a:pt x="3384" y="9897"/>
                    <a:pt x="3327" y="9058"/>
                  </a:cubicBezTo>
                  <a:cubicBezTo>
                    <a:pt x="3272" y="9997"/>
                    <a:pt x="3205" y="10863"/>
                    <a:pt x="3145" y="11705"/>
                  </a:cubicBezTo>
                  <a:lnTo>
                    <a:pt x="2449" y="20834"/>
                  </a:lnTo>
                  <a:cubicBezTo>
                    <a:pt x="2416" y="21301"/>
                    <a:pt x="2330" y="21600"/>
                    <a:pt x="2237" y="21600"/>
                  </a:cubicBezTo>
                  <a:lnTo>
                    <a:pt x="1524" y="21600"/>
                  </a:lnTo>
                  <a:cubicBezTo>
                    <a:pt x="1431" y="21600"/>
                    <a:pt x="1345" y="21280"/>
                    <a:pt x="1309" y="20781"/>
                  </a:cubicBezTo>
                  <a:lnTo>
                    <a:pt x="16" y="1637"/>
                  </a:lnTo>
                  <a:cubicBezTo>
                    <a:pt x="-14" y="1265"/>
                    <a:pt x="-1" y="842"/>
                    <a:pt x="43" y="520"/>
                  </a:cubicBezTo>
                  <a:cubicBezTo>
                    <a:pt x="84" y="199"/>
                    <a:pt x="153" y="0"/>
                    <a:pt x="231" y="0"/>
                  </a:cubicBezTo>
                  <a:lnTo>
                    <a:pt x="1028" y="0"/>
                  </a:lnTo>
                  <a:cubicBezTo>
                    <a:pt x="1130" y="0"/>
                    <a:pt x="1219" y="349"/>
                    <a:pt x="1248" y="842"/>
                  </a:cubicBezTo>
                  <a:lnTo>
                    <a:pt x="1817" y="10590"/>
                  </a:lnTo>
                  <a:cubicBezTo>
                    <a:pt x="1866" y="11409"/>
                    <a:pt x="1907" y="12172"/>
                    <a:pt x="1951" y="12915"/>
                  </a:cubicBezTo>
                  <a:cubicBezTo>
                    <a:pt x="2000" y="12172"/>
                    <a:pt x="2054" y="11409"/>
                    <a:pt x="2110" y="10566"/>
                  </a:cubicBezTo>
                  <a:lnTo>
                    <a:pt x="2814" y="795"/>
                  </a:lnTo>
                  <a:cubicBezTo>
                    <a:pt x="2847" y="325"/>
                    <a:pt x="2932" y="0"/>
                    <a:pt x="3026" y="0"/>
                  </a:cubicBezTo>
                  <a:lnTo>
                    <a:pt x="3685" y="0"/>
                  </a:lnTo>
                  <a:cubicBezTo>
                    <a:pt x="3783" y="0"/>
                    <a:pt x="3868" y="325"/>
                    <a:pt x="3901" y="795"/>
                  </a:cubicBezTo>
                  <a:lnTo>
                    <a:pt x="4568" y="10370"/>
                  </a:lnTo>
                  <a:cubicBezTo>
                    <a:pt x="4625" y="11233"/>
                    <a:pt x="4678" y="12028"/>
                    <a:pt x="4731" y="12792"/>
                  </a:cubicBezTo>
                  <a:cubicBezTo>
                    <a:pt x="4772" y="12075"/>
                    <a:pt x="4817" y="11309"/>
                    <a:pt x="4873" y="10443"/>
                  </a:cubicBezTo>
                  <a:lnTo>
                    <a:pt x="5485" y="819"/>
                  </a:lnTo>
                  <a:cubicBezTo>
                    <a:pt x="5517" y="325"/>
                    <a:pt x="5606" y="0"/>
                    <a:pt x="5705" y="0"/>
                  </a:cubicBezTo>
                  <a:lnTo>
                    <a:pt x="6472" y="0"/>
                  </a:lnTo>
                  <a:cubicBezTo>
                    <a:pt x="6550" y="0"/>
                    <a:pt x="6620" y="199"/>
                    <a:pt x="6664" y="520"/>
                  </a:cubicBezTo>
                  <a:cubicBezTo>
                    <a:pt x="6709" y="871"/>
                    <a:pt x="6717" y="1291"/>
                    <a:pt x="6688" y="1658"/>
                  </a:cubicBezTo>
                  <a:cubicBezTo>
                    <a:pt x="6688" y="1658"/>
                    <a:pt x="6688" y="1658"/>
                    <a:pt x="6688" y="165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6" name="Shape 10701"/>
            <p:cNvSpPr/>
            <p:nvPr/>
          </p:nvSpPr>
          <p:spPr>
            <a:xfrm>
              <a:off x="3501991" y="3914146"/>
              <a:ext cx="222061" cy="8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06" y="8356"/>
                  </a:moveTo>
                  <a:cubicBezTo>
                    <a:pt x="5737" y="9482"/>
                    <a:pt x="5490" y="10701"/>
                    <a:pt x="5263" y="12001"/>
                  </a:cubicBezTo>
                  <a:lnTo>
                    <a:pt x="4227" y="12001"/>
                  </a:lnTo>
                  <a:cubicBezTo>
                    <a:pt x="4764" y="10608"/>
                    <a:pt x="5362" y="9387"/>
                    <a:pt x="6006" y="8356"/>
                  </a:cubicBezTo>
                  <a:cubicBezTo>
                    <a:pt x="6006" y="8356"/>
                    <a:pt x="6006" y="8356"/>
                    <a:pt x="6006" y="8356"/>
                  </a:cubicBezTo>
                  <a:close/>
                  <a:moveTo>
                    <a:pt x="10800" y="4806"/>
                  </a:moveTo>
                  <a:cubicBezTo>
                    <a:pt x="12156" y="4806"/>
                    <a:pt x="13406" y="7571"/>
                    <a:pt x="14349" y="12001"/>
                  </a:cubicBezTo>
                  <a:lnTo>
                    <a:pt x="7255" y="12001"/>
                  </a:lnTo>
                  <a:cubicBezTo>
                    <a:pt x="8194" y="7571"/>
                    <a:pt x="9448" y="4806"/>
                    <a:pt x="10800" y="4806"/>
                  </a:cubicBezTo>
                  <a:cubicBezTo>
                    <a:pt x="10800" y="4806"/>
                    <a:pt x="10800" y="4806"/>
                    <a:pt x="10800" y="4806"/>
                  </a:cubicBezTo>
                  <a:close/>
                  <a:moveTo>
                    <a:pt x="17377" y="12001"/>
                  </a:moveTo>
                  <a:lnTo>
                    <a:pt x="16336" y="12001"/>
                  </a:lnTo>
                  <a:cubicBezTo>
                    <a:pt x="16114" y="10701"/>
                    <a:pt x="15863" y="9482"/>
                    <a:pt x="15594" y="8356"/>
                  </a:cubicBezTo>
                  <a:cubicBezTo>
                    <a:pt x="16243" y="9387"/>
                    <a:pt x="16836" y="10608"/>
                    <a:pt x="17377" y="12001"/>
                  </a:cubicBezTo>
                  <a:cubicBezTo>
                    <a:pt x="17377" y="12001"/>
                    <a:pt x="17377" y="12001"/>
                    <a:pt x="17377" y="12001"/>
                  </a:cubicBezTo>
                  <a:close/>
                  <a:moveTo>
                    <a:pt x="1855" y="21600"/>
                  </a:moveTo>
                  <a:cubicBezTo>
                    <a:pt x="2104" y="19877"/>
                    <a:pt x="2410" y="18235"/>
                    <a:pt x="2777" y="16712"/>
                  </a:cubicBezTo>
                  <a:cubicBezTo>
                    <a:pt x="2833" y="16736"/>
                    <a:pt x="2883" y="16806"/>
                    <a:pt x="2939" y="16806"/>
                  </a:cubicBezTo>
                  <a:lnTo>
                    <a:pt x="4581" y="16806"/>
                  </a:lnTo>
                  <a:cubicBezTo>
                    <a:pt x="4406" y="18317"/>
                    <a:pt x="4274" y="19948"/>
                    <a:pt x="4155" y="21600"/>
                  </a:cubicBezTo>
                  <a:lnTo>
                    <a:pt x="5950" y="21600"/>
                  </a:lnTo>
                  <a:cubicBezTo>
                    <a:pt x="6083" y="19923"/>
                    <a:pt x="6241" y="18295"/>
                    <a:pt x="6441" y="16806"/>
                  </a:cubicBezTo>
                  <a:lnTo>
                    <a:pt x="15163" y="16806"/>
                  </a:lnTo>
                  <a:cubicBezTo>
                    <a:pt x="15360" y="18295"/>
                    <a:pt x="15517" y="19923"/>
                    <a:pt x="15654" y="21600"/>
                  </a:cubicBezTo>
                  <a:lnTo>
                    <a:pt x="17450" y="21600"/>
                  </a:lnTo>
                  <a:cubicBezTo>
                    <a:pt x="17330" y="19948"/>
                    <a:pt x="17194" y="18317"/>
                    <a:pt x="17023" y="16806"/>
                  </a:cubicBezTo>
                  <a:lnTo>
                    <a:pt x="18666" y="16806"/>
                  </a:lnTo>
                  <a:cubicBezTo>
                    <a:pt x="18721" y="16806"/>
                    <a:pt x="18772" y="16736"/>
                    <a:pt x="18828" y="16712"/>
                  </a:cubicBezTo>
                  <a:cubicBezTo>
                    <a:pt x="19189" y="18235"/>
                    <a:pt x="19501" y="19877"/>
                    <a:pt x="19749" y="21600"/>
                  </a:cubicBezTo>
                  <a:lnTo>
                    <a:pt x="21600" y="21600"/>
                  </a:lnTo>
                  <a:cubicBezTo>
                    <a:pt x="20124" y="9083"/>
                    <a:pt x="15846" y="0"/>
                    <a:pt x="10800" y="0"/>
                  </a:cubicBezTo>
                  <a:cubicBezTo>
                    <a:pt x="5758" y="0"/>
                    <a:pt x="1480" y="9083"/>
                    <a:pt x="0" y="21600"/>
                  </a:cubicBezTo>
                  <a:cubicBezTo>
                    <a:pt x="0" y="21600"/>
                    <a:pt x="1855" y="21600"/>
                    <a:pt x="1855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7" name="Shape 10702"/>
            <p:cNvSpPr/>
            <p:nvPr/>
          </p:nvSpPr>
          <p:spPr>
            <a:xfrm>
              <a:off x="3501991" y="4066546"/>
              <a:ext cx="222061" cy="8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94" y="13243"/>
                  </a:moveTo>
                  <a:cubicBezTo>
                    <a:pt x="15867" y="12117"/>
                    <a:pt x="16114" y="10896"/>
                    <a:pt x="16341" y="9599"/>
                  </a:cubicBezTo>
                  <a:lnTo>
                    <a:pt x="17377" y="9599"/>
                  </a:lnTo>
                  <a:cubicBezTo>
                    <a:pt x="16836" y="10993"/>
                    <a:pt x="16243" y="12211"/>
                    <a:pt x="15594" y="13243"/>
                  </a:cubicBezTo>
                  <a:cubicBezTo>
                    <a:pt x="15594" y="13243"/>
                    <a:pt x="15594" y="13243"/>
                    <a:pt x="15594" y="13243"/>
                  </a:cubicBezTo>
                  <a:close/>
                  <a:moveTo>
                    <a:pt x="10800" y="16793"/>
                  </a:moveTo>
                  <a:cubicBezTo>
                    <a:pt x="9448" y="16793"/>
                    <a:pt x="8194" y="14025"/>
                    <a:pt x="7255" y="9599"/>
                  </a:cubicBezTo>
                  <a:lnTo>
                    <a:pt x="14349" y="9599"/>
                  </a:lnTo>
                  <a:cubicBezTo>
                    <a:pt x="13406" y="14025"/>
                    <a:pt x="12156" y="16793"/>
                    <a:pt x="10800" y="16793"/>
                  </a:cubicBezTo>
                  <a:cubicBezTo>
                    <a:pt x="10800" y="16793"/>
                    <a:pt x="10800" y="16793"/>
                    <a:pt x="10800" y="16793"/>
                  </a:cubicBezTo>
                  <a:close/>
                  <a:moveTo>
                    <a:pt x="4227" y="9599"/>
                  </a:moveTo>
                  <a:lnTo>
                    <a:pt x="5263" y="9599"/>
                  </a:lnTo>
                  <a:cubicBezTo>
                    <a:pt x="5490" y="10896"/>
                    <a:pt x="5737" y="12117"/>
                    <a:pt x="6006" y="13243"/>
                  </a:cubicBezTo>
                  <a:cubicBezTo>
                    <a:pt x="5362" y="12211"/>
                    <a:pt x="4764" y="10993"/>
                    <a:pt x="4227" y="9599"/>
                  </a:cubicBezTo>
                  <a:cubicBezTo>
                    <a:pt x="4227" y="9599"/>
                    <a:pt x="4227" y="9599"/>
                    <a:pt x="4227" y="9599"/>
                  </a:cubicBezTo>
                  <a:close/>
                  <a:moveTo>
                    <a:pt x="19749" y="0"/>
                  </a:moveTo>
                  <a:cubicBezTo>
                    <a:pt x="19501" y="1723"/>
                    <a:pt x="19189" y="3351"/>
                    <a:pt x="18823" y="4885"/>
                  </a:cubicBezTo>
                  <a:cubicBezTo>
                    <a:pt x="18772" y="4852"/>
                    <a:pt x="18721" y="4793"/>
                    <a:pt x="18666" y="4793"/>
                  </a:cubicBezTo>
                  <a:lnTo>
                    <a:pt x="17019" y="4793"/>
                  </a:lnTo>
                  <a:cubicBezTo>
                    <a:pt x="17194" y="3267"/>
                    <a:pt x="17330" y="1648"/>
                    <a:pt x="17450" y="0"/>
                  </a:cubicBezTo>
                  <a:lnTo>
                    <a:pt x="15654" y="0"/>
                  </a:lnTo>
                  <a:cubicBezTo>
                    <a:pt x="15517" y="1676"/>
                    <a:pt x="15360" y="3304"/>
                    <a:pt x="15163" y="4793"/>
                  </a:cubicBezTo>
                  <a:lnTo>
                    <a:pt x="6441" y="4793"/>
                  </a:lnTo>
                  <a:cubicBezTo>
                    <a:pt x="6241" y="3304"/>
                    <a:pt x="6083" y="1676"/>
                    <a:pt x="5950" y="0"/>
                  </a:cubicBezTo>
                  <a:lnTo>
                    <a:pt x="4155" y="0"/>
                  </a:lnTo>
                  <a:cubicBezTo>
                    <a:pt x="4274" y="1648"/>
                    <a:pt x="4410" y="3267"/>
                    <a:pt x="4581" y="4793"/>
                  </a:cubicBezTo>
                  <a:lnTo>
                    <a:pt x="2939" y="4793"/>
                  </a:lnTo>
                  <a:cubicBezTo>
                    <a:pt x="2883" y="4793"/>
                    <a:pt x="2833" y="4852"/>
                    <a:pt x="2777" y="4885"/>
                  </a:cubicBezTo>
                  <a:cubicBezTo>
                    <a:pt x="2414" y="3351"/>
                    <a:pt x="2104" y="1723"/>
                    <a:pt x="1855" y="0"/>
                  </a:cubicBezTo>
                  <a:lnTo>
                    <a:pt x="0" y="0"/>
                  </a:lnTo>
                  <a:cubicBezTo>
                    <a:pt x="1480" y="12515"/>
                    <a:pt x="5758" y="21600"/>
                    <a:pt x="10800" y="21600"/>
                  </a:cubicBezTo>
                  <a:cubicBezTo>
                    <a:pt x="15846" y="21600"/>
                    <a:pt x="20124" y="12515"/>
                    <a:pt x="21600" y="0"/>
                  </a:cubicBezTo>
                  <a:cubicBezTo>
                    <a:pt x="21600" y="0"/>
                    <a:pt x="19749" y="0"/>
                    <a:pt x="1974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8" name="Shape 10703"/>
            <p:cNvSpPr/>
            <p:nvPr/>
          </p:nvSpPr>
          <p:spPr>
            <a:xfrm>
              <a:off x="4368766" y="4090358"/>
              <a:ext cx="53146" cy="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92" y="15292"/>
                  </a:moveTo>
                  <a:cubicBezTo>
                    <a:pt x="14145" y="16434"/>
                    <a:pt x="12546" y="17160"/>
                    <a:pt x="10788" y="17160"/>
                  </a:cubicBezTo>
                  <a:cubicBezTo>
                    <a:pt x="9030" y="17160"/>
                    <a:pt x="7431" y="16434"/>
                    <a:pt x="6283" y="15292"/>
                  </a:cubicBezTo>
                  <a:cubicBezTo>
                    <a:pt x="5136" y="14145"/>
                    <a:pt x="4436" y="12568"/>
                    <a:pt x="4436" y="10812"/>
                  </a:cubicBezTo>
                  <a:cubicBezTo>
                    <a:pt x="4436" y="9032"/>
                    <a:pt x="5136" y="7455"/>
                    <a:pt x="6283" y="6306"/>
                  </a:cubicBezTo>
                  <a:cubicBezTo>
                    <a:pt x="7457" y="5160"/>
                    <a:pt x="9030" y="4436"/>
                    <a:pt x="10788" y="4436"/>
                  </a:cubicBezTo>
                  <a:cubicBezTo>
                    <a:pt x="12546" y="4436"/>
                    <a:pt x="14145" y="5160"/>
                    <a:pt x="15292" y="6306"/>
                  </a:cubicBezTo>
                  <a:cubicBezTo>
                    <a:pt x="16440" y="7455"/>
                    <a:pt x="17164" y="9032"/>
                    <a:pt x="17164" y="10812"/>
                  </a:cubicBezTo>
                  <a:cubicBezTo>
                    <a:pt x="17164" y="12568"/>
                    <a:pt x="16440" y="14145"/>
                    <a:pt x="15292" y="15292"/>
                  </a:cubicBezTo>
                  <a:close/>
                  <a:moveTo>
                    <a:pt x="10788" y="0"/>
                  </a:moveTo>
                  <a:cubicBezTo>
                    <a:pt x="7814" y="0"/>
                    <a:pt x="5113" y="1219"/>
                    <a:pt x="3151" y="3176"/>
                  </a:cubicBezTo>
                  <a:cubicBezTo>
                    <a:pt x="1215" y="5113"/>
                    <a:pt x="0" y="7816"/>
                    <a:pt x="0" y="10812"/>
                  </a:cubicBezTo>
                  <a:cubicBezTo>
                    <a:pt x="0" y="13791"/>
                    <a:pt x="1215" y="16487"/>
                    <a:pt x="3151" y="18422"/>
                  </a:cubicBezTo>
                  <a:cubicBezTo>
                    <a:pt x="5113" y="20381"/>
                    <a:pt x="7814" y="21600"/>
                    <a:pt x="10788" y="21600"/>
                  </a:cubicBezTo>
                  <a:cubicBezTo>
                    <a:pt x="13782" y="21600"/>
                    <a:pt x="16487" y="20381"/>
                    <a:pt x="18424" y="18422"/>
                  </a:cubicBezTo>
                  <a:cubicBezTo>
                    <a:pt x="20386" y="16487"/>
                    <a:pt x="21600" y="13791"/>
                    <a:pt x="21600" y="10812"/>
                  </a:cubicBezTo>
                  <a:cubicBezTo>
                    <a:pt x="21600" y="7816"/>
                    <a:pt x="20386" y="5113"/>
                    <a:pt x="18424" y="3176"/>
                  </a:cubicBezTo>
                  <a:cubicBezTo>
                    <a:pt x="16487" y="1219"/>
                    <a:pt x="13782" y="0"/>
                    <a:pt x="1078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9" name="Shape 10704"/>
            <p:cNvSpPr/>
            <p:nvPr/>
          </p:nvSpPr>
          <p:spPr>
            <a:xfrm>
              <a:off x="4230653" y="4061783"/>
              <a:ext cx="184200" cy="24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0923" extrusionOk="0">
                  <a:moveTo>
                    <a:pt x="21511" y="4759"/>
                  </a:moveTo>
                  <a:cubicBezTo>
                    <a:pt x="21511" y="2108"/>
                    <a:pt x="21226" y="0"/>
                    <a:pt x="20871" y="0"/>
                  </a:cubicBezTo>
                  <a:lnTo>
                    <a:pt x="1566" y="0"/>
                  </a:lnTo>
                  <a:lnTo>
                    <a:pt x="1566" y="36"/>
                  </a:lnTo>
                  <a:cubicBezTo>
                    <a:pt x="1347" y="36"/>
                    <a:pt x="1140" y="858"/>
                    <a:pt x="1022" y="2298"/>
                  </a:cubicBezTo>
                  <a:lnTo>
                    <a:pt x="90" y="13774"/>
                  </a:lnTo>
                  <a:cubicBezTo>
                    <a:pt x="-89" y="15992"/>
                    <a:pt x="7" y="18889"/>
                    <a:pt x="304" y="20236"/>
                  </a:cubicBezTo>
                  <a:cubicBezTo>
                    <a:pt x="602" y="21600"/>
                    <a:pt x="991" y="20864"/>
                    <a:pt x="1172" y="18646"/>
                  </a:cubicBezTo>
                  <a:lnTo>
                    <a:pt x="1914" y="9485"/>
                  </a:lnTo>
                  <a:lnTo>
                    <a:pt x="20871" y="9485"/>
                  </a:lnTo>
                  <a:cubicBezTo>
                    <a:pt x="21226" y="9485"/>
                    <a:pt x="21511" y="7365"/>
                    <a:pt x="21511" y="475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0" name="Shape 10705"/>
            <p:cNvSpPr/>
            <p:nvPr/>
          </p:nvSpPr>
          <p:spPr>
            <a:xfrm>
              <a:off x="4111591" y="3880808"/>
              <a:ext cx="348616" cy="165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6921"/>
                  </a:moveTo>
                  <a:cubicBezTo>
                    <a:pt x="21449" y="6921"/>
                    <a:pt x="21600" y="6603"/>
                    <a:pt x="21600" y="6214"/>
                  </a:cubicBezTo>
                  <a:cubicBezTo>
                    <a:pt x="21600" y="5823"/>
                    <a:pt x="21449" y="5505"/>
                    <a:pt x="21263" y="5505"/>
                  </a:cubicBezTo>
                  <a:lnTo>
                    <a:pt x="5951" y="5505"/>
                  </a:lnTo>
                  <a:cubicBezTo>
                    <a:pt x="5906" y="5505"/>
                    <a:pt x="5861" y="5526"/>
                    <a:pt x="5816" y="5562"/>
                  </a:cubicBezTo>
                  <a:cubicBezTo>
                    <a:pt x="5648" y="5721"/>
                    <a:pt x="5569" y="6141"/>
                    <a:pt x="5641" y="6494"/>
                  </a:cubicBezTo>
                  <a:lnTo>
                    <a:pt x="6395" y="10108"/>
                  </a:lnTo>
                  <a:cubicBezTo>
                    <a:pt x="6413" y="10219"/>
                    <a:pt x="6443" y="10317"/>
                    <a:pt x="6482" y="10396"/>
                  </a:cubicBezTo>
                  <a:cubicBezTo>
                    <a:pt x="6483" y="10400"/>
                    <a:pt x="6486" y="10401"/>
                    <a:pt x="6487" y="10404"/>
                  </a:cubicBezTo>
                  <a:cubicBezTo>
                    <a:pt x="6501" y="10431"/>
                    <a:pt x="6515" y="10454"/>
                    <a:pt x="6530" y="10475"/>
                  </a:cubicBezTo>
                  <a:cubicBezTo>
                    <a:pt x="6540" y="10489"/>
                    <a:pt x="6550" y="10500"/>
                    <a:pt x="6560" y="10510"/>
                  </a:cubicBezTo>
                  <a:cubicBezTo>
                    <a:pt x="6569" y="10520"/>
                    <a:pt x="6576" y="10529"/>
                    <a:pt x="6585" y="10537"/>
                  </a:cubicBezTo>
                  <a:cubicBezTo>
                    <a:pt x="6604" y="10554"/>
                    <a:pt x="6623" y="10566"/>
                    <a:pt x="6644" y="10575"/>
                  </a:cubicBezTo>
                  <a:cubicBezTo>
                    <a:pt x="6644" y="10575"/>
                    <a:pt x="6644" y="10576"/>
                    <a:pt x="6645" y="10576"/>
                  </a:cubicBezTo>
                  <a:cubicBezTo>
                    <a:pt x="6672" y="10589"/>
                    <a:pt x="6700" y="10593"/>
                    <a:pt x="6730" y="10591"/>
                  </a:cubicBezTo>
                  <a:lnTo>
                    <a:pt x="20530" y="10591"/>
                  </a:lnTo>
                  <a:lnTo>
                    <a:pt x="20330" y="12845"/>
                  </a:lnTo>
                  <a:lnTo>
                    <a:pt x="7487" y="12845"/>
                  </a:lnTo>
                  <a:cubicBezTo>
                    <a:pt x="7457" y="12843"/>
                    <a:pt x="7428" y="12849"/>
                    <a:pt x="7399" y="12865"/>
                  </a:cubicBezTo>
                  <a:cubicBezTo>
                    <a:pt x="7250" y="12936"/>
                    <a:pt x="7138" y="13217"/>
                    <a:pt x="7138" y="13552"/>
                  </a:cubicBezTo>
                  <a:cubicBezTo>
                    <a:pt x="7138" y="13674"/>
                    <a:pt x="7154" y="13786"/>
                    <a:pt x="7180" y="13887"/>
                  </a:cubicBezTo>
                  <a:lnTo>
                    <a:pt x="7931" y="17504"/>
                  </a:lnTo>
                  <a:cubicBezTo>
                    <a:pt x="7983" y="17749"/>
                    <a:pt x="8103" y="17931"/>
                    <a:pt x="8240" y="17931"/>
                  </a:cubicBezTo>
                  <a:lnTo>
                    <a:pt x="19877" y="17931"/>
                  </a:lnTo>
                  <a:lnTo>
                    <a:pt x="19677" y="20178"/>
                  </a:lnTo>
                  <a:lnTo>
                    <a:pt x="7207" y="20178"/>
                  </a:lnTo>
                  <a:lnTo>
                    <a:pt x="3168" y="441"/>
                  </a:lnTo>
                  <a:cubicBezTo>
                    <a:pt x="3159" y="395"/>
                    <a:pt x="3147" y="349"/>
                    <a:pt x="3134" y="307"/>
                  </a:cubicBezTo>
                  <a:cubicBezTo>
                    <a:pt x="3133" y="304"/>
                    <a:pt x="3131" y="303"/>
                    <a:pt x="3131" y="300"/>
                  </a:cubicBezTo>
                  <a:cubicBezTo>
                    <a:pt x="3118" y="266"/>
                    <a:pt x="3105" y="232"/>
                    <a:pt x="3091" y="202"/>
                  </a:cubicBezTo>
                  <a:cubicBezTo>
                    <a:pt x="3090" y="199"/>
                    <a:pt x="3088" y="196"/>
                    <a:pt x="3086" y="194"/>
                  </a:cubicBezTo>
                  <a:cubicBezTo>
                    <a:pt x="3026" y="74"/>
                    <a:pt x="2945" y="0"/>
                    <a:pt x="2856" y="0"/>
                  </a:cubicBezTo>
                  <a:lnTo>
                    <a:pt x="337" y="0"/>
                  </a:lnTo>
                  <a:cubicBezTo>
                    <a:pt x="298" y="0"/>
                    <a:pt x="262" y="17"/>
                    <a:pt x="227" y="42"/>
                  </a:cubicBezTo>
                  <a:cubicBezTo>
                    <a:pt x="219" y="49"/>
                    <a:pt x="210" y="51"/>
                    <a:pt x="202" y="57"/>
                  </a:cubicBezTo>
                  <a:cubicBezTo>
                    <a:pt x="192" y="67"/>
                    <a:pt x="184" y="80"/>
                    <a:pt x="174" y="92"/>
                  </a:cubicBezTo>
                  <a:cubicBezTo>
                    <a:pt x="164" y="104"/>
                    <a:pt x="154" y="114"/>
                    <a:pt x="145" y="127"/>
                  </a:cubicBezTo>
                  <a:cubicBezTo>
                    <a:pt x="142" y="132"/>
                    <a:pt x="139" y="138"/>
                    <a:pt x="136" y="142"/>
                  </a:cubicBezTo>
                  <a:cubicBezTo>
                    <a:pt x="54" y="272"/>
                    <a:pt x="0" y="476"/>
                    <a:pt x="0" y="708"/>
                  </a:cubicBezTo>
                  <a:cubicBezTo>
                    <a:pt x="0" y="811"/>
                    <a:pt x="11" y="912"/>
                    <a:pt x="30" y="1000"/>
                  </a:cubicBezTo>
                  <a:lnTo>
                    <a:pt x="783" y="4609"/>
                  </a:lnTo>
                  <a:cubicBezTo>
                    <a:pt x="828" y="4888"/>
                    <a:pt x="952" y="5093"/>
                    <a:pt x="1102" y="5093"/>
                  </a:cubicBezTo>
                  <a:lnTo>
                    <a:pt x="1923" y="5093"/>
                  </a:lnTo>
                  <a:cubicBezTo>
                    <a:pt x="2111" y="5093"/>
                    <a:pt x="2263" y="4768"/>
                    <a:pt x="2263" y="4378"/>
                  </a:cubicBezTo>
                  <a:cubicBezTo>
                    <a:pt x="2263" y="3988"/>
                    <a:pt x="2111" y="3669"/>
                    <a:pt x="1923" y="3669"/>
                  </a:cubicBezTo>
                  <a:lnTo>
                    <a:pt x="1319" y="3669"/>
                  </a:lnTo>
                  <a:lnTo>
                    <a:pt x="853" y="1424"/>
                  </a:lnTo>
                  <a:lnTo>
                    <a:pt x="2636" y="1424"/>
                  </a:lnTo>
                  <a:lnTo>
                    <a:pt x="6663" y="21099"/>
                  </a:lnTo>
                  <a:cubicBezTo>
                    <a:pt x="6705" y="21388"/>
                    <a:pt x="6833" y="21600"/>
                    <a:pt x="6988" y="21600"/>
                  </a:cubicBezTo>
                  <a:lnTo>
                    <a:pt x="19959" y="21600"/>
                  </a:lnTo>
                  <a:cubicBezTo>
                    <a:pt x="20130" y="21600"/>
                    <a:pt x="20278" y="21319"/>
                    <a:pt x="20295" y="20964"/>
                  </a:cubicBezTo>
                  <a:lnTo>
                    <a:pt x="20612" y="17384"/>
                  </a:lnTo>
                  <a:cubicBezTo>
                    <a:pt x="20617" y="17331"/>
                    <a:pt x="20621" y="17278"/>
                    <a:pt x="20621" y="17222"/>
                  </a:cubicBezTo>
                  <a:cubicBezTo>
                    <a:pt x="20621" y="17074"/>
                    <a:pt x="20599" y="16937"/>
                    <a:pt x="20562" y="16822"/>
                  </a:cubicBezTo>
                  <a:cubicBezTo>
                    <a:pt x="20560" y="16817"/>
                    <a:pt x="20558" y="16813"/>
                    <a:pt x="20556" y="16809"/>
                  </a:cubicBezTo>
                  <a:cubicBezTo>
                    <a:pt x="20546" y="16778"/>
                    <a:pt x="20535" y="16748"/>
                    <a:pt x="20522" y="16721"/>
                  </a:cubicBezTo>
                  <a:cubicBezTo>
                    <a:pt x="20510" y="16696"/>
                    <a:pt x="20497" y="16673"/>
                    <a:pt x="20482" y="16652"/>
                  </a:cubicBezTo>
                  <a:cubicBezTo>
                    <a:pt x="20479" y="16646"/>
                    <a:pt x="20476" y="16641"/>
                    <a:pt x="20472" y="16635"/>
                  </a:cubicBezTo>
                  <a:cubicBezTo>
                    <a:pt x="20463" y="16622"/>
                    <a:pt x="20454" y="16613"/>
                    <a:pt x="20444" y="16602"/>
                  </a:cubicBezTo>
                  <a:cubicBezTo>
                    <a:pt x="20434" y="16591"/>
                    <a:pt x="20424" y="16578"/>
                    <a:pt x="20413" y="16568"/>
                  </a:cubicBezTo>
                  <a:cubicBezTo>
                    <a:pt x="20411" y="16567"/>
                    <a:pt x="20409" y="16566"/>
                    <a:pt x="20407" y="16565"/>
                  </a:cubicBezTo>
                  <a:cubicBezTo>
                    <a:pt x="20369" y="16534"/>
                    <a:pt x="20328" y="16514"/>
                    <a:pt x="20285" y="16514"/>
                  </a:cubicBezTo>
                  <a:lnTo>
                    <a:pt x="8460" y="16514"/>
                  </a:lnTo>
                  <a:lnTo>
                    <a:pt x="7992" y="14261"/>
                  </a:lnTo>
                  <a:lnTo>
                    <a:pt x="20611" y="14261"/>
                  </a:lnTo>
                  <a:cubicBezTo>
                    <a:pt x="20783" y="14261"/>
                    <a:pt x="20930" y="13979"/>
                    <a:pt x="20948" y="13625"/>
                  </a:cubicBezTo>
                  <a:lnTo>
                    <a:pt x="21265" y="10043"/>
                  </a:lnTo>
                  <a:cubicBezTo>
                    <a:pt x="21270" y="9992"/>
                    <a:pt x="21274" y="9939"/>
                    <a:pt x="21274" y="9882"/>
                  </a:cubicBezTo>
                  <a:cubicBezTo>
                    <a:pt x="21274" y="9492"/>
                    <a:pt x="21122" y="9175"/>
                    <a:pt x="20937" y="9175"/>
                  </a:cubicBezTo>
                  <a:lnTo>
                    <a:pt x="6932" y="9175"/>
                  </a:lnTo>
                  <a:lnTo>
                    <a:pt x="6465" y="6921"/>
                  </a:lnTo>
                  <a:cubicBezTo>
                    <a:pt x="6465" y="6921"/>
                    <a:pt x="21263" y="6921"/>
                    <a:pt x="21263" y="692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1" name="Shape 10706"/>
            <p:cNvSpPr/>
            <p:nvPr/>
          </p:nvSpPr>
          <p:spPr>
            <a:xfrm>
              <a:off x="4187791" y="4090358"/>
              <a:ext cx="53092" cy="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07" y="15292"/>
                  </a:moveTo>
                  <a:cubicBezTo>
                    <a:pt x="14158" y="16434"/>
                    <a:pt x="12555" y="17160"/>
                    <a:pt x="10796" y="17160"/>
                  </a:cubicBezTo>
                  <a:cubicBezTo>
                    <a:pt x="9036" y="17160"/>
                    <a:pt x="7439" y="16434"/>
                    <a:pt x="6291" y="15292"/>
                  </a:cubicBezTo>
                  <a:cubicBezTo>
                    <a:pt x="5144" y="14145"/>
                    <a:pt x="4419" y="12568"/>
                    <a:pt x="4419" y="10812"/>
                  </a:cubicBezTo>
                  <a:cubicBezTo>
                    <a:pt x="4419" y="9032"/>
                    <a:pt x="5144" y="7455"/>
                    <a:pt x="6291" y="6306"/>
                  </a:cubicBezTo>
                  <a:cubicBezTo>
                    <a:pt x="7439" y="5160"/>
                    <a:pt x="9036" y="4436"/>
                    <a:pt x="10796" y="4436"/>
                  </a:cubicBezTo>
                  <a:cubicBezTo>
                    <a:pt x="12555" y="4436"/>
                    <a:pt x="14158" y="5160"/>
                    <a:pt x="15307" y="6306"/>
                  </a:cubicBezTo>
                  <a:cubicBezTo>
                    <a:pt x="16461" y="7455"/>
                    <a:pt x="17180" y="9032"/>
                    <a:pt x="17180" y="10812"/>
                  </a:cubicBezTo>
                  <a:cubicBezTo>
                    <a:pt x="17180" y="12568"/>
                    <a:pt x="16461" y="14145"/>
                    <a:pt x="15307" y="15292"/>
                  </a:cubicBezTo>
                  <a:close/>
                  <a:moveTo>
                    <a:pt x="10796" y="0"/>
                  </a:moveTo>
                  <a:cubicBezTo>
                    <a:pt x="7821" y="0"/>
                    <a:pt x="5115" y="1219"/>
                    <a:pt x="3155" y="3176"/>
                  </a:cubicBezTo>
                  <a:cubicBezTo>
                    <a:pt x="1196" y="5113"/>
                    <a:pt x="0" y="7816"/>
                    <a:pt x="0" y="10812"/>
                  </a:cubicBezTo>
                  <a:cubicBezTo>
                    <a:pt x="0" y="13791"/>
                    <a:pt x="1196" y="16487"/>
                    <a:pt x="3155" y="18422"/>
                  </a:cubicBezTo>
                  <a:cubicBezTo>
                    <a:pt x="5115" y="20381"/>
                    <a:pt x="7821" y="21600"/>
                    <a:pt x="10796" y="21600"/>
                  </a:cubicBezTo>
                  <a:cubicBezTo>
                    <a:pt x="13774" y="21600"/>
                    <a:pt x="16476" y="20381"/>
                    <a:pt x="18438" y="18422"/>
                  </a:cubicBezTo>
                  <a:cubicBezTo>
                    <a:pt x="20404" y="16487"/>
                    <a:pt x="21600" y="13791"/>
                    <a:pt x="21600" y="10812"/>
                  </a:cubicBezTo>
                  <a:cubicBezTo>
                    <a:pt x="21600" y="7816"/>
                    <a:pt x="20404" y="5113"/>
                    <a:pt x="18438" y="3176"/>
                  </a:cubicBezTo>
                  <a:cubicBezTo>
                    <a:pt x="16476" y="1219"/>
                    <a:pt x="13774" y="0"/>
                    <a:pt x="1079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2" name="Shape 10707"/>
            <p:cNvSpPr/>
            <p:nvPr/>
          </p:nvSpPr>
          <p:spPr>
            <a:xfrm>
              <a:off x="4821204" y="4028446"/>
              <a:ext cx="48002" cy="4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92"/>
                  </a:moveTo>
                  <a:cubicBezTo>
                    <a:pt x="21600" y="4839"/>
                    <a:pt x="16768" y="0"/>
                    <a:pt x="10788" y="0"/>
                  </a:cubicBezTo>
                  <a:cubicBezTo>
                    <a:pt x="4832" y="0"/>
                    <a:pt x="0" y="4839"/>
                    <a:pt x="0" y="10792"/>
                  </a:cubicBezTo>
                  <a:cubicBezTo>
                    <a:pt x="0" y="16769"/>
                    <a:pt x="4832" y="21600"/>
                    <a:pt x="10788" y="21600"/>
                  </a:cubicBezTo>
                  <a:cubicBezTo>
                    <a:pt x="16768" y="21600"/>
                    <a:pt x="21600" y="16769"/>
                    <a:pt x="21600" y="1079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3" name="Shape 10708"/>
            <p:cNvSpPr/>
            <p:nvPr/>
          </p:nvSpPr>
          <p:spPr>
            <a:xfrm>
              <a:off x="4854541" y="3942721"/>
              <a:ext cx="47977" cy="4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7" extrusionOk="0">
                  <a:moveTo>
                    <a:pt x="16799" y="16794"/>
                  </a:moveTo>
                  <a:cubicBezTo>
                    <a:pt x="20639" y="12952"/>
                    <a:pt x="20639" y="6722"/>
                    <a:pt x="16799" y="2884"/>
                  </a:cubicBezTo>
                  <a:cubicBezTo>
                    <a:pt x="12961" y="-961"/>
                    <a:pt x="6723" y="-961"/>
                    <a:pt x="2885" y="2884"/>
                  </a:cubicBezTo>
                  <a:cubicBezTo>
                    <a:pt x="-961" y="6722"/>
                    <a:pt x="-961" y="12952"/>
                    <a:pt x="2885" y="16794"/>
                  </a:cubicBezTo>
                  <a:cubicBezTo>
                    <a:pt x="6723" y="20639"/>
                    <a:pt x="12961" y="20639"/>
                    <a:pt x="16799" y="1679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4" name="Shape 10709"/>
            <p:cNvSpPr/>
            <p:nvPr/>
          </p:nvSpPr>
          <p:spPr>
            <a:xfrm>
              <a:off x="4854541" y="4118934"/>
              <a:ext cx="47977" cy="4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80" extrusionOk="0">
                  <a:moveTo>
                    <a:pt x="2885" y="2880"/>
                  </a:moveTo>
                  <a:cubicBezTo>
                    <a:pt x="-961" y="6717"/>
                    <a:pt x="-961" y="12963"/>
                    <a:pt x="2885" y="16800"/>
                  </a:cubicBezTo>
                  <a:cubicBezTo>
                    <a:pt x="6723" y="20640"/>
                    <a:pt x="12961" y="20640"/>
                    <a:pt x="16799" y="16800"/>
                  </a:cubicBezTo>
                  <a:cubicBezTo>
                    <a:pt x="20639" y="12963"/>
                    <a:pt x="20639" y="6717"/>
                    <a:pt x="16799" y="2880"/>
                  </a:cubicBezTo>
                  <a:cubicBezTo>
                    <a:pt x="12961" y="-960"/>
                    <a:pt x="6723" y="-960"/>
                    <a:pt x="2885" y="288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5" name="Shape 10710"/>
            <p:cNvSpPr/>
            <p:nvPr/>
          </p:nvSpPr>
          <p:spPr>
            <a:xfrm>
              <a:off x="5035516" y="3942721"/>
              <a:ext cx="47999" cy="4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7" h="19677" extrusionOk="0">
                  <a:moveTo>
                    <a:pt x="16799" y="16794"/>
                  </a:moveTo>
                  <a:cubicBezTo>
                    <a:pt x="20637" y="12952"/>
                    <a:pt x="20637" y="6722"/>
                    <a:pt x="16799" y="2884"/>
                  </a:cubicBezTo>
                  <a:cubicBezTo>
                    <a:pt x="12963" y="-961"/>
                    <a:pt x="6713" y="-961"/>
                    <a:pt x="2890" y="2884"/>
                  </a:cubicBezTo>
                  <a:cubicBezTo>
                    <a:pt x="-963" y="6722"/>
                    <a:pt x="-963" y="12952"/>
                    <a:pt x="2890" y="16794"/>
                  </a:cubicBezTo>
                  <a:cubicBezTo>
                    <a:pt x="6713" y="20639"/>
                    <a:pt x="12963" y="20639"/>
                    <a:pt x="16799" y="1679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6" name="Shape 10711"/>
            <p:cNvSpPr/>
            <p:nvPr/>
          </p:nvSpPr>
          <p:spPr>
            <a:xfrm>
              <a:off x="4945029" y="3904621"/>
              <a:ext cx="48011" cy="48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1" y="21600"/>
                  </a:moveTo>
                  <a:cubicBezTo>
                    <a:pt x="16764" y="21600"/>
                    <a:pt x="21600" y="16762"/>
                    <a:pt x="21600" y="10781"/>
                  </a:cubicBezTo>
                  <a:cubicBezTo>
                    <a:pt x="21600" y="4830"/>
                    <a:pt x="16764" y="0"/>
                    <a:pt x="10791" y="0"/>
                  </a:cubicBezTo>
                  <a:cubicBezTo>
                    <a:pt x="4838" y="0"/>
                    <a:pt x="0" y="4830"/>
                    <a:pt x="0" y="10781"/>
                  </a:cubicBezTo>
                  <a:cubicBezTo>
                    <a:pt x="0" y="16762"/>
                    <a:pt x="4838" y="21600"/>
                    <a:pt x="10791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7" name="Shape 10712"/>
            <p:cNvSpPr/>
            <p:nvPr/>
          </p:nvSpPr>
          <p:spPr>
            <a:xfrm>
              <a:off x="4945029" y="4152271"/>
              <a:ext cx="48011" cy="47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1" y="0"/>
                  </a:moveTo>
                  <a:cubicBezTo>
                    <a:pt x="4838" y="0"/>
                    <a:pt x="0" y="4834"/>
                    <a:pt x="0" y="10802"/>
                  </a:cubicBezTo>
                  <a:cubicBezTo>
                    <a:pt x="0" y="16762"/>
                    <a:pt x="4838" y="21600"/>
                    <a:pt x="10791" y="21600"/>
                  </a:cubicBezTo>
                  <a:cubicBezTo>
                    <a:pt x="16764" y="21600"/>
                    <a:pt x="21600" y="16762"/>
                    <a:pt x="21600" y="10802"/>
                  </a:cubicBezTo>
                  <a:cubicBezTo>
                    <a:pt x="21600" y="4834"/>
                    <a:pt x="16764" y="0"/>
                    <a:pt x="1079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8" name="Shape 10713"/>
            <p:cNvSpPr/>
            <p:nvPr/>
          </p:nvSpPr>
          <p:spPr>
            <a:xfrm>
              <a:off x="5068854" y="4028446"/>
              <a:ext cx="48002" cy="4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8" y="0"/>
                  </a:moveTo>
                  <a:cubicBezTo>
                    <a:pt x="4839" y="0"/>
                    <a:pt x="0" y="4839"/>
                    <a:pt x="0" y="10792"/>
                  </a:cubicBezTo>
                  <a:cubicBezTo>
                    <a:pt x="0" y="16769"/>
                    <a:pt x="4839" y="21600"/>
                    <a:pt x="10818" y="21600"/>
                  </a:cubicBezTo>
                  <a:cubicBezTo>
                    <a:pt x="16770" y="21600"/>
                    <a:pt x="21600" y="16769"/>
                    <a:pt x="21600" y="10792"/>
                  </a:cubicBezTo>
                  <a:cubicBezTo>
                    <a:pt x="21600" y="4839"/>
                    <a:pt x="16770" y="0"/>
                    <a:pt x="1081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9" name="Shape 10714"/>
            <p:cNvSpPr/>
            <p:nvPr/>
          </p:nvSpPr>
          <p:spPr>
            <a:xfrm>
              <a:off x="5035516" y="4118934"/>
              <a:ext cx="48008" cy="4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1" h="19680" extrusionOk="0">
                  <a:moveTo>
                    <a:pt x="2880" y="2880"/>
                  </a:moveTo>
                  <a:cubicBezTo>
                    <a:pt x="-960" y="6717"/>
                    <a:pt x="-960" y="12963"/>
                    <a:pt x="2880" y="16800"/>
                  </a:cubicBezTo>
                  <a:cubicBezTo>
                    <a:pt x="6716" y="20640"/>
                    <a:pt x="12966" y="20640"/>
                    <a:pt x="16802" y="16800"/>
                  </a:cubicBezTo>
                  <a:cubicBezTo>
                    <a:pt x="20640" y="12963"/>
                    <a:pt x="20640" y="6717"/>
                    <a:pt x="16802" y="2880"/>
                  </a:cubicBezTo>
                  <a:cubicBezTo>
                    <a:pt x="12966" y="-960"/>
                    <a:pt x="6716" y="-960"/>
                    <a:pt x="2880" y="288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0" name="Shape 10715"/>
            <p:cNvSpPr/>
            <p:nvPr/>
          </p:nvSpPr>
          <p:spPr>
            <a:xfrm>
              <a:off x="4878353" y="3957009"/>
              <a:ext cx="180757" cy="180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39" y="17111"/>
                  </a:moveTo>
                  <a:lnTo>
                    <a:pt x="15917" y="14589"/>
                  </a:lnTo>
                  <a:cubicBezTo>
                    <a:pt x="16462" y="13759"/>
                    <a:pt x="16802" y="12785"/>
                    <a:pt x="16880" y="11740"/>
                  </a:cubicBezTo>
                  <a:lnTo>
                    <a:pt x="20664" y="11740"/>
                  </a:lnTo>
                  <a:cubicBezTo>
                    <a:pt x="21182" y="11740"/>
                    <a:pt x="21600" y="11319"/>
                    <a:pt x="21600" y="10800"/>
                  </a:cubicBezTo>
                  <a:cubicBezTo>
                    <a:pt x="21600" y="10281"/>
                    <a:pt x="21182" y="9860"/>
                    <a:pt x="20664" y="9860"/>
                  </a:cubicBezTo>
                  <a:lnTo>
                    <a:pt x="16734" y="9860"/>
                  </a:lnTo>
                  <a:cubicBezTo>
                    <a:pt x="16518" y="8942"/>
                    <a:pt x="16101" y="8108"/>
                    <a:pt x="15523" y="7400"/>
                  </a:cubicBezTo>
                  <a:lnTo>
                    <a:pt x="18435" y="4489"/>
                  </a:lnTo>
                  <a:cubicBezTo>
                    <a:pt x="18806" y="4121"/>
                    <a:pt x="18806" y="3525"/>
                    <a:pt x="18435" y="3159"/>
                  </a:cubicBezTo>
                  <a:cubicBezTo>
                    <a:pt x="18069" y="2793"/>
                    <a:pt x="17476" y="2793"/>
                    <a:pt x="17110" y="3159"/>
                  </a:cubicBezTo>
                  <a:lnTo>
                    <a:pt x="14121" y="6150"/>
                  </a:lnTo>
                  <a:cubicBezTo>
                    <a:pt x="13414" y="5691"/>
                    <a:pt x="12605" y="5379"/>
                    <a:pt x="11741" y="5239"/>
                  </a:cubicBezTo>
                  <a:lnTo>
                    <a:pt x="11741" y="935"/>
                  </a:lnTo>
                  <a:cubicBezTo>
                    <a:pt x="11741" y="417"/>
                    <a:pt x="11318" y="0"/>
                    <a:pt x="10800" y="0"/>
                  </a:cubicBezTo>
                  <a:cubicBezTo>
                    <a:pt x="10281" y="0"/>
                    <a:pt x="9859" y="417"/>
                    <a:pt x="9859" y="935"/>
                  </a:cubicBezTo>
                  <a:lnTo>
                    <a:pt x="9859" y="5239"/>
                  </a:lnTo>
                  <a:cubicBezTo>
                    <a:pt x="8993" y="5379"/>
                    <a:pt x="8186" y="5691"/>
                    <a:pt x="7480" y="6150"/>
                  </a:cubicBezTo>
                  <a:lnTo>
                    <a:pt x="4491" y="3159"/>
                  </a:lnTo>
                  <a:cubicBezTo>
                    <a:pt x="4123" y="2793"/>
                    <a:pt x="3531" y="2793"/>
                    <a:pt x="3163" y="3159"/>
                  </a:cubicBezTo>
                  <a:cubicBezTo>
                    <a:pt x="2793" y="3525"/>
                    <a:pt x="2793" y="4121"/>
                    <a:pt x="3163" y="4489"/>
                  </a:cubicBezTo>
                  <a:lnTo>
                    <a:pt x="6076" y="7400"/>
                  </a:lnTo>
                  <a:cubicBezTo>
                    <a:pt x="5501" y="8108"/>
                    <a:pt x="5081" y="8942"/>
                    <a:pt x="4866" y="9860"/>
                  </a:cubicBezTo>
                  <a:lnTo>
                    <a:pt x="940" y="9860"/>
                  </a:lnTo>
                  <a:cubicBezTo>
                    <a:pt x="422" y="9860"/>
                    <a:pt x="0" y="10281"/>
                    <a:pt x="0" y="10800"/>
                  </a:cubicBezTo>
                  <a:cubicBezTo>
                    <a:pt x="0" y="11319"/>
                    <a:pt x="422" y="11740"/>
                    <a:pt x="940" y="11740"/>
                  </a:cubicBezTo>
                  <a:lnTo>
                    <a:pt x="4721" y="11740"/>
                  </a:lnTo>
                  <a:cubicBezTo>
                    <a:pt x="4802" y="12785"/>
                    <a:pt x="5143" y="13759"/>
                    <a:pt x="5682" y="14589"/>
                  </a:cubicBezTo>
                  <a:lnTo>
                    <a:pt x="3163" y="17111"/>
                  </a:lnTo>
                  <a:cubicBezTo>
                    <a:pt x="2798" y="17478"/>
                    <a:pt x="2798" y="18069"/>
                    <a:pt x="3163" y="18436"/>
                  </a:cubicBezTo>
                  <a:cubicBezTo>
                    <a:pt x="3349" y="18621"/>
                    <a:pt x="3586" y="18712"/>
                    <a:pt x="3829" y="18712"/>
                  </a:cubicBezTo>
                  <a:cubicBezTo>
                    <a:pt x="4067" y="18712"/>
                    <a:pt x="4307" y="18621"/>
                    <a:pt x="4491" y="18436"/>
                  </a:cubicBezTo>
                  <a:lnTo>
                    <a:pt x="6934" y="15993"/>
                  </a:lnTo>
                  <a:cubicBezTo>
                    <a:pt x="7760" y="16666"/>
                    <a:pt x="8764" y="17124"/>
                    <a:pt x="9859" y="17296"/>
                  </a:cubicBezTo>
                  <a:lnTo>
                    <a:pt x="9859" y="20661"/>
                  </a:lnTo>
                  <a:cubicBezTo>
                    <a:pt x="9859" y="21178"/>
                    <a:pt x="10281" y="21600"/>
                    <a:pt x="10800" y="21600"/>
                  </a:cubicBezTo>
                  <a:cubicBezTo>
                    <a:pt x="11318" y="21600"/>
                    <a:pt x="11741" y="21178"/>
                    <a:pt x="11741" y="20661"/>
                  </a:cubicBezTo>
                  <a:lnTo>
                    <a:pt x="11741" y="17296"/>
                  </a:lnTo>
                  <a:cubicBezTo>
                    <a:pt x="12841" y="17124"/>
                    <a:pt x="13846" y="16666"/>
                    <a:pt x="14666" y="15993"/>
                  </a:cubicBezTo>
                  <a:lnTo>
                    <a:pt x="17110" y="18436"/>
                  </a:lnTo>
                  <a:cubicBezTo>
                    <a:pt x="17295" y="18621"/>
                    <a:pt x="17532" y="18712"/>
                    <a:pt x="17775" y="18712"/>
                  </a:cubicBezTo>
                  <a:cubicBezTo>
                    <a:pt x="18013" y="18712"/>
                    <a:pt x="18256" y="18621"/>
                    <a:pt x="18439" y="18436"/>
                  </a:cubicBezTo>
                  <a:cubicBezTo>
                    <a:pt x="18803" y="18069"/>
                    <a:pt x="18803" y="17473"/>
                    <a:pt x="18439" y="1711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1" name="Shape 10716"/>
            <p:cNvSpPr/>
            <p:nvPr/>
          </p:nvSpPr>
          <p:spPr>
            <a:xfrm>
              <a:off x="5578441" y="3885571"/>
              <a:ext cx="235986" cy="23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5890"/>
                  </a:moveTo>
                  <a:lnTo>
                    <a:pt x="15707" y="5890"/>
                  </a:lnTo>
                  <a:lnTo>
                    <a:pt x="15707" y="1963"/>
                  </a:lnTo>
                  <a:lnTo>
                    <a:pt x="19636" y="1963"/>
                  </a:lnTo>
                  <a:cubicBezTo>
                    <a:pt x="19636" y="1963"/>
                    <a:pt x="19636" y="5890"/>
                    <a:pt x="19636" y="5890"/>
                  </a:cubicBezTo>
                  <a:close/>
                  <a:moveTo>
                    <a:pt x="19636" y="17673"/>
                  </a:moveTo>
                  <a:cubicBezTo>
                    <a:pt x="19636" y="18755"/>
                    <a:pt x="18754" y="19634"/>
                    <a:pt x="17673" y="19634"/>
                  </a:cubicBezTo>
                  <a:cubicBezTo>
                    <a:pt x="16589" y="19634"/>
                    <a:pt x="15710" y="18755"/>
                    <a:pt x="15710" y="17673"/>
                  </a:cubicBezTo>
                  <a:cubicBezTo>
                    <a:pt x="15710" y="16589"/>
                    <a:pt x="16589" y="15707"/>
                    <a:pt x="17673" y="15707"/>
                  </a:cubicBezTo>
                  <a:cubicBezTo>
                    <a:pt x="18754" y="15707"/>
                    <a:pt x="19636" y="16589"/>
                    <a:pt x="19636" y="17673"/>
                  </a:cubicBezTo>
                  <a:close/>
                  <a:moveTo>
                    <a:pt x="13794" y="17094"/>
                  </a:moveTo>
                  <a:lnTo>
                    <a:pt x="12076" y="15807"/>
                  </a:lnTo>
                  <a:cubicBezTo>
                    <a:pt x="11926" y="15694"/>
                    <a:pt x="11729" y="15678"/>
                    <a:pt x="11562" y="15759"/>
                  </a:cubicBezTo>
                  <a:cubicBezTo>
                    <a:pt x="11397" y="15843"/>
                    <a:pt x="11291" y="16013"/>
                    <a:pt x="11291" y="16199"/>
                  </a:cubicBezTo>
                  <a:lnTo>
                    <a:pt x="11291" y="17182"/>
                  </a:lnTo>
                  <a:lnTo>
                    <a:pt x="7820" y="17182"/>
                  </a:lnTo>
                  <a:cubicBezTo>
                    <a:pt x="7598" y="15407"/>
                    <a:pt x="6186" y="13997"/>
                    <a:pt x="4412" y="13778"/>
                  </a:cubicBezTo>
                  <a:cubicBezTo>
                    <a:pt x="4412" y="13767"/>
                    <a:pt x="4419" y="13757"/>
                    <a:pt x="4419" y="13744"/>
                  </a:cubicBezTo>
                  <a:lnTo>
                    <a:pt x="4419" y="13740"/>
                  </a:lnTo>
                  <a:lnTo>
                    <a:pt x="5903" y="12348"/>
                  </a:lnTo>
                  <a:cubicBezTo>
                    <a:pt x="6038" y="12223"/>
                    <a:pt x="6092" y="12029"/>
                    <a:pt x="6038" y="11849"/>
                  </a:cubicBezTo>
                  <a:cubicBezTo>
                    <a:pt x="5984" y="11672"/>
                    <a:pt x="5836" y="11539"/>
                    <a:pt x="5652" y="11507"/>
                  </a:cubicBezTo>
                  <a:lnTo>
                    <a:pt x="4741" y="11347"/>
                  </a:lnTo>
                  <a:cubicBezTo>
                    <a:pt x="5805" y="7364"/>
                    <a:pt x="9433" y="4418"/>
                    <a:pt x="13747" y="4418"/>
                  </a:cubicBezTo>
                  <a:lnTo>
                    <a:pt x="13747" y="6873"/>
                  </a:lnTo>
                  <a:cubicBezTo>
                    <a:pt x="13747" y="7413"/>
                    <a:pt x="14183" y="7854"/>
                    <a:pt x="14727" y="7854"/>
                  </a:cubicBezTo>
                  <a:lnTo>
                    <a:pt x="17059" y="7854"/>
                  </a:lnTo>
                  <a:lnTo>
                    <a:pt x="15806" y="9523"/>
                  </a:lnTo>
                  <a:cubicBezTo>
                    <a:pt x="15694" y="9671"/>
                    <a:pt x="15678" y="9871"/>
                    <a:pt x="15761" y="10038"/>
                  </a:cubicBezTo>
                  <a:cubicBezTo>
                    <a:pt x="15844" y="10203"/>
                    <a:pt x="16012" y="10307"/>
                    <a:pt x="16200" y="10307"/>
                  </a:cubicBezTo>
                  <a:lnTo>
                    <a:pt x="17182" y="10307"/>
                  </a:lnTo>
                  <a:lnTo>
                    <a:pt x="17182" y="13780"/>
                  </a:lnTo>
                  <a:cubicBezTo>
                    <a:pt x="15439" y="13997"/>
                    <a:pt x="14050" y="15362"/>
                    <a:pt x="13794" y="17094"/>
                  </a:cubicBezTo>
                  <a:close/>
                  <a:moveTo>
                    <a:pt x="3927" y="19634"/>
                  </a:moveTo>
                  <a:cubicBezTo>
                    <a:pt x="2845" y="19634"/>
                    <a:pt x="1963" y="18755"/>
                    <a:pt x="1963" y="17673"/>
                  </a:cubicBezTo>
                  <a:cubicBezTo>
                    <a:pt x="1963" y="16589"/>
                    <a:pt x="2845" y="15707"/>
                    <a:pt x="3927" y="15707"/>
                  </a:cubicBezTo>
                  <a:cubicBezTo>
                    <a:pt x="5011" y="15707"/>
                    <a:pt x="5890" y="16589"/>
                    <a:pt x="5890" y="17673"/>
                  </a:cubicBezTo>
                  <a:cubicBezTo>
                    <a:pt x="5890" y="18755"/>
                    <a:pt x="5011" y="19634"/>
                    <a:pt x="3927" y="19634"/>
                  </a:cubicBezTo>
                  <a:close/>
                  <a:moveTo>
                    <a:pt x="21600" y="6873"/>
                  </a:moveTo>
                  <a:lnTo>
                    <a:pt x="21600" y="980"/>
                  </a:lnTo>
                  <a:cubicBezTo>
                    <a:pt x="21600" y="439"/>
                    <a:pt x="21159" y="0"/>
                    <a:pt x="20616" y="0"/>
                  </a:cubicBezTo>
                  <a:lnTo>
                    <a:pt x="14727" y="0"/>
                  </a:lnTo>
                  <a:cubicBezTo>
                    <a:pt x="14183" y="0"/>
                    <a:pt x="13744" y="439"/>
                    <a:pt x="13744" y="980"/>
                  </a:cubicBezTo>
                  <a:lnTo>
                    <a:pt x="13744" y="3435"/>
                  </a:lnTo>
                  <a:cubicBezTo>
                    <a:pt x="8948" y="3435"/>
                    <a:pt x="4918" y="6732"/>
                    <a:pt x="3773" y="11175"/>
                  </a:cubicBezTo>
                  <a:lnTo>
                    <a:pt x="2753" y="10995"/>
                  </a:lnTo>
                  <a:cubicBezTo>
                    <a:pt x="2569" y="10964"/>
                    <a:pt x="2383" y="11037"/>
                    <a:pt x="2274" y="11186"/>
                  </a:cubicBezTo>
                  <a:cubicBezTo>
                    <a:pt x="2164" y="11337"/>
                    <a:pt x="2145" y="11536"/>
                    <a:pt x="2229" y="11702"/>
                  </a:cubicBezTo>
                  <a:lnTo>
                    <a:pt x="3292" y="13802"/>
                  </a:lnTo>
                  <a:cubicBezTo>
                    <a:pt x="1429" y="14106"/>
                    <a:pt x="0" y="15723"/>
                    <a:pt x="0" y="17673"/>
                  </a:cubicBezTo>
                  <a:cubicBezTo>
                    <a:pt x="0" y="19838"/>
                    <a:pt x="1762" y="21600"/>
                    <a:pt x="3927" y="21600"/>
                  </a:cubicBezTo>
                  <a:cubicBezTo>
                    <a:pt x="5926" y="21600"/>
                    <a:pt x="7577" y="20096"/>
                    <a:pt x="7820" y="18162"/>
                  </a:cubicBezTo>
                  <a:lnTo>
                    <a:pt x="11291" y="18162"/>
                  </a:lnTo>
                  <a:lnTo>
                    <a:pt x="11291" y="19144"/>
                  </a:lnTo>
                  <a:cubicBezTo>
                    <a:pt x="11291" y="19332"/>
                    <a:pt x="11397" y="19499"/>
                    <a:pt x="11562" y="19585"/>
                  </a:cubicBezTo>
                  <a:cubicBezTo>
                    <a:pt x="11729" y="19666"/>
                    <a:pt x="11926" y="19649"/>
                    <a:pt x="12076" y="19537"/>
                  </a:cubicBezTo>
                  <a:lnTo>
                    <a:pt x="13794" y="18250"/>
                  </a:lnTo>
                  <a:cubicBezTo>
                    <a:pt x="14074" y="20141"/>
                    <a:pt x="15703" y="21600"/>
                    <a:pt x="17671" y="21600"/>
                  </a:cubicBezTo>
                  <a:cubicBezTo>
                    <a:pt x="19836" y="21600"/>
                    <a:pt x="21600" y="19838"/>
                    <a:pt x="21600" y="17673"/>
                  </a:cubicBezTo>
                  <a:cubicBezTo>
                    <a:pt x="21600" y="15674"/>
                    <a:pt x="20096" y="14022"/>
                    <a:pt x="18162" y="13780"/>
                  </a:cubicBezTo>
                  <a:lnTo>
                    <a:pt x="18162" y="10307"/>
                  </a:lnTo>
                  <a:lnTo>
                    <a:pt x="19145" y="10307"/>
                  </a:lnTo>
                  <a:cubicBezTo>
                    <a:pt x="19331" y="10307"/>
                    <a:pt x="19500" y="10203"/>
                    <a:pt x="19582" y="10038"/>
                  </a:cubicBezTo>
                  <a:cubicBezTo>
                    <a:pt x="19666" y="9871"/>
                    <a:pt x="19650" y="9671"/>
                    <a:pt x="19538" y="9523"/>
                  </a:cubicBezTo>
                  <a:lnTo>
                    <a:pt x="18285" y="7854"/>
                  </a:lnTo>
                  <a:lnTo>
                    <a:pt x="20616" y="7854"/>
                  </a:lnTo>
                  <a:cubicBezTo>
                    <a:pt x="21159" y="7854"/>
                    <a:pt x="21600" y="7413"/>
                    <a:pt x="21600" y="687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2" name="Shape 10717"/>
            <p:cNvSpPr/>
            <p:nvPr/>
          </p:nvSpPr>
          <p:spPr>
            <a:xfrm>
              <a:off x="6378541" y="3957009"/>
              <a:ext cx="103473" cy="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3" name="Shape 10718"/>
            <p:cNvSpPr/>
            <p:nvPr/>
          </p:nvSpPr>
          <p:spPr>
            <a:xfrm>
              <a:off x="6345204" y="3914146"/>
              <a:ext cx="240519" cy="23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586" extrusionOk="0">
                  <a:moveTo>
                    <a:pt x="14790" y="14773"/>
                  </a:moveTo>
                  <a:cubicBezTo>
                    <a:pt x="13402" y="16165"/>
                    <a:pt x="11145" y="16170"/>
                    <a:pt x="9756" y="14773"/>
                  </a:cubicBezTo>
                  <a:cubicBezTo>
                    <a:pt x="8365" y="13371"/>
                    <a:pt x="8365" y="11111"/>
                    <a:pt x="9756" y="9713"/>
                  </a:cubicBezTo>
                  <a:cubicBezTo>
                    <a:pt x="11145" y="8315"/>
                    <a:pt x="13397" y="8315"/>
                    <a:pt x="14796" y="9713"/>
                  </a:cubicBezTo>
                  <a:cubicBezTo>
                    <a:pt x="16183" y="11107"/>
                    <a:pt x="16183" y="13371"/>
                    <a:pt x="14790" y="14773"/>
                  </a:cubicBezTo>
                  <a:close/>
                  <a:moveTo>
                    <a:pt x="18566" y="16575"/>
                  </a:moveTo>
                  <a:lnTo>
                    <a:pt x="17395" y="15398"/>
                  </a:lnTo>
                  <a:lnTo>
                    <a:pt x="16854" y="15728"/>
                  </a:lnTo>
                  <a:lnTo>
                    <a:pt x="16026" y="14929"/>
                  </a:lnTo>
                  <a:cubicBezTo>
                    <a:pt x="17312" y="13115"/>
                    <a:pt x="17160" y="10581"/>
                    <a:pt x="15540" y="8956"/>
                  </a:cubicBezTo>
                  <a:cubicBezTo>
                    <a:pt x="13834" y="7244"/>
                    <a:pt x="11145" y="7169"/>
                    <a:pt x="9331" y="8689"/>
                  </a:cubicBezTo>
                  <a:lnTo>
                    <a:pt x="3150" y="8689"/>
                  </a:lnTo>
                  <a:lnTo>
                    <a:pt x="3150" y="9880"/>
                  </a:lnTo>
                  <a:lnTo>
                    <a:pt x="8315" y="9880"/>
                  </a:lnTo>
                  <a:cubicBezTo>
                    <a:pt x="7953" y="10489"/>
                    <a:pt x="7754" y="11154"/>
                    <a:pt x="7695" y="11837"/>
                  </a:cubicBezTo>
                  <a:lnTo>
                    <a:pt x="3150" y="11837"/>
                  </a:lnTo>
                  <a:lnTo>
                    <a:pt x="3150" y="13022"/>
                  </a:lnTo>
                  <a:lnTo>
                    <a:pt x="7731" y="13022"/>
                  </a:lnTo>
                  <a:cubicBezTo>
                    <a:pt x="7851" y="13720"/>
                    <a:pt x="8134" y="14390"/>
                    <a:pt x="8567" y="14984"/>
                  </a:cubicBezTo>
                  <a:lnTo>
                    <a:pt x="3150" y="14984"/>
                  </a:lnTo>
                  <a:lnTo>
                    <a:pt x="3150" y="16174"/>
                  </a:lnTo>
                  <a:lnTo>
                    <a:pt x="9837" y="16174"/>
                  </a:lnTo>
                  <a:cubicBezTo>
                    <a:pt x="11408" y="17155"/>
                    <a:pt x="13431" y="17102"/>
                    <a:pt x="14958" y="16009"/>
                  </a:cubicBezTo>
                  <a:lnTo>
                    <a:pt x="15731" y="16758"/>
                  </a:lnTo>
                  <a:lnTo>
                    <a:pt x="15452" y="17422"/>
                  </a:lnTo>
                  <a:lnTo>
                    <a:pt x="1352" y="17422"/>
                  </a:lnTo>
                  <a:lnTo>
                    <a:pt x="1352" y="1832"/>
                  </a:lnTo>
                  <a:lnTo>
                    <a:pt x="18566" y="1832"/>
                  </a:lnTo>
                  <a:cubicBezTo>
                    <a:pt x="18566" y="1832"/>
                    <a:pt x="18566" y="16575"/>
                    <a:pt x="18566" y="16575"/>
                  </a:cubicBezTo>
                  <a:close/>
                  <a:moveTo>
                    <a:pt x="21572" y="19601"/>
                  </a:moveTo>
                  <a:lnTo>
                    <a:pt x="19916" y="17932"/>
                  </a:lnTo>
                  <a:lnTo>
                    <a:pt x="19916" y="0"/>
                  </a:lnTo>
                  <a:lnTo>
                    <a:pt x="0" y="0"/>
                  </a:lnTo>
                  <a:lnTo>
                    <a:pt x="0" y="18754"/>
                  </a:lnTo>
                  <a:lnTo>
                    <a:pt x="16775" y="18754"/>
                  </a:lnTo>
                  <a:lnTo>
                    <a:pt x="19598" y="21586"/>
                  </a:lnTo>
                  <a:cubicBezTo>
                    <a:pt x="19598" y="21586"/>
                    <a:pt x="20505" y="21600"/>
                    <a:pt x="21055" y="20970"/>
                  </a:cubicBezTo>
                  <a:cubicBezTo>
                    <a:pt x="21600" y="20340"/>
                    <a:pt x="21572" y="19601"/>
                    <a:pt x="21572" y="1960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4" name="Shape 10719"/>
            <p:cNvSpPr/>
            <p:nvPr/>
          </p:nvSpPr>
          <p:spPr>
            <a:xfrm>
              <a:off x="6497604" y="3957009"/>
              <a:ext cx="34054" cy="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68" y="16036"/>
                  </a:moveTo>
                  <a:cubicBezTo>
                    <a:pt x="7688" y="16036"/>
                    <a:pt x="5210" y="13602"/>
                    <a:pt x="5210" y="10571"/>
                  </a:cubicBezTo>
                  <a:cubicBezTo>
                    <a:pt x="5210" y="7554"/>
                    <a:pt x="7688" y="5112"/>
                    <a:pt x="10768" y="5112"/>
                  </a:cubicBezTo>
                  <a:cubicBezTo>
                    <a:pt x="13847" y="5112"/>
                    <a:pt x="16331" y="7554"/>
                    <a:pt x="16331" y="10571"/>
                  </a:cubicBezTo>
                  <a:cubicBezTo>
                    <a:pt x="16331" y="13602"/>
                    <a:pt x="13847" y="16036"/>
                    <a:pt x="10768" y="16036"/>
                  </a:cubicBezTo>
                  <a:close/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5" name="Shape 10720"/>
            <p:cNvSpPr/>
            <p:nvPr/>
          </p:nvSpPr>
          <p:spPr>
            <a:xfrm>
              <a:off x="7021478" y="3904621"/>
              <a:ext cx="211423" cy="157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19208" extrusionOk="0">
                  <a:moveTo>
                    <a:pt x="162" y="18217"/>
                  </a:moveTo>
                  <a:cubicBezTo>
                    <a:pt x="8266" y="21600"/>
                    <a:pt x="17604" y="16045"/>
                    <a:pt x="18957" y="5721"/>
                  </a:cubicBezTo>
                  <a:lnTo>
                    <a:pt x="21480" y="5721"/>
                  </a:lnTo>
                  <a:lnTo>
                    <a:pt x="18742" y="2859"/>
                  </a:lnTo>
                  <a:lnTo>
                    <a:pt x="16005" y="0"/>
                  </a:lnTo>
                  <a:lnTo>
                    <a:pt x="13269" y="2859"/>
                  </a:lnTo>
                  <a:lnTo>
                    <a:pt x="10533" y="5721"/>
                  </a:lnTo>
                  <a:lnTo>
                    <a:pt x="13526" y="5721"/>
                  </a:lnTo>
                  <a:cubicBezTo>
                    <a:pt x="12518" y="13145"/>
                    <a:pt x="6795" y="18921"/>
                    <a:pt x="282" y="17692"/>
                  </a:cubicBezTo>
                  <a:cubicBezTo>
                    <a:pt x="-5" y="17639"/>
                    <a:pt x="-120" y="18100"/>
                    <a:pt x="162" y="1821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6" name="Shape 10721"/>
            <p:cNvSpPr/>
            <p:nvPr/>
          </p:nvSpPr>
          <p:spPr>
            <a:xfrm>
              <a:off x="7145303" y="4037971"/>
              <a:ext cx="27590" cy="95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15119" y="1730"/>
                    <a:pt x="7858" y="3235"/>
                    <a:pt x="0" y="4494"/>
                  </a:cubicBezTo>
                  <a:cubicBezTo>
                    <a:pt x="0" y="4494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7" name="Shape 10722"/>
            <p:cNvSpPr/>
            <p:nvPr/>
          </p:nvSpPr>
          <p:spPr>
            <a:xfrm>
              <a:off x="7107203" y="4061784"/>
              <a:ext cx="27580" cy="68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14730" y="1171"/>
                    <a:pt x="7511" y="2092"/>
                    <a:pt x="0" y="2737"/>
                  </a:cubicBezTo>
                  <a:cubicBezTo>
                    <a:pt x="0" y="2737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8" name="Shape 10723"/>
            <p:cNvSpPr/>
            <p:nvPr/>
          </p:nvSpPr>
          <p:spPr>
            <a:xfrm>
              <a:off x="7188166" y="3966533"/>
              <a:ext cx="27571" cy="16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59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061" y="0"/>
                  </a:lnTo>
                  <a:cubicBezTo>
                    <a:pt x="17672" y="2757"/>
                    <a:pt x="10312" y="5252"/>
                    <a:pt x="0" y="735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9" name="Shape 10724"/>
            <p:cNvSpPr/>
            <p:nvPr/>
          </p:nvSpPr>
          <p:spPr>
            <a:xfrm>
              <a:off x="7021478" y="4066546"/>
              <a:ext cx="27580" cy="6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2208"/>
                  </a:lnTo>
                  <a:cubicBezTo>
                    <a:pt x="14271" y="1755"/>
                    <a:pt x="7037" y="1027"/>
                    <a:pt x="0" y="0"/>
                  </a:cubicBez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0" name="Shape 10725"/>
            <p:cNvSpPr/>
            <p:nvPr/>
          </p:nvSpPr>
          <p:spPr>
            <a:xfrm>
              <a:off x="7064341" y="4076071"/>
              <a:ext cx="27580" cy="5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42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16690" y="283"/>
                    <a:pt x="11692" y="433"/>
                    <a:pt x="6600" y="433"/>
                  </a:cubicBezTo>
                  <a:cubicBezTo>
                    <a:pt x="4400" y="433"/>
                    <a:pt x="2207" y="392"/>
                    <a:pt x="0" y="34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1" name="Shape 10726"/>
            <p:cNvSpPr/>
            <p:nvPr/>
          </p:nvSpPr>
          <p:spPr>
            <a:xfrm>
              <a:off x="7683466" y="3952246"/>
              <a:ext cx="190502" cy="190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3" h="19314" extrusionOk="0">
                  <a:moveTo>
                    <a:pt x="17659" y="16922"/>
                  </a:moveTo>
                  <a:cubicBezTo>
                    <a:pt x="17565" y="17037"/>
                    <a:pt x="17419" y="17216"/>
                    <a:pt x="17221" y="17418"/>
                  </a:cubicBezTo>
                  <a:cubicBezTo>
                    <a:pt x="17117" y="17518"/>
                    <a:pt x="17007" y="17627"/>
                    <a:pt x="16873" y="17729"/>
                  </a:cubicBezTo>
                  <a:cubicBezTo>
                    <a:pt x="16747" y="17834"/>
                    <a:pt x="16591" y="17931"/>
                    <a:pt x="16436" y="18022"/>
                  </a:cubicBezTo>
                  <a:cubicBezTo>
                    <a:pt x="16274" y="18111"/>
                    <a:pt x="16101" y="18188"/>
                    <a:pt x="15919" y="18244"/>
                  </a:cubicBezTo>
                  <a:cubicBezTo>
                    <a:pt x="15740" y="18299"/>
                    <a:pt x="15552" y="18342"/>
                    <a:pt x="15370" y="18358"/>
                  </a:cubicBezTo>
                  <a:lnTo>
                    <a:pt x="15099" y="18376"/>
                  </a:lnTo>
                  <a:lnTo>
                    <a:pt x="14834" y="18363"/>
                  </a:lnTo>
                  <a:cubicBezTo>
                    <a:pt x="14661" y="18361"/>
                    <a:pt x="14499" y="18314"/>
                    <a:pt x="14342" y="18289"/>
                  </a:cubicBezTo>
                  <a:cubicBezTo>
                    <a:pt x="14186" y="18260"/>
                    <a:pt x="14044" y="18202"/>
                    <a:pt x="13910" y="18164"/>
                  </a:cubicBezTo>
                  <a:cubicBezTo>
                    <a:pt x="13776" y="18126"/>
                    <a:pt x="13654" y="18060"/>
                    <a:pt x="13541" y="18015"/>
                  </a:cubicBezTo>
                  <a:cubicBezTo>
                    <a:pt x="13314" y="17925"/>
                    <a:pt x="13153" y="17821"/>
                    <a:pt x="13029" y="17756"/>
                  </a:cubicBezTo>
                  <a:cubicBezTo>
                    <a:pt x="12909" y="17690"/>
                    <a:pt x="12839" y="17652"/>
                    <a:pt x="12839" y="17652"/>
                  </a:cubicBezTo>
                  <a:cubicBezTo>
                    <a:pt x="12839" y="17652"/>
                    <a:pt x="12917" y="17664"/>
                    <a:pt x="13054" y="17685"/>
                  </a:cubicBezTo>
                  <a:cubicBezTo>
                    <a:pt x="13188" y="17703"/>
                    <a:pt x="13386" y="17746"/>
                    <a:pt x="13613" y="17751"/>
                  </a:cubicBezTo>
                  <a:cubicBezTo>
                    <a:pt x="13728" y="17753"/>
                    <a:pt x="13847" y="17773"/>
                    <a:pt x="13978" y="17761"/>
                  </a:cubicBezTo>
                  <a:cubicBezTo>
                    <a:pt x="14106" y="17751"/>
                    <a:pt x="14241" y="17757"/>
                    <a:pt x="14376" y="17733"/>
                  </a:cubicBezTo>
                  <a:cubicBezTo>
                    <a:pt x="14508" y="17707"/>
                    <a:pt x="14648" y="17699"/>
                    <a:pt x="14776" y="17650"/>
                  </a:cubicBezTo>
                  <a:lnTo>
                    <a:pt x="14970" y="17590"/>
                  </a:lnTo>
                  <a:lnTo>
                    <a:pt x="15150" y="17508"/>
                  </a:lnTo>
                  <a:cubicBezTo>
                    <a:pt x="15623" y="17278"/>
                    <a:pt x="15880" y="16874"/>
                    <a:pt x="16029" y="16536"/>
                  </a:cubicBezTo>
                  <a:cubicBezTo>
                    <a:pt x="16104" y="16362"/>
                    <a:pt x="16157" y="16208"/>
                    <a:pt x="16195" y="16088"/>
                  </a:cubicBezTo>
                  <a:cubicBezTo>
                    <a:pt x="16239" y="15961"/>
                    <a:pt x="16264" y="15890"/>
                    <a:pt x="16264" y="15890"/>
                  </a:cubicBezTo>
                  <a:lnTo>
                    <a:pt x="17798" y="16749"/>
                  </a:lnTo>
                  <a:cubicBezTo>
                    <a:pt x="17798" y="16749"/>
                    <a:pt x="17748" y="16811"/>
                    <a:pt x="17659" y="16922"/>
                  </a:cubicBezTo>
                  <a:close/>
                  <a:moveTo>
                    <a:pt x="3447" y="2852"/>
                  </a:moveTo>
                  <a:cubicBezTo>
                    <a:pt x="3410" y="2867"/>
                    <a:pt x="3354" y="2889"/>
                    <a:pt x="3285" y="2918"/>
                  </a:cubicBezTo>
                  <a:cubicBezTo>
                    <a:pt x="3154" y="2968"/>
                    <a:pt x="2997" y="3025"/>
                    <a:pt x="2822" y="3101"/>
                  </a:cubicBezTo>
                  <a:cubicBezTo>
                    <a:pt x="2738" y="3140"/>
                    <a:pt x="2647" y="3183"/>
                    <a:pt x="2564" y="3236"/>
                  </a:cubicBezTo>
                  <a:cubicBezTo>
                    <a:pt x="2477" y="3287"/>
                    <a:pt x="2391" y="3346"/>
                    <a:pt x="2313" y="3419"/>
                  </a:cubicBezTo>
                  <a:cubicBezTo>
                    <a:pt x="2230" y="3487"/>
                    <a:pt x="2162" y="3575"/>
                    <a:pt x="2087" y="3667"/>
                  </a:cubicBezTo>
                  <a:cubicBezTo>
                    <a:pt x="2029" y="3768"/>
                    <a:pt x="1957" y="3873"/>
                    <a:pt x="1918" y="3997"/>
                  </a:cubicBezTo>
                  <a:cubicBezTo>
                    <a:pt x="1859" y="4115"/>
                    <a:pt x="1839" y="4251"/>
                    <a:pt x="1805" y="4384"/>
                  </a:cubicBezTo>
                  <a:cubicBezTo>
                    <a:pt x="1778" y="4520"/>
                    <a:pt x="1774" y="4661"/>
                    <a:pt x="1757" y="4799"/>
                  </a:cubicBezTo>
                  <a:cubicBezTo>
                    <a:pt x="1755" y="5076"/>
                    <a:pt x="1766" y="5344"/>
                    <a:pt x="1801" y="5571"/>
                  </a:cubicBezTo>
                  <a:cubicBezTo>
                    <a:pt x="1821" y="5803"/>
                    <a:pt x="1878" y="5998"/>
                    <a:pt x="1902" y="6133"/>
                  </a:cubicBezTo>
                  <a:cubicBezTo>
                    <a:pt x="1930" y="6270"/>
                    <a:pt x="1947" y="6346"/>
                    <a:pt x="1947" y="6346"/>
                  </a:cubicBezTo>
                  <a:cubicBezTo>
                    <a:pt x="1947" y="6346"/>
                    <a:pt x="1906" y="6280"/>
                    <a:pt x="1832" y="6161"/>
                  </a:cubicBezTo>
                  <a:cubicBezTo>
                    <a:pt x="1762" y="6039"/>
                    <a:pt x="1645" y="5883"/>
                    <a:pt x="1543" y="5661"/>
                  </a:cubicBezTo>
                  <a:cubicBezTo>
                    <a:pt x="1423" y="5445"/>
                    <a:pt x="1313" y="5178"/>
                    <a:pt x="1207" y="4878"/>
                  </a:cubicBezTo>
                  <a:cubicBezTo>
                    <a:pt x="1169" y="4725"/>
                    <a:pt x="1117" y="4564"/>
                    <a:pt x="1090" y="4392"/>
                  </a:cubicBezTo>
                  <a:cubicBezTo>
                    <a:pt x="1069" y="4218"/>
                    <a:pt x="1037" y="4039"/>
                    <a:pt x="1050" y="3851"/>
                  </a:cubicBezTo>
                  <a:cubicBezTo>
                    <a:pt x="1046" y="3663"/>
                    <a:pt x="1083" y="3473"/>
                    <a:pt x="1117" y="3280"/>
                  </a:cubicBezTo>
                  <a:cubicBezTo>
                    <a:pt x="1174" y="3094"/>
                    <a:pt x="1233" y="2905"/>
                    <a:pt x="1323" y="2738"/>
                  </a:cubicBezTo>
                  <a:cubicBezTo>
                    <a:pt x="1408" y="2567"/>
                    <a:pt x="1512" y="2410"/>
                    <a:pt x="1615" y="2275"/>
                  </a:cubicBezTo>
                  <a:cubicBezTo>
                    <a:pt x="1720" y="2136"/>
                    <a:pt x="1829" y="2021"/>
                    <a:pt x="1930" y="1914"/>
                  </a:cubicBezTo>
                  <a:cubicBezTo>
                    <a:pt x="2136" y="1714"/>
                    <a:pt x="2312" y="1567"/>
                    <a:pt x="2415" y="1478"/>
                  </a:cubicBezTo>
                  <a:cubicBezTo>
                    <a:pt x="2473" y="1429"/>
                    <a:pt x="2498" y="1402"/>
                    <a:pt x="2523" y="1378"/>
                  </a:cubicBezTo>
                  <a:cubicBezTo>
                    <a:pt x="2548" y="1356"/>
                    <a:pt x="2559" y="1345"/>
                    <a:pt x="2559" y="1345"/>
                  </a:cubicBezTo>
                  <a:lnTo>
                    <a:pt x="3507" y="2826"/>
                  </a:lnTo>
                  <a:cubicBezTo>
                    <a:pt x="3507" y="2826"/>
                    <a:pt x="3485" y="2835"/>
                    <a:pt x="3447" y="2852"/>
                  </a:cubicBezTo>
                  <a:close/>
                  <a:moveTo>
                    <a:pt x="17959" y="13879"/>
                  </a:moveTo>
                  <a:cubicBezTo>
                    <a:pt x="15200" y="11659"/>
                    <a:pt x="14426" y="12750"/>
                    <a:pt x="13173" y="14004"/>
                  </a:cubicBezTo>
                  <a:cubicBezTo>
                    <a:pt x="12299" y="14878"/>
                    <a:pt x="10086" y="13051"/>
                    <a:pt x="8174" y="11139"/>
                  </a:cubicBezTo>
                  <a:cubicBezTo>
                    <a:pt x="6263" y="9229"/>
                    <a:pt x="4436" y="7015"/>
                    <a:pt x="5310" y="6140"/>
                  </a:cubicBezTo>
                  <a:cubicBezTo>
                    <a:pt x="6563" y="4887"/>
                    <a:pt x="7654" y="4115"/>
                    <a:pt x="5434" y="1354"/>
                  </a:cubicBezTo>
                  <a:cubicBezTo>
                    <a:pt x="3216" y="-1407"/>
                    <a:pt x="1736" y="713"/>
                    <a:pt x="523" y="1927"/>
                  </a:cubicBezTo>
                  <a:cubicBezTo>
                    <a:pt x="-879" y="3328"/>
                    <a:pt x="448" y="8547"/>
                    <a:pt x="5607" y="13706"/>
                  </a:cubicBezTo>
                  <a:cubicBezTo>
                    <a:pt x="10767" y="18867"/>
                    <a:pt x="15986" y="20193"/>
                    <a:pt x="17386" y="18792"/>
                  </a:cubicBezTo>
                  <a:cubicBezTo>
                    <a:pt x="18600" y="17578"/>
                    <a:pt x="20721" y="16099"/>
                    <a:pt x="17959" y="1387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2" name="Shape 10727"/>
            <p:cNvSpPr/>
            <p:nvPr/>
          </p:nvSpPr>
          <p:spPr>
            <a:xfrm>
              <a:off x="7788241" y="3866521"/>
              <a:ext cx="171804" cy="156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63" y="11251"/>
                  </a:moveTo>
                  <a:cubicBezTo>
                    <a:pt x="14932" y="11251"/>
                    <a:pt x="14176" y="10420"/>
                    <a:pt x="14176" y="9396"/>
                  </a:cubicBezTo>
                  <a:cubicBezTo>
                    <a:pt x="14176" y="8371"/>
                    <a:pt x="14932" y="7540"/>
                    <a:pt x="15863" y="7540"/>
                  </a:cubicBezTo>
                  <a:cubicBezTo>
                    <a:pt x="16796" y="7540"/>
                    <a:pt x="17550" y="8371"/>
                    <a:pt x="17550" y="9396"/>
                  </a:cubicBezTo>
                  <a:cubicBezTo>
                    <a:pt x="17550" y="10420"/>
                    <a:pt x="16796" y="11251"/>
                    <a:pt x="15863" y="11251"/>
                  </a:cubicBezTo>
                  <a:close/>
                  <a:moveTo>
                    <a:pt x="10800" y="11251"/>
                  </a:moveTo>
                  <a:cubicBezTo>
                    <a:pt x="9867" y="11251"/>
                    <a:pt x="9112" y="10420"/>
                    <a:pt x="9112" y="9396"/>
                  </a:cubicBezTo>
                  <a:cubicBezTo>
                    <a:pt x="9112" y="8371"/>
                    <a:pt x="9867" y="7540"/>
                    <a:pt x="10800" y="7540"/>
                  </a:cubicBezTo>
                  <a:cubicBezTo>
                    <a:pt x="11732" y="7540"/>
                    <a:pt x="12488" y="8371"/>
                    <a:pt x="12488" y="9396"/>
                  </a:cubicBezTo>
                  <a:cubicBezTo>
                    <a:pt x="12488" y="10420"/>
                    <a:pt x="11732" y="11251"/>
                    <a:pt x="10800" y="11251"/>
                  </a:cubicBezTo>
                  <a:close/>
                  <a:moveTo>
                    <a:pt x="5739" y="11251"/>
                  </a:moveTo>
                  <a:cubicBezTo>
                    <a:pt x="4806" y="11251"/>
                    <a:pt x="4050" y="10420"/>
                    <a:pt x="4050" y="9396"/>
                  </a:cubicBezTo>
                  <a:cubicBezTo>
                    <a:pt x="4050" y="8371"/>
                    <a:pt x="4806" y="7540"/>
                    <a:pt x="5739" y="7540"/>
                  </a:cubicBezTo>
                  <a:cubicBezTo>
                    <a:pt x="6668" y="7540"/>
                    <a:pt x="7426" y="8371"/>
                    <a:pt x="7426" y="9396"/>
                  </a:cubicBezTo>
                  <a:cubicBezTo>
                    <a:pt x="7426" y="10420"/>
                    <a:pt x="6668" y="11251"/>
                    <a:pt x="5739" y="11251"/>
                  </a:cubicBezTo>
                  <a:close/>
                  <a:moveTo>
                    <a:pt x="10800" y="0"/>
                  </a:moveTo>
                  <a:cubicBezTo>
                    <a:pt x="4836" y="0"/>
                    <a:pt x="0" y="4205"/>
                    <a:pt x="0" y="9396"/>
                  </a:cubicBezTo>
                  <a:cubicBezTo>
                    <a:pt x="0" y="12487"/>
                    <a:pt x="1725" y="15222"/>
                    <a:pt x="4373" y="16933"/>
                  </a:cubicBezTo>
                  <a:cubicBezTo>
                    <a:pt x="4113" y="18494"/>
                    <a:pt x="3289" y="20334"/>
                    <a:pt x="2134" y="21600"/>
                  </a:cubicBezTo>
                  <a:cubicBezTo>
                    <a:pt x="4953" y="21371"/>
                    <a:pt x="7430" y="20483"/>
                    <a:pt x="9053" y="18657"/>
                  </a:cubicBezTo>
                  <a:cubicBezTo>
                    <a:pt x="9625" y="18737"/>
                    <a:pt x="10205" y="18791"/>
                    <a:pt x="10800" y="18791"/>
                  </a:cubicBezTo>
                  <a:cubicBezTo>
                    <a:pt x="16764" y="18791"/>
                    <a:pt x="21600" y="14585"/>
                    <a:pt x="21600" y="9396"/>
                  </a:cubicBezTo>
                  <a:cubicBezTo>
                    <a:pt x="21600" y="420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3" name="Shape 10728"/>
            <p:cNvSpPr/>
            <p:nvPr/>
          </p:nvSpPr>
          <p:spPr>
            <a:xfrm>
              <a:off x="8550241" y="3985584"/>
              <a:ext cx="100617" cy="117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0801" y="5402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0801" y="16199"/>
                  </a:lnTo>
                  <a:cubicBezTo>
                    <a:pt x="10801" y="16199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4" name="Shape 10729"/>
            <p:cNvSpPr/>
            <p:nvPr/>
          </p:nvSpPr>
          <p:spPr>
            <a:xfrm>
              <a:off x="8469279" y="3923671"/>
              <a:ext cx="252162" cy="2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2946"/>
                  </a:moveTo>
                  <a:cubicBezTo>
                    <a:pt x="18963" y="2946"/>
                    <a:pt x="18576" y="2505"/>
                    <a:pt x="18576" y="1963"/>
                  </a:cubicBezTo>
                  <a:cubicBezTo>
                    <a:pt x="18576" y="1422"/>
                    <a:pt x="18963" y="981"/>
                    <a:pt x="19440" y="981"/>
                  </a:cubicBezTo>
                  <a:cubicBezTo>
                    <a:pt x="19916" y="981"/>
                    <a:pt x="20304" y="1422"/>
                    <a:pt x="20304" y="1963"/>
                  </a:cubicBezTo>
                  <a:cubicBezTo>
                    <a:pt x="20304" y="2505"/>
                    <a:pt x="19916" y="2946"/>
                    <a:pt x="19440" y="2946"/>
                  </a:cubicBezTo>
                  <a:close/>
                  <a:moveTo>
                    <a:pt x="20304" y="20128"/>
                  </a:moveTo>
                  <a:lnTo>
                    <a:pt x="1296" y="20128"/>
                  </a:lnTo>
                  <a:lnTo>
                    <a:pt x="1296" y="3927"/>
                  </a:lnTo>
                  <a:lnTo>
                    <a:pt x="20304" y="3927"/>
                  </a:lnTo>
                  <a:cubicBezTo>
                    <a:pt x="20304" y="3927"/>
                    <a:pt x="20304" y="20128"/>
                    <a:pt x="20304" y="20128"/>
                  </a:cubicBezTo>
                  <a:close/>
                  <a:moveTo>
                    <a:pt x="14687" y="981"/>
                  </a:moveTo>
                  <a:cubicBezTo>
                    <a:pt x="15164" y="981"/>
                    <a:pt x="15552" y="1422"/>
                    <a:pt x="15552" y="1963"/>
                  </a:cubicBezTo>
                  <a:cubicBezTo>
                    <a:pt x="15552" y="2505"/>
                    <a:pt x="15164" y="2946"/>
                    <a:pt x="14687" y="2946"/>
                  </a:cubicBezTo>
                  <a:cubicBezTo>
                    <a:pt x="14212" y="2946"/>
                    <a:pt x="13823" y="2505"/>
                    <a:pt x="13823" y="1963"/>
                  </a:cubicBezTo>
                  <a:cubicBezTo>
                    <a:pt x="13823" y="1422"/>
                    <a:pt x="14212" y="981"/>
                    <a:pt x="14687" y="981"/>
                  </a:cubicBezTo>
                  <a:close/>
                  <a:moveTo>
                    <a:pt x="17063" y="981"/>
                  </a:moveTo>
                  <a:cubicBezTo>
                    <a:pt x="17540" y="981"/>
                    <a:pt x="17928" y="1422"/>
                    <a:pt x="17928" y="1963"/>
                  </a:cubicBezTo>
                  <a:cubicBezTo>
                    <a:pt x="17928" y="2505"/>
                    <a:pt x="17540" y="2946"/>
                    <a:pt x="17063" y="2946"/>
                  </a:cubicBezTo>
                  <a:cubicBezTo>
                    <a:pt x="16587" y="2946"/>
                    <a:pt x="16199" y="2505"/>
                    <a:pt x="16199" y="1963"/>
                  </a:cubicBezTo>
                  <a:cubicBezTo>
                    <a:pt x="16199" y="1422"/>
                    <a:pt x="16587" y="981"/>
                    <a:pt x="17063" y="981"/>
                  </a:cubicBezTo>
                  <a:close/>
                  <a:moveTo>
                    <a:pt x="20304" y="0"/>
                  </a:moveTo>
                  <a:lnTo>
                    <a:pt x="1296" y="0"/>
                  </a:lnTo>
                  <a:cubicBezTo>
                    <a:pt x="580" y="0"/>
                    <a:pt x="0" y="659"/>
                    <a:pt x="0" y="1472"/>
                  </a:cubicBezTo>
                  <a:lnTo>
                    <a:pt x="0" y="20128"/>
                  </a:lnTo>
                  <a:cubicBezTo>
                    <a:pt x="0" y="20941"/>
                    <a:pt x="580" y="21600"/>
                    <a:pt x="1296" y="21600"/>
                  </a:cubicBezTo>
                  <a:lnTo>
                    <a:pt x="20304" y="21600"/>
                  </a:lnTo>
                  <a:cubicBezTo>
                    <a:pt x="21020" y="21600"/>
                    <a:pt x="21600" y="20941"/>
                    <a:pt x="21600" y="20128"/>
                  </a:cubicBezTo>
                  <a:lnTo>
                    <a:pt x="21600" y="1472"/>
                  </a:lnTo>
                  <a:cubicBezTo>
                    <a:pt x="21600" y="659"/>
                    <a:pt x="21020" y="0"/>
                    <a:pt x="20304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5" name="Shape 10730"/>
            <p:cNvSpPr/>
            <p:nvPr/>
          </p:nvSpPr>
          <p:spPr>
            <a:xfrm>
              <a:off x="3468653" y="4480884"/>
              <a:ext cx="290671" cy="201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68" y="12481"/>
                  </a:moveTo>
                  <a:cubicBezTo>
                    <a:pt x="20768" y="14861"/>
                    <a:pt x="19426" y="16800"/>
                    <a:pt x="17779" y="16800"/>
                  </a:cubicBezTo>
                  <a:lnTo>
                    <a:pt x="9138" y="16800"/>
                  </a:lnTo>
                  <a:cubicBezTo>
                    <a:pt x="10304" y="16800"/>
                    <a:pt x="10797" y="14861"/>
                    <a:pt x="10797" y="12481"/>
                  </a:cubicBezTo>
                  <a:lnTo>
                    <a:pt x="10797" y="9117"/>
                  </a:lnTo>
                  <a:cubicBezTo>
                    <a:pt x="10797" y="6738"/>
                    <a:pt x="12141" y="4798"/>
                    <a:pt x="13791" y="4798"/>
                  </a:cubicBezTo>
                  <a:lnTo>
                    <a:pt x="17779" y="4798"/>
                  </a:lnTo>
                  <a:cubicBezTo>
                    <a:pt x="19426" y="4798"/>
                    <a:pt x="20768" y="6738"/>
                    <a:pt x="20768" y="9117"/>
                  </a:cubicBezTo>
                  <a:cubicBezTo>
                    <a:pt x="20768" y="9117"/>
                    <a:pt x="20768" y="12481"/>
                    <a:pt x="20768" y="12481"/>
                  </a:cubicBezTo>
                  <a:close/>
                  <a:moveTo>
                    <a:pt x="8157" y="9148"/>
                  </a:moveTo>
                  <a:lnTo>
                    <a:pt x="9386" y="9148"/>
                  </a:lnTo>
                  <a:lnTo>
                    <a:pt x="9386" y="14491"/>
                  </a:lnTo>
                  <a:lnTo>
                    <a:pt x="8157" y="14491"/>
                  </a:lnTo>
                  <a:cubicBezTo>
                    <a:pt x="8157" y="14491"/>
                    <a:pt x="8157" y="9148"/>
                    <a:pt x="8157" y="9148"/>
                  </a:cubicBezTo>
                  <a:close/>
                  <a:moveTo>
                    <a:pt x="8786" y="6691"/>
                  </a:moveTo>
                  <a:cubicBezTo>
                    <a:pt x="9179" y="6691"/>
                    <a:pt x="9500" y="7118"/>
                    <a:pt x="9500" y="7648"/>
                  </a:cubicBezTo>
                  <a:cubicBezTo>
                    <a:pt x="9500" y="8174"/>
                    <a:pt x="9179" y="8601"/>
                    <a:pt x="8786" y="8601"/>
                  </a:cubicBezTo>
                  <a:cubicBezTo>
                    <a:pt x="8389" y="8601"/>
                    <a:pt x="8068" y="8174"/>
                    <a:pt x="8068" y="7648"/>
                  </a:cubicBezTo>
                  <a:cubicBezTo>
                    <a:pt x="8068" y="7118"/>
                    <a:pt x="8389" y="6691"/>
                    <a:pt x="8786" y="6691"/>
                  </a:cubicBezTo>
                  <a:close/>
                  <a:moveTo>
                    <a:pt x="6450" y="14525"/>
                  </a:moveTo>
                  <a:lnTo>
                    <a:pt x="5233" y="14525"/>
                  </a:lnTo>
                  <a:lnTo>
                    <a:pt x="4697" y="9972"/>
                  </a:lnTo>
                  <a:lnTo>
                    <a:pt x="4175" y="14525"/>
                  </a:lnTo>
                  <a:lnTo>
                    <a:pt x="2968" y="14525"/>
                  </a:lnTo>
                  <a:lnTo>
                    <a:pt x="1821" y="7136"/>
                  </a:lnTo>
                  <a:lnTo>
                    <a:pt x="3192" y="7136"/>
                  </a:lnTo>
                  <a:lnTo>
                    <a:pt x="3590" y="11462"/>
                  </a:lnTo>
                  <a:lnTo>
                    <a:pt x="4112" y="7136"/>
                  </a:lnTo>
                  <a:lnTo>
                    <a:pt x="5318" y="7136"/>
                  </a:lnTo>
                  <a:lnTo>
                    <a:pt x="5828" y="11462"/>
                  </a:lnTo>
                  <a:lnTo>
                    <a:pt x="6238" y="7118"/>
                  </a:lnTo>
                  <a:lnTo>
                    <a:pt x="7586" y="7118"/>
                  </a:lnTo>
                  <a:cubicBezTo>
                    <a:pt x="7586" y="7118"/>
                    <a:pt x="6450" y="14525"/>
                    <a:pt x="6450" y="14525"/>
                  </a:cubicBezTo>
                  <a:close/>
                  <a:moveTo>
                    <a:pt x="17779" y="3597"/>
                  </a:moveTo>
                  <a:lnTo>
                    <a:pt x="16363" y="3597"/>
                  </a:lnTo>
                  <a:cubicBezTo>
                    <a:pt x="14993" y="1395"/>
                    <a:pt x="13012" y="0"/>
                    <a:pt x="10797" y="0"/>
                  </a:cubicBezTo>
                  <a:cubicBezTo>
                    <a:pt x="8587" y="0"/>
                    <a:pt x="6606" y="1395"/>
                    <a:pt x="5238" y="3597"/>
                  </a:cubicBezTo>
                  <a:lnTo>
                    <a:pt x="3822" y="3597"/>
                  </a:lnTo>
                  <a:cubicBezTo>
                    <a:pt x="1711" y="3597"/>
                    <a:pt x="0" y="6071"/>
                    <a:pt x="0" y="9117"/>
                  </a:cubicBezTo>
                  <a:lnTo>
                    <a:pt x="0" y="12481"/>
                  </a:lnTo>
                  <a:cubicBezTo>
                    <a:pt x="0" y="15528"/>
                    <a:pt x="1711" y="18002"/>
                    <a:pt x="3822" y="18002"/>
                  </a:cubicBezTo>
                  <a:lnTo>
                    <a:pt x="5238" y="18002"/>
                  </a:lnTo>
                  <a:cubicBezTo>
                    <a:pt x="6606" y="20205"/>
                    <a:pt x="8587" y="21600"/>
                    <a:pt x="10797" y="21600"/>
                  </a:cubicBezTo>
                  <a:cubicBezTo>
                    <a:pt x="13012" y="21600"/>
                    <a:pt x="14993" y="20205"/>
                    <a:pt x="16363" y="18002"/>
                  </a:cubicBezTo>
                  <a:lnTo>
                    <a:pt x="17779" y="18002"/>
                  </a:lnTo>
                  <a:cubicBezTo>
                    <a:pt x="19888" y="18002"/>
                    <a:pt x="21600" y="15528"/>
                    <a:pt x="21600" y="12481"/>
                  </a:cubicBezTo>
                  <a:lnTo>
                    <a:pt x="21600" y="9117"/>
                  </a:lnTo>
                  <a:cubicBezTo>
                    <a:pt x="21600" y="6071"/>
                    <a:pt x="19888" y="3597"/>
                    <a:pt x="17779" y="359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6" name="Shape 10731"/>
            <p:cNvSpPr/>
            <p:nvPr/>
          </p:nvSpPr>
          <p:spPr>
            <a:xfrm>
              <a:off x="3706779" y="4566609"/>
              <a:ext cx="16548" cy="49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7" name="Shape 10732"/>
            <p:cNvSpPr/>
            <p:nvPr/>
          </p:nvSpPr>
          <p:spPr>
            <a:xfrm>
              <a:off x="3702016" y="4542796"/>
              <a:ext cx="19227" cy="1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5" y="0"/>
                  </a:moveTo>
                  <a:cubicBezTo>
                    <a:pt x="4786" y="0"/>
                    <a:pt x="0" y="4821"/>
                    <a:pt x="0" y="10817"/>
                  </a:cubicBezTo>
                  <a:cubicBezTo>
                    <a:pt x="0" y="16767"/>
                    <a:pt x="4786" y="21600"/>
                    <a:pt x="10805" y="21600"/>
                  </a:cubicBezTo>
                  <a:cubicBezTo>
                    <a:pt x="16756" y="21600"/>
                    <a:pt x="21600" y="16767"/>
                    <a:pt x="21600" y="10817"/>
                  </a:cubicBezTo>
                  <a:cubicBezTo>
                    <a:pt x="21600" y="4821"/>
                    <a:pt x="16756" y="0"/>
                    <a:pt x="1080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8" name="Shape 10733"/>
            <p:cNvSpPr/>
            <p:nvPr/>
          </p:nvSpPr>
          <p:spPr>
            <a:xfrm>
              <a:off x="3640104" y="4547558"/>
              <a:ext cx="55080" cy="68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960" y="21600"/>
                  </a:lnTo>
                  <a:lnTo>
                    <a:pt x="6960" y="14992"/>
                  </a:lnTo>
                  <a:lnTo>
                    <a:pt x="20165" y="14992"/>
                  </a:lnTo>
                  <a:lnTo>
                    <a:pt x="20165" y="9939"/>
                  </a:lnTo>
                  <a:lnTo>
                    <a:pt x="6960" y="9939"/>
                  </a:lnTo>
                  <a:lnTo>
                    <a:pt x="6960" y="5109"/>
                  </a:lnTo>
                  <a:lnTo>
                    <a:pt x="21600" y="510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9" name="Shape 10734"/>
            <p:cNvSpPr/>
            <p:nvPr/>
          </p:nvSpPr>
          <p:spPr>
            <a:xfrm>
              <a:off x="4192554" y="4461834"/>
              <a:ext cx="187989" cy="245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97" y="20378"/>
                  </a:moveTo>
                  <a:lnTo>
                    <a:pt x="1599" y="20378"/>
                  </a:lnTo>
                  <a:lnTo>
                    <a:pt x="1599" y="1222"/>
                  </a:lnTo>
                  <a:lnTo>
                    <a:pt x="19997" y="1222"/>
                  </a:lnTo>
                  <a:cubicBezTo>
                    <a:pt x="19997" y="1222"/>
                    <a:pt x="19997" y="20378"/>
                    <a:pt x="19997" y="20378"/>
                  </a:cubicBezTo>
                  <a:close/>
                  <a:moveTo>
                    <a:pt x="20798" y="0"/>
                  </a:moveTo>
                  <a:lnTo>
                    <a:pt x="799" y="0"/>
                  </a:lnTo>
                  <a:cubicBezTo>
                    <a:pt x="364" y="0"/>
                    <a:pt x="0" y="278"/>
                    <a:pt x="0" y="611"/>
                  </a:cubicBezTo>
                  <a:lnTo>
                    <a:pt x="0" y="20988"/>
                  </a:lnTo>
                  <a:cubicBezTo>
                    <a:pt x="0" y="21322"/>
                    <a:pt x="364" y="21600"/>
                    <a:pt x="799" y="21600"/>
                  </a:cubicBezTo>
                  <a:lnTo>
                    <a:pt x="20798" y="21600"/>
                  </a:lnTo>
                  <a:cubicBezTo>
                    <a:pt x="21035" y="21600"/>
                    <a:pt x="21213" y="21534"/>
                    <a:pt x="21341" y="21436"/>
                  </a:cubicBezTo>
                  <a:cubicBezTo>
                    <a:pt x="21350" y="21431"/>
                    <a:pt x="21357" y="21425"/>
                    <a:pt x="21363" y="21419"/>
                  </a:cubicBezTo>
                  <a:cubicBezTo>
                    <a:pt x="21370" y="21414"/>
                    <a:pt x="21378" y="21409"/>
                    <a:pt x="21384" y="21402"/>
                  </a:cubicBezTo>
                  <a:cubicBezTo>
                    <a:pt x="21513" y="21306"/>
                    <a:pt x="21600" y="21169"/>
                    <a:pt x="21600" y="20988"/>
                  </a:cubicBezTo>
                  <a:lnTo>
                    <a:pt x="21600" y="611"/>
                  </a:lnTo>
                  <a:cubicBezTo>
                    <a:pt x="21600" y="278"/>
                    <a:pt x="21235" y="0"/>
                    <a:pt x="2079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0" name="Shape 10735"/>
            <p:cNvSpPr/>
            <p:nvPr/>
          </p:nvSpPr>
          <p:spPr>
            <a:xfrm>
              <a:off x="4225891" y="4499934"/>
              <a:ext cx="52481" cy="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1" name="Shape 10736"/>
            <p:cNvSpPr/>
            <p:nvPr/>
          </p:nvSpPr>
          <p:spPr>
            <a:xfrm>
              <a:off x="4292566" y="4499934"/>
              <a:ext cx="52895" cy="49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2" name="Shape 10737"/>
            <p:cNvSpPr/>
            <p:nvPr/>
          </p:nvSpPr>
          <p:spPr>
            <a:xfrm>
              <a:off x="4225891" y="4518983"/>
              <a:ext cx="52481" cy="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3" name="Shape 10738"/>
            <p:cNvSpPr/>
            <p:nvPr/>
          </p:nvSpPr>
          <p:spPr>
            <a:xfrm>
              <a:off x="4225891" y="4538033"/>
              <a:ext cx="52481" cy="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4" name="Shape 10739"/>
            <p:cNvSpPr/>
            <p:nvPr/>
          </p:nvSpPr>
          <p:spPr>
            <a:xfrm>
              <a:off x="4225891" y="4561846"/>
              <a:ext cx="123411" cy="9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5" name="Shape 10740"/>
            <p:cNvSpPr/>
            <p:nvPr/>
          </p:nvSpPr>
          <p:spPr>
            <a:xfrm>
              <a:off x="4225891" y="4585658"/>
              <a:ext cx="123411" cy="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6" name="Shape 10741"/>
            <p:cNvSpPr/>
            <p:nvPr/>
          </p:nvSpPr>
          <p:spPr>
            <a:xfrm>
              <a:off x="4249704" y="4609471"/>
              <a:ext cx="73800" cy="73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15114"/>
                  </a:moveTo>
                  <a:cubicBezTo>
                    <a:pt x="8410" y="15114"/>
                    <a:pt x="6481" y="13182"/>
                    <a:pt x="6481" y="10798"/>
                  </a:cubicBezTo>
                  <a:cubicBezTo>
                    <a:pt x="6481" y="8414"/>
                    <a:pt x="8410" y="6477"/>
                    <a:pt x="10801" y="6477"/>
                  </a:cubicBezTo>
                  <a:cubicBezTo>
                    <a:pt x="13184" y="6477"/>
                    <a:pt x="15119" y="8414"/>
                    <a:pt x="15119" y="10798"/>
                  </a:cubicBezTo>
                  <a:cubicBezTo>
                    <a:pt x="15119" y="13182"/>
                    <a:pt x="13184" y="15114"/>
                    <a:pt x="10801" y="15114"/>
                  </a:cubicBezTo>
                  <a:close/>
                  <a:moveTo>
                    <a:pt x="20736" y="8648"/>
                  </a:moveTo>
                  <a:lnTo>
                    <a:pt x="19167" y="8648"/>
                  </a:lnTo>
                  <a:cubicBezTo>
                    <a:pt x="18961" y="7863"/>
                    <a:pt x="18641" y="7105"/>
                    <a:pt x="18240" y="6416"/>
                  </a:cubicBezTo>
                  <a:lnTo>
                    <a:pt x="19355" y="5304"/>
                  </a:lnTo>
                  <a:cubicBezTo>
                    <a:pt x="19690" y="4968"/>
                    <a:pt x="19690" y="4417"/>
                    <a:pt x="19355" y="4081"/>
                  </a:cubicBezTo>
                  <a:lnTo>
                    <a:pt x="17520" y="2252"/>
                  </a:lnTo>
                  <a:cubicBezTo>
                    <a:pt x="17181" y="1909"/>
                    <a:pt x="16637" y="1909"/>
                    <a:pt x="16297" y="2252"/>
                  </a:cubicBezTo>
                  <a:lnTo>
                    <a:pt x="15182" y="3356"/>
                  </a:lnTo>
                  <a:cubicBezTo>
                    <a:pt x="14493" y="2956"/>
                    <a:pt x="13735" y="2639"/>
                    <a:pt x="12949" y="2434"/>
                  </a:cubicBezTo>
                  <a:lnTo>
                    <a:pt x="12949" y="861"/>
                  </a:lnTo>
                  <a:cubicBezTo>
                    <a:pt x="12949" y="389"/>
                    <a:pt x="12574" y="0"/>
                    <a:pt x="12095" y="0"/>
                  </a:cubicBezTo>
                  <a:lnTo>
                    <a:pt x="9503" y="0"/>
                  </a:lnTo>
                  <a:cubicBezTo>
                    <a:pt x="9026" y="0"/>
                    <a:pt x="8651" y="389"/>
                    <a:pt x="8651" y="861"/>
                  </a:cubicBezTo>
                  <a:lnTo>
                    <a:pt x="8651" y="2434"/>
                  </a:lnTo>
                  <a:cubicBezTo>
                    <a:pt x="7861" y="2639"/>
                    <a:pt x="7107" y="2952"/>
                    <a:pt x="6421" y="3356"/>
                  </a:cubicBezTo>
                  <a:lnTo>
                    <a:pt x="5303" y="2252"/>
                  </a:lnTo>
                  <a:cubicBezTo>
                    <a:pt x="4966" y="1909"/>
                    <a:pt x="4417" y="1909"/>
                    <a:pt x="4080" y="2252"/>
                  </a:cubicBezTo>
                  <a:lnTo>
                    <a:pt x="2247" y="4081"/>
                  </a:lnTo>
                  <a:cubicBezTo>
                    <a:pt x="1910" y="4417"/>
                    <a:pt x="1910" y="4961"/>
                    <a:pt x="2247" y="5299"/>
                  </a:cubicBezTo>
                  <a:lnTo>
                    <a:pt x="3357" y="6416"/>
                  </a:lnTo>
                  <a:cubicBezTo>
                    <a:pt x="2953" y="7105"/>
                    <a:pt x="2637" y="7863"/>
                    <a:pt x="2433" y="8648"/>
                  </a:cubicBezTo>
                  <a:lnTo>
                    <a:pt x="862" y="8648"/>
                  </a:lnTo>
                  <a:cubicBezTo>
                    <a:pt x="388" y="8648"/>
                    <a:pt x="0" y="9023"/>
                    <a:pt x="0" y="9502"/>
                  </a:cubicBezTo>
                  <a:lnTo>
                    <a:pt x="0" y="12093"/>
                  </a:lnTo>
                  <a:cubicBezTo>
                    <a:pt x="0" y="12570"/>
                    <a:pt x="388" y="12945"/>
                    <a:pt x="862" y="12945"/>
                  </a:cubicBezTo>
                  <a:lnTo>
                    <a:pt x="2433" y="12945"/>
                  </a:lnTo>
                  <a:cubicBezTo>
                    <a:pt x="2637" y="13735"/>
                    <a:pt x="2953" y="14494"/>
                    <a:pt x="3357" y="15178"/>
                  </a:cubicBezTo>
                  <a:lnTo>
                    <a:pt x="2247" y="16293"/>
                  </a:lnTo>
                  <a:cubicBezTo>
                    <a:pt x="1910" y="16636"/>
                    <a:pt x="1910" y="17177"/>
                    <a:pt x="2247" y="17516"/>
                  </a:cubicBezTo>
                  <a:lnTo>
                    <a:pt x="4080" y="19352"/>
                  </a:lnTo>
                  <a:cubicBezTo>
                    <a:pt x="4417" y="19689"/>
                    <a:pt x="4966" y="19689"/>
                    <a:pt x="5303" y="19352"/>
                  </a:cubicBezTo>
                  <a:lnTo>
                    <a:pt x="6421" y="18239"/>
                  </a:lnTo>
                  <a:cubicBezTo>
                    <a:pt x="7107" y="18643"/>
                    <a:pt x="7861" y="18961"/>
                    <a:pt x="8651" y="19164"/>
                  </a:cubicBezTo>
                  <a:lnTo>
                    <a:pt x="8651" y="20733"/>
                  </a:lnTo>
                  <a:cubicBezTo>
                    <a:pt x="8651" y="21212"/>
                    <a:pt x="9026" y="21600"/>
                    <a:pt x="9503" y="21600"/>
                  </a:cubicBezTo>
                  <a:lnTo>
                    <a:pt x="12095" y="21600"/>
                  </a:lnTo>
                  <a:cubicBezTo>
                    <a:pt x="12574" y="21600"/>
                    <a:pt x="12949" y="21212"/>
                    <a:pt x="12949" y="20733"/>
                  </a:cubicBezTo>
                  <a:lnTo>
                    <a:pt x="12949" y="19164"/>
                  </a:lnTo>
                  <a:cubicBezTo>
                    <a:pt x="13735" y="18961"/>
                    <a:pt x="14493" y="18643"/>
                    <a:pt x="15182" y="18239"/>
                  </a:cubicBezTo>
                  <a:lnTo>
                    <a:pt x="16297" y="19352"/>
                  </a:lnTo>
                  <a:cubicBezTo>
                    <a:pt x="16634" y="19689"/>
                    <a:pt x="17179" y="19689"/>
                    <a:pt x="17518" y="19352"/>
                  </a:cubicBezTo>
                  <a:lnTo>
                    <a:pt x="19355" y="17522"/>
                  </a:lnTo>
                  <a:cubicBezTo>
                    <a:pt x="19690" y="17181"/>
                    <a:pt x="19690" y="16636"/>
                    <a:pt x="19355" y="16294"/>
                  </a:cubicBezTo>
                  <a:lnTo>
                    <a:pt x="18240" y="15178"/>
                  </a:lnTo>
                  <a:cubicBezTo>
                    <a:pt x="18641" y="14494"/>
                    <a:pt x="18961" y="13735"/>
                    <a:pt x="19167" y="12945"/>
                  </a:cubicBezTo>
                  <a:lnTo>
                    <a:pt x="20736" y="12945"/>
                  </a:lnTo>
                  <a:cubicBezTo>
                    <a:pt x="21212" y="12945"/>
                    <a:pt x="21600" y="12574"/>
                    <a:pt x="21600" y="12093"/>
                  </a:cubicBezTo>
                  <a:lnTo>
                    <a:pt x="21600" y="9502"/>
                  </a:lnTo>
                  <a:cubicBezTo>
                    <a:pt x="21600" y="9023"/>
                    <a:pt x="21212" y="8648"/>
                    <a:pt x="20736" y="864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7" name="Shape 10742"/>
            <p:cNvSpPr/>
            <p:nvPr/>
          </p:nvSpPr>
          <p:spPr>
            <a:xfrm>
              <a:off x="4840254" y="4495171"/>
              <a:ext cx="254622" cy="17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16020"/>
                  </a:moveTo>
                  <a:lnTo>
                    <a:pt x="8640" y="4399"/>
                  </a:lnTo>
                  <a:lnTo>
                    <a:pt x="14808" y="10208"/>
                  </a:lnTo>
                  <a:cubicBezTo>
                    <a:pt x="14808" y="10208"/>
                    <a:pt x="8640" y="16020"/>
                    <a:pt x="8640" y="16020"/>
                  </a:cubicBezTo>
                  <a:close/>
                  <a:moveTo>
                    <a:pt x="18371" y="0"/>
                  </a:moveTo>
                  <a:lnTo>
                    <a:pt x="3228" y="0"/>
                  </a:lnTo>
                  <a:cubicBezTo>
                    <a:pt x="1446" y="0"/>
                    <a:pt x="0" y="2066"/>
                    <a:pt x="0" y="4614"/>
                  </a:cubicBezTo>
                  <a:lnTo>
                    <a:pt x="0" y="16987"/>
                  </a:lnTo>
                  <a:cubicBezTo>
                    <a:pt x="0" y="19533"/>
                    <a:pt x="1446" y="21600"/>
                    <a:pt x="3228" y="21600"/>
                  </a:cubicBezTo>
                  <a:lnTo>
                    <a:pt x="18371" y="21600"/>
                  </a:lnTo>
                  <a:cubicBezTo>
                    <a:pt x="20156" y="21600"/>
                    <a:pt x="21600" y="19533"/>
                    <a:pt x="21600" y="16987"/>
                  </a:cubicBezTo>
                  <a:lnTo>
                    <a:pt x="21600" y="4614"/>
                  </a:lnTo>
                  <a:cubicBezTo>
                    <a:pt x="21600" y="2066"/>
                    <a:pt x="20156" y="0"/>
                    <a:pt x="1837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8" name="Shape 10743"/>
            <p:cNvSpPr/>
            <p:nvPr/>
          </p:nvSpPr>
          <p:spPr>
            <a:xfrm>
              <a:off x="7040529" y="4452308"/>
              <a:ext cx="149340" cy="263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88" y="19922"/>
                  </a:moveTo>
                  <a:lnTo>
                    <a:pt x="7412" y="19922"/>
                  </a:lnTo>
                  <a:lnTo>
                    <a:pt x="7412" y="18744"/>
                  </a:lnTo>
                  <a:lnTo>
                    <a:pt x="14188" y="18744"/>
                  </a:lnTo>
                  <a:cubicBezTo>
                    <a:pt x="14188" y="18744"/>
                    <a:pt x="14188" y="19922"/>
                    <a:pt x="14188" y="19922"/>
                  </a:cubicBezTo>
                  <a:close/>
                  <a:moveTo>
                    <a:pt x="7077" y="1135"/>
                  </a:moveTo>
                  <a:lnTo>
                    <a:pt x="14523" y="1135"/>
                  </a:lnTo>
                  <a:lnTo>
                    <a:pt x="14523" y="1598"/>
                  </a:lnTo>
                  <a:lnTo>
                    <a:pt x="7077" y="1598"/>
                  </a:lnTo>
                  <a:cubicBezTo>
                    <a:pt x="7077" y="1598"/>
                    <a:pt x="7077" y="1135"/>
                    <a:pt x="7077" y="1135"/>
                  </a:cubicBezTo>
                  <a:close/>
                  <a:moveTo>
                    <a:pt x="16991" y="985"/>
                  </a:moveTo>
                  <a:cubicBezTo>
                    <a:pt x="17386" y="985"/>
                    <a:pt x="17702" y="1165"/>
                    <a:pt x="17702" y="1388"/>
                  </a:cubicBezTo>
                  <a:cubicBezTo>
                    <a:pt x="17702" y="1607"/>
                    <a:pt x="17386" y="1787"/>
                    <a:pt x="16991" y="1787"/>
                  </a:cubicBezTo>
                  <a:cubicBezTo>
                    <a:pt x="16598" y="1787"/>
                    <a:pt x="16282" y="1607"/>
                    <a:pt x="16282" y="1388"/>
                  </a:cubicBezTo>
                  <a:cubicBezTo>
                    <a:pt x="16282" y="1165"/>
                    <a:pt x="16598" y="985"/>
                    <a:pt x="16991" y="985"/>
                  </a:cubicBezTo>
                  <a:close/>
                  <a:moveTo>
                    <a:pt x="19520" y="17499"/>
                  </a:moveTo>
                  <a:lnTo>
                    <a:pt x="2080" y="17499"/>
                  </a:lnTo>
                  <a:lnTo>
                    <a:pt x="2080" y="2653"/>
                  </a:lnTo>
                  <a:lnTo>
                    <a:pt x="19520" y="2653"/>
                  </a:lnTo>
                  <a:lnTo>
                    <a:pt x="19520" y="5852"/>
                  </a:lnTo>
                  <a:lnTo>
                    <a:pt x="21595" y="5852"/>
                  </a:lnTo>
                  <a:lnTo>
                    <a:pt x="21595" y="1573"/>
                  </a:lnTo>
                  <a:cubicBezTo>
                    <a:pt x="21595" y="706"/>
                    <a:pt x="20353" y="0"/>
                    <a:pt x="18819" y="0"/>
                  </a:cubicBezTo>
                  <a:lnTo>
                    <a:pt x="2774" y="0"/>
                  </a:lnTo>
                  <a:cubicBezTo>
                    <a:pt x="1239" y="0"/>
                    <a:pt x="0" y="706"/>
                    <a:pt x="0" y="1573"/>
                  </a:cubicBezTo>
                  <a:lnTo>
                    <a:pt x="0" y="20025"/>
                  </a:lnTo>
                  <a:cubicBezTo>
                    <a:pt x="0" y="20894"/>
                    <a:pt x="1239" y="21600"/>
                    <a:pt x="2774" y="21600"/>
                  </a:cubicBezTo>
                  <a:lnTo>
                    <a:pt x="18819" y="21600"/>
                  </a:lnTo>
                  <a:cubicBezTo>
                    <a:pt x="20353" y="21600"/>
                    <a:pt x="21600" y="20894"/>
                    <a:pt x="21600" y="20025"/>
                  </a:cubicBezTo>
                  <a:lnTo>
                    <a:pt x="21600" y="13098"/>
                  </a:lnTo>
                  <a:lnTo>
                    <a:pt x="19520" y="13098"/>
                  </a:lnTo>
                  <a:cubicBezTo>
                    <a:pt x="19520" y="13098"/>
                    <a:pt x="19520" y="17499"/>
                    <a:pt x="19520" y="1749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9" name="Shape 10744"/>
            <p:cNvSpPr/>
            <p:nvPr/>
          </p:nvSpPr>
          <p:spPr>
            <a:xfrm>
              <a:off x="7107204" y="4528509"/>
              <a:ext cx="111110" cy="105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5307"/>
                  </a:lnTo>
                  <a:lnTo>
                    <a:pt x="2512" y="15307"/>
                  </a:lnTo>
                  <a:lnTo>
                    <a:pt x="0" y="21600"/>
                  </a:lnTo>
                  <a:lnTo>
                    <a:pt x="7340" y="15307"/>
                  </a:lnTo>
                  <a:lnTo>
                    <a:pt x="21600" y="15307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0" name="Shape 10745"/>
            <p:cNvSpPr/>
            <p:nvPr/>
          </p:nvSpPr>
          <p:spPr>
            <a:xfrm>
              <a:off x="6321391" y="4452309"/>
              <a:ext cx="284708" cy="25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14" y="16884"/>
                  </a:moveTo>
                  <a:lnTo>
                    <a:pt x="13074" y="16884"/>
                  </a:lnTo>
                  <a:lnTo>
                    <a:pt x="13074" y="11041"/>
                  </a:lnTo>
                  <a:lnTo>
                    <a:pt x="20514" y="11041"/>
                  </a:lnTo>
                  <a:cubicBezTo>
                    <a:pt x="20514" y="11041"/>
                    <a:pt x="20514" y="16884"/>
                    <a:pt x="20514" y="16884"/>
                  </a:cubicBezTo>
                  <a:close/>
                  <a:moveTo>
                    <a:pt x="11988" y="10043"/>
                  </a:moveTo>
                  <a:lnTo>
                    <a:pt x="11988" y="11641"/>
                  </a:lnTo>
                  <a:lnTo>
                    <a:pt x="10680" y="11641"/>
                  </a:lnTo>
                  <a:lnTo>
                    <a:pt x="10680" y="10485"/>
                  </a:lnTo>
                  <a:cubicBezTo>
                    <a:pt x="10680" y="9502"/>
                    <a:pt x="9947" y="8698"/>
                    <a:pt x="9050" y="8698"/>
                  </a:cubicBezTo>
                  <a:lnTo>
                    <a:pt x="5431" y="8698"/>
                  </a:lnTo>
                  <a:cubicBezTo>
                    <a:pt x="4539" y="8698"/>
                    <a:pt x="3806" y="9502"/>
                    <a:pt x="3806" y="10485"/>
                  </a:cubicBezTo>
                  <a:lnTo>
                    <a:pt x="3806" y="11641"/>
                  </a:lnTo>
                  <a:lnTo>
                    <a:pt x="1497" y="11641"/>
                  </a:lnTo>
                  <a:lnTo>
                    <a:pt x="1497" y="3445"/>
                  </a:lnTo>
                  <a:lnTo>
                    <a:pt x="16744" y="3445"/>
                  </a:lnTo>
                  <a:lnTo>
                    <a:pt x="16744" y="8474"/>
                  </a:lnTo>
                  <a:lnTo>
                    <a:pt x="13422" y="8474"/>
                  </a:lnTo>
                  <a:cubicBezTo>
                    <a:pt x="12631" y="8474"/>
                    <a:pt x="11988" y="9178"/>
                    <a:pt x="11988" y="10043"/>
                  </a:cubicBezTo>
                  <a:close/>
                  <a:moveTo>
                    <a:pt x="8485" y="10123"/>
                  </a:moveTo>
                  <a:cubicBezTo>
                    <a:pt x="8485" y="9854"/>
                    <a:pt x="8684" y="9641"/>
                    <a:pt x="8928" y="9641"/>
                  </a:cubicBezTo>
                  <a:cubicBezTo>
                    <a:pt x="9173" y="9641"/>
                    <a:pt x="9367" y="9854"/>
                    <a:pt x="9367" y="10123"/>
                  </a:cubicBezTo>
                  <a:cubicBezTo>
                    <a:pt x="9367" y="10391"/>
                    <a:pt x="9173" y="10609"/>
                    <a:pt x="8928" y="10609"/>
                  </a:cubicBezTo>
                  <a:cubicBezTo>
                    <a:pt x="8684" y="10609"/>
                    <a:pt x="8485" y="10391"/>
                    <a:pt x="8485" y="10123"/>
                  </a:cubicBezTo>
                  <a:close/>
                  <a:moveTo>
                    <a:pt x="7217" y="10123"/>
                  </a:moveTo>
                  <a:cubicBezTo>
                    <a:pt x="7217" y="9854"/>
                    <a:pt x="7416" y="9641"/>
                    <a:pt x="7661" y="9641"/>
                  </a:cubicBezTo>
                  <a:cubicBezTo>
                    <a:pt x="7906" y="9641"/>
                    <a:pt x="8100" y="9854"/>
                    <a:pt x="8100" y="10123"/>
                  </a:cubicBezTo>
                  <a:cubicBezTo>
                    <a:pt x="8100" y="10391"/>
                    <a:pt x="7906" y="10609"/>
                    <a:pt x="7661" y="10609"/>
                  </a:cubicBezTo>
                  <a:cubicBezTo>
                    <a:pt x="7416" y="10609"/>
                    <a:pt x="7217" y="10391"/>
                    <a:pt x="7217" y="10123"/>
                  </a:cubicBezTo>
                  <a:close/>
                  <a:moveTo>
                    <a:pt x="9449" y="20066"/>
                  </a:moveTo>
                  <a:lnTo>
                    <a:pt x="5037" y="20066"/>
                  </a:lnTo>
                  <a:lnTo>
                    <a:pt x="5037" y="11506"/>
                  </a:lnTo>
                  <a:lnTo>
                    <a:pt x="9449" y="11506"/>
                  </a:lnTo>
                  <a:cubicBezTo>
                    <a:pt x="9449" y="11506"/>
                    <a:pt x="9449" y="20066"/>
                    <a:pt x="9449" y="20066"/>
                  </a:cubicBezTo>
                  <a:close/>
                  <a:moveTo>
                    <a:pt x="14165" y="1107"/>
                  </a:moveTo>
                  <a:cubicBezTo>
                    <a:pt x="14481" y="1107"/>
                    <a:pt x="14739" y="1390"/>
                    <a:pt x="14739" y="1743"/>
                  </a:cubicBezTo>
                  <a:cubicBezTo>
                    <a:pt x="14739" y="2089"/>
                    <a:pt x="14481" y="2373"/>
                    <a:pt x="14165" y="2373"/>
                  </a:cubicBezTo>
                  <a:cubicBezTo>
                    <a:pt x="13843" y="2373"/>
                    <a:pt x="13585" y="2089"/>
                    <a:pt x="13585" y="1743"/>
                  </a:cubicBezTo>
                  <a:cubicBezTo>
                    <a:pt x="13585" y="1390"/>
                    <a:pt x="13843" y="1107"/>
                    <a:pt x="14165" y="1107"/>
                  </a:cubicBezTo>
                  <a:close/>
                  <a:moveTo>
                    <a:pt x="15821" y="1107"/>
                  </a:moveTo>
                  <a:cubicBezTo>
                    <a:pt x="16137" y="1107"/>
                    <a:pt x="16400" y="1390"/>
                    <a:pt x="16400" y="1743"/>
                  </a:cubicBezTo>
                  <a:cubicBezTo>
                    <a:pt x="16400" y="2089"/>
                    <a:pt x="16137" y="2378"/>
                    <a:pt x="15821" y="2378"/>
                  </a:cubicBezTo>
                  <a:cubicBezTo>
                    <a:pt x="15500" y="2378"/>
                    <a:pt x="15242" y="2089"/>
                    <a:pt x="15242" y="1743"/>
                  </a:cubicBezTo>
                  <a:cubicBezTo>
                    <a:pt x="15242" y="1390"/>
                    <a:pt x="15500" y="1107"/>
                    <a:pt x="15821" y="1107"/>
                  </a:cubicBezTo>
                  <a:close/>
                  <a:moveTo>
                    <a:pt x="18482" y="9337"/>
                  </a:moveTo>
                  <a:cubicBezTo>
                    <a:pt x="18726" y="9337"/>
                    <a:pt x="18925" y="9551"/>
                    <a:pt x="18925" y="9819"/>
                  </a:cubicBezTo>
                  <a:cubicBezTo>
                    <a:pt x="18925" y="10087"/>
                    <a:pt x="18726" y="10306"/>
                    <a:pt x="18482" y="10306"/>
                  </a:cubicBezTo>
                  <a:cubicBezTo>
                    <a:pt x="18237" y="10306"/>
                    <a:pt x="18043" y="10087"/>
                    <a:pt x="18043" y="9819"/>
                  </a:cubicBezTo>
                  <a:cubicBezTo>
                    <a:pt x="18043" y="9551"/>
                    <a:pt x="18237" y="9337"/>
                    <a:pt x="18482" y="9337"/>
                  </a:cubicBezTo>
                  <a:close/>
                  <a:moveTo>
                    <a:pt x="19749" y="9334"/>
                  </a:moveTo>
                  <a:cubicBezTo>
                    <a:pt x="19993" y="9334"/>
                    <a:pt x="20193" y="9551"/>
                    <a:pt x="20193" y="9819"/>
                  </a:cubicBezTo>
                  <a:cubicBezTo>
                    <a:pt x="20193" y="10087"/>
                    <a:pt x="19993" y="10306"/>
                    <a:pt x="19749" y="10306"/>
                  </a:cubicBezTo>
                  <a:cubicBezTo>
                    <a:pt x="19505" y="10306"/>
                    <a:pt x="19305" y="10087"/>
                    <a:pt x="19305" y="9819"/>
                  </a:cubicBezTo>
                  <a:cubicBezTo>
                    <a:pt x="19305" y="9551"/>
                    <a:pt x="19505" y="9334"/>
                    <a:pt x="19749" y="9334"/>
                  </a:cubicBezTo>
                  <a:close/>
                  <a:moveTo>
                    <a:pt x="20170" y="8474"/>
                  </a:moveTo>
                  <a:lnTo>
                    <a:pt x="18242" y="8474"/>
                  </a:lnTo>
                  <a:lnTo>
                    <a:pt x="18242" y="2169"/>
                  </a:lnTo>
                  <a:cubicBezTo>
                    <a:pt x="18242" y="977"/>
                    <a:pt x="17350" y="0"/>
                    <a:pt x="16264" y="0"/>
                  </a:cubicBezTo>
                  <a:lnTo>
                    <a:pt x="1977" y="0"/>
                  </a:lnTo>
                  <a:cubicBezTo>
                    <a:pt x="892" y="0"/>
                    <a:pt x="0" y="977"/>
                    <a:pt x="0" y="2169"/>
                  </a:cubicBezTo>
                  <a:lnTo>
                    <a:pt x="0" y="11333"/>
                  </a:lnTo>
                  <a:cubicBezTo>
                    <a:pt x="0" y="12530"/>
                    <a:pt x="892" y="13503"/>
                    <a:pt x="1977" y="13503"/>
                  </a:cubicBezTo>
                  <a:lnTo>
                    <a:pt x="3806" y="13503"/>
                  </a:lnTo>
                  <a:lnTo>
                    <a:pt x="3806" y="19813"/>
                  </a:lnTo>
                  <a:cubicBezTo>
                    <a:pt x="3806" y="20796"/>
                    <a:pt x="4539" y="21600"/>
                    <a:pt x="5431" y="21600"/>
                  </a:cubicBezTo>
                  <a:lnTo>
                    <a:pt x="9050" y="21600"/>
                  </a:lnTo>
                  <a:cubicBezTo>
                    <a:pt x="9947" y="21600"/>
                    <a:pt x="10680" y="20796"/>
                    <a:pt x="10680" y="19813"/>
                  </a:cubicBezTo>
                  <a:lnTo>
                    <a:pt x="10680" y="13503"/>
                  </a:lnTo>
                  <a:lnTo>
                    <a:pt x="11988" y="13503"/>
                  </a:lnTo>
                  <a:lnTo>
                    <a:pt x="11988" y="16660"/>
                  </a:lnTo>
                  <a:cubicBezTo>
                    <a:pt x="11988" y="17524"/>
                    <a:pt x="12631" y="18229"/>
                    <a:pt x="13422" y="18229"/>
                  </a:cubicBezTo>
                  <a:lnTo>
                    <a:pt x="20170" y="18229"/>
                  </a:lnTo>
                  <a:cubicBezTo>
                    <a:pt x="20957" y="18229"/>
                    <a:pt x="21600" y="17524"/>
                    <a:pt x="21600" y="16660"/>
                  </a:cubicBezTo>
                  <a:lnTo>
                    <a:pt x="21600" y="10043"/>
                  </a:lnTo>
                  <a:cubicBezTo>
                    <a:pt x="21600" y="9178"/>
                    <a:pt x="20957" y="8474"/>
                    <a:pt x="20170" y="847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1" name="Shape 10746"/>
            <p:cNvSpPr/>
            <p:nvPr/>
          </p:nvSpPr>
          <p:spPr>
            <a:xfrm>
              <a:off x="5611779" y="4447546"/>
              <a:ext cx="242676" cy="183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24" y="0"/>
                  </a:moveTo>
                  <a:lnTo>
                    <a:pt x="5146" y="0"/>
                  </a:lnTo>
                  <a:cubicBezTo>
                    <a:pt x="2319" y="0"/>
                    <a:pt x="0" y="3079"/>
                    <a:pt x="0" y="6816"/>
                  </a:cubicBezTo>
                  <a:lnTo>
                    <a:pt x="0" y="6983"/>
                  </a:lnTo>
                  <a:lnTo>
                    <a:pt x="2082" y="7010"/>
                  </a:lnTo>
                  <a:lnTo>
                    <a:pt x="2082" y="6816"/>
                  </a:lnTo>
                  <a:cubicBezTo>
                    <a:pt x="2082" y="4612"/>
                    <a:pt x="3476" y="2745"/>
                    <a:pt x="5146" y="2745"/>
                  </a:cubicBezTo>
                  <a:lnTo>
                    <a:pt x="16424" y="2745"/>
                  </a:lnTo>
                  <a:cubicBezTo>
                    <a:pt x="18098" y="2745"/>
                    <a:pt x="19387" y="4612"/>
                    <a:pt x="19387" y="6816"/>
                  </a:cubicBezTo>
                  <a:lnTo>
                    <a:pt x="19387" y="14833"/>
                  </a:lnTo>
                  <a:cubicBezTo>
                    <a:pt x="19387" y="16958"/>
                    <a:pt x="18158" y="18696"/>
                    <a:pt x="16564" y="18814"/>
                  </a:cubicBezTo>
                  <a:lnTo>
                    <a:pt x="16577" y="21600"/>
                  </a:lnTo>
                  <a:cubicBezTo>
                    <a:pt x="19340" y="21493"/>
                    <a:pt x="21600" y="18502"/>
                    <a:pt x="21600" y="14827"/>
                  </a:cubicBezTo>
                  <a:lnTo>
                    <a:pt x="21600" y="6816"/>
                  </a:lnTo>
                  <a:cubicBezTo>
                    <a:pt x="21600" y="3079"/>
                    <a:pt x="19256" y="0"/>
                    <a:pt x="16424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2" name="Shape 10747"/>
            <p:cNvSpPr/>
            <p:nvPr/>
          </p:nvSpPr>
          <p:spPr>
            <a:xfrm>
              <a:off x="5540341" y="4523746"/>
              <a:ext cx="237583" cy="19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496" extrusionOk="0">
                  <a:moveTo>
                    <a:pt x="16127" y="7893"/>
                  </a:moveTo>
                  <a:lnTo>
                    <a:pt x="5392" y="7893"/>
                  </a:lnTo>
                  <a:cubicBezTo>
                    <a:pt x="4800" y="7893"/>
                    <a:pt x="4320" y="7331"/>
                    <a:pt x="4320" y="6617"/>
                  </a:cubicBezTo>
                  <a:cubicBezTo>
                    <a:pt x="4320" y="5899"/>
                    <a:pt x="4800" y="5335"/>
                    <a:pt x="5392" y="5335"/>
                  </a:cubicBezTo>
                  <a:lnTo>
                    <a:pt x="16127" y="5335"/>
                  </a:lnTo>
                  <a:cubicBezTo>
                    <a:pt x="16719" y="5335"/>
                    <a:pt x="17199" y="5899"/>
                    <a:pt x="17199" y="6617"/>
                  </a:cubicBezTo>
                  <a:cubicBezTo>
                    <a:pt x="17199" y="7331"/>
                    <a:pt x="16719" y="7893"/>
                    <a:pt x="16127" y="7893"/>
                  </a:cubicBezTo>
                  <a:close/>
                  <a:moveTo>
                    <a:pt x="16127" y="13010"/>
                  </a:moveTo>
                  <a:lnTo>
                    <a:pt x="5392" y="13010"/>
                  </a:lnTo>
                  <a:cubicBezTo>
                    <a:pt x="4800" y="13010"/>
                    <a:pt x="4320" y="12446"/>
                    <a:pt x="4320" y="11734"/>
                  </a:cubicBezTo>
                  <a:cubicBezTo>
                    <a:pt x="4320" y="11015"/>
                    <a:pt x="4800" y="10452"/>
                    <a:pt x="5392" y="10452"/>
                  </a:cubicBezTo>
                  <a:lnTo>
                    <a:pt x="16127" y="10452"/>
                  </a:lnTo>
                  <a:cubicBezTo>
                    <a:pt x="16719" y="10452"/>
                    <a:pt x="17199" y="11015"/>
                    <a:pt x="17199" y="11734"/>
                  </a:cubicBezTo>
                  <a:cubicBezTo>
                    <a:pt x="17199" y="12446"/>
                    <a:pt x="16719" y="13010"/>
                    <a:pt x="16127" y="13010"/>
                  </a:cubicBezTo>
                  <a:close/>
                  <a:moveTo>
                    <a:pt x="17847" y="193"/>
                  </a:moveTo>
                  <a:lnTo>
                    <a:pt x="3880" y="1"/>
                  </a:lnTo>
                  <a:cubicBezTo>
                    <a:pt x="1810" y="-31"/>
                    <a:pt x="113" y="1970"/>
                    <a:pt x="86" y="4470"/>
                  </a:cubicBezTo>
                  <a:lnTo>
                    <a:pt x="0" y="13547"/>
                  </a:lnTo>
                  <a:cubicBezTo>
                    <a:pt x="-25" y="16043"/>
                    <a:pt x="1637" y="18090"/>
                    <a:pt x="3707" y="18116"/>
                  </a:cubicBezTo>
                  <a:lnTo>
                    <a:pt x="13047" y="18247"/>
                  </a:lnTo>
                  <a:lnTo>
                    <a:pt x="18110" y="21373"/>
                  </a:lnTo>
                  <a:cubicBezTo>
                    <a:pt x="18430" y="21569"/>
                    <a:pt x="18819" y="21529"/>
                    <a:pt x="19108" y="21274"/>
                  </a:cubicBezTo>
                  <a:cubicBezTo>
                    <a:pt x="19398" y="21011"/>
                    <a:pt x="19540" y="20555"/>
                    <a:pt x="19479" y="20126"/>
                  </a:cubicBezTo>
                  <a:lnTo>
                    <a:pt x="19204" y="18287"/>
                  </a:lnTo>
                  <a:cubicBezTo>
                    <a:pt x="20426" y="18287"/>
                    <a:pt x="21433" y="17147"/>
                    <a:pt x="21445" y="15672"/>
                  </a:cubicBezTo>
                  <a:lnTo>
                    <a:pt x="21549" y="4768"/>
                  </a:lnTo>
                  <a:cubicBezTo>
                    <a:pt x="21575" y="2274"/>
                    <a:pt x="19916" y="224"/>
                    <a:pt x="17847" y="19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3" name="Shape 10748"/>
            <p:cNvSpPr/>
            <p:nvPr/>
          </p:nvSpPr>
          <p:spPr>
            <a:xfrm>
              <a:off x="7697754" y="4618996"/>
              <a:ext cx="81632" cy="85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4" y="0"/>
                  </a:moveTo>
                  <a:lnTo>
                    <a:pt x="4260" y="0"/>
                  </a:lnTo>
                  <a:cubicBezTo>
                    <a:pt x="1917" y="0"/>
                    <a:pt x="0" y="2045"/>
                    <a:pt x="0" y="4557"/>
                  </a:cubicBezTo>
                  <a:lnTo>
                    <a:pt x="0" y="17057"/>
                  </a:lnTo>
                  <a:cubicBezTo>
                    <a:pt x="0" y="19555"/>
                    <a:pt x="1917" y="21600"/>
                    <a:pt x="4260" y="21600"/>
                  </a:cubicBezTo>
                  <a:lnTo>
                    <a:pt x="17354" y="21600"/>
                  </a:lnTo>
                  <a:cubicBezTo>
                    <a:pt x="19680" y="21600"/>
                    <a:pt x="21600" y="19569"/>
                    <a:pt x="21600" y="17057"/>
                  </a:cubicBezTo>
                  <a:lnTo>
                    <a:pt x="21600" y="4557"/>
                  </a:lnTo>
                  <a:cubicBezTo>
                    <a:pt x="21600" y="2045"/>
                    <a:pt x="19697" y="0"/>
                    <a:pt x="17354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4" name="Shape 10749"/>
            <p:cNvSpPr/>
            <p:nvPr/>
          </p:nvSpPr>
          <p:spPr>
            <a:xfrm>
              <a:off x="7707278" y="4552321"/>
              <a:ext cx="61727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3" y="21600"/>
                  </a:moveTo>
                  <a:cubicBezTo>
                    <a:pt x="16766" y="21600"/>
                    <a:pt x="21600" y="16764"/>
                    <a:pt x="21600" y="10811"/>
                  </a:cubicBezTo>
                  <a:cubicBezTo>
                    <a:pt x="21600" y="4837"/>
                    <a:pt x="16766" y="0"/>
                    <a:pt x="10813" y="0"/>
                  </a:cubicBezTo>
                  <a:cubicBezTo>
                    <a:pt x="4840" y="0"/>
                    <a:pt x="0" y="4837"/>
                    <a:pt x="0" y="10811"/>
                  </a:cubicBezTo>
                  <a:cubicBezTo>
                    <a:pt x="0" y="16764"/>
                    <a:pt x="4840" y="21600"/>
                    <a:pt x="10813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5" name="Shape 10750"/>
            <p:cNvSpPr/>
            <p:nvPr/>
          </p:nvSpPr>
          <p:spPr>
            <a:xfrm>
              <a:off x="7864441" y="4618996"/>
              <a:ext cx="81632" cy="8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42" y="0"/>
                  </a:moveTo>
                  <a:lnTo>
                    <a:pt x="4243" y="0"/>
                  </a:lnTo>
                  <a:cubicBezTo>
                    <a:pt x="1917" y="0"/>
                    <a:pt x="0" y="2044"/>
                    <a:pt x="0" y="4554"/>
                  </a:cubicBezTo>
                  <a:lnTo>
                    <a:pt x="0" y="17046"/>
                  </a:lnTo>
                  <a:cubicBezTo>
                    <a:pt x="0" y="19556"/>
                    <a:pt x="1917" y="21600"/>
                    <a:pt x="4243" y="21600"/>
                  </a:cubicBezTo>
                  <a:lnTo>
                    <a:pt x="17342" y="21600"/>
                  </a:lnTo>
                  <a:cubicBezTo>
                    <a:pt x="19680" y="21600"/>
                    <a:pt x="21600" y="19556"/>
                    <a:pt x="21600" y="17046"/>
                  </a:cubicBezTo>
                  <a:lnTo>
                    <a:pt x="21600" y="4554"/>
                  </a:lnTo>
                  <a:cubicBezTo>
                    <a:pt x="21600" y="2044"/>
                    <a:pt x="19680" y="0"/>
                    <a:pt x="17342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6" name="Shape 10751"/>
            <p:cNvSpPr/>
            <p:nvPr/>
          </p:nvSpPr>
          <p:spPr>
            <a:xfrm>
              <a:off x="7873966" y="4552321"/>
              <a:ext cx="61736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2" y="21600"/>
                  </a:moveTo>
                  <a:cubicBezTo>
                    <a:pt x="16783" y="21600"/>
                    <a:pt x="21600" y="16779"/>
                    <a:pt x="21600" y="10811"/>
                  </a:cubicBezTo>
                  <a:cubicBezTo>
                    <a:pt x="21600" y="4837"/>
                    <a:pt x="16783" y="0"/>
                    <a:pt x="10792" y="0"/>
                  </a:cubicBezTo>
                  <a:cubicBezTo>
                    <a:pt x="4839" y="0"/>
                    <a:pt x="0" y="4837"/>
                    <a:pt x="0" y="10811"/>
                  </a:cubicBezTo>
                  <a:cubicBezTo>
                    <a:pt x="0" y="16779"/>
                    <a:pt x="4839" y="21600"/>
                    <a:pt x="10792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7" name="Shape 10752"/>
            <p:cNvSpPr/>
            <p:nvPr/>
          </p:nvSpPr>
          <p:spPr>
            <a:xfrm>
              <a:off x="7797766" y="4633284"/>
              <a:ext cx="56294" cy="47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24" y="6257"/>
                  </a:moveTo>
                  <a:lnTo>
                    <a:pt x="0" y="6257"/>
                  </a:lnTo>
                  <a:lnTo>
                    <a:pt x="0" y="15347"/>
                  </a:lnTo>
                  <a:lnTo>
                    <a:pt x="12424" y="15347"/>
                  </a:lnTo>
                  <a:lnTo>
                    <a:pt x="12424" y="21600"/>
                  </a:lnTo>
                  <a:lnTo>
                    <a:pt x="21600" y="10791"/>
                  </a:lnTo>
                  <a:lnTo>
                    <a:pt x="12424" y="0"/>
                  </a:lnTo>
                  <a:cubicBezTo>
                    <a:pt x="12424" y="0"/>
                    <a:pt x="12424" y="6257"/>
                    <a:pt x="12424" y="625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8" name="Shape 10753"/>
            <p:cNvSpPr/>
            <p:nvPr/>
          </p:nvSpPr>
          <p:spPr>
            <a:xfrm>
              <a:off x="7783479" y="4461834"/>
              <a:ext cx="75521" cy="141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36" y="16544"/>
                  </a:moveTo>
                  <a:cubicBezTo>
                    <a:pt x="14936" y="17156"/>
                    <a:pt x="13643" y="17518"/>
                    <a:pt x="12086" y="17621"/>
                  </a:cubicBezTo>
                  <a:lnTo>
                    <a:pt x="12086" y="11221"/>
                  </a:lnTo>
                  <a:cubicBezTo>
                    <a:pt x="14233" y="11514"/>
                    <a:pt x="15675" y="11898"/>
                    <a:pt x="16394" y="12367"/>
                  </a:cubicBezTo>
                  <a:cubicBezTo>
                    <a:pt x="17112" y="12840"/>
                    <a:pt x="17466" y="13469"/>
                    <a:pt x="17466" y="14239"/>
                  </a:cubicBezTo>
                  <a:cubicBezTo>
                    <a:pt x="17466" y="15159"/>
                    <a:pt x="16952" y="15913"/>
                    <a:pt x="15936" y="16544"/>
                  </a:cubicBezTo>
                  <a:close/>
                  <a:moveTo>
                    <a:pt x="9716" y="8671"/>
                  </a:moveTo>
                  <a:cubicBezTo>
                    <a:pt x="7893" y="8428"/>
                    <a:pt x="6601" y="8060"/>
                    <a:pt x="5837" y="7566"/>
                  </a:cubicBezTo>
                  <a:cubicBezTo>
                    <a:pt x="5071" y="7070"/>
                    <a:pt x="4690" y="6465"/>
                    <a:pt x="4690" y="5740"/>
                  </a:cubicBezTo>
                  <a:cubicBezTo>
                    <a:pt x="4690" y="5000"/>
                    <a:pt x="5143" y="4364"/>
                    <a:pt x="6044" y="3821"/>
                  </a:cubicBezTo>
                  <a:cubicBezTo>
                    <a:pt x="6938" y="3288"/>
                    <a:pt x="8160" y="2950"/>
                    <a:pt x="9716" y="2823"/>
                  </a:cubicBezTo>
                  <a:cubicBezTo>
                    <a:pt x="9716" y="2823"/>
                    <a:pt x="9716" y="8671"/>
                    <a:pt x="9716" y="8671"/>
                  </a:cubicBezTo>
                  <a:close/>
                  <a:moveTo>
                    <a:pt x="19144" y="10725"/>
                  </a:moveTo>
                  <a:cubicBezTo>
                    <a:pt x="18362" y="10300"/>
                    <a:pt x="17333" y="9946"/>
                    <a:pt x="16085" y="9649"/>
                  </a:cubicBezTo>
                  <a:cubicBezTo>
                    <a:pt x="15438" y="9500"/>
                    <a:pt x="14114" y="9285"/>
                    <a:pt x="12086" y="9011"/>
                  </a:cubicBezTo>
                  <a:lnTo>
                    <a:pt x="12086" y="2863"/>
                  </a:lnTo>
                  <a:cubicBezTo>
                    <a:pt x="13395" y="3004"/>
                    <a:pt x="14422" y="3301"/>
                    <a:pt x="15156" y="3750"/>
                  </a:cubicBezTo>
                  <a:cubicBezTo>
                    <a:pt x="15909" y="4199"/>
                    <a:pt x="16394" y="4851"/>
                    <a:pt x="16644" y="5693"/>
                  </a:cubicBezTo>
                  <a:lnTo>
                    <a:pt x="20775" y="5355"/>
                  </a:lnTo>
                  <a:cubicBezTo>
                    <a:pt x="20408" y="3986"/>
                    <a:pt x="19363" y="2918"/>
                    <a:pt x="17615" y="2138"/>
                  </a:cubicBezTo>
                  <a:cubicBezTo>
                    <a:pt x="16261" y="1519"/>
                    <a:pt x="14422" y="1157"/>
                    <a:pt x="12086" y="1033"/>
                  </a:cubicBezTo>
                  <a:lnTo>
                    <a:pt x="12086" y="0"/>
                  </a:lnTo>
                  <a:lnTo>
                    <a:pt x="9716" y="0"/>
                  </a:lnTo>
                  <a:lnTo>
                    <a:pt x="9716" y="1033"/>
                  </a:lnTo>
                  <a:cubicBezTo>
                    <a:pt x="7055" y="1180"/>
                    <a:pt x="5057" y="1564"/>
                    <a:pt x="3703" y="2202"/>
                  </a:cubicBezTo>
                  <a:cubicBezTo>
                    <a:pt x="1689" y="3145"/>
                    <a:pt x="676" y="4372"/>
                    <a:pt x="676" y="5897"/>
                  </a:cubicBezTo>
                  <a:cubicBezTo>
                    <a:pt x="676" y="6754"/>
                    <a:pt x="1032" y="7525"/>
                    <a:pt x="1719" y="8202"/>
                  </a:cubicBezTo>
                  <a:cubicBezTo>
                    <a:pt x="2410" y="8870"/>
                    <a:pt x="3392" y="9396"/>
                    <a:pt x="4674" y="9781"/>
                  </a:cubicBezTo>
                  <a:cubicBezTo>
                    <a:pt x="6393" y="10291"/>
                    <a:pt x="8072" y="10671"/>
                    <a:pt x="9716" y="10890"/>
                  </a:cubicBezTo>
                  <a:lnTo>
                    <a:pt x="9716" y="17621"/>
                  </a:lnTo>
                  <a:cubicBezTo>
                    <a:pt x="8144" y="17535"/>
                    <a:pt x="6808" y="17109"/>
                    <a:pt x="5675" y="16347"/>
                  </a:cubicBezTo>
                  <a:cubicBezTo>
                    <a:pt x="4895" y="15803"/>
                    <a:pt x="4350" y="14962"/>
                    <a:pt x="4041" y="13806"/>
                  </a:cubicBezTo>
                  <a:lnTo>
                    <a:pt x="0" y="14223"/>
                  </a:lnTo>
                  <a:cubicBezTo>
                    <a:pt x="146" y="15340"/>
                    <a:pt x="676" y="16276"/>
                    <a:pt x="1588" y="17054"/>
                  </a:cubicBezTo>
                  <a:cubicBezTo>
                    <a:pt x="2501" y="17824"/>
                    <a:pt x="3570" y="18382"/>
                    <a:pt x="4837" y="18730"/>
                  </a:cubicBezTo>
                  <a:cubicBezTo>
                    <a:pt x="6084" y="19075"/>
                    <a:pt x="7705" y="19319"/>
                    <a:pt x="9716" y="19453"/>
                  </a:cubicBezTo>
                  <a:lnTo>
                    <a:pt x="9716" y="21600"/>
                  </a:lnTo>
                  <a:lnTo>
                    <a:pt x="12086" y="21600"/>
                  </a:lnTo>
                  <a:lnTo>
                    <a:pt x="12086" y="19420"/>
                  </a:lnTo>
                  <a:cubicBezTo>
                    <a:pt x="14893" y="19351"/>
                    <a:pt x="17186" y="18815"/>
                    <a:pt x="18950" y="17824"/>
                  </a:cubicBezTo>
                  <a:cubicBezTo>
                    <a:pt x="20717" y="16833"/>
                    <a:pt x="21600" y="15592"/>
                    <a:pt x="21600" y="14107"/>
                  </a:cubicBezTo>
                  <a:cubicBezTo>
                    <a:pt x="21600" y="13429"/>
                    <a:pt x="21392" y="12800"/>
                    <a:pt x="20964" y="12227"/>
                  </a:cubicBezTo>
                  <a:cubicBezTo>
                    <a:pt x="20538" y="11646"/>
                    <a:pt x="19935" y="11142"/>
                    <a:pt x="19144" y="1072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9" name="Shape 10754"/>
            <p:cNvSpPr/>
            <p:nvPr/>
          </p:nvSpPr>
          <p:spPr>
            <a:xfrm>
              <a:off x="8564529" y="4542796"/>
              <a:ext cx="81567" cy="9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0802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0" name="Shape 10755"/>
            <p:cNvSpPr/>
            <p:nvPr/>
          </p:nvSpPr>
          <p:spPr>
            <a:xfrm>
              <a:off x="8488329" y="4471359"/>
              <a:ext cx="221214" cy="221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7" y="17887"/>
                  </a:moveTo>
                  <a:cubicBezTo>
                    <a:pt x="19237" y="18630"/>
                    <a:pt x="18629" y="19237"/>
                    <a:pt x="17888" y="19237"/>
                  </a:cubicBezTo>
                  <a:lnTo>
                    <a:pt x="3713" y="19237"/>
                  </a:lnTo>
                  <a:cubicBezTo>
                    <a:pt x="2971" y="19237"/>
                    <a:pt x="2363" y="18630"/>
                    <a:pt x="2363" y="17887"/>
                  </a:cubicBezTo>
                  <a:lnTo>
                    <a:pt x="2363" y="5737"/>
                  </a:lnTo>
                  <a:cubicBezTo>
                    <a:pt x="2363" y="4995"/>
                    <a:pt x="2971" y="4388"/>
                    <a:pt x="3713" y="4388"/>
                  </a:cubicBezTo>
                  <a:lnTo>
                    <a:pt x="9451" y="4388"/>
                  </a:lnTo>
                  <a:cubicBezTo>
                    <a:pt x="10733" y="4388"/>
                    <a:pt x="10800" y="4388"/>
                    <a:pt x="10800" y="3712"/>
                  </a:cubicBezTo>
                  <a:cubicBezTo>
                    <a:pt x="10800" y="2836"/>
                    <a:pt x="11408" y="2363"/>
                    <a:pt x="12150" y="2363"/>
                  </a:cubicBezTo>
                  <a:lnTo>
                    <a:pt x="17888" y="2363"/>
                  </a:lnTo>
                  <a:cubicBezTo>
                    <a:pt x="18631" y="2363"/>
                    <a:pt x="19237" y="2971"/>
                    <a:pt x="19237" y="3712"/>
                  </a:cubicBezTo>
                  <a:cubicBezTo>
                    <a:pt x="19237" y="3712"/>
                    <a:pt x="19237" y="17887"/>
                    <a:pt x="19237" y="17887"/>
                  </a:cubicBezTo>
                  <a:close/>
                  <a:moveTo>
                    <a:pt x="3037" y="1417"/>
                  </a:moveTo>
                  <a:cubicBezTo>
                    <a:pt x="3443" y="1417"/>
                    <a:pt x="3848" y="1756"/>
                    <a:pt x="3848" y="2228"/>
                  </a:cubicBezTo>
                  <a:cubicBezTo>
                    <a:pt x="3848" y="2700"/>
                    <a:pt x="3511" y="3037"/>
                    <a:pt x="3037" y="3037"/>
                  </a:cubicBezTo>
                  <a:cubicBezTo>
                    <a:pt x="2565" y="3037"/>
                    <a:pt x="2228" y="2700"/>
                    <a:pt x="2228" y="2228"/>
                  </a:cubicBezTo>
                  <a:cubicBezTo>
                    <a:pt x="2228" y="1756"/>
                    <a:pt x="2632" y="1417"/>
                    <a:pt x="3037" y="1417"/>
                  </a:cubicBezTo>
                  <a:close/>
                  <a:moveTo>
                    <a:pt x="5265" y="1417"/>
                  </a:moveTo>
                  <a:cubicBezTo>
                    <a:pt x="5671" y="1417"/>
                    <a:pt x="6075" y="1756"/>
                    <a:pt x="6075" y="2228"/>
                  </a:cubicBezTo>
                  <a:cubicBezTo>
                    <a:pt x="6075" y="2700"/>
                    <a:pt x="5738" y="3037"/>
                    <a:pt x="5265" y="3037"/>
                  </a:cubicBezTo>
                  <a:cubicBezTo>
                    <a:pt x="4793" y="3037"/>
                    <a:pt x="4456" y="2700"/>
                    <a:pt x="4456" y="2228"/>
                  </a:cubicBezTo>
                  <a:cubicBezTo>
                    <a:pt x="4456" y="1756"/>
                    <a:pt x="4860" y="1417"/>
                    <a:pt x="5265" y="1417"/>
                  </a:cubicBezTo>
                  <a:close/>
                  <a:moveTo>
                    <a:pt x="7560" y="1417"/>
                  </a:moveTo>
                  <a:cubicBezTo>
                    <a:pt x="7964" y="1417"/>
                    <a:pt x="8370" y="1756"/>
                    <a:pt x="8370" y="2228"/>
                  </a:cubicBezTo>
                  <a:cubicBezTo>
                    <a:pt x="8370" y="2700"/>
                    <a:pt x="8033" y="3037"/>
                    <a:pt x="7560" y="3037"/>
                  </a:cubicBezTo>
                  <a:cubicBezTo>
                    <a:pt x="7155" y="3037"/>
                    <a:pt x="6751" y="2700"/>
                    <a:pt x="6751" y="2228"/>
                  </a:cubicBezTo>
                  <a:cubicBezTo>
                    <a:pt x="6751" y="1756"/>
                    <a:pt x="7088" y="1417"/>
                    <a:pt x="7560" y="1417"/>
                  </a:cubicBezTo>
                  <a:close/>
                  <a:moveTo>
                    <a:pt x="19576" y="0"/>
                  </a:moveTo>
                  <a:lnTo>
                    <a:pt x="2025" y="0"/>
                  </a:lnTo>
                  <a:cubicBezTo>
                    <a:pt x="877" y="0"/>
                    <a:pt x="0" y="876"/>
                    <a:pt x="0" y="2024"/>
                  </a:cubicBezTo>
                  <a:lnTo>
                    <a:pt x="0" y="19576"/>
                  </a:lnTo>
                  <a:cubicBezTo>
                    <a:pt x="0" y="20723"/>
                    <a:pt x="877" y="21600"/>
                    <a:pt x="2025" y="21600"/>
                  </a:cubicBezTo>
                  <a:lnTo>
                    <a:pt x="19576" y="21600"/>
                  </a:lnTo>
                  <a:cubicBezTo>
                    <a:pt x="20723" y="21600"/>
                    <a:pt x="21600" y="20723"/>
                    <a:pt x="21600" y="19576"/>
                  </a:cubicBezTo>
                  <a:lnTo>
                    <a:pt x="21600" y="2024"/>
                  </a:lnTo>
                  <a:cubicBezTo>
                    <a:pt x="21600" y="876"/>
                    <a:pt x="20723" y="0"/>
                    <a:pt x="1957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824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29" y="0"/>
            <a:ext cx="4050349" cy="6857999"/>
          </a:xfrm>
          <a:prstGeom prst="rect">
            <a:avLst/>
          </a:prstGeom>
          <a:gradFill>
            <a:gsLst>
              <a:gs pos="40800">
                <a:srgbClr val="499360"/>
              </a:gs>
              <a:gs pos="0">
                <a:srgbClr val="107864"/>
              </a:gs>
              <a:gs pos="100000">
                <a:srgbClr val="9BBB5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3" t="20777" r="427" b="24320"/>
          <a:stretch/>
        </p:blipFill>
        <p:spPr>
          <a:xfrm>
            <a:off x="130431" y="3732500"/>
            <a:ext cx="3788228" cy="2931042"/>
          </a:xfrm>
          <a:custGeom>
            <a:avLst/>
            <a:gdLst>
              <a:gd name="connsiteX0" fmla="*/ 1764310 w 3528621"/>
              <a:gd name="connsiteY0" fmla="*/ 0 h 2730178"/>
              <a:gd name="connsiteX1" fmla="*/ 3528621 w 3528621"/>
              <a:gd name="connsiteY1" fmla="*/ 641319 h 2730178"/>
              <a:gd name="connsiteX2" fmla="*/ 3528621 w 3528621"/>
              <a:gd name="connsiteY2" fmla="*/ 2730178 h 2730178"/>
              <a:gd name="connsiteX3" fmla="*/ 0 w 3528621"/>
              <a:gd name="connsiteY3" fmla="*/ 2730178 h 2730178"/>
              <a:gd name="connsiteX4" fmla="*/ 0 w 3528621"/>
              <a:gd name="connsiteY4" fmla="*/ 641319 h 27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8621" h="2730178">
                <a:moveTo>
                  <a:pt x="1764310" y="0"/>
                </a:moveTo>
                <a:lnTo>
                  <a:pt x="3528621" y="641319"/>
                </a:lnTo>
                <a:lnTo>
                  <a:pt x="3528621" y="2730178"/>
                </a:lnTo>
                <a:lnTo>
                  <a:pt x="0" y="2730178"/>
                </a:lnTo>
                <a:lnTo>
                  <a:pt x="0" y="641319"/>
                </a:lnTo>
                <a:close/>
              </a:path>
            </a:pathLst>
          </a:custGeom>
          <a:ln w="2857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310313" y="1169239"/>
            <a:ext cx="2972289" cy="1323439"/>
            <a:chOff x="452176" y="1169239"/>
            <a:chExt cx="2972289" cy="1323439"/>
          </a:xfrm>
        </p:grpSpPr>
        <p:sp>
          <p:nvSpPr>
            <p:cNvPr id="5" name="矩形 4"/>
            <p:cNvSpPr/>
            <p:nvPr/>
          </p:nvSpPr>
          <p:spPr>
            <a:xfrm>
              <a:off x="452176" y="1169239"/>
              <a:ext cx="297228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小标宋" panose="03000509000000000000" pitchFamily="65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小标宋" panose="03000509000000000000" pitchFamily="65" charset="-122"/>
                  <a:cs typeface="Times New Roman" panose="02020603050405020304" pitchFamily="18" charset="0"/>
                </a:rPr>
                <a:t>ONTENTS</a:t>
              </a:r>
              <a:endPara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迷你简小标宋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43047" y="1461626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小标宋" panose="03000509000000000000" pitchFamily="65" charset="-122"/>
                  <a:cs typeface="Times New Roman" panose="02020603050405020304" pitchFamily="18" charset="0"/>
                </a:rPr>
                <a:t>汇报主要内容</a:t>
              </a:r>
              <a:endParaRPr lang="zh-CN" altLang="en-US" sz="900" dirty="0">
                <a:solidFill>
                  <a:schemeClr val="bg1"/>
                </a:solidFill>
                <a:latin typeface="Times New Roman" panose="02020603050405020304" pitchFamily="18" charset="0"/>
                <a:ea typeface="迷你简小标宋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59588" y="-479414"/>
            <a:ext cx="3707842" cy="1804313"/>
            <a:chOff x="1436914" y="-462223"/>
            <a:chExt cx="5774978" cy="2810224"/>
          </a:xfrm>
        </p:grpSpPr>
        <p:sp>
          <p:nvSpPr>
            <p:cNvPr id="8" name="五边形 28"/>
            <p:cNvSpPr/>
            <p:nvPr/>
          </p:nvSpPr>
          <p:spPr>
            <a:xfrm rot="5400000">
              <a:off x="2116481" y="-404901"/>
              <a:ext cx="1504650" cy="2863783"/>
            </a:xfrm>
            <a:prstGeom prst="homePlate">
              <a:avLst>
                <a:gd name="adj" fmla="val 2349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五边形 29"/>
            <p:cNvSpPr/>
            <p:nvPr/>
          </p:nvSpPr>
          <p:spPr>
            <a:xfrm rot="5400000">
              <a:off x="2895586" y="-489003"/>
              <a:ext cx="2810224" cy="2863783"/>
            </a:xfrm>
            <a:prstGeom prst="homePlate">
              <a:avLst>
                <a:gd name="adj" fmla="val 2349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五边形 30"/>
            <p:cNvSpPr/>
            <p:nvPr/>
          </p:nvSpPr>
          <p:spPr>
            <a:xfrm rot="5400000">
              <a:off x="5027676" y="-405953"/>
              <a:ext cx="1504650" cy="2863783"/>
            </a:xfrm>
            <a:prstGeom prst="homePlate">
              <a:avLst>
                <a:gd name="adj" fmla="val 2349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611982" y="1830958"/>
            <a:ext cx="1902590" cy="468104"/>
            <a:chOff x="4502525" y="1907903"/>
            <a:chExt cx="1902590" cy="468104"/>
          </a:xfrm>
        </p:grpSpPr>
        <p:sp>
          <p:nvSpPr>
            <p:cNvPr id="12" name="矩形 11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小组概况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15" name="五边形 34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五边形 33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01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611982" y="2544428"/>
            <a:ext cx="1902590" cy="468104"/>
            <a:chOff x="4502525" y="1907903"/>
            <a:chExt cx="1902590" cy="468104"/>
          </a:xfrm>
        </p:grpSpPr>
        <p:sp>
          <p:nvSpPr>
            <p:cNvPr id="18" name="矩形 17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活动计划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21" name="五边形 39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五边形 40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02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611982" y="3257898"/>
            <a:ext cx="1902590" cy="468104"/>
            <a:chOff x="4502525" y="1907903"/>
            <a:chExt cx="1902590" cy="468104"/>
          </a:xfrm>
        </p:grpSpPr>
        <p:sp>
          <p:nvSpPr>
            <p:cNvPr id="24" name="矩形 23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选题理由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27" name="五边形 26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边形 31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03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11982" y="3971368"/>
            <a:ext cx="1993962" cy="468104"/>
            <a:chOff x="4502525" y="1907903"/>
            <a:chExt cx="1993962" cy="468104"/>
          </a:xfrm>
        </p:grpSpPr>
        <p:sp>
          <p:nvSpPr>
            <p:cNvPr id="30" name="矩形 29"/>
            <p:cNvSpPr/>
            <p:nvPr/>
          </p:nvSpPr>
          <p:spPr>
            <a:xfrm>
              <a:off x="4989343" y="1907903"/>
              <a:ext cx="15071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现状调查 </a:t>
              </a: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33" name="五边形 45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五边形 46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04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611982" y="4684840"/>
            <a:ext cx="1902590" cy="468104"/>
            <a:chOff x="4502525" y="1907903"/>
            <a:chExt cx="1902590" cy="468104"/>
          </a:xfrm>
        </p:grpSpPr>
        <p:sp>
          <p:nvSpPr>
            <p:cNvPr id="36" name="矩形 35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目标设定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39" name="五边形 51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五边形 52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05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639668" y="5379323"/>
            <a:ext cx="1902590" cy="468104"/>
            <a:chOff x="4502525" y="1907903"/>
            <a:chExt cx="1902590" cy="468104"/>
          </a:xfrm>
        </p:grpSpPr>
        <p:sp>
          <p:nvSpPr>
            <p:cNvPr id="42" name="矩形 41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分析原因</a:t>
              </a: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45" name="五边形 57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五边形 58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06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694468" y="1857116"/>
            <a:ext cx="2518143" cy="468104"/>
            <a:chOff x="4502525" y="1907903"/>
            <a:chExt cx="2518143" cy="468104"/>
          </a:xfrm>
        </p:grpSpPr>
        <p:sp>
          <p:nvSpPr>
            <p:cNvPr id="48" name="矩形 47"/>
            <p:cNvSpPr/>
            <p:nvPr/>
          </p:nvSpPr>
          <p:spPr>
            <a:xfrm>
              <a:off x="4989343" y="1907903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确定主要原因</a:t>
              </a: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51" name="五边形 63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五边形 64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07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694468" y="2564064"/>
            <a:ext cx="1902590" cy="468104"/>
            <a:chOff x="4502525" y="1907903"/>
            <a:chExt cx="1902590" cy="468104"/>
          </a:xfrm>
        </p:grpSpPr>
        <p:sp>
          <p:nvSpPr>
            <p:cNvPr id="54" name="矩形 53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制定对策</a:t>
              </a: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57" name="五边形 69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五边形 70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08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694468" y="3271012"/>
            <a:ext cx="1902590" cy="468104"/>
            <a:chOff x="4502525" y="1907903"/>
            <a:chExt cx="1902590" cy="468104"/>
          </a:xfrm>
        </p:grpSpPr>
        <p:sp>
          <p:nvSpPr>
            <p:cNvPr id="60" name="矩形 59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对策实施</a:t>
              </a: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63" name="五边形 75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五边形 76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61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09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694468" y="3977960"/>
            <a:ext cx="1902590" cy="468104"/>
            <a:chOff x="4502525" y="1907903"/>
            <a:chExt cx="1902590" cy="468104"/>
          </a:xfrm>
        </p:grpSpPr>
        <p:sp>
          <p:nvSpPr>
            <p:cNvPr id="66" name="矩形 65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效果检查</a:t>
              </a: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69" name="五边形 81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五边形 82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10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7694468" y="4684908"/>
            <a:ext cx="1902590" cy="468104"/>
            <a:chOff x="4502525" y="1907903"/>
            <a:chExt cx="1902590" cy="468104"/>
          </a:xfrm>
        </p:grpSpPr>
        <p:sp>
          <p:nvSpPr>
            <p:cNvPr id="72" name="矩形 71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活动效益</a:t>
              </a: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75" name="五边形 87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五边形 88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4" name="文本框 73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11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7694468" y="5391856"/>
            <a:ext cx="1902590" cy="468104"/>
            <a:chOff x="4502525" y="1907903"/>
            <a:chExt cx="1902590" cy="468104"/>
          </a:xfrm>
        </p:grpSpPr>
        <p:sp>
          <p:nvSpPr>
            <p:cNvPr id="78" name="矩形 77"/>
            <p:cNvSpPr/>
            <p:nvPr/>
          </p:nvSpPr>
          <p:spPr>
            <a:xfrm>
              <a:off x="4989343" y="190790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效果巩固</a:t>
              </a: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4502525" y="1914342"/>
              <a:ext cx="539554" cy="461665"/>
              <a:chOff x="4502525" y="1914342"/>
              <a:chExt cx="539554" cy="461665"/>
            </a:xfrm>
          </p:grpSpPr>
          <p:sp>
            <p:nvSpPr>
              <p:cNvPr id="81" name="五边形 93"/>
              <p:cNvSpPr/>
              <p:nvPr/>
            </p:nvSpPr>
            <p:spPr>
              <a:xfrm>
                <a:off x="4502525" y="1914342"/>
                <a:ext cx="539554" cy="461665"/>
              </a:xfrm>
              <a:prstGeom prst="homePlate">
                <a:avLst>
                  <a:gd name="adj" fmla="val 22168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边形 94"/>
              <p:cNvSpPr/>
              <p:nvPr/>
            </p:nvSpPr>
            <p:spPr>
              <a:xfrm>
                <a:off x="4562810" y="1970881"/>
                <a:ext cx="426533" cy="348587"/>
              </a:xfrm>
              <a:prstGeom prst="homePlate">
                <a:avLst>
                  <a:gd name="adj" fmla="val 22168"/>
                </a:avLst>
              </a:prstGeom>
              <a:gradFill flip="none" rotWithShape="1"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108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文本框 79"/>
            <p:cNvSpPr txBox="1"/>
            <p:nvPr/>
          </p:nvSpPr>
          <p:spPr>
            <a:xfrm>
              <a:off x="4587381" y="201813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12</a:t>
              </a:r>
              <a:endParaRPr lang="zh-CN" altLang="en-US" sz="1400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227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组合 150"/>
          <p:cNvGrpSpPr/>
          <p:nvPr/>
        </p:nvGrpSpPr>
        <p:grpSpPr>
          <a:xfrm>
            <a:off x="1985184" y="1653044"/>
            <a:ext cx="8399844" cy="3757155"/>
            <a:chOff x="3280172" y="2169512"/>
            <a:chExt cx="5631656" cy="2518976"/>
          </a:xfrm>
        </p:grpSpPr>
        <p:sp>
          <p:nvSpPr>
            <p:cNvPr id="152" name="Shape 10492"/>
            <p:cNvSpPr/>
            <p:nvPr/>
          </p:nvSpPr>
          <p:spPr>
            <a:xfrm>
              <a:off x="4637484" y="2198087"/>
              <a:ext cx="299694" cy="27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600" extrusionOk="0">
                  <a:moveTo>
                    <a:pt x="12801" y="11554"/>
                  </a:moveTo>
                  <a:lnTo>
                    <a:pt x="14474" y="13472"/>
                  </a:lnTo>
                  <a:cubicBezTo>
                    <a:pt x="15180" y="14170"/>
                    <a:pt x="15156" y="13968"/>
                    <a:pt x="15669" y="13361"/>
                  </a:cubicBezTo>
                  <a:cubicBezTo>
                    <a:pt x="16181" y="12754"/>
                    <a:pt x="17088" y="12832"/>
                    <a:pt x="17088" y="13867"/>
                  </a:cubicBezTo>
                  <a:lnTo>
                    <a:pt x="17088" y="18147"/>
                  </a:lnTo>
                  <a:cubicBezTo>
                    <a:pt x="17088" y="19182"/>
                    <a:pt x="16304" y="20029"/>
                    <a:pt x="15346" y="20029"/>
                  </a:cubicBezTo>
                  <a:lnTo>
                    <a:pt x="3197" y="20029"/>
                  </a:lnTo>
                  <a:cubicBezTo>
                    <a:pt x="2239" y="20029"/>
                    <a:pt x="1455" y="19182"/>
                    <a:pt x="1455" y="18147"/>
                  </a:cubicBezTo>
                  <a:lnTo>
                    <a:pt x="1455" y="3453"/>
                  </a:lnTo>
                  <a:cubicBezTo>
                    <a:pt x="1455" y="2419"/>
                    <a:pt x="2239" y="1572"/>
                    <a:pt x="3197" y="1572"/>
                  </a:cubicBezTo>
                  <a:lnTo>
                    <a:pt x="15346" y="1572"/>
                  </a:lnTo>
                  <a:cubicBezTo>
                    <a:pt x="16304" y="1572"/>
                    <a:pt x="17088" y="2363"/>
                    <a:pt x="17088" y="3331"/>
                  </a:cubicBezTo>
                  <a:cubicBezTo>
                    <a:pt x="17088" y="4299"/>
                    <a:pt x="16560" y="5716"/>
                    <a:pt x="15916" y="6482"/>
                  </a:cubicBezTo>
                  <a:lnTo>
                    <a:pt x="12972" y="9969"/>
                  </a:lnTo>
                  <a:cubicBezTo>
                    <a:pt x="12327" y="10735"/>
                    <a:pt x="12095" y="10856"/>
                    <a:pt x="12801" y="11554"/>
                  </a:cubicBezTo>
                  <a:close/>
                  <a:moveTo>
                    <a:pt x="20242" y="4140"/>
                  </a:moveTo>
                  <a:cubicBezTo>
                    <a:pt x="19534" y="3442"/>
                    <a:pt x="18863" y="2982"/>
                    <a:pt x="18749" y="3116"/>
                  </a:cubicBezTo>
                  <a:cubicBezTo>
                    <a:pt x="18635" y="3250"/>
                    <a:pt x="18543" y="2605"/>
                    <a:pt x="18543" y="1681"/>
                  </a:cubicBezTo>
                  <a:cubicBezTo>
                    <a:pt x="18543" y="756"/>
                    <a:pt x="17759" y="0"/>
                    <a:pt x="16801" y="0"/>
                  </a:cubicBezTo>
                  <a:lnTo>
                    <a:pt x="1742" y="0"/>
                  </a:lnTo>
                  <a:cubicBezTo>
                    <a:pt x="784" y="0"/>
                    <a:pt x="0" y="847"/>
                    <a:pt x="0" y="1881"/>
                  </a:cubicBezTo>
                  <a:lnTo>
                    <a:pt x="0" y="19719"/>
                  </a:lnTo>
                  <a:cubicBezTo>
                    <a:pt x="0" y="20754"/>
                    <a:pt x="784" y="21600"/>
                    <a:pt x="1742" y="21600"/>
                  </a:cubicBezTo>
                  <a:lnTo>
                    <a:pt x="16801" y="21600"/>
                  </a:lnTo>
                  <a:cubicBezTo>
                    <a:pt x="17759" y="21600"/>
                    <a:pt x="18543" y="20754"/>
                    <a:pt x="18543" y="19719"/>
                  </a:cubicBezTo>
                  <a:lnTo>
                    <a:pt x="18543" y="12138"/>
                  </a:lnTo>
                  <a:cubicBezTo>
                    <a:pt x="18543" y="11103"/>
                    <a:pt x="19070" y="9630"/>
                    <a:pt x="19715" y="8865"/>
                  </a:cubicBezTo>
                  <a:lnTo>
                    <a:pt x="20956" y="7391"/>
                  </a:lnTo>
                  <a:cubicBezTo>
                    <a:pt x="21600" y="6625"/>
                    <a:pt x="21549" y="5427"/>
                    <a:pt x="20841" y="4730"/>
                  </a:cubicBezTo>
                  <a:cubicBezTo>
                    <a:pt x="20841" y="4730"/>
                    <a:pt x="20242" y="4140"/>
                    <a:pt x="20242" y="414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3" name="Shape 10493"/>
            <p:cNvSpPr/>
            <p:nvPr/>
          </p:nvSpPr>
          <p:spPr>
            <a:xfrm>
              <a:off x="4923234" y="2202849"/>
              <a:ext cx="51481" cy="50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2" h="20192" extrusionOk="0">
                  <a:moveTo>
                    <a:pt x="18594" y="12070"/>
                  </a:moveTo>
                  <a:lnTo>
                    <a:pt x="7092" y="1201"/>
                  </a:lnTo>
                  <a:cubicBezTo>
                    <a:pt x="5504" y="-301"/>
                    <a:pt x="3202" y="-413"/>
                    <a:pt x="1998" y="973"/>
                  </a:cubicBezTo>
                  <a:cubicBezTo>
                    <a:pt x="-1118" y="4756"/>
                    <a:pt x="-523" y="10826"/>
                    <a:pt x="3322" y="14462"/>
                  </a:cubicBezTo>
                  <a:lnTo>
                    <a:pt x="6591" y="17550"/>
                  </a:lnTo>
                  <a:cubicBezTo>
                    <a:pt x="10436" y="21187"/>
                    <a:pt x="16133" y="21052"/>
                    <a:pt x="19251" y="17253"/>
                  </a:cubicBezTo>
                  <a:cubicBezTo>
                    <a:pt x="20482" y="15896"/>
                    <a:pt x="20155" y="13542"/>
                    <a:pt x="18594" y="1207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4" name="Shape 10494"/>
            <p:cNvSpPr/>
            <p:nvPr/>
          </p:nvSpPr>
          <p:spPr>
            <a:xfrm>
              <a:off x="4780359" y="2360011"/>
              <a:ext cx="53643" cy="52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2" h="20234" extrusionOk="0">
                  <a:moveTo>
                    <a:pt x="3781" y="4130"/>
                  </a:moveTo>
                  <a:lnTo>
                    <a:pt x="1908" y="10784"/>
                  </a:lnTo>
                  <a:cubicBezTo>
                    <a:pt x="657" y="15745"/>
                    <a:pt x="-186" y="19986"/>
                    <a:pt x="35" y="20207"/>
                  </a:cubicBezTo>
                  <a:cubicBezTo>
                    <a:pt x="255" y="20430"/>
                    <a:pt x="4141" y="19277"/>
                    <a:pt x="8670" y="17645"/>
                  </a:cubicBezTo>
                  <a:lnTo>
                    <a:pt x="16886" y="13833"/>
                  </a:lnTo>
                  <a:cubicBezTo>
                    <a:pt x="21414" y="12202"/>
                    <a:pt x="18159" y="10349"/>
                    <a:pt x="14634" y="6879"/>
                  </a:cubicBezTo>
                  <a:lnTo>
                    <a:pt x="9739" y="2298"/>
                  </a:lnTo>
                  <a:cubicBezTo>
                    <a:pt x="6214" y="-1170"/>
                    <a:pt x="5034" y="-831"/>
                    <a:pt x="3781" y="413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5" name="Shape 10495"/>
            <p:cNvSpPr/>
            <p:nvPr/>
          </p:nvSpPr>
          <p:spPr>
            <a:xfrm>
              <a:off x="4680346" y="2360011"/>
              <a:ext cx="74573" cy="74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4839" y="0"/>
                    <a:pt x="0" y="4839"/>
                    <a:pt x="0" y="10799"/>
                  </a:cubicBezTo>
                  <a:cubicBezTo>
                    <a:pt x="0" y="16784"/>
                    <a:pt x="4839" y="21600"/>
                    <a:pt x="10801" y="21600"/>
                  </a:cubicBezTo>
                  <a:cubicBezTo>
                    <a:pt x="16782" y="21600"/>
                    <a:pt x="21600" y="16784"/>
                    <a:pt x="21600" y="10799"/>
                  </a:cubicBezTo>
                  <a:cubicBezTo>
                    <a:pt x="21600" y="4839"/>
                    <a:pt x="16782" y="0"/>
                    <a:pt x="1080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6" name="Shape 10496"/>
            <p:cNvSpPr/>
            <p:nvPr/>
          </p:nvSpPr>
          <p:spPr>
            <a:xfrm>
              <a:off x="4685109" y="2264762"/>
              <a:ext cx="71250" cy="5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7" h="20578" extrusionOk="0">
                  <a:moveTo>
                    <a:pt x="3902" y="20578"/>
                  </a:moveTo>
                  <a:lnTo>
                    <a:pt x="15538" y="20578"/>
                  </a:lnTo>
                  <a:cubicBezTo>
                    <a:pt x="19196" y="20578"/>
                    <a:pt x="20519" y="17241"/>
                    <a:pt x="18478" y="13159"/>
                  </a:cubicBezTo>
                  <a:lnTo>
                    <a:pt x="13423" y="3060"/>
                  </a:lnTo>
                  <a:cubicBezTo>
                    <a:pt x="11381" y="-1022"/>
                    <a:pt x="8041" y="-1019"/>
                    <a:pt x="6001" y="3064"/>
                  </a:cubicBezTo>
                  <a:lnTo>
                    <a:pt x="959" y="13155"/>
                  </a:lnTo>
                  <a:cubicBezTo>
                    <a:pt x="-1081" y="17237"/>
                    <a:pt x="243" y="20578"/>
                    <a:pt x="3902" y="2057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7" name="Shape 10497"/>
            <p:cNvSpPr/>
            <p:nvPr/>
          </p:nvSpPr>
          <p:spPr>
            <a:xfrm>
              <a:off x="5370909" y="2202849"/>
              <a:ext cx="40498" cy="26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0"/>
                  </a:moveTo>
                  <a:lnTo>
                    <a:pt x="0" y="20250"/>
                  </a:lnTo>
                  <a:cubicBezTo>
                    <a:pt x="0" y="20993"/>
                    <a:pt x="4026" y="21600"/>
                    <a:pt x="8949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8949" y="0"/>
                  </a:lnTo>
                  <a:cubicBezTo>
                    <a:pt x="4026" y="0"/>
                    <a:pt x="0" y="607"/>
                    <a:pt x="0" y="135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8" name="Shape 10498"/>
            <p:cNvSpPr/>
            <p:nvPr/>
          </p:nvSpPr>
          <p:spPr>
            <a:xfrm>
              <a:off x="5437584" y="2202849"/>
              <a:ext cx="201297" cy="26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92" y="16991"/>
                  </a:moveTo>
                  <a:lnTo>
                    <a:pt x="2809" y="16991"/>
                  </a:lnTo>
                  <a:lnTo>
                    <a:pt x="2809" y="15444"/>
                  </a:lnTo>
                  <a:cubicBezTo>
                    <a:pt x="2809" y="13733"/>
                    <a:pt x="4656" y="12347"/>
                    <a:pt x="6936" y="12347"/>
                  </a:cubicBezTo>
                  <a:lnTo>
                    <a:pt x="11064" y="12347"/>
                  </a:lnTo>
                  <a:cubicBezTo>
                    <a:pt x="13344" y="12347"/>
                    <a:pt x="15192" y="13733"/>
                    <a:pt x="15192" y="15444"/>
                  </a:cubicBezTo>
                  <a:cubicBezTo>
                    <a:pt x="15192" y="15444"/>
                    <a:pt x="15192" y="16991"/>
                    <a:pt x="15192" y="16991"/>
                  </a:cubicBezTo>
                  <a:close/>
                  <a:moveTo>
                    <a:pt x="9000" y="4616"/>
                  </a:moveTo>
                  <a:cubicBezTo>
                    <a:pt x="11274" y="4616"/>
                    <a:pt x="13117" y="5999"/>
                    <a:pt x="13117" y="7704"/>
                  </a:cubicBezTo>
                  <a:cubicBezTo>
                    <a:pt x="13117" y="9409"/>
                    <a:pt x="11274" y="10791"/>
                    <a:pt x="9000" y="10791"/>
                  </a:cubicBezTo>
                  <a:cubicBezTo>
                    <a:pt x="6726" y="10791"/>
                    <a:pt x="4883" y="9409"/>
                    <a:pt x="4883" y="7704"/>
                  </a:cubicBezTo>
                  <a:cubicBezTo>
                    <a:pt x="4883" y="5999"/>
                    <a:pt x="6726" y="4616"/>
                    <a:pt x="9000" y="4616"/>
                  </a:cubicBezTo>
                  <a:close/>
                  <a:moveTo>
                    <a:pt x="19800" y="5400"/>
                  </a:moveTo>
                  <a:cubicBezTo>
                    <a:pt x="20794" y="5400"/>
                    <a:pt x="21600" y="4796"/>
                    <a:pt x="21600" y="4050"/>
                  </a:cubicBezTo>
                  <a:lnTo>
                    <a:pt x="21600" y="2120"/>
                  </a:lnTo>
                  <a:lnTo>
                    <a:pt x="18000" y="2120"/>
                  </a:lnTo>
                  <a:lnTo>
                    <a:pt x="180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8000" y="21600"/>
                  </a:lnTo>
                  <a:lnTo>
                    <a:pt x="18000" y="16200"/>
                  </a:lnTo>
                  <a:lnTo>
                    <a:pt x="19800" y="16200"/>
                  </a:lnTo>
                  <a:cubicBezTo>
                    <a:pt x="20794" y="16200"/>
                    <a:pt x="21600" y="15596"/>
                    <a:pt x="21600" y="14850"/>
                  </a:cubicBezTo>
                  <a:lnTo>
                    <a:pt x="21600" y="12920"/>
                  </a:lnTo>
                  <a:lnTo>
                    <a:pt x="18000" y="12920"/>
                  </a:lnTo>
                  <a:lnTo>
                    <a:pt x="18000" y="10800"/>
                  </a:lnTo>
                  <a:lnTo>
                    <a:pt x="19800" y="10800"/>
                  </a:lnTo>
                  <a:cubicBezTo>
                    <a:pt x="20794" y="10800"/>
                    <a:pt x="21600" y="10195"/>
                    <a:pt x="21600" y="9450"/>
                  </a:cubicBezTo>
                  <a:lnTo>
                    <a:pt x="21600" y="7520"/>
                  </a:lnTo>
                  <a:lnTo>
                    <a:pt x="18000" y="7520"/>
                  </a:lnTo>
                  <a:lnTo>
                    <a:pt x="18000" y="5400"/>
                  </a:lnTo>
                  <a:cubicBezTo>
                    <a:pt x="18000" y="5400"/>
                    <a:pt x="19800" y="5400"/>
                    <a:pt x="19800" y="54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9" name="Shape 10499"/>
            <p:cNvSpPr/>
            <p:nvPr/>
          </p:nvSpPr>
          <p:spPr>
            <a:xfrm>
              <a:off x="8552259" y="2760062"/>
              <a:ext cx="359569" cy="309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94" y="15453"/>
                  </a:moveTo>
                  <a:lnTo>
                    <a:pt x="15799" y="6884"/>
                  </a:lnTo>
                  <a:cubicBezTo>
                    <a:pt x="16275" y="6922"/>
                    <a:pt x="16752" y="7024"/>
                    <a:pt x="17205" y="7209"/>
                  </a:cubicBezTo>
                  <a:cubicBezTo>
                    <a:pt x="17692" y="7408"/>
                    <a:pt x="18113" y="7723"/>
                    <a:pt x="18517" y="8092"/>
                  </a:cubicBezTo>
                  <a:cubicBezTo>
                    <a:pt x="19993" y="9435"/>
                    <a:pt x="20798" y="11917"/>
                    <a:pt x="20932" y="15453"/>
                  </a:cubicBezTo>
                  <a:lnTo>
                    <a:pt x="18970" y="15453"/>
                  </a:lnTo>
                  <a:cubicBezTo>
                    <a:pt x="18877" y="13255"/>
                    <a:pt x="18489" y="11598"/>
                    <a:pt x="17836" y="10570"/>
                  </a:cubicBezTo>
                  <a:cubicBezTo>
                    <a:pt x="17918" y="11764"/>
                    <a:pt x="18049" y="13741"/>
                    <a:pt x="18129" y="15453"/>
                  </a:cubicBezTo>
                  <a:cubicBezTo>
                    <a:pt x="18129" y="15453"/>
                    <a:pt x="16494" y="15453"/>
                    <a:pt x="16494" y="15453"/>
                  </a:cubicBezTo>
                  <a:close/>
                  <a:moveTo>
                    <a:pt x="9914" y="15453"/>
                  </a:moveTo>
                  <a:cubicBezTo>
                    <a:pt x="10120" y="12023"/>
                    <a:pt x="10857" y="9668"/>
                    <a:pt x="12179" y="8292"/>
                  </a:cubicBezTo>
                  <a:cubicBezTo>
                    <a:pt x="12460" y="7999"/>
                    <a:pt x="12757" y="7731"/>
                    <a:pt x="13080" y="7508"/>
                  </a:cubicBezTo>
                  <a:cubicBezTo>
                    <a:pt x="13265" y="7382"/>
                    <a:pt x="13460" y="7280"/>
                    <a:pt x="13661" y="7196"/>
                  </a:cubicBezTo>
                  <a:cubicBezTo>
                    <a:pt x="14152" y="6990"/>
                    <a:pt x="14675" y="6891"/>
                    <a:pt x="15195" y="6871"/>
                  </a:cubicBezTo>
                  <a:lnTo>
                    <a:pt x="14325" y="15453"/>
                  </a:lnTo>
                  <a:lnTo>
                    <a:pt x="12876" y="15453"/>
                  </a:lnTo>
                  <a:cubicBezTo>
                    <a:pt x="12950" y="13492"/>
                    <a:pt x="13028" y="11635"/>
                    <a:pt x="13074" y="10568"/>
                  </a:cubicBezTo>
                  <a:cubicBezTo>
                    <a:pt x="12436" y="11590"/>
                    <a:pt x="12030" y="13253"/>
                    <a:pt x="11881" y="15453"/>
                  </a:cubicBezTo>
                  <a:lnTo>
                    <a:pt x="9914" y="15453"/>
                  </a:lnTo>
                  <a:cubicBezTo>
                    <a:pt x="9914" y="15453"/>
                    <a:pt x="9914" y="15453"/>
                    <a:pt x="9914" y="15453"/>
                  </a:cubicBezTo>
                  <a:close/>
                  <a:moveTo>
                    <a:pt x="12671" y="3275"/>
                  </a:moveTo>
                  <a:cubicBezTo>
                    <a:pt x="12671" y="1465"/>
                    <a:pt x="13917" y="0"/>
                    <a:pt x="15455" y="0"/>
                  </a:cubicBezTo>
                  <a:cubicBezTo>
                    <a:pt x="16992" y="0"/>
                    <a:pt x="18240" y="1465"/>
                    <a:pt x="18240" y="3275"/>
                  </a:cubicBezTo>
                  <a:cubicBezTo>
                    <a:pt x="18240" y="5084"/>
                    <a:pt x="16992" y="6549"/>
                    <a:pt x="15455" y="6549"/>
                  </a:cubicBezTo>
                  <a:cubicBezTo>
                    <a:pt x="13917" y="6549"/>
                    <a:pt x="12671" y="5084"/>
                    <a:pt x="12671" y="3275"/>
                  </a:cubicBezTo>
                  <a:cubicBezTo>
                    <a:pt x="12671" y="3275"/>
                    <a:pt x="12671" y="3275"/>
                    <a:pt x="12671" y="3275"/>
                  </a:cubicBez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7195"/>
                  </a:lnTo>
                  <a:lnTo>
                    <a:pt x="21600" y="17195"/>
                  </a:lnTo>
                  <a:cubicBezTo>
                    <a:pt x="21600" y="17195"/>
                    <a:pt x="21600" y="21600"/>
                    <a:pt x="21600" y="21600"/>
                  </a:cubicBezTo>
                  <a:close/>
                  <a:moveTo>
                    <a:pt x="4064" y="13791"/>
                  </a:moveTo>
                  <a:cubicBezTo>
                    <a:pt x="3532" y="13791"/>
                    <a:pt x="3101" y="13287"/>
                    <a:pt x="3101" y="12668"/>
                  </a:cubicBezTo>
                  <a:cubicBezTo>
                    <a:pt x="3101" y="12048"/>
                    <a:pt x="3532" y="11545"/>
                    <a:pt x="4064" y="11545"/>
                  </a:cubicBezTo>
                  <a:cubicBezTo>
                    <a:pt x="4596" y="11545"/>
                    <a:pt x="5027" y="12048"/>
                    <a:pt x="5027" y="12668"/>
                  </a:cubicBezTo>
                  <a:cubicBezTo>
                    <a:pt x="5027" y="13287"/>
                    <a:pt x="4596" y="13791"/>
                    <a:pt x="4064" y="13791"/>
                  </a:cubicBezTo>
                  <a:cubicBezTo>
                    <a:pt x="4064" y="13791"/>
                    <a:pt x="4064" y="13791"/>
                    <a:pt x="4064" y="13791"/>
                  </a:cubicBezTo>
                  <a:close/>
                  <a:moveTo>
                    <a:pt x="3" y="9818"/>
                  </a:moveTo>
                  <a:lnTo>
                    <a:pt x="3" y="15453"/>
                  </a:lnTo>
                  <a:lnTo>
                    <a:pt x="7901" y="15453"/>
                  </a:lnTo>
                  <a:lnTo>
                    <a:pt x="7901" y="9818"/>
                  </a:lnTo>
                  <a:cubicBezTo>
                    <a:pt x="7901" y="9818"/>
                    <a:pt x="3" y="9818"/>
                    <a:pt x="3" y="981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0" name="Shape 10500"/>
            <p:cNvSpPr/>
            <p:nvPr/>
          </p:nvSpPr>
          <p:spPr>
            <a:xfrm>
              <a:off x="7594997" y="2826736"/>
              <a:ext cx="153413" cy="23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592" extrusionOk="0">
                  <a:moveTo>
                    <a:pt x="21499" y="5180"/>
                  </a:moveTo>
                  <a:cubicBezTo>
                    <a:pt x="21499" y="4657"/>
                    <a:pt x="20849" y="4232"/>
                    <a:pt x="20044" y="4232"/>
                  </a:cubicBezTo>
                  <a:cubicBezTo>
                    <a:pt x="18151" y="4232"/>
                    <a:pt x="17162" y="3543"/>
                    <a:pt x="15909" y="2671"/>
                  </a:cubicBezTo>
                  <a:cubicBezTo>
                    <a:pt x="15027" y="2056"/>
                    <a:pt x="14113" y="1420"/>
                    <a:pt x="12813" y="1014"/>
                  </a:cubicBezTo>
                  <a:lnTo>
                    <a:pt x="10909" y="431"/>
                  </a:lnTo>
                  <a:lnTo>
                    <a:pt x="10170" y="20"/>
                  </a:lnTo>
                  <a:cubicBezTo>
                    <a:pt x="10119" y="-8"/>
                    <a:pt x="10043" y="-6"/>
                    <a:pt x="9996" y="25"/>
                  </a:cubicBezTo>
                  <a:lnTo>
                    <a:pt x="8823" y="794"/>
                  </a:lnTo>
                  <a:cubicBezTo>
                    <a:pt x="8775" y="826"/>
                    <a:pt x="8787" y="871"/>
                    <a:pt x="8787" y="871"/>
                  </a:cubicBezTo>
                  <a:lnTo>
                    <a:pt x="9926" y="5849"/>
                  </a:lnTo>
                  <a:cubicBezTo>
                    <a:pt x="9933" y="5882"/>
                    <a:pt x="9919" y="5916"/>
                    <a:pt x="9886" y="5942"/>
                  </a:cubicBezTo>
                  <a:lnTo>
                    <a:pt x="8809" y="6800"/>
                  </a:lnTo>
                  <a:cubicBezTo>
                    <a:pt x="8775" y="6828"/>
                    <a:pt x="8721" y="6843"/>
                    <a:pt x="8665" y="6843"/>
                  </a:cubicBezTo>
                  <a:cubicBezTo>
                    <a:pt x="8611" y="6843"/>
                    <a:pt x="8557" y="6828"/>
                    <a:pt x="8522" y="6800"/>
                  </a:cubicBezTo>
                  <a:lnTo>
                    <a:pt x="7445" y="5942"/>
                  </a:lnTo>
                  <a:cubicBezTo>
                    <a:pt x="7413" y="5916"/>
                    <a:pt x="7397" y="5882"/>
                    <a:pt x="7405" y="5849"/>
                  </a:cubicBezTo>
                  <a:lnTo>
                    <a:pt x="8542" y="871"/>
                  </a:lnTo>
                  <a:cubicBezTo>
                    <a:pt x="8542" y="871"/>
                    <a:pt x="8555" y="826"/>
                    <a:pt x="8506" y="794"/>
                  </a:cubicBezTo>
                  <a:lnTo>
                    <a:pt x="7333" y="25"/>
                  </a:lnTo>
                  <a:cubicBezTo>
                    <a:pt x="7286" y="-6"/>
                    <a:pt x="7211" y="-8"/>
                    <a:pt x="7160" y="20"/>
                  </a:cubicBezTo>
                  <a:lnTo>
                    <a:pt x="6418" y="431"/>
                  </a:lnTo>
                  <a:lnTo>
                    <a:pt x="4422" y="1050"/>
                  </a:lnTo>
                  <a:cubicBezTo>
                    <a:pt x="1501" y="2017"/>
                    <a:pt x="982" y="4696"/>
                    <a:pt x="385" y="7794"/>
                  </a:cubicBezTo>
                  <a:cubicBezTo>
                    <a:pt x="271" y="8384"/>
                    <a:pt x="153" y="8994"/>
                    <a:pt x="15" y="9600"/>
                  </a:cubicBezTo>
                  <a:cubicBezTo>
                    <a:pt x="-101" y="10118"/>
                    <a:pt x="449" y="10600"/>
                    <a:pt x="1244" y="10676"/>
                  </a:cubicBezTo>
                  <a:cubicBezTo>
                    <a:pt x="1316" y="10683"/>
                    <a:pt x="1388" y="10686"/>
                    <a:pt x="1458" y="10686"/>
                  </a:cubicBezTo>
                  <a:cubicBezTo>
                    <a:pt x="2168" y="10686"/>
                    <a:pt x="2790" y="10347"/>
                    <a:pt x="2896" y="9875"/>
                  </a:cubicBezTo>
                  <a:cubicBezTo>
                    <a:pt x="3037" y="9249"/>
                    <a:pt x="3157" y="8630"/>
                    <a:pt x="3271" y="8031"/>
                  </a:cubicBezTo>
                  <a:cubicBezTo>
                    <a:pt x="3492" y="6897"/>
                    <a:pt x="3713" y="5744"/>
                    <a:pt x="4060" y="4798"/>
                  </a:cubicBezTo>
                  <a:lnTo>
                    <a:pt x="4061" y="8824"/>
                  </a:lnTo>
                  <a:cubicBezTo>
                    <a:pt x="4061" y="9339"/>
                    <a:pt x="4340" y="9798"/>
                    <a:pt x="4787" y="10182"/>
                  </a:cubicBezTo>
                  <a:lnTo>
                    <a:pt x="4789" y="20451"/>
                  </a:lnTo>
                  <a:cubicBezTo>
                    <a:pt x="4789" y="21081"/>
                    <a:pt x="5575" y="21592"/>
                    <a:pt x="6542" y="21592"/>
                  </a:cubicBezTo>
                  <a:cubicBezTo>
                    <a:pt x="7510" y="21592"/>
                    <a:pt x="8295" y="21081"/>
                    <a:pt x="8295" y="20451"/>
                  </a:cubicBezTo>
                  <a:lnTo>
                    <a:pt x="8295" y="11398"/>
                  </a:lnTo>
                  <a:cubicBezTo>
                    <a:pt x="8419" y="11405"/>
                    <a:pt x="8543" y="11408"/>
                    <a:pt x="8665" y="11408"/>
                  </a:cubicBezTo>
                  <a:cubicBezTo>
                    <a:pt x="8788" y="11408"/>
                    <a:pt x="8913" y="11405"/>
                    <a:pt x="9038" y="11398"/>
                  </a:cubicBezTo>
                  <a:lnTo>
                    <a:pt x="9037" y="20451"/>
                  </a:lnTo>
                  <a:cubicBezTo>
                    <a:pt x="9037" y="21081"/>
                    <a:pt x="9822" y="21592"/>
                    <a:pt x="10790" y="21592"/>
                  </a:cubicBezTo>
                  <a:cubicBezTo>
                    <a:pt x="11757" y="21592"/>
                    <a:pt x="12542" y="21081"/>
                    <a:pt x="12542" y="20451"/>
                  </a:cubicBezTo>
                  <a:lnTo>
                    <a:pt x="12542" y="10182"/>
                  </a:lnTo>
                  <a:cubicBezTo>
                    <a:pt x="12991" y="9798"/>
                    <a:pt x="13270" y="9339"/>
                    <a:pt x="13270" y="8824"/>
                  </a:cubicBezTo>
                  <a:lnTo>
                    <a:pt x="13272" y="3614"/>
                  </a:lnTo>
                  <a:cubicBezTo>
                    <a:pt x="13443" y="3727"/>
                    <a:pt x="13611" y="3846"/>
                    <a:pt x="13785" y="3966"/>
                  </a:cubicBezTo>
                  <a:cubicBezTo>
                    <a:pt x="15169" y="4929"/>
                    <a:pt x="16890" y="6127"/>
                    <a:pt x="20044" y="6127"/>
                  </a:cubicBezTo>
                  <a:cubicBezTo>
                    <a:pt x="20849" y="6127"/>
                    <a:pt x="21499" y="5703"/>
                    <a:pt x="21499" y="518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1" name="Shape 10501"/>
            <p:cNvSpPr/>
            <p:nvPr/>
          </p:nvSpPr>
          <p:spPr>
            <a:xfrm>
              <a:off x="7628334" y="2764824"/>
              <a:ext cx="53575" cy="64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10730" y="21600"/>
                  </a:moveTo>
                  <a:cubicBezTo>
                    <a:pt x="16816" y="21600"/>
                    <a:pt x="21359" y="16839"/>
                    <a:pt x="21463" y="8855"/>
                  </a:cubicBezTo>
                  <a:cubicBezTo>
                    <a:pt x="21530" y="3317"/>
                    <a:pt x="18388" y="0"/>
                    <a:pt x="10730" y="0"/>
                  </a:cubicBezTo>
                  <a:cubicBezTo>
                    <a:pt x="3075" y="0"/>
                    <a:pt x="-70" y="3317"/>
                    <a:pt x="1" y="8855"/>
                  </a:cubicBezTo>
                  <a:cubicBezTo>
                    <a:pt x="101" y="16839"/>
                    <a:pt x="4641" y="21600"/>
                    <a:pt x="1073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2" name="Shape 10502"/>
            <p:cNvSpPr/>
            <p:nvPr/>
          </p:nvSpPr>
          <p:spPr>
            <a:xfrm>
              <a:off x="7756922" y="2931512"/>
              <a:ext cx="54428" cy="10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1600" extrusionOk="0">
                  <a:moveTo>
                    <a:pt x="12337" y="8875"/>
                  </a:moveTo>
                  <a:cubicBezTo>
                    <a:pt x="8725" y="7997"/>
                    <a:pt x="7520" y="7565"/>
                    <a:pt x="7520" y="6736"/>
                  </a:cubicBezTo>
                  <a:cubicBezTo>
                    <a:pt x="7520" y="6124"/>
                    <a:pt x="8670" y="5509"/>
                    <a:pt x="11246" y="5509"/>
                  </a:cubicBezTo>
                  <a:cubicBezTo>
                    <a:pt x="12758" y="5509"/>
                    <a:pt x="13618" y="5767"/>
                    <a:pt x="13850" y="5894"/>
                  </a:cubicBezTo>
                  <a:lnTo>
                    <a:pt x="13850" y="6258"/>
                  </a:lnTo>
                  <a:cubicBezTo>
                    <a:pt x="13850" y="7153"/>
                    <a:pt x="15203" y="7880"/>
                    <a:pt x="16875" y="7880"/>
                  </a:cubicBezTo>
                  <a:lnTo>
                    <a:pt x="17535" y="7880"/>
                  </a:lnTo>
                  <a:cubicBezTo>
                    <a:pt x="19207" y="7880"/>
                    <a:pt x="20560" y="7153"/>
                    <a:pt x="20560" y="6258"/>
                  </a:cubicBezTo>
                  <a:lnTo>
                    <a:pt x="20560" y="5613"/>
                  </a:lnTo>
                  <a:cubicBezTo>
                    <a:pt x="20560" y="3600"/>
                    <a:pt x="17517" y="2532"/>
                    <a:pt x="14234" y="2122"/>
                  </a:cubicBezTo>
                  <a:lnTo>
                    <a:pt x="14234" y="1621"/>
                  </a:lnTo>
                  <a:cubicBezTo>
                    <a:pt x="14234" y="725"/>
                    <a:pt x="12881" y="0"/>
                    <a:pt x="11209" y="0"/>
                  </a:cubicBezTo>
                  <a:lnTo>
                    <a:pt x="10549" y="0"/>
                  </a:lnTo>
                  <a:cubicBezTo>
                    <a:pt x="8877" y="0"/>
                    <a:pt x="7520" y="725"/>
                    <a:pt x="7520" y="1621"/>
                  </a:cubicBezTo>
                  <a:lnTo>
                    <a:pt x="7520" y="2226"/>
                  </a:lnTo>
                  <a:cubicBezTo>
                    <a:pt x="3433" y="2889"/>
                    <a:pt x="730" y="4629"/>
                    <a:pt x="730" y="6757"/>
                  </a:cubicBezTo>
                  <a:cubicBezTo>
                    <a:pt x="730" y="10016"/>
                    <a:pt x="5732" y="11246"/>
                    <a:pt x="9381" y="12144"/>
                  </a:cubicBezTo>
                  <a:cubicBezTo>
                    <a:pt x="12892" y="13008"/>
                    <a:pt x="14434" y="13490"/>
                    <a:pt x="14434" y="14491"/>
                  </a:cubicBezTo>
                  <a:cubicBezTo>
                    <a:pt x="14434" y="15461"/>
                    <a:pt x="13012" y="16112"/>
                    <a:pt x="10901" y="16112"/>
                  </a:cubicBezTo>
                  <a:cubicBezTo>
                    <a:pt x="8202" y="16112"/>
                    <a:pt x="6650" y="15086"/>
                    <a:pt x="6106" y="14643"/>
                  </a:cubicBezTo>
                  <a:cubicBezTo>
                    <a:pt x="5645" y="14266"/>
                    <a:pt x="4909" y="14009"/>
                    <a:pt x="4078" y="13934"/>
                  </a:cubicBezTo>
                  <a:cubicBezTo>
                    <a:pt x="3248" y="13861"/>
                    <a:pt x="2395" y="13975"/>
                    <a:pt x="1731" y="14250"/>
                  </a:cubicBezTo>
                  <a:lnTo>
                    <a:pt x="1180" y="14477"/>
                  </a:lnTo>
                  <a:cubicBezTo>
                    <a:pt x="-82" y="14998"/>
                    <a:pt x="-376" y="15955"/>
                    <a:pt x="513" y="16663"/>
                  </a:cubicBezTo>
                  <a:cubicBezTo>
                    <a:pt x="1380" y="17356"/>
                    <a:pt x="3621" y="18842"/>
                    <a:pt x="7520" y="19436"/>
                  </a:cubicBezTo>
                  <a:lnTo>
                    <a:pt x="7520" y="19979"/>
                  </a:lnTo>
                  <a:cubicBezTo>
                    <a:pt x="7520" y="20873"/>
                    <a:pt x="8877" y="21600"/>
                    <a:pt x="10549" y="21600"/>
                  </a:cubicBezTo>
                  <a:lnTo>
                    <a:pt x="11209" y="21600"/>
                  </a:lnTo>
                  <a:cubicBezTo>
                    <a:pt x="12881" y="21600"/>
                    <a:pt x="14234" y="20873"/>
                    <a:pt x="14234" y="19979"/>
                  </a:cubicBezTo>
                  <a:lnTo>
                    <a:pt x="14234" y="19436"/>
                  </a:lnTo>
                  <a:cubicBezTo>
                    <a:pt x="18834" y="18710"/>
                    <a:pt x="21224" y="16518"/>
                    <a:pt x="21224" y="14449"/>
                  </a:cubicBezTo>
                  <a:cubicBezTo>
                    <a:pt x="21224" y="11038"/>
                    <a:pt x="16088" y="9787"/>
                    <a:pt x="12337" y="887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3" name="Shape 10503"/>
            <p:cNvSpPr/>
            <p:nvPr/>
          </p:nvSpPr>
          <p:spPr>
            <a:xfrm>
              <a:off x="7704534" y="2902937"/>
              <a:ext cx="162623" cy="162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19086"/>
                  </a:moveTo>
                  <a:cubicBezTo>
                    <a:pt x="6231" y="19086"/>
                    <a:pt x="2513" y="15369"/>
                    <a:pt x="2513" y="10801"/>
                  </a:cubicBezTo>
                  <a:cubicBezTo>
                    <a:pt x="2513" y="6231"/>
                    <a:pt x="6231" y="2514"/>
                    <a:pt x="10801" y="2514"/>
                  </a:cubicBezTo>
                  <a:cubicBezTo>
                    <a:pt x="15368" y="2514"/>
                    <a:pt x="19087" y="6231"/>
                    <a:pt x="19087" y="10801"/>
                  </a:cubicBezTo>
                  <a:cubicBezTo>
                    <a:pt x="19087" y="15369"/>
                    <a:pt x="15368" y="19086"/>
                    <a:pt x="10801" y="19086"/>
                  </a:cubicBezTo>
                  <a:close/>
                  <a:moveTo>
                    <a:pt x="10801" y="0"/>
                  </a:moveTo>
                  <a:cubicBezTo>
                    <a:pt x="4843" y="0"/>
                    <a:pt x="0" y="4845"/>
                    <a:pt x="0" y="10801"/>
                  </a:cubicBezTo>
                  <a:cubicBezTo>
                    <a:pt x="0" y="16755"/>
                    <a:pt x="4843" y="21600"/>
                    <a:pt x="10801" y="21600"/>
                  </a:cubicBezTo>
                  <a:cubicBezTo>
                    <a:pt x="16754" y="21600"/>
                    <a:pt x="21600" y="16755"/>
                    <a:pt x="21600" y="10801"/>
                  </a:cubicBezTo>
                  <a:cubicBezTo>
                    <a:pt x="21600" y="4845"/>
                    <a:pt x="16754" y="0"/>
                    <a:pt x="1080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4" name="Shape 10504"/>
            <p:cNvSpPr/>
            <p:nvPr/>
          </p:nvSpPr>
          <p:spPr>
            <a:xfrm>
              <a:off x="3280172" y="2774349"/>
              <a:ext cx="290229" cy="28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2" y="9300"/>
                  </a:moveTo>
                  <a:cubicBezTo>
                    <a:pt x="19320" y="3981"/>
                    <a:pt x="16340" y="1171"/>
                    <a:pt x="10800" y="1171"/>
                  </a:cubicBezTo>
                  <a:cubicBezTo>
                    <a:pt x="5260" y="1171"/>
                    <a:pt x="2280" y="3981"/>
                    <a:pt x="2158" y="9300"/>
                  </a:cubicBezTo>
                  <a:lnTo>
                    <a:pt x="2895" y="9300"/>
                  </a:lnTo>
                  <a:cubicBezTo>
                    <a:pt x="3165" y="7507"/>
                    <a:pt x="3734" y="6033"/>
                    <a:pt x="4599" y="4899"/>
                  </a:cubicBezTo>
                  <a:cubicBezTo>
                    <a:pt x="5978" y="3093"/>
                    <a:pt x="8063" y="2177"/>
                    <a:pt x="10800" y="2177"/>
                  </a:cubicBezTo>
                  <a:cubicBezTo>
                    <a:pt x="13537" y="2177"/>
                    <a:pt x="15622" y="3093"/>
                    <a:pt x="17001" y="4899"/>
                  </a:cubicBezTo>
                  <a:cubicBezTo>
                    <a:pt x="17866" y="6033"/>
                    <a:pt x="18435" y="7507"/>
                    <a:pt x="18705" y="9300"/>
                  </a:cubicBezTo>
                  <a:cubicBezTo>
                    <a:pt x="18705" y="9300"/>
                    <a:pt x="19442" y="9300"/>
                    <a:pt x="19442" y="9300"/>
                  </a:cubicBezTo>
                  <a:close/>
                  <a:moveTo>
                    <a:pt x="17544" y="11889"/>
                  </a:moveTo>
                  <a:cubicBezTo>
                    <a:pt x="17544" y="11386"/>
                    <a:pt x="17520" y="10915"/>
                    <a:pt x="17482" y="10457"/>
                  </a:cubicBezTo>
                  <a:cubicBezTo>
                    <a:pt x="16632" y="9665"/>
                    <a:pt x="15088" y="9063"/>
                    <a:pt x="13140" y="8839"/>
                  </a:cubicBezTo>
                  <a:cubicBezTo>
                    <a:pt x="13396" y="9133"/>
                    <a:pt x="13617" y="9518"/>
                    <a:pt x="13751" y="10026"/>
                  </a:cubicBezTo>
                  <a:cubicBezTo>
                    <a:pt x="12558" y="9068"/>
                    <a:pt x="10215" y="9296"/>
                    <a:pt x="8443" y="7153"/>
                  </a:cubicBezTo>
                  <a:cubicBezTo>
                    <a:pt x="8341" y="7033"/>
                    <a:pt x="8254" y="6919"/>
                    <a:pt x="8178" y="6815"/>
                  </a:cubicBezTo>
                  <a:cubicBezTo>
                    <a:pt x="8176" y="6813"/>
                    <a:pt x="8176" y="6812"/>
                    <a:pt x="8175" y="6811"/>
                  </a:cubicBezTo>
                  <a:lnTo>
                    <a:pt x="8176" y="6811"/>
                  </a:lnTo>
                  <a:cubicBezTo>
                    <a:pt x="7860" y="6377"/>
                    <a:pt x="7752" y="6119"/>
                    <a:pt x="7747" y="6405"/>
                  </a:cubicBezTo>
                  <a:cubicBezTo>
                    <a:pt x="7695" y="8868"/>
                    <a:pt x="5981" y="10788"/>
                    <a:pt x="4077" y="11059"/>
                  </a:cubicBezTo>
                  <a:cubicBezTo>
                    <a:pt x="4065" y="11330"/>
                    <a:pt x="4056" y="11603"/>
                    <a:pt x="4056" y="11889"/>
                  </a:cubicBezTo>
                  <a:cubicBezTo>
                    <a:pt x="4056" y="12930"/>
                    <a:pt x="4222" y="13878"/>
                    <a:pt x="4506" y="14733"/>
                  </a:cubicBezTo>
                  <a:cubicBezTo>
                    <a:pt x="5575" y="16047"/>
                    <a:pt x="7341" y="16418"/>
                    <a:pt x="8903" y="16516"/>
                  </a:cubicBezTo>
                  <a:cubicBezTo>
                    <a:pt x="9193" y="16046"/>
                    <a:pt x="9844" y="15718"/>
                    <a:pt x="10602" y="15718"/>
                  </a:cubicBezTo>
                  <a:cubicBezTo>
                    <a:pt x="11630" y="15718"/>
                    <a:pt x="12463" y="16320"/>
                    <a:pt x="12463" y="17063"/>
                  </a:cubicBezTo>
                  <a:cubicBezTo>
                    <a:pt x="12463" y="17806"/>
                    <a:pt x="11630" y="18409"/>
                    <a:pt x="10602" y="18409"/>
                  </a:cubicBezTo>
                  <a:cubicBezTo>
                    <a:pt x="9812" y="18409"/>
                    <a:pt x="9138" y="18052"/>
                    <a:pt x="8869" y="17549"/>
                  </a:cubicBezTo>
                  <a:cubicBezTo>
                    <a:pt x="7776" y="17484"/>
                    <a:pt x="6576" y="17294"/>
                    <a:pt x="5506" y="16780"/>
                  </a:cubicBezTo>
                  <a:cubicBezTo>
                    <a:pt x="7011" y="19039"/>
                    <a:pt x="9343" y="20234"/>
                    <a:pt x="10800" y="20234"/>
                  </a:cubicBezTo>
                  <a:cubicBezTo>
                    <a:pt x="13089" y="20234"/>
                    <a:pt x="17544" y="17288"/>
                    <a:pt x="17544" y="11889"/>
                  </a:cubicBezTo>
                  <a:cubicBezTo>
                    <a:pt x="17544" y="11889"/>
                    <a:pt x="17544" y="11889"/>
                    <a:pt x="17544" y="11889"/>
                  </a:cubicBezTo>
                  <a:close/>
                  <a:moveTo>
                    <a:pt x="21600" y="11252"/>
                  </a:moveTo>
                  <a:lnTo>
                    <a:pt x="21600" y="13398"/>
                  </a:lnTo>
                  <a:cubicBezTo>
                    <a:pt x="21600" y="14476"/>
                    <a:pt x="20742" y="15350"/>
                    <a:pt x="19684" y="15350"/>
                  </a:cubicBezTo>
                  <a:lnTo>
                    <a:pt x="18294" y="15350"/>
                  </a:lnTo>
                  <a:cubicBezTo>
                    <a:pt x="16916" y="19247"/>
                    <a:pt x="13398" y="21600"/>
                    <a:pt x="10800" y="21600"/>
                  </a:cubicBezTo>
                  <a:cubicBezTo>
                    <a:pt x="8202" y="21600"/>
                    <a:pt x="4684" y="19247"/>
                    <a:pt x="3306" y="15350"/>
                  </a:cubicBezTo>
                  <a:lnTo>
                    <a:pt x="1916" y="15350"/>
                  </a:lnTo>
                  <a:cubicBezTo>
                    <a:pt x="858" y="15350"/>
                    <a:pt x="0" y="14476"/>
                    <a:pt x="0" y="13398"/>
                  </a:cubicBezTo>
                  <a:lnTo>
                    <a:pt x="0" y="11252"/>
                  </a:lnTo>
                  <a:cubicBezTo>
                    <a:pt x="0" y="10509"/>
                    <a:pt x="406" y="9865"/>
                    <a:pt x="1005" y="9535"/>
                  </a:cubicBezTo>
                  <a:cubicBezTo>
                    <a:pt x="1025" y="6487"/>
                    <a:pt x="1896" y="4106"/>
                    <a:pt x="3601" y="2460"/>
                  </a:cubicBezTo>
                  <a:cubicBezTo>
                    <a:pt x="5290" y="828"/>
                    <a:pt x="7713" y="0"/>
                    <a:pt x="10800" y="0"/>
                  </a:cubicBezTo>
                  <a:cubicBezTo>
                    <a:pt x="13887" y="0"/>
                    <a:pt x="16310" y="828"/>
                    <a:pt x="18000" y="2460"/>
                  </a:cubicBezTo>
                  <a:cubicBezTo>
                    <a:pt x="19704" y="4106"/>
                    <a:pt x="20575" y="6487"/>
                    <a:pt x="20596" y="9535"/>
                  </a:cubicBezTo>
                  <a:cubicBezTo>
                    <a:pt x="21194" y="9865"/>
                    <a:pt x="21600" y="10509"/>
                    <a:pt x="21600" y="11252"/>
                  </a:cubicBezTo>
                  <a:cubicBezTo>
                    <a:pt x="21600" y="11252"/>
                    <a:pt x="21600" y="11252"/>
                    <a:pt x="21600" y="11252"/>
                  </a:cubicBezTo>
                  <a:close/>
                  <a:moveTo>
                    <a:pt x="13606" y="10751"/>
                  </a:moveTo>
                  <a:cubicBezTo>
                    <a:pt x="12993" y="10751"/>
                    <a:pt x="12496" y="11257"/>
                    <a:pt x="12496" y="11882"/>
                  </a:cubicBezTo>
                  <a:cubicBezTo>
                    <a:pt x="12496" y="12505"/>
                    <a:pt x="12993" y="13011"/>
                    <a:pt x="13606" y="13011"/>
                  </a:cubicBezTo>
                  <a:cubicBezTo>
                    <a:pt x="14218" y="13011"/>
                    <a:pt x="14714" y="12505"/>
                    <a:pt x="14714" y="11882"/>
                  </a:cubicBezTo>
                  <a:cubicBezTo>
                    <a:pt x="14714" y="11257"/>
                    <a:pt x="14218" y="10751"/>
                    <a:pt x="13606" y="10751"/>
                  </a:cubicBezTo>
                  <a:cubicBezTo>
                    <a:pt x="13606" y="10751"/>
                    <a:pt x="13606" y="10751"/>
                    <a:pt x="13606" y="10751"/>
                  </a:cubicBezTo>
                  <a:close/>
                  <a:moveTo>
                    <a:pt x="9104" y="11882"/>
                  </a:moveTo>
                  <a:cubicBezTo>
                    <a:pt x="9104" y="12505"/>
                    <a:pt x="8607" y="13011"/>
                    <a:pt x="7995" y="13011"/>
                  </a:cubicBezTo>
                  <a:cubicBezTo>
                    <a:pt x="7382" y="13011"/>
                    <a:pt x="6886" y="12505"/>
                    <a:pt x="6886" y="11882"/>
                  </a:cubicBezTo>
                  <a:cubicBezTo>
                    <a:pt x="6886" y="11257"/>
                    <a:pt x="7382" y="10751"/>
                    <a:pt x="7995" y="10751"/>
                  </a:cubicBezTo>
                  <a:cubicBezTo>
                    <a:pt x="8607" y="10751"/>
                    <a:pt x="9104" y="11257"/>
                    <a:pt x="9104" y="11882"/>
                  </a:cubicBezTo>
                  <a:cubicBezTo>
                    <a:pt x="9104" y="11882"/>
                    <a:pt x="9104" y="11882"/>
                    <a:pt x="9104" y="1188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5" name="Shape 10505"/>
            <p:cNvSpPr/>
            <p:nvPr/>
          </p:nvSpPr>
          <p:spPr>
            <a:xfrm>
              <a:off x="5494734" y="2902936"/>
              <a:ext cx="146788" cy="158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559" extrusionOk="0">
                  <a:moveTo>
                    <a:pt x="17546" y="13945"/>
                  </a:moveTo>
                  <a:lnTo>
                    <a:pt x="8774" y="16921"/>
                  </a:lnTo>
                  <a:cubicBezTo>
                    <a:pt x="8619" y="16531"/>
                    <a:pt x="8393" y="16169"/>
                    <a:pt x="8104" y="15840"/>
                  </a:cubicBezTo>
                  <a:cubicBezTo>
                    <a:pt x="7102" y="14714"/>
                    <a:pt x="5410" y="14045"/>
                    <a:pt x="3059" y="13857"/>
                  </a:cubicBezTo>
                  <a:lnTo>
                    <a:pt x="2997" y="13857"/>
                  </a:lnTo>
                  <a:cubicBezTo>
                    <a:pt x="2985" y="13857"/>
                    <a:pt x="1650" y="13852"/>
                    <a:pt x="1400" y="13206"/>
                  </a:cubicBezTo>
                  <a:cubicBezTo>
                    <a:pt x="1396" y="13196"/>
                    <a:pt x="1306" y="12920"/>
                    <a:pt x="1499" y="12704"/>
                  </a:cubicBezTo>
                  <a:cubicBezTo>
                    <a:pt x="1564" y="12628"/>
                    <a:pt x="1700" y="12519"/>
                    <a:pt x="1972" y="12428"/>
                  </a:cubicBezTo>
                  <a:cubicBezTo>
                    <a:pt x="2460" y="12263"/>
                    <a:pt x="3451" y="12130"/>
                    <a:pt x="5415" y="12434"/>
                  </a:cubicBezTo>
                  <a:lnTo>
                    <a:pt x="6027" y="12530"/>
                  </a:lnTo>
                  <a:lnTo>
                    <a:pt x="6193" y="11967"/>
                  </a:lnTo>
                  <a:cubicBezTo>
                    <a:pt x="6226" y="11854"/>
                    <a:pt x="6369" y="11240"/>
                    <a:pt x="5980" y="10243"/>
                  </a:cubicBezTo>
                  <a:lnTo>
                    <a:pt x="2966" y="2445"/>
                  </a:lnTo>
                  <a:cubicBezTo>
                    <a:pt x="2796" y="1999"/>
                    <a:pt x="3043" y="1505"/>
                    <a:pt x="3518" y="1342"/>
                  </a:cubicBezTo>
                  <a:cubicBezTo>
                    <a:pt x="3995" y="1182"/>
                    <a:pt x="4522" y="1413"/>
                    <a:pt x="4693" y="1859"/>
                  </a:cubicBezTo>
                  <a:lnTo>
                    <a:pt x="6903" y="7623"/>
                  </a:lnTo>
                  <a:cubicBezTo>
                    <a:pt x="7033" y="7956"/>
                    <a:pt x="7428" y="8132"/>
                    <a:pt x="7786" y="8010"/>
                  </a:cubicBezTo>
                  <a:cubicBezTo>
                    <a:pt x="8112" y="7900"/>
                    <a:pt x="8297" y="7580"/>
                    <a:pt x="8227" y="7271"/>
                  </a:cubicBezTo>
                  <a:lnTo>
                    <a:pt x="8140" y="6983"/>
                  </a:lnTo>
                  <a:cubicBezTo>
                    <a:pt x="7990" y="6514"/>
                    <a:pt x="8685" y="6268"/>
                    <a:pt x="9215" y="6090"/>
                  </a:cubicBezTo>
                  <a:cubicBezTo>
                    <a:pt x="9698" y="5926"/>
                    <a:pt x="10143" y="5927"/>
                    <a:pt x="10145" y="5927"/>
                  </a:cubicBezTo>
                  <a:cubicBezTo>
                    <a:pt x="10170" y="5927"/>
                    <a:pt x="10189" y="5926"/>
                    <a:pt x="10213" y="5923"/>
                  </a:cubicBezTo>
                  <a:cubicBezTo>
                    <a:pt x="10341" y="5933"/>
                    <a:pt x="10455" y="5917"/>
                    <a:pt x="10589" y="5852"/>
                  </a:cubicBezTo>
                  <a:cubicBezTo>
                    <a:pt x="10589" y="5852"/>
                    <a:pt x="10671" y="5810"/>
                    <a:pt x="10820" y="5760"/>
                  </a:cubicBezTo>
                  <a:cubicBezTo>
                    <a:pt x="11301" y="5596"/>
                    <a:pt x="12269" y="5394"/>
                    <a:pt x="13364" y="5865"/>
                  </a:cubicBezTo>
                  <a:lnTo>
                    <a:pt x="13417" y="5886"/>
                  </a:lnTo>
                  <a:cubicBezTo>
                    <a:pt x="13839" y="6017"/>
                    <a:pt x="14274" y="5962"/>
                    <a:pt x="14660" y="5912"/>
                  </a:cubicBezTo>
                  <a:cubicBezTo>
                    <a:pt x="15364" y="5824"/>
                    <a:pt x="15832" y="5767"/>
                    <a:pt x="16324" y="6531"/>
                  </a:cubicBezTo>
                  <a:cubicBezTo>
                    <a:pt x="16436" y="6758"/>
                    <a:pt x="17644" y="9272"/>
                    <a:pt x="17634" y="10836"/>
                  </a:cubicBezTo>
                  <a:cubicBezTo>
                    <a:pt x="17630" y="11448"/>
                    <a:pt x="17561" y="11812"/>
                    <a:pt x="17500" y="12134"/>
                  </a:cubicBezTo>
                  <a:cubicBezTo>
                    <a:pt x="17391" y="12707"/>
                    <a:pt x="17338" y="13134"/>
                    <a:pt x="17546" y="13945"/>
                  </a:cubicBezTo>
                  <a:close/>
                  <a:moveTo>
                    <a:pt x="8425" y="19794"/>
                  </a:moveTo>
                  <a:lnTo>
                    <a:pt x="7979" y="18636"/>
                  </a:lnTo>
                  <a:lnTo>
                    <a:pt x="9212" y="18218"/>
                  </a:lnTo>
                  <a:lnTo>
                    <a:pt x="9657" y="19374"/>
                  </a:lnTo>
                  <a:cubicBezTo>
                    <a:pt x="9657" y="19374"/>
                    <a:pt x="8425" y="19794"/>
                    <a:pt x="8425" y="19794"/>
                  </a:cubicBezTo>
                  <a:close/>
                  <a:moveTo>
                    <a:pt x="19856" y="13160"/>
                  </a:moveTo>
                  <a:lnTo>
                    <a:pt x="18854" y="13501"/>
                  </a:lnTo>
                  <a:cubicBezTo>
                    <a:pt x="18739" y="12989"/>
                    <a:pt x="18787" y="12739"/>
                    <a:pt x="18860" y="12358"/>
                  </a:cubicBezTo>
                  <a:cubicBezTo>
                    <a:pt x="18928" y="12004"/>
                    <a:pt x="19012" y="11565"/>
                    <a:pt x="19015" y="10845"/>
                  </a:cubicBezTo>
                  <a:cubicBezTo>
                    <a:pt x="19024" y="8907"/>
                    <a:pt x="17623" y="6076"/>
                    <a:pt x="17557" y="5945"/>
                  </a:cubicBezTo>
                  <a:lnTo>
                    <a:pt x="17531" y="5902"/>
                  </a:lnTo>
                  <a:cubicBezTo>
                    <a:pt x="16566" y="4367"/>
                    <a:pt x="15259" y="4534"/>
                    <a:pt x="14477" y="4631"/>
                  </a:cubicBezTo>
                  <a:cubicBezTo>
                    <a:pt x="14255" y="4659"/>
                    <a:pt x="14008" y="4690"/>
                    <a:pt x="13878" y="4664"/>
                  </a:cubicBezTo>
                  <a:cubicBezTo>
                    <a:pt x="12966" y="4179"/>
                    <a:pt x="11401" y="4049"/>
                    <a:pt x="9991" y="4638"/>
                  </a:cubicBezTo>
                  <a:cubicBezTo>
                    <a:pt x="9750" y="4650"/>
                    <a:pt x="9271" y="4695"/>
                    <a:pt x="8741" y="4875"/>
                  </a:cubicBezTo>
                  <a:cubicBezTo>
                    <a:pt x="8285" y="5031"/>
                    <a:pt x="7894" y="5248"/>
                    <a:pt x="7574" y="5530"/>
                  </a:cubicBezTo>
                  <a:cubicBezTo>
                    <a:pt x="6940" y="3897"/>
                    <a:pt x="5993" y="1465"/>
                    <a:pt x="5870" y="1145"/>
                  </a:cubicBezTo>
                  <a:cubicBezTo>
                    <a:pt x="5600" y="444"/>
                    <a:pt x="4597" y="126"/>
                    <a:pt x="4476" y="88"/>
                  </a:cubicBezTo>
                  <a:cubicBezTo>
                    <a:pt x="4004" y="-41"/>
                    <a:pt x="3511" y="-28"/>
                    <a:pt x="3047" y="129"/>
                  </a:cubicBezTo>
                  <a:cubicBezTo>
                    <a:pt x="1857" y="533"/>
                    <a:pt x="1239" y="1770"/>
                    <a:pt x="1668" y="2886"/>
                  </a:cubicBezTo>
                  <a:lnTo>
                    <a:pt x="4682" y="10682"/>
                  </a:lnTo>
                  <a:cubicBezTo>
                    <a:pt x="4734" y="10819"/>
                    <a:pt x="4774" y="10941"/>
                    <a:pt x="4799" y="11047"/>
                  </a:cubicBezTo>
                  <a:cubicBezTo>
                    <a:pt x="2601" y="10804"/>
                    <a:pt x="1138" y="11085"/>
                    <a:pt x="439" y="11876"/>
                  </a:cubicBezTo>
                  <a:cubicBezTo>
                    <a:pt x="-264" y="12668"/>
                    <a:pt x="85" y="13600"/>
                    <a:pt x="100" y="13639"/>
                  </a:cubicBezTo>
                  <a:cubicBezTo>
                    <a:pt x="674" y="15126"/>
                    <a:pt x="2763" y="15152"/>
                    <a:pt x="2975" y="15148"/>
                  </a:cubicBezTo>
                  <a:cubicBezTo>
                    <a:pt x="6128" y="15407"/>
                    <a:pt x="7155" y="16561"/>
                    <a:pt x="7483" y="17360"/>
                  </a:cubicBezTo>
                  <a:lnTo>
                    <a:pt x="6392" y="17729"/>
                  </a:lnTo>
                  <a:lnTo>
                    <a:pt x="7873" y="21559"/>
                  </a:lnTo>
                  <a:lnTo>
                    <a:pt x="21336" y="16992"/>
                  </a:lnTo>
                  <a:cubicBezTo>
                    <a:pt x="21336" y="16992"/>
                    <a:pt x="19856" y="13160"/>
                    <a:pt x="19856" y="1316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6" name="Shape 10506"/>
            <p:cNvSpPr/>
            <p:nvPr/>
          </p:nvSpPr>
          <p:spPr>
            <a:xfrm>
              <a:off x="5370909" y="2764824"/>
              <a:ext cx="198621" cy="278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8" y="20716"/>
                  </a:moveTo>
                  <a:lnTo>
                    <a:pt x="9812" y="20716"/>
                  </a:lnTo>
                  <a:lnTo>
                    <a:pt x="9812" y="19552"/>
                  </a:lnTo>
                  <a:lnTo>
                    <a:pt x="10814" y="19024"/>
                  </a:lnTo>
                  <a:lnTo>
                    <a:pt x="11788" y="19554"/>
                  </a:lnTo>
                  <a:cubicBezTo>
                    <a:pt x="11788" y="19554"/>
                    <a:pt x="11788" y="20716"/>
                    <a:pt x="11788" y="20716"/>
                  </a:cubicBezTo>
                  <a:close/>
                  <a:moveTo>
                    <a:pt x="15209" y="20423"/>
                  </a:moveTo>
                  <a:cubicBezTo>
                    <a:pt x="13985" y="20413"/>
                    <a:pt x="12378" y="20013"/>
                    <a:pt x="11817" y="18909"/>
                  </a:cubicBezTo>
                  <a:cubicBezTo>
                    <a:pt x="11760" y="18798"/>
                    <a:pt x="11716" y="18670"/>
                    <a:pt x="11689" y="18532"/>
                  </a:cubicBezTo>
                  <a:lnTo>
                    <a:pt x="1667" y="18532"/>
                  </a:lnTo>
                  <a:lnTo>
                    <a:pt x="1667" y="1587"/>
                  </a:lnTo>
                  <a:cubicBezTo>
                    <a:pt x="1667" y="1366"/>
                    <a:pt x="1917" y="1190"/>
                    <a:pt x="2222" y="1190"/>
                  </a:cubicBezTo>
                  <a:lnTo>
                    <a:pt x="19378" y="1190"/>
                  </a:lnTo>
                  <a:cubicBezTo>
                    <a:pt x="19683" y="1190"/>
                    <a:pt x="19933" y="1366"/>
                    <a:pt x="19933" y="1587"/>
                  </a:cubicBezTo>
                  <a:lnTo>
                    <a:pt x="19933" y="12494"/>
                  </a:lnTo>
                  <a:lnTo>
                    <a:pt x="21600" y="12260"/>
                  </a:lnTo>
                  <a:lnTo>
                    <a:pt x="21600" y="1587"/>
                  </a:lnTo>
                  <a:cubicBezTo>
                    <a:pt x="21600" y="710"/>
                    <a:pt x="20603" y="0"/>
                    <a:pt x="19378" y="0"/>
                  </a:cubicBezTo>
                  <a:lnTo>
                    <a:pt x="2224" y="0"/>
                  </a:lnTo>
                  <a:cubicBezTo>
                    <a:pt x="996" y="0"/>
                    <a:pt x="0" y="712"/>
                    <a:pt x="0" y="1587"/>
                  </a:cubicBezTo>
                  <a:lnTo>
                    <a:pt x="0" y="20013"/>
                  </a:lnTo>
                  <a:cubicBezTo>
                    <a:pt x="0" y="20889"/>
                    <a:pt x="997" y="21600"/>
                    <a:pt x="2224" y="21600"/>
                  </a:cubicBezTo>
                  <a:lnTo>
                    <a:pt x="16707" y="21600"/>
                  </a:lnTo>
                  <a:lnTo>
                    <a:pt x="16169" y="20537"/>
                  </a:lnTo>
                  <a:cubicBezTo>
                    <a:pt x="15900" y="20488"/>
                    <a:pt x="15582" y="20448"/>
                    <a:pt x="15209" y="2042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7" name="Shape 10507"/>
            <p:cNvSpPr/>
            <p:nvPr/>
          </p:nvSpPr>
          <p:spPr>
            <a:xfrm>
              <a:off x="5399484" y="2850549"/>
              <a:ext cx="146494" cy="9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19" y="18147"/>
                  </a:moveTo>
                  <a:lnTo>
                    <a:pt x="650" y="16750"/>
                  </a:lnTo>
                  <a:lnTo>
                    <a:pt x="0" y="19134"/>
                  </a:lnTo>
                  <a:lnTo>
                    <a:pt x="4009" y="21600"/>
                  </a:lnTo>
                  <a:lnTo>
                    <a:pt x="5815" y="12672"/>
                  </a:lnTo>
                  <a:lnTo>
                    <a:pt x="8181" y="16983"/>
                  </a:lnTo>
                  <a:lnTo>
                    <a:pt x="13346" y="7213"/>
                  </a:lnTo>
                  <a:lnTo>
                    <a:pt x="21600" y="2400"/>
                  </a:lnTo>
                  <a:lnTo>
                    <a:pt x="20983" y="0"/>
                  </a:lnTo>
                  <a:lnTo>
                    <a:pt x="12294" y="5065"/>
                  </a:lnTo>
                  <a:lnTo>
                    <a:pt x="8156" y="12893"/>
                  </a:lnTo>
                  <a:lnTo>
                    <a:pt x="5105" y="7335"/>
                  </a:lnTo>
                  <a:cubicBezTo>
                    <a:pt x="5105" y="7335"/>
                    <a:pt x="2919" y="18147"/>
                    <a:pt x="2919" y="1814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8" name="Shape 10508"/>
            <p:cNvSpPr/>
            <p:nvPr/>
          </p:nvSpPr>
          <p:spPr>
            <a:xfrm>
              <a:off x="5437584" y="2807687"/>
              <a:ext cx="59252" cy="5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70" y="17226"/>
                  </a:moveTo>
                  <a:lnTo>
                    <a:pt x="6490" y="15066"/>
                  </a:lnTo>
                  <a:cubicBezTo>
                    <a:pt x="7389" y="15591"/>
                    <a:pt x="8681" y="16076"/>
                    <a:pt x="10081" y="16076"/>
                  </a:cubicBezTo>
                  <a:cubicBezTo>
                    <a:pt x="11532" y="16076"/>
                    <a:pt x="12519" y="15361"/>
                    <a:pt x="12519" y="14255"/>
                  </a:cubicBezTo>
                  <a:cubicBezTo>
                    <a:pt x="12519" y="13221"/>
                    <a:pt x="11716" y="12553"/>
                    <a:pt x="10010" y="11936"/>
                  </a:cubicBezTo>
                  <a:cubicBezTo>
                    <a:pt x="7596" y="11061"/>
                    <a:pt x="6032" y="9952"/>
                    <a:pt x="6032" y="7813"/>
                  </a:cubicBezTo>
                  <a:cubicBezTo>
                    <a:pt x="6032" y="5836"/>
                    <a:pt x="7409" y="4320"/>
                    <a:pt x="9735" y="3903"/>
                  </a:cubicBezTo>
                  <a:lnTo>
                    <a:pt x="9735" y="1648"/>
                  </a:lnTo>
                  <a:lnTo>
                    <a:pt x="11624" y="1648"/>
                  </a:lnTo>
                  <a:lnTo>
                    <a:pt x="11624" y="3788"/>
                  </a:lnTo>
                  <a:cubicBezTo>
                    <a:pt x="13072" y="3833"/>
                    <a:pt x="14065" y="4178"/>
                    <a:pt x="14798" y="4547"/>
                  </a:cubicBezTo>
                  <a:lnTo>
                    <a:pt x="14177" y="6666"/>
                  </a:lnTo>
                  <a:cubicBezTo>
                    <a:pt x="13625" y="6407"/>
                    <a:pt x="12614" y="5883"/>
                    <a:pt x="11048" y="5883"/>
                  </a:cubicBezTo>
                  <a:cubicBezTo>
                    <a:pt x="9433" y="5883"/>
                    <a:pt x="8860" y="6711"/>
                    <a:pt x="8860" y="7490"/>
                  </a:cubicBezTo>
                  <a:cubicBezTo>
                    <a:pt x="8860" y="8437"/>
                    <a:pt x="9691" y="8962"/>
                    <a:pt x="11648" y="9747"/>
                  </a:cubicBezTo>
                  <a:cubicBezTo>
                    <a:pt x="14221" y="10715"/>
                    <a:pt x="15378" y="11960"/>
                    <a:pt x="15378" y="14001"/>
                  </a:cubicBezTo>
                  <a:cubicBezTo>
                    <a:pt x="15378" y="15958"/>
                    <a:pt x="14011" y="17689"/>
                    <a:pt x="11485" y="18097"/>
                  </a:cubicBezTo>
                  <a:lnTo>
                    <a:pt x="11485" y="20474"/>
                  </a:lnTo>
                  <a:lnTo>
                    <a:pt x="9596" y="20474"/>
                  </a:lnTo>
                  <a:lnTo>
                    <a:pt x="9596" y="18238"/>
                  </a:lnTo>
                  <a:cubicBezTo>
                    <a:pt x="8152" y="18192"/>
                    <a:pt x="6700" y="17775"/>
                    <a:pt x="5870" y="17226"/>
                  </a:cubicBezTo>
                  <a:close/>
                  <a:moveTo>
                    <a:pt x="21600" y="10795"/>
                  </a:moveTo>
                  <a:cubicBezTo>
                    <a:pt x="21600" y="4829"/>
                    <a:pt x="16765" y="0"/>
                    <a:pt x="10800" y="0"/>
                  </a:cubicBezTo>
                  <a:cubicBezTo>
                    <a:pt x="4835" y="0"/>
                    <a:pt x="0" y="4829"/>
                    <a:pt x="0" y="10795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79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9" name="Shape 10509"/>
            <p:cNvSpPr/>
            <p:nvPr/>
          </p:nvSpPr>
          <p:spPr>
            <a:xfrm>
              <a:off x="7552134" y="2169512"/>
              <a:ext cx="362620" cy="337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55" y="18276"/>
                  </a:moveTo>
                  <a:cubicBezTo>
                    <a:pt x="4517" y="18276"/>
                    <a:pt x="3513" y="17832"/>
                    <a:pt x="3513" y="17287"/>
                  </a:cubicBezTo>
                  <a:cubicBezTo>
                    <a:pt x="3513" y="16845"/>
                    <a:pt x="4169" y="16471"/>
                    <a:pt x="5071" y="16346"/>
                  </a:cubicBezTo>
                  <a:lnTo>
                    <a:pt x="5071" y="16979"/>
                  </a:lnTo>
                  <a:cubicBezTo>
                    <a:pt x="5071" y="17319"/>
                    <a:pt x="5326" y="17593"/>
                    <a:pt x="5643" y="17593"/>
                  </a:cubicBezTo>
                  <a:cubicBezTo>
                    <a:pt x="5957" y="17593"/>
                    <a:pt x="6214" y="17319"/>
                    <a:pt x="6214" y="16979"/>
                  </a:cubicBezTo>
                  <a:lnTo>
                    <a:pt x="6214" y="16318"/>
                  </a:lnTo>
                  <a:cubicBezTo>
                    <a:pt x="7231" y="16412"/>
                    <a:pt x="7994" y="16809"/>
                    <a:pt x="7994" y="17287"/>
                  </a:cubicBezTo>
                  <a:cubicBezTo>
                    <a:pt x="7994" y="17832"/>
                    <a:pt x="6991" y="18276"/>
                    <a:pt x="5755" y="18276"/>
                  </a:cubicBezTo>
                  <a:close/>
                  <a:moveTo>
                    <a:pt x="15930" y="16667"/>
                  </a:moveTo>
                  <a:cubicBezTo>
                    <a:pt x="15925" y="16066"/>
                    <a:pt x="18229" y="16268"/>
                    <a:pt x="17613" y="15105"/>
                  </a:cubicBezTo>
                  <a:cubicBezTo>
                    <a:pt x="17069" y="14138"/>
                    <a:pt x="9641" y="14254"/>
                    <a:pt x="9641" y="14254"/>
                  </a:cubicBezTo>
                  <a:cubicBezTo>
                    <a:pt x="9641" y="14254"/>
                    <a:pt x="8079" y="14264"/>
                    <a:pt x="6214" y="14510"/>
                  </a:cubicBezTo>
                  <a:lnTo>
                    <a:pt x="6214" y="7630"/>
                  </a:lnTo>
                  <a:cubicBezTo>
                    <a:pt x="8353" y="6497"/>
                    <a:pt x="14008" y="2982"/>
                    <a:pt x="11201" y="3194"/>
                  </a:cubicBezTo>
                  <a:cubicBezTo>
                    <a:pt x="8815" y="3374"/>
                    <a:pt x="7121" y="2483"/>
                    <a:pt x="6214" y="1826"/>
                  </a:cubicBezTo>
                  <a:lnTo>
                    <a:pt x="6214" y="613"/>
                  </a:lnTo>
                  <a:cubicBezTo>
                    <a:pt x="6214" y="274"/>
                    <a:pt x="5957" y="0"/>
                    <a:pt x="5643" y="0"/>
                  </a:cubicBezTo>
                  <a:cubicBezTo>
                    <a:pt x="5326" y="0"/>
                    <a:pt x="5071" y="274"/>
                    <a:pt x="5071" y="613"/>
                  </a:cubicBezTo>
                  <a:lnTo>
                    <a:pt x="5071" y="14689"/>
                  </a:lnTo>
                  <a:cubicBezTo>
                    <a:pt x="2579" y="15143"/>
                    <a:pt x="0" y="16066"/>
                    <a:pt x="0" y="17952"/>
                  </a:cubicBezTo>
                  <a:cubicBezTo>
                    <a:pt x="0" y="21600"/>
                    <a:pt x="9781" y="21600"/>
                    <a:pt x="10386" y="21600"/>
                  </a:cubicBezTo>
                  <a:cubicBezTo>
                    <a:pt x="10991" y="21600"/>
                    <a:pt x="21600" y="21150"/>
                    <a:pt x="21600" y="19251"/>
                  </a:cubicBezTo>
                  <a:cubicBezTo>
                    <a:pt x="21600" y="17353"/>
                    <a:pt x="15925" y="18290"/>
                    <a:pt x="15930" y="1666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0" name="Shape 10510"/>
            <p:cNvSpPr/>
            <p:nvPr/>
          </p:nvSpPr>
          <p:spPr>
            <a:xfrm>
              <a:off x="6732983" y="2779111"/>
              <a:ext cx="275693" cy="27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0957" extrusionOk="0">
                  <a:moveTo>
                    <a:pt x="20223" y="8644"/>
                  </a:moveTo>
                  <a:lnTo>
                    <a:pt x="21303" y="5983"/>
                  </a:lnTo>
                  <a:cubicBezTo>
                    <a:pt x="21424" y="5685"/>
                    <a:pt x="21272" y="5521"/>
                    <a:pt x="20967" y="5619"/>
                  </a:cubicBezTo>
                  <a:lnTo>
                    <a:pt x="19892" y="5962"/>
                  </a:lnTo>
                  <a:cubicBezTo>
                    <a:pt x="18701" y="3465"/>
                    <a:pt x="16618" y="1574"/>
                    <a:pt x="14018" y="631"/>
                  </a:cubicBezTo>
                  <a:cubicBezTo>
                    <a:pt x="11391" y="-321"/>
                    <a:pt x="8553" y="-192"/>
                    <a:pt x="6025" y="995"/>
                  </a:cubicBezTo>
                  <a:cubicBezTo>
                    <a:pt x="3495" y="2182"/>
                    <a:pt x="1579" y="4284"/>
                    <a:pt x="629" y="6915"/>
                  </a:cubicBezTo>
                  <a:cubicBezTo>
                    <a:pt x="-46" y="8783"/>
                    <a:pt x="-176" y="10759"/>
                    <a:pt x="229" y="12654"/>
                  </a:cubicBezTo>
                  <a:cubicBezTo>
                    <a:pt x="395" y="13428"/>
                    <a:pt x="650" y="14189"/>
                    <a:pt x="993" y="14922"/>
                  </a:cubicBezTo>
                  <a:cubicBezTo>
                    <a:pt x="2178" y="17455"/>
                    <a:pt x="4277" y="19375"/>
                    <a:pt x="6903" y="20327"/>
                  </a:cubicBezTo>
                  <a:cubicBezTo>
                    <a:pt x="9528" y="21279"/>
                    <a:pt x="12367" y="21149"/>
                    <a:pt x="14896" y="19963"/>
                  </a:cubicBezTo>
                  <a:cubicBezTo>
                    <a:pt x="15254" y="19794"/>
                    <a:pt x="15612" y="19625"/>
                    <a:pt x="15933" y="19401"/>
                  </a:cubicBezTo>
                  <a:cubicBezTo>
                    <a:pt x="16360" y="19105"/>
                    <a:pt x="16808" y="18841"/>
                    <a:pt x="16368" y="18196"/>
                  </a:cubicBezTo>
                  <a:cubicBezTo>
                    <a:pt x="15922" y="17542"/>
                    <a:pt x="15039" y="18033"/>
                    <a:pt x="14182" y="18437"/>
                  </a:cubicBezTo>
                  <a:cubicBezTo>
                    <a:pt x="12063" y="19438"/>
                    <a:pt x="9677" y="19542"/>
                    <a:pt x="7474" y="18743"/>
                  </a:cubicBezTo>
                  <a:cubicBezTo>
                    <a:pt x="5271" y="17944"/>
                    <a:pt x="3511" y="16333"/>
                    <a:pt x="2515" y="14207"/>
                  </a:cubicBezTo>
                  <a:cubicBezTo>
                    <a:pt x="2226" y="13592"/>
                    <a:pt x="2014" y="12953"/>
                    <a:pt x="1874" y="12305"/>
                  </a:cubicBezTo>
                  <a:cubicBezTo>
                    <a:pt x="1534" y="10714"/>
                    <a:pt x="1644" y="9055"/>
                    <a:pt x="2211" y="7488"/>
                  </a:cubicBezTo>
                  <a:cubicBezTo>
                    <a:pt x="3008" y="5281"/>
                    <a:pt x="4615" y="3516"/>
                    <a:pt x="6738" y="2520"/>
                  </a:cubicBezTo>
                  <a:cubicBezTo>
                    <a:pt x="8860" y="1524"/>
                    <a:pt x="11242" y="1416"/>
                    <a:pt x="13445" y="2214"/>
                  </a:cubicBezTo>
                  <a:cubicBezTo>
                    <a:pt x="15554" y="2979"/>
                    <a:pt x="17255" y="4488"/>
                    <a:pt x="18271" y="6480"/>
                  </a:cubicBezTo>
                  <a:lnTo>
                    <a:pt x="17156" y="6836"/>
                  </a:lnTo>
                  <a:cubicBezTo>
                    <a:pt x="16849" y="6933"/>
                    <a:pt x="16821" y="7155"/>
                    <a:pt x="17091" y="7328"/>
                  </a:cubicBezTo>
                  <a:lnTo>
                    <a:pt x="19511" y="8872"/>
                  </a:lnTo>
                  <a:cubicBezTo>
                    <a:pt x="19782" y="9045"/>
                    <a:pt x="20102" y="8942"/>
                    <a:pt x="20223" y="8644"/>
                  </a:cubicBezTo>
                  <a:cubicBezTo>
                    <a:pt x="20223" y="8644"/>
                    <a:pt x="20223" y="8644"/>
                    <a:pt x="20223" y="864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1" name="Shape 10511"/>
            <p:cNvSpPr/>
            <p:nvPr/>
          </p:nvSpPr>
          <p:spPr>
            <a:xfrm>
              <a:off x="6804421" y="2826737"/>
              <a:ext cx="73789" cy="145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extrusionOk="0">
                  <a:moveTo>
                    <a:pt x="16214" y="1304"/>
                  </a:moveTo>
                  <a:lnTo>
                    <a:pt x="16214" y="12882"/>
                  </a:lnTo>
                  <a:lnTo>
                    <a:pt x="935" y="19286"/>
                  </a:lnTo>
                  <a:cubicBezTo>
                    <a:pt x="-151" y="19741"/>
                    <a:pt x="-315" y="20563"/>
                    <a:pt x="568" y="21121"/>
                  </a:cubicBezTo>
                  <a:cubicBezTo>
                    <a:pt x="1070" y="21435"/>
                    <a:pt x="1799" y="21600"/>
                    <a:pt x="2535" y="21600"/>
                  </a:cubicBezTo>
                  <a:cubicBezTo>
                    <a:pt x="3103" y="21600"/>
                    <a:pt x="3670" y="21503"/>
                    <a:pt x="4139" y="21307"/>
                  </a:cubicBezTo>
                  <a:lnTo>
                    <a:pt x="21285" y="14120"/>
                  </a:lnTo>
                  <a:lnTo>
                    <a:pt x="21285" y="1304"/>
                  </a:lnTo>
                  <a:cubicBezTo>
                    <a:pt x="21285" y="583"/>
                    <a:pt x="20150" y="0"/>
                    <a:pt x="18752" y="0"/>
                  </a:cubicBezTo>
                  <a:cubicBezTo>
                    <a:pt x="17349" y="0"/>
                    <a:pt x="16214" y="583"/>
                    <a:pt x="16214" y="1304"/>
                  </a:cubicBezTo>
                  <a:cubicBezTo>
                    <a:pt x="16214" y="1304"/>
                    <a:pt x="16214" y="1304"/>
                    <a:pt x="16214" y="130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2" name="Shape 10512"/>
            <p:cNvSpPr/>
            <p:nvPr/>
          </p:nvSpPr>
          <p:spPr>
            <a:xfrm>
              <a:off x="6899672" y="2921987"/>
              <a:ext cx="142689" cy="7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6" y="14012"/>
                  </a:moveTo>
                  <a:cubicBezTo>
                    <a:pt x="17007" y="15732"/>
                    <a:pt x="15554" y="15775"/>
                    <a:pt x="14660" y="13968"/>
                  </a:cubicBezTo>
                  <a:lnTo>
                    <a:pt x="13028" y="10792"/>
                  </a:lnTo>
                  <a:lnTo>
                    <a:pt x="14681" y="7581"/>
                  </a:lnTo>
                  <a:cubicBezTo>
                    <a:pt x="15530" y="5860"/>
                    <a:pt x="17007" y="5860"/>
                    <a:pt x="17856" y="7575"/>
                  </a:cubicBezTo>
                  <a:cubicBezTo>
                    <a:pt x="18281" y="8439"/>
                    <a:pt x="18515" y="9576"/>
                    <a:pt x="18515" y="10792"/>
                  </a:cubicBezTo>
                  <a:cubicBezTo>
                    <a:pt x="18515" y="12004"/>
                    <a:pt x="18281" y="13154"/>
                    <a:pt x="17856" y="14012"/>
                  </a:cubicBezTo>
                  <a:cubicBezTo>
                    <a:pt x="17856" y="14012"/>
                    <a:pt x="17856" y="14012"/>
                    <a:pt x="17856" y="14012"/>
                  </a:cubicBezTo>
                  <a:close/>
                  <a:moveTo>
                    <a:pt x="6919" y="14012"/>
                  </a:moveTo>
                  <a:cubicBezTo>
                    <a:pt x="6070" y="15732"/>
                    <a:pt x="4593" y="15732"/>
                    <a:pt x="3746" y="14012"/>
                  </a:cubicBezTo>
                  <a:cubicBezTo>
                    <a:pt x="3322" y="13154"/>
                    <a:pt x="3088" y="12011"/>
                    <a:pt x="3088" y="10801"/>
                  </a:cubicBezTo>
                  <a:cubicBezTo>
                    <a:pt x="3088" y="9584"/>
                    <a:pt x="3322" y="8445"/>
                    <a:pt x="3747" y="7584"/>
                  </a:cubicBezTo>
                  <a:cubicBezTo>
                    <a:pt x="4171" y="6722"/>
                    <a:pt x="4733" y="6249"/>
                    <a:pt x="5332" y="6249"/>
                  </a:cubicBezTo>
                  <a:cubicBezTo>
                    <a:pt x="5931" y="6249"/>
                    <a:pt x="6494" y="6722"/>
                    <a:pt x="6943" y="7626"/>
                  </a:cubicBezTo>
                  <a:lnTo>
                    <a:pt x="8572" y="10802"/>
                  </a:lnTo>
                  <a:cubicBezTo>
                    <a:pt x="8572" y="10802"/>
                    <a:pt x="6919" y="14012"/>
                    <a:pt x="6919" y="14012"/>
                  </a:cubicBezTo>
                  <a:close/>
                  <a:moveTo>
                    <a:pt x="16270" y="0"/>
                  </a:moveTo>
                  <a:cubicBezTo>
                    <a:pt x="14847" y="0"/>
                    <a:pt x="13509" y="1125"/>
                    <a:pt x="12523" y="3114"/>
                  </a:cubicBezTo>
                  <a:lnTo>
                    <a:pt x="10800" y="6466"/>
                  </a:lnTo>
                  <a:lnTo>
                    <a:pt x="9105" y="3167"/>
                  </a:lnTo>
                  <a:cubicBezTo>
                    <a:pt x="8096" y="1125"/>
                    <a:pt x="6756" y="0"/>
                    <a:pt x="5332" y="0"/>
                  </a:cubicBezTo>
                  <a:cubicBezTo>
                    <a:pt x="3909" y="0"/>
                    <a:pt x="2571" y="1129"/>
                    <a:pt x="1564" y="3167"/>
                  </a:cubicBezTo>
                  <a:cubicBezTo>
                    <a:pt x="558" y="5204"/>
                    <a:pt x="0" y="7913"/>
                    <a:pt x="0" y="10802"/>
                  </a:cubicBezTo>
                  <a:cubicBezTo>
                    <a:pt x="0" y="13683"/>
                    <a:pt x="555" y="16398"/>
                    <a:pt x="1564" y="18433"/>
                  </a:cubicBezTo>
                  <a:cubicBezTo>
                    <a:pt x="2567" y="20473"/>
                    <a:pt x="3909" y="21600"/>
                    <a:pt x="5332" y="21600"/>
                  </a:cubicBezTo>
                  <a:cubicBezTo>
                    <a:pt x="6755" y="21600"/>
                    <a:pt x="8096" y="20478"/>
                    <a:pt x="9081" y="18478"/>
                  </a:cubicBezTo>
                  <a:lnTo>
                    <a:pt x="10803" y="15133"/>
                  </a:lnTo>
                  <a:lnTo>
                    <a:pt x="12500" y="18433"/>
                  </a:lnTo>
                  <a:cubicBezTo>
                    <a:pt x="13506" y="20473"/>
                    <a:pt x="14847" y="21600"/>
                    <a:pt x="16270" y="21600"/>
                  </a:cubicBezTo>
                  <a:cubicBezTo>
                    <a:pt x="17695" y="21600"/>
                    <a:pt x="19032" y="20478"/>
                    <a:pt x="20036" y="18433"/>
                  </a:cubicBezTo>
                  <a:cubicBezTo>
                    <a:pt x="21045" y="16401"/>
                    <a:pt x="21600" y="13686"/>
                    <a:pt x="21600" y="10798"/>
                  </a:cubicBezTo>
                  <a:cubicBezTo>
                    <a:pt x="21600" y="7910"/>
                    <a:pt x="21048" y="5202"/>
                    <a:pt x="20036" y="3163"/>
                  </a:cubicBezTo>
                  <a:cubicBezTo>
                    <a:pt x="19030" y="1125"/>
                    <a:pt x="17693" y="0"/>
                    <a:pt x="16270" y="0"/>
                  </a:cubicBezTo>
                  <a:cubicBezTo>
                    <a:pt x="16270" y="0"/>
                    <a:pt x="16270" y="0"/>
                    <a:pt x="1627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3" name="Shape 10513"/>
            <p:cNvSpPr/>
            <p:nvPr/>
          </p:nvSpPr>
          <p:spPr>
            <a:xfrm>
              <a:off x="4723209" y="2764824"/>
              <a:ext cx="169518" cy="102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extrusionOk="0">
                  <a:moveTo>
                    <a:pt x="2258" y="15808"/>
                  </a:moveTo>
                  <a:cubicBezTo>
                    <a:pt x="4695" y="15532"/>
                    <a:pt x="7449" y="12328"/>
                    <a:pt x="7659" y="7855"/>
                  </a:cubicBezTo>
                  <a:cubicBezTo>
                    <a:pt x="10746" y="12129"/>
                    <a:pt x="15113" y="12337"/>
                    <a:pt x="18761" y="12877"/>
                  </a:cubicBezTo>
                  <a:cubicBezTo>
                    <a:pt x="19214" y="13234"/>
                    <a:pt x="19547" y="14766"/>
                    <a:pt x="19638" y="16799"/>
                  </a:cubicBezTo>
                  <a:lnTo>
                    <a:pt x="17732" y="17290"/>
                  </a:lnTo>
                  <a:lnTo>
                    <a:pt x="17732" y="15031"/>
                  </a:lnTo>
                  <a:lnTo>
                    <a:pt x="11668" y="15031"/>
                  </a:lnTo>
                  <a:lnTo>
                    <a:pt x="11668" y="17376"/>
                  </a:lnTo>
                  <a:lnTo>
                    <a:pt x="10599" y="17376"/>
                  </a:lnTo>
                  <a:lnTo>
                    <a:pt x="10599" y="15031"/>
                  </a:lnTo>
                  <a:lnTo>
                    <a:pt x="4537" y="15031"/>
                  </a:lnTo>
                  <a:lnTo>
                    <a:pt x="4537" y="17233"/>
                  </a:lnTo>
                  <a:lnTo>
                    <a:pt x="2195" y="16666"/>
                  </a:lnTo>
                  <a:cubicBezTo>
                    <a:pt x="2218" y="16382"/>
                    <a:pt x="2240" y="16100"/>
                    <a:pt x="2258" y="15808"/>
                  </a:cubicBezTo>
                  <a:close/>
                  <a:moveTo>
                    <a:pt x="17058" y="20174"/>
                  </a:moveTo>
                  <a:lnTo>
                    <a:pt x="12342" y="20174"/>
                  </a:lnTo>
                  <a:lnTo>
                    <a:pt x="12342" y="16156"/>
                  </a:lnTo>
                  <a:lnTo>
                    <a:pt x="17058" y="16156"/>
                  </a:lnTo>
                  <a:cubicBezTo>
                    <a:pt x="17058" y="16156"/>
                    <a:pt x="17058" y="20174"/>
                    <a:pt x="17058" y="20174"/>
                  </a:cubicBezTo>
                  <a:close/>
                  <a:moveTo>
                    <a:pt x="9926" y="20174"/>
                  </a:moveTo>
                  <a:lnTo>
                    <a:pt x="5210" y="20174"/>
                  </a:lnTo>
                  <a:lnTo>
                    <a:pt x="5210" y="16156"/>
                  </a:lnTo>
                  <a:lnTo>
                    <a:pt x="9926" y="16156"/>
                  </a:lnTo>
                  <a:cubicBezTo>
                    <a:pt x="9926" y="16156"/>
                    <a:pt x="9926" y="20174"/>
                    <a:pt x="9926" y="20174"/>
                  </a:cubicBezTo>
                  <a:close/>
                  <a:moveTo>
                    <a:pt x="108" y="20891"/>
                  </a:moveTo>
                  <a:lnTo>
                    <a:pt x="2591" y="21600"/>
                  </a:lnTo>
                  <a:cubicBezTo>
                    <a:pt x="2405" y="20579"/>
                    <a:pt x="2280" y="19502"/>
                    <a:pt x="2223" y="18387"/>
                  </a:cubicBezTo>
                  <a:lnTo>
                    <a:pt x="4537" y="18947"/>
                  </a:lnTo>
                  <a:lnTo>
                    <a:pt x="4537" y="21299"/>
                  </a:lnTo>
                  <a:lnTo>
                    <a:pt x="10599" y="21299"/>
                  </a:lnTo>
                  <a:lnTo>
                    <a:pt x="10599" y="19637"/>
                  </a:lnTo>
                  <a:lnTo>
                    <a:pt x="11668" y="19637"/>
                  </a:lnTo>
                  <a:lnTo>
                    <a:pt x="11668" y="21299"/>
                  </a:lnTo>
                  <a:lnTo>
                    <a:pt x="17732" y="21299"/>
                  </a:lnTo>
                  <a:lnTo>
                    <a:pt x="17732" y="19001"/>
                  </a:lnTo>
                  <a:lnTo>
                    <a:pt x="19660" y="18501"/>
                  </a:lnTo>
                  <a:cubicBezTo>
                    <a:pt x="19644" y="19285"/>
                    <a:pt x="19581" y="20107"/>
                    <a:pt x="19490" y="20951"/>
                  </a:cubicBezTo>
                  <a:lnTo>
                    <a:pt x="21408" y="20345"/>
                  </a:lnTo>
                  <a:cubicBezTo>
                    <a:pt x="21002" y="11703"/>
                    <a:pt x="19021" y="0"/>
                    <a:pt x="10798" y="0"/>
                  </a:cubicBezTo>
                  <a:cubicBezTo>
                    <a:pt x="9633" y="0"/>
                    <a:pt x="8269" y="237"/>
                    <a:pt x="7682" y="683"/>
                  </a:cubicBezTo>
                  <a:cubicBezTo>
                    <a:pt x="7087" y="1125"/>
                    <a:pt x="6980" y="2146"/>
                    <a:pt x="6595" y="2355"/>
                  </a:cubicBezTo>
                  <a:cubicBezTo>
                    <a:pt x="6200" y="2582"/>
                    <a:pt x="5634" y="2487"/>
                    <a:pt x="5283" y="2769"/>
                  </a:cubicBezTo>
                  <a:cubicBezTo>
                    <a:pt x="-192" y="7185"/>
                    <a:pt x="1" y="17935"/>
                    <a:pt x="1" y="17935"/>
                  </a:cubicBezTo>
                  <a:cubicBezTo>
                    <a:pt x="1" y="17935"/>
                    <a:pt x="108" y="20891"/>
                    <a:pt x="108" y="2089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4" name="Shape 10514"/>
            <p:cNvSpPr/>
            <p:nvPr/>
          </p:nvSpPr>
          <p:spPr>
            <a:xfrm>
              <a:off x="4685109" y="2869599"/>
              <a:ext cx="240269" cy="194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13" y="7438"/>
                  </a:moveTo>
                  <a:cubicBezTo>
                    <a:pt x="19764" y="7432"/>
                    <a:pt x="19720" y="7417"/>
                    <a:pt x="19672" y="7417"/>
                  </a:cubicBezTo>
                  <a:cubicBezTo>
                    <a:pt x="18610" y="7417"/>
                    <a:pt x="17743" y="8813"/>
                    <a:pt x="17743" y="10531"/>
                  </a:cubicBezTo>
                  <a:cubicBezTo>
                    <a:pt x="17743" y="12247"/>
                    <a:pt x="18610" y="13643"/>
                    <a:pt x="19672" y="13643"/>
                  </a:cubicBezTo>
                  <a:cubicBezTo>
                    <a:pt x="19720" y="13643"/>
                    <a:pt x="19764" y="13627"/>
                    <a:pt x="19813" y="13623"/>
                  </a:cubicBezTo>
                  <a:lnTo>
                    <a:pt x="19813" y="18745"/>
                  </a:lnTo>
                  <a:lnTo>
                    <a:pt x="11362" y="20403"/>
                  </a:lnTo>
                  <a:lnTo>
                    <a:pt x="11362" y="2944"/>
                  </a:lnTo>
                  <a:lnTo>
                    <a:pt x="19813" y="1281"/>
                  </a:lnTo>
                  <a:cubicBezTo>
                    <a:pt x="19813" y="1281"/>
                    <a:pt x="19813" y="7438"/>
                    <a:pt x="19813" y="7438"/>
                  </a:cubicBezTo>
                  <a:close/>
                  <a:moveTo>
                    <a:pt x="10476" y="20403"/>
                  </a:moveTo>
                  <a:lnTo>
                    <a:pt x="2025" y="18745"/>
                  </a:lnTo>
                  <a:lnTo>
                    <a:pt x="2025" y="13627"/>
                  </a:lnTo>
                  <a:cubicBezTo>
                    <a:pt x="3044" y="13549"/>
                    <a:pt x="3853" y="12198"/>
                    <a:pt x="3853" y="10531"/>
                  </a:cubicBezTo>
                  <a:cubicBezTo>
                    <a:pt x="3853" y="8862"/>
                    <a:pt x="3044" y="7512"/>
                    <a:pt x="2025" y="7432"/>
                  </a:cubicBezTo>
                  <a:lnTo>
                    <a:pt x="2025" y="1281"/>
                  </a:lnTo>
                  <a:lnTo>
                    <a:pt x="10476" y="2944"/>
                  </a:lnTo>
                  <a:cubicBezTo>
                    <a:pt x="10476" y="2944"/>
                    <a:pt x="10476" y="20403"/>
                    <a:pt x="10476" y="20403"/>
                  </a:cubicBezTo>
                  <a:close/>
                  <a:moveTo>
                    <a:pt x="20702" y="7903"/>
                  </a:moveTo>
                  <a:lnTo>
                    <a:pt x="20702" y="0"/>
                  </a:lnTo>
                  <a:lnTo>
                    <a:pt x="10919" y="1921"/>
                  </a:lnTo>
                  <a:lnTo>
                    <a:pt x="1136" y="0"/>
                  </a:lnTo>
                  <a:lnTo>
                    <a:pt x="1136" y="7695"/>
                  </a:lnTo>
                  <a:cubicBezTo>
                    <a:pt x="467" y="8188"/>
                    <a:pt x="0" y="9269"/>
                    <a:pt x="0" y="10531"/>
                  </a:cubicBezTo>
                  <a:cubicBezTo>
                    <a:pt x="0" y="11791"/>
                    <a:pt x="467" y="12872"/>
                    <a:pt x="1136" y="13364"/>
                  </a:cubicBezTo>
                  <a:lnTo>
                    <a:pt x="1136" y="19680"/>
                  </a:lnTo>
                  <a:lnTo>
                    <a:pt x="10919" y="21600"/>
                  </a:lnTo>
                  <a:lnTo>
                    <a:pt x="20702" y="19680"/>
                  </a:lnTo>
                  <a:lnTo>
                    <a:pt x="20702" y="13157"/>
                  </a:lnTo>
                  <a:cubicBezTo>
                    <a:pt x="21238" y="12599"/>
                    <a:pt x="21600" y="11638"/>
                    <a:pt x="21600" y="10531"/>
                  </a:cubicBezTo>
                  <a:cubicBezTo>
                    <a:pt x="21600" y="9422"/>
                    <a:pt x="21238" y="8455"/>
                    <a:pt x="20702" y="790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5" name="Shape 10515"/>
            <p:cNvSpPr/>
            <p:nvPr/>
          </p:nvSpPr>
          <p:spPr>
            <a:xfrm>
              <a:off x="3904059" y="2888649"/>
              <a:ext cx="46302" cy="136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6" name="Shape 10516"/>
            <p:cNvSpPr/>
            <p:nvPr/>
          </p:nvSpPr>
          <p:spPr>
            <a:xfrm>
              <a:off x="3970734" y="2788636"/>
              <a:ext cx="196371" cy="25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86" extrusionOk="0">
                  <a:moveTo>
                    <a:pt x="11717" y="14039"/>
                  </a:moveTo>
                  <a:cubicBezTo>
                    <a:pt x="9702" y="15584"/>
                    <a:pt x="6428" y="15588"/>
                    <a:pt x="4408" y="14039"/>
                  </a:cubicBezTo>
                  <a:cubicBezTo>
                    <a:pt x="2391" y="12497"/>
                    <a:pt x="2397" y="9988"/>
                    <a:pt x="4414" y="8439"/>
                  </a:cubicBezTo>
                  <a:cubicBezTo>
                    <a:pt x="6422" y="6895"/>
                    <a:pt x="9702" y="6891"/>
                    <a:pt x="11717" y="8439"/>
                  </a:cubicBezTo>
                  <a:cubicBezTo>
                    <a:pt x="13731" y="9988"/>
                    <a:pt x="13737" y="12492"/>
                    <a:pt x="11717" y="14039"/>
                  </a:cubicBezTo>
                  <a:close/>
                  <a:moveTo>
                    <a:pt x="21558" y="19386"/>
                  </a:moveTo>
                  <a:lnTo>
                    <a:pt x="15491" y="14738"/>
                  </a:lnTo>
                  <a:lnTo>
                    <a:pt x="14708" y="15104"/>
                  </a:lnTo>
                  <a:lnTo>
                    <a:pt x="13513" y="14216"/>
                  </a:lnTo>
                  <a:cubicBezTo>
                    <a:pt x="15377" y="12209"/>
                    <a:pt x="15154" y="9409"/>
                    <a:pt x="12808" y="7607"/>
                  </a:cubicBezTo>
                  <a:cubicBezTo>
                    <a:pt x="12645" y="7487"/>
                    <a:pt x="12464" y="7390"/>
                    <a:pt x="12289" y="7283"/>
                  </a:cubicBezTo>
                  <a:lnTo>
                    <a:pt x="12289" y="0"/>
                  </a:lnTo>
                  <a:lnTo>
                    <a:pt x="7215" y="0"/>
                  </a:lnTo>
                  <a:lnTo>
                    <a:pt x="7215" y="6160"/>
                  </a:lnTo>
                  <a:cubicBezTo>
                    <a:pt x="6471" y="6235"/>
                    <a:pt x="5753" y="6401"/>
                    <a:pt x="5077" y="6659"/>
                  </a:cubicBezTo>
                  <a:lnTo>
                    <a:pt x="5077" y="4788"/>
                  </a:lnTo>
                  <a:lnTo>
                    <a:pt x="0" y="4788"/>
                  </a:lnTo>
                  <a:lnTo>
                    <a:pt x="0" y="20191"/>
                  </a:lnTo>
                  <a:lnTo>
                    <a:pt x="5071" y="20191"/>
                  </a:lnTo>
                  <a:lnTo>
                    <a:pt x="5071" y="15819"/>
                  </a:lnTo>
                  <a:cubicBezTo>
                    <a:pt x="5753" y="16082"/>
                    <a:pt x="6471" y="16249"/>
                    <a:pt x="7215" y="16318"/>
                  </a:cubicBezTo>
                  <a:lnTo>
                    <a:pt x="7215" y="20191"/>
                  </a:lnTo>
                  <a:lnTo>
                    <a:pt x="12289" y="20191"/>
                  </a:lnTo>
                  <a:lnTo>
                    <a:pt x="12289" y="15666"/>
                  </a:lnTo>
                  <a:lnTo>
                    <a:pt x="13073" y="16245"/>
                  </a:lnTo>
                  <a:lnTo>
                    <a:pt x="12621" y="16938"/>
                  </a:lnTo>
                  <a:lnTo>
                    <a:pt x="18687" y="21586"/>
                  </a:lnTo>
                  <a:cubicBezTo>
                    <a:pt x="18687" y="21586"/>
                    <a:pt x="20008" y="21600"/>
                    <a:pt x="20804" y="20902"/>
                  </a:cubicBezTo>
                  <a:cubicBezTo>
                    <a:pt x="21600" y="20205"/>
                    <a:pt x="21558" y="19386"/>
                    <a:pt x="21558" y="1938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7" name="Shape 10517"/>
            <p:cNvSpPr/>
            <p:nvPr/>
          </p:nvSpPr>
          <p:spPr>
            <a:xfrm>
              <a:off x="3308747" y="3379186"/>
              <a:ext cx="232265" cy="232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3"/>
                    <a:pt x="0" y="10800"/>
                  </a:cubicBezTo>
                  <a:cubicBezTo>
                    <a:pt x="0" y="16757"/>
                    <a:pt x="4843" y="21600"/>
                    <a:pt x="10800" y="21600"/>
                  </a:cubicBezTo>
                  <a:cubicBezTo>
                    <a:pt x="11169" y="21600"/>
                    <a:pt x="11465" y="21303"/>
                    <a:pt x="11465" y="20935"/>
                  </a:cubicBezTo>
                  <a:cubicBezTo>
                    <a:pt x="11465" y="20567"/>
                    <a:pt x="11169" y="20267"/>
                    <a:pt x="10800" y="20267"/>
                  </a:cubicBezTo>
                  <a:cubicBezTo>
                    <a:pt x="5579" y="20267"/>
                    <a:pt x="1333" y="16021"/>
                    <a:pt x="1333" y="10800"/>
                  </a:cubicBezTo>
                  <a:cubicBezTo>
                    <a:pt x="1333" y="5579"/>
                    <a:pt x="5579" y="1334"/>
                    <a:pt x="10800" y="1334"/>
                  </a:cubicBezTo>
                  <a:cubicBezTo>
                    <a:pt x="16021" y="1334"/>
                    <a:pt x="20267" y="5579"/>
                    <a:pt x="20267" y="10800"/>
                  </a:cubicBezTo>
                  <a:cubicBezTo>
                    <a:pt x="20267" y="12983"/>
                    <a:pt x="19108" y="15146"/>
                    <a:pt x="17445" y="16059"/>
                  </a:cubicBezTo>
                  <a:cubicBezTo>
                    <a:pt x="16841" y="16392"/>
                    <a:pt x="16186" y="16557"/>
                    <a:pt x="15489" y="16563"/>
                  </a:cubicBezTo>
                  <a:cubicBezTo>
                    <a:pt x="15908" y="16314"/>
                    <a:pt x="16270" y="15976"/>
                    <a:pt x="16541" y="15553"/>
                  </a:cubicBezTo>
                  <a:cubicBezTo>
                    <a:pt x="16592" y="15472"/>
                    <a:pt x="16663" y="15401"/>
                    <a:pt x="16699" y="15314"/>
                  </a:cubicBezTo>
                  <a:cubicBezTo>
                    <a:pt x="16916" y="14794"/>
                    <a:pt x="16935" y="14200"/>
                    <a:pt x="17064" y="13648"/>
                  </a:cubicBezTo>
                  <a:cubicBezTo>
                    <a:pt x="17226" y="12947"/>
                    <a:pt x="13983" y="11571"/>
                    <a:pt x="13703" y="12450"/>
                  </a:cubicBezTo>
                  <a:cubicBezTo>
                    <a:pt x="13603" y="12776"/>
                    <a:pt x="13444" y="13802"/>
                    <a:pt x="13241" y="14074"/>
                  </a:cubicBezTo>
                  <a:cubicBezTo>
                    <a:pt x="13057" y="14316"/>
                    <a:pt x="12611" y="14203"/>
                    <a:pt x="12330" y="13964"/>
                  </a:cubicBezTo>
                  <a:cubicBezTo>
                    <a:pt x="11591" y="13334"/>
                    <a:pt x="10768" y="12408"/>
                    <a:pt x="10045" y="11678"/>
                  </a:cubicBezTo>
                  <a:cubicBezTo>
                    <a:pt x="10026" y="11659"/>
                    <a:pt x="10002" y="11636"/>
                    <a:pt x="9983" y="11617"/>
                  </a:cubicBezTo>
                  <a:cubicBezTo>
                    <a:pt x="9964" y="11597"/>
                    <a:pt x="9941" y="11575"/>
                    <a:pt x="9922" y="11556"/>
                  </a:cubicBezTo>
                  <a:cubicBezTo>
                    <a:pt x="9193" y="10833"/>
                    <a:pt x="8265" y="10009"/>
                    <a:pt x="7636" y="9270"/>
                  </a:cubicBezTo>
                  <a:cubicBezTo>
                    <a:pt x="7397" y="8988"/>
                    <a:pt x="7284" y="8540"/>
                    <a:pt x="7527" y="8358"/>
                  </a:cubicBezTo>
                  <a:cubicBezTo>
                    <a:pt x="7797" y="8152"/>
                    <a:pt x="8824" y="8001"/>
                    <a:pt x="9150" y="7898"/>
                  </a:cubicBezTo>
                  <a:cubicBezTo>
                    <a:pt x="10028" y="7617"/>
                    <a:pt x="8653" y="4375"/>
                    <a:pt x="7949" y="4536"/>
                  </a:cubicBezTo>
                  <a:cubicBezTo>
                    <a:pt x="7400" y="4666"/>
                    <a:pt x="6806" y="4685"/>
                    <a:pt x="6286" y="4901"/>
                  </a:cubicBezTo>
                  <a:cubicBezTo>
                    <a:pt x="6195" y="4940"/>
                    <a:pt x="6128" y="5008"/>
                    <a:pt x="6047" y="5060"/>
                  </a:cubicBezTo>
                  <a:cubicBezTo>
                    <a:pt x="4197" y="6232"/>
                    <a:pt x="3958" y="9082"/>
                    <a:pt x="5766" y="11204"/>
                  </a:cubicBezTo>
                  <a:cubicBezTo>
                    <a:pt x="6454" y="12014"/>
                    <a:pt x="7171" y="12801"/>
                    <a:pt x="7910" y="13567"/>
                  </a:cubicBezTo>
                  <a:lnTo>
                    <a:pt x="7907" y="13570"/>
                  </a:lnTo>
                  <a:cubicBezTo>
                    <a:pt x="7926" y="13589"/>
                    <a:pt x="7949" y="13609"/>
                    <a:pt x="7969" y="13632"/>
                  </a:cubicBezTo>
                  <a:cubicBezTo>
                    <a:pt x="7991" y="13651"/>
                    <a:pt x="8010" y="13671"/>
                    <a:pt x="8027" y="13693"/>
                  </a:cubicBezTo>
                  <a:lnTo>
                    <a:pt x="8033" y="13690"/>
                  </a:lnTo>
                  <a:cubicBezTo>
                    <a:pt x="8798" y="14429"/>
                    <a:pt x="9709" y="15517"/>
                    <a:pt x="11185" y="16502"/>
                  </a:cubicBezTo>
                  <a:cubicBezTo>
                    <a:pt x="14297" y="18578"/>
                    <a:pt x="16682" y="18000"/>
                    <a:pt x="18087" y="17229"/>
                  </a:cubicBezTo>
                  <a:cubicBezTo>
                    <a:pt x="20515" y="15892"/>
                    <a:pt x="21600" y="13038"/>
                    <a:pt x="21600" y="10803"/>
                  </a:cubicBezTo>
                  <a:cubicBezTo>
                    <a:pt x="21600" y="4843"/>
                    <a:pt x="16754" y="0"/>
                    <a:pt x="108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8" name="Shape 10518"/>
            <p:cNvSpPr/>
            <p:nvPr/>
          </p:nvSpPr>
          <p:spPr>
            <a:xfrm>
              <a:off x="3427809" y="3412524"/>
              <a:ext cx="81939" cy="8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79" y="21600"/>
                  </a:moveTo>
                  <a:lnTo>
                    <a:pt x="21600" y="21600"/>
                  </a:lnTo>
                  <a:cubicBezTo>
                    <a:pt x="21600" y="9693"/>
                    <a:pt x="11917" y="0"/>
                    <a:pt x="0" y="0"/>
                  </a:cubicBezTo>
                  <a:lnTo>
                    <a:pt x="0" y="3121"/>
                  </a:lnTo>
                  <a:cubicBezTo>
                    <a:pt x="10186" y="3121"/>
                    <a:pt x="18479" y="11414"/>
                    <a:pt x="18479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9" name="Shape 10519"/>
            <p:cNvSpPr/>
            <p:nvPr/>
          </p:nvSpPr>
          <p:spPr>
            <a:xfrm>
              <a:off x="3427809" y="3431574"/>
              <a:ext cx="61485" cy="6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60"/>
                  </a:moveTo>
                  <a:cubicBezTo>
                    <a:pt x="9624" y="4160"/>
                    <a:pt x="17440" y="11974"/>
                    <a:pt x="17440" y="21600"/>
                  </a:cubicBezTo>
                  <a:lnTo>
                    <a:pt x="21600" y="21600"/>
                  </a:lnTo>
                  <a:cubicBezTo>
                    <a:pt x="21600" y="9683"/>
                    <a:pt x="11918" y="0"/>
                    <a:pt x="0" y="0"/>
                  </a:cubicBezTo>
                  <a:cubicBezTo>
                    <a:pt x="0" y="0"/>
                    <a:pt x="0" y="4160"/>
                    <a:pt x="0" y="416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0" name="Shape 10520"/>
            <p:cNvSpPr/>
            <p:nvPr/>
          </p:nvSpPr>
          <p:spPr>
            <a:xfrm>
              <a:off x="6099572" y="2783874"/>
              <a:ext cx="264763" cy="264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34" y="19534"/>
                  </a:moveTo>
                  <a:lnTo>
                    <a:pt x="2066" y="19534"/>
                  </a:lnTo>
                  <a:lnTo>
                    <a:pt x="2066" y="2067"/>
                  </a:lnTo>
                  <a:lnTo>
                    <a:pt x="19534" y="2067"/>
                  </a:lnTo>
                  <a:cubicBezTo>
                    <a:pt x="19534" y="2067"/>
                    <a:pt x="19534" y="19534"/>
                    <a:pt x="19534" y="19534"/>
                  </a:cubicBezTo>
                  <a:close/>
                  <a:moveTo>
                    <a:pt x="20568" y="0"/>
                  </a:moveTo>
                  <a:lnTo>
                    <a:pt x="1035" y="0"/>
                  </a:lnTo>
                  <a:cubicBezTo>
                    <a:pt x="463" y="0"/>
                    <a:pt x="0" y="463"/>
                    <a:pt x="0" y="1034"/>
                  </a:cubicBezTo>
                  <a:lnTo>
                    <a:pt x="0" y="20568"/>
                  </a:lnTo>
                  <a:cubicBezTo>
                    <a:pt x="0" y="21138"/>
                    <a:pt x="463" y="21600"/>
                    <a:pt x="1035" y="21600"/>
                  </a:cubicBezTo>
                  <a:lnTo>
                    <a:pt x="20568" y="21600"/>
                  </a:lnTo>
                  <a:cubicBezTo>
                    <a:pt x="21138" y="21600"/>
                    <a:pt x="21600" y="21138"/>
                    <a:pt x="21600" y="20568"/>
                  </a:cubicBezTo>
                  <a:lnTo>
                    <a:pt x="21600" y="1034"/>
                  </a:lnTo>
                  <a:cubicBezTo>
                    <a:pt x="21600" y="463"/>
                    <a:pt x="21138" y="0"/>
                    <a:pt x="2056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1" name="Shape 10521"/>
            <p:cNvSpPr/>
            <p:nvPr/>
          </p:nvSpPr>
          <p:spPr>
            <a:xfrm>
              <a:off x="6147197" y="2826736"/>
              <a:ext cx="49457" cy="47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0906" extrusionOk="0">
                  <a:moveTo>
                    <a:pt x="3634" y="13513"/>
                  </a:moveTo>
                  <a:lnTo>
                    <a:pt x="2980" y="17420"/>
                  </a:lnTo>
                  <a:cubicBezTo>
                    <a:pt x="2797" y="18542"/>
                    <a:pt x="3243" y="19671"/>
                    <a:pt x="4136" y="20334"/>
                  </a:cubicBezTo>
                  <a:cubicBezTo>
                    <a:pt x="5034" y="21005"/>
                    <a:pt x="6222" y="21089"/>
                    <a:pt x="7183" y="20568"/>
                  </a:cubicBezTo>
                  <a:lnTo>
                    <a:pt x="10600" y="18717"/>
                  </a:lnTo>
                  <a:lnTo>
                    <a:pt x="14009" y="20568"/>
                  </a:lnTo>
                  <a:cubicBezTo>
                    <a:pt x="14428" y="20789"/>
                    <a:pt x="14898" y="20904"/>
                    <a:pt x="15357" y="20904"/>
                  </a:cubicBezTo>
                  <a:cubicBezTo>
                    <a:pt x="15955" y="20904"/>
                    <a:pt x="16553" y="20716"/>
                    <a:pt x="17064" y="20334"/>
                  </a:cubicBezTo>
                  <a:cubicBezTo>
                    <a:pt x="17953" y="19671"/>
                    <a:pt x="18395" y="18542"/>
                    <a:pt x="18212" y="17420"/>
                  </a:cubicBezTo>
                  <a:lnTo>
                    <a:pt x="17558" y="13513"/>
                  </a:lnTo>
                  <a:lnTo>
                    <a:pt x="20317" y="10745"/>
                  </a:lnTo>
                  <a:cubicBezTo>
                    <a:pt x="21111" y="9950"/>
                    <a:pt x="21402" y="8777"/>
                    <a:pt x="21059" y="7691"/>
                  </a:cubicBezTo>
                  <a:cubicBezTo>
                    <a:pt x="20708" y="6610"/>
                    <a:pt x="19815" y="5822"/>
                    <a:pt x="18714" y="5666"/>
                  </a:cubicBezTo>
                  <a:lnTo>
                    <a:pt x="14898" y="5087"/>
                  </a:lnTo>
                  <a:lnTo>
                    <a:pt x="13200" y="1533"/>
                  </a:lnTo>
                  <a:cubicBezTo>
                    <a:pt x="12215" y="-511"/>
                    <a:pt x="8981" y="-511"/>
                    <a:pt x="8000" y="1533"/>
                  </a:cubicBezTo>
                  <a:lnTo>
                    <a:pt x="6294" y="5087"/>
                  </a:lnTo>
                  <a:lnTo>
                    <a:pt x="2478" y="5666"/>
                  </a:lnTo>
                  <a:cubicBezTo>
                    <a:pt x="1397" y="5822"/>
                    <a:pt x="484" y="6610"/>
                    <a:pt x="141" y="7691"/>
                  </a:cubicBezTo>
                  <a:cubicBezTo>
                    <a:pt x="-198" y="8764"/>
                    <a:pt x="85" y="9950"/>
                    <a:pt x="875" y="10745"/>
                  </a:cubicBezTo>
                  <a:cubicBezTo>
                    <a:pt x="875" y="10745"/>
                    <a:pt x="3634" y="13513"/>
                    <a:pt x="3634" y="1351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2" name="Shape 10522"/>
            <p:cNvSpPr/>
            <p:nvPr/>
          </p:nvSpPr>
          <p:spPr>
            <a:xfrm>
              <a:off x="6209109" y="2841024"/>
              <a:ext cx="97790" cy="16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6" y="21600"/>
                  </a:moveTo>
                  <a:lnTo>
                    <a:pt x="19734" y="21600"/>
                  </a:lnTo>
                  <a:cubicBezTo>
                    <a:pt x="20764" y="21600"/>
                    <a:pt x="21600" y="16759"/>
                    <a:pt x="21600" y="10800"/>
                  </a:cubicBezTo>
                  <a:cubicBezTo>
                    <a:pt x="21600" y="4817"/>
                    <a:pt x="20770" y="0"/>
                    <a:pt x="19734" y="0"/>
                  </a:cubicBezTo>
                  <a:lnTo>
                    <a:pt x="1866" y="0"/>
                  </a:lnTo>
                  <a:cubicBezTo>
                    <a:pt x="830" y="0"/>
                    <a:pt x="0" y="4817"/>
                    <a:pt x="0" y="10800"/>
                  </a:cubicBezTo>
                  <a:cubicBezTo>
                    <a:pt x="0" y="16759"/>
                    <a:pt x="830" y="21600"/>
                    <a:pt x="1866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3" name="Shape 10523"/>
            <p:cNvSpPr/>
            <p:nvPr/>
          </p:nvSpPr>
          <p:spPr>
            <a:xfrm>
              <a:off x="6147197" y="2893412"/>
              <a:ext cx="49457" cy="4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0905" extrusionOk="0">
                  <a:moveTo>
                    <a:pt x="3634" y="13513"/>
                  </a:moveTo>
                  <a:lnTo>
                    <a:pt x="2980" y="17420"/>
                  </a:lnTo>
                  <a:cubicBezTo>
                    <a:pt x="2797" y="18541"/>
                    <a:pt x="3243" y="19669"/>
                    <a:pt x="4136" y="20334"/>
                  </a:cubicBezTo>
                  <a:cubicBezTo>
                    <a:pt x="5034" y="21007"/>
                    <a:pt x="6222" y="21091"/>
                    <a:pt x="7183" y="20555"/>
                  </a:cubicBezTo>
                  <a:lnTo>
                    <a:pt x="10600" y="18717"/>
                  </a:lnTo>
                  <a:lnTo>
                    <a:pt x="14009" y="20555"/>
                  </a:lnTo>
                  <a:cubicBezTo>
                    <a:pt x="14428" y="20789"/>
                    <a:pt x="14898" y="20904"/>
                    <a:pt x="15357" y="20904"/>
                  </a:cubicBezTo>
                  <a:cubicBezTo>
                    <a:pt x="15955" y="20904"/>
                    <a:pt x="16553" y="20716"/>
                    <a:pt x="17064" y="20334"/>
                  </a:cubicBezTo>
                  <a:cubicBezTo>
                    <a:pt x="17953" y="19669"/>
                    <a:pt x="18395" y="18541"/>
                    <a:pt x="18212" y="17420"/>
                  </a:cubicBezTo>
                  <a:lnTo>
                    <a:pt x="17558" y="13513"/>
                  </a:lnTo>
                  <a:lnTo>
                    <a:pt x="20317" y="10748"/>
                  </a:lnTo>
                  <a:cubicBezTo>
                    <a:pt x="21111" y="9951"/>
                    <a:pt x="21402" y="8767"/>
                    <a:pt x="21059" y="7694"/>
                  </a:cubicBezTo>
                  <a:cubicBezTo>
                    <a:pt x="20708" y="6611"/>
                    <a:pt x="19815" y="5823"/>
                    <a:pt x="18714" y="5655"/>
                  </a:cubicBezTo>
                  <a:lnTo>
                    <a:pt x="14898" y="5088"/>
                  </a:lnTo>
                  <a:lnTo>
                    <a:pt x="13200" y="1526"/>
                  </a:lnTo>
                  <a:cubicBezTo>
                    <a:pt x="12215" y="-509"/>
                    <a:pt x="8981" y="-509"/>
                    <a:pt x="8000" y="1526"/>
                  </a:cubicBezTo>
                  <a:lnTo>
                    <a:pt x="6294" y="5088"/>
                  </a:lnTo>
                  <a:lnTo>
                    <a:pt x="2478" y="5655"/>
                  </a:lnTo>
                  <a:cubicBezTo>
                    <a:pt x="1397" y="5823"/>
                    <a:pt x="484" y="6611"/>
                    <a:pt x="141" y="7694"/>
                  </a:cubicBezTo>
                  <a:cubicBezTo>
                    <a:pt x="-198" y="8767"/>
                    <a:pt x="85" y="9951"/>
                    <a:pt x="875" y="10748"/>
                  </a:cubicBezTo>
                  <a:cubicBezTo>
                    <a:pt x="875" y="10748"/>
                    <a:pt x="3634" y="13513"/>
                    <a:pt x="3634" y="1351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4" name="Shape 10524"/>
            <p:cNvSpPr/>
            <p:nvPr/>
          </p:nvSpPr>
          <p:spPr>
            <a:xfrm>
              <a:off x="6209109" y="2912462"/>
              <a:ext cx="97790" cy="16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6" y="21600"/>
                  </a:moveTo>
                  <a:lnTo>
                    <a:pt x="19734" y="21600"/>
                  </a:lnTo>
                  <a:cubicBezTo>
                    <a:pt x="20764" y="21600"/>
                    <a:pt x="21600" y="16793"/>
                    <a:pt x="21600" y="10803"/>
                  </a:cubicBezTo>
                  <a:cubicBezTo>
                    <a:pt x="21600" y="4842"/>
                    <a:pt x="20770" y="0"/>
                    <a:pt x="19734" y="0"/>
                  </a:cubicBezTo>
                  <a:lnTo>
                    <a:pt x="1866" y="0"/>
                  </a:lnTo>
                  <a:cubicBezTo>
                    <a:pt x="830" y="0"/>
                    <a:pt x="0" y="4842"/>
                    <a:pt x="0" y="10803"/>
                  </a:cubicBezTo>
                  <a:cubicBezTo>
                    <a:pt x="0" y="16793"/>
                    <a:pt x="830" y="21600"/>
                    <a:pt x="1866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5" name="Shape 10525"/>
            <p:cNvSpPr/>
            <p:nvPr/>
          </p:nvSpPr>
          <p:spPr>
            <a:xfrm>
              <a:off x="6147197" y="2960087"/>
              <a:ext cx="49457" cy="4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0901" extrusionOk="0">
                  <a:moveTo>
                    <a:pt x="3634" y="13503"/>
                  </a:moveTo>
                  <a:lnTo>
                    <a:pt x="2980" y="17419"/>
                  </a:lnTo>
                  <a:cubicBezTo>
                    <a:pt x="2797" y="18527"/>
                    <a:pt x="3243" y="19667"/>
                    <a:pt x="4136" y="20330"/>
                  </a:cubicBezTo>
                  <a:cubicBezTo>
                    <a:pt x="5034" y="20997"/>
                    <a:pt x="6222" y="21091"/>
                    <a:pt x="7183" y="20554"/>
                  </a:cubicBezTo>
                  <a:lnTo>
                    <a:pt x="10600" y="18714"/>
                  </a:lnTo>
                  <a:lnTo>
                    <a:pt x="14009" y="20554"/>
                  </a:lnTo>
                  <a:cubicBezTo>
                    <a:pt x="14428" y="20792"/>
                    <a:pt x="14898" y="20898"/>
                    <a:pt x="15357" y="20898"/>
                  </a:cubicBezTo>
                  <a:cubicBezTo>
                    <a:pt x="15955" y="20898"/>
                    <a:pt x="16553" y="20705"/>
                    <a:pt x="17064" y="20330"/>
                  </a:cubicBezTo>
                  <a:cubicBezTo>
                    <a:pt x="17953" y="19667"/>
                    <a:pt x="18395" y="18527"/>
                    <a:pt x="18212" y="17419"/>
                  </a:cubicBezTo>
                  <a:lnTo>
                    <a:pt x="17558" y="13503"/>
                  </a:lnTo>
                  <a:lnTo>
                    <a:pt x="20317" y="10740"/>
                  </a:lnTo>
                  <a:cubicBezTo>
                    <a:pt x="21111" y="9953"/>
                    <a:pt x="21402" y="8767"/>
                    <a:pt x="21059" y="7682"/>
                  </a:cubicBezTo>
                  <a:cubicBezTo>
                    <a:pt x="20708" y="6609"/>
                    <a:pt x="19815" y="5815"/>
                    <a:pt x="18714" y="5657"/>
                  </a:cubicBezTo>
                  <a:lnTo>
                    <a:pt x="14898" y="5089"/>
                  </a:lnTo>
                  <a:lnTo>
                    <a:pt x="13200" y="1528"/>
                  </a:lnTo>
                  <a:cubicBezTo>
                    <a:pt x="12215" y="-509"/>
                    <a:pt x="8981" y="-509"/>
                    <a:pt x="8000" y="1528"/>
                  </a:cubicBezTo>
                  <a:lnTo>
                    <a:pt x="6294" y="5089"/>
                  </a:lnTo>
                  <a:lnTo>
                    <a:pt x="2478" y="5657"/>
                  </a:lnTo>
                  <a:cubicBezTo>
                    <a:pt x="1397" y="5825"/>
                    <a:pt x="484" y="6609"/>
                    <a:pt x="141" y="7682"/>
                  </a:cubicBezTo>
                  <a:cubicBezTo>
                    <a:pt x="-198" y="8767"/>
                    <a:pt x="85" y="9944"/>
                    <a:pt x="875" y="10740"/>
                  </a:cubicBezTo>
                  <a:cubicBezTo>
                    <a:pt x="875" y="10740"/>
                    <a:pt x="3634" y="13503"/>
                    <a:pt x="3634" y="1350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6" name="Shape 10526"/>
            <p:cNvSpPr/>
            <p:nvPr/>
          </p:nvSpPr>
          <p:spPr>
            <a:xfrm>
              <a:off x="6209109" y="2979137"/>
              <a:ext cx="97790" cy="16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6" y="21600"/>
                  </a:moveTo>
                  <a:lnTo>
                    <a:pt x="19734" y="21600"/>
                  </a:lnTo>
                  <a:cubicBezTo>
                    <a:pt x="20764" y="21600"/>
                    <a:pt x="21600" y="16764"/>
                    <a:pt x="21600" y="10791"/>
                  </a:cubicBezTo>
                  <a:cubicBezTo>
                    <a:pt x="21600" y="4842"/>
                    <a:pt x="20770" y="0"/>
                    <a:pt x="19734" y="0"/>
                  </a:cubicBezTo>
                  <a:lnTo>
                    <a:pt x="1866" y="0"/>
                  </a:lnTo>
                  <a:cubicBezTo>
                    <a:pt x="830" y="0"/>
                    <a:pt x="0" y="4842"/>
                    <a:pt x="0" y="10791"/>
                  </a:cubicBezTo>
                  <a:cubicBezTo>
                    <a:pt x="0" y="16764"/>
                    <a:pt x="830" y="21600"/>
                    <a:pt x="1866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7" name="Shape 10527"/>
            <p:cNvSpPr/>
            <p:nvPr/>
          </p:nvSpPr>
          <p:spPr>
            <a:xfrm>
              <a:off x="8599884" y="2207612"/>
              <a:ext cx="261677" cy="261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79" y="12133"/>
                  </a:moveTo>
                  <a:cubicBezTo>
                    <a:pt x="17711" y="12225"/>
                    <a:pt x="17326" y="12561"/>
                    <a:pt x="17171" y="13013"/>
                  </a:cubicBezTo>
                  <a:cubicBezTo>
                    <a:pt x="17081" y="13263"/>
                    <a:pt x="16983" y="13504"/>
                    <a:pt x="16867" y="13738"/>
                  </a:cubicBezTo>
                  <a:cubicBezTo>
                    <a:pt x="16656" y="14170"/>
                    <a:pt x="16692" y="14678"/>
                    <a:pt x="16959" y="15077"/>
                  </a:cubicBezTo>
                  <a:lnTo>
                    <a:pt x="18130" y="16834"/>
                  </a:lnTo>
                  <a:lnTo>
                    <a:pt x="16831" y="18132"/>
                  </a:lnTo>
                  <a:lnTo>
                    <a:pt x="15074" y="16962"/>
                  </a:lnTo>
                  <a:cubicBezTo>
                    <a:pt x="14850" y="16810"/>
                    <a:pt x="14587" y="16734"/>
                    <a:pt x="14326" y="16734"/>
                  </a:cubicBezTo>
                  <a:cubicBezTo>
                    <a:pt x="14125" y="16734"/>
                    <a:pt x="13924" y="16781"/>
                    <a:pt x="13736" y="16870"/>
                  </a:cubicBezTo>
                  <a:cubicBezTo>
                    <a:pt x="13502" y="16982"/>
                    <a:pt x="13262" y="17084"/>
                    <a:pt x="13011" y="17173"/>
                  </a:cubicBezTo>
                  <a:cubicBezTo>
                    <a:pt x="12560" y="17328"/>
                    <a:pt x="12227" y="17714"/>
                    <a:pt x="12131" y="18182"/>
                  </a:cubicBezTo>
                  <a:lnTo>
                    <a:pt x="11716" y="20252"/>
                  </a:lnTo>
                  <a:lnTo>
                    <a:pt x="9880" y="20252"/>
                  </a:lnTo>
                  <a:lnTo>
                    <a:pt x="9469" y="18182"/>
                  </a:lnTo>
                  <a:cubicBezTo>
                    <a:pt x="9373" y="17714"/>
                    <a:pt x="9039" y="17328"/>
                    <a:pt x="8589" y="17173"/>
                  </a:cubicBezTo>
                  <a:cubicBezTo>
                    <a:pt x="8338" y="17084"/>
                    <a:pt x="8097" y="16985"/>
                    <a:pt x="7863" y="16870"/>
                  </a:cubicBezTo>
                  <a:cubicBezTo>
                    <a:pt x="7675" y="16781"/>
                    <a:pt x="7474" y="16734"/>
                    <a:pt x="7273" y="16734"/>
                  </a:cubicBezTo>
                  <a:cubicBezTo>
                    <a:pt x="7009" y="16734"/>
                    <a:pt x="6749" y="16810"/>
                    <a:pt x="6526" y="16962"/>
                  </a:cubicBezTo>
                  <a:lnTo>
                    <a:pt x="4769" y="18132"/>
                  </a:lnTo>
                  <a:lnTo>
                    <a:pt x="3467" y="16834"/>
                  </a:lnTo>
                  <a:lnTo>
                    <a:pt x="4641" y="15077"/>
                  </a:lnTo>
                  <a:cubicBezTo>
                    <a:pt x="4904" y="14678"/>
                    <a:pt x="4940" y="14170"/>
                    <a:pt x="4733" y="13738"/>
                  </a:cubicBezTo>
                  <a:cubicBezTo>
                    <a:pt x="4617" y="13504"/>
                    <a:pt x="4519" y="13263"/>
                    <a:pt x="4429" y="13013"/>
                  </a:cubicBezTo>
                  <a:cubicBezTo>
                    <a:pt x="4274" y="12561"/>
                    <a:pt x="3888" y="12228"/>
                    <a:pt x="3421" y="12133"/>
                  </a:cubicBezTo>
                  <a:lnTo>
                    <a:pt x="1351" y="11718"/>
                  </a:lnTo>
                  <a:lnTo>
                    <a:pt x="1351" y="9882"/>
                  </a:lnTo>
                  <a:lnTo>
                    <a:pt x="3421" y="9470"/>
                  </a:lnTo>
                  <a:cubicBezTo>
                    <a:pt x="3888" y="9374"/>
                    <a:pt x="4271" y="9038"/>
                    <a:pt x="4429" y="8586"/>
                  </a:cubicBezTo>
                  <a:cubicBezTo>
                    <a:pt x="4515" y="8339"/>
                    <a:pt x="4617" y="8095"/>
                    <a:pt x="4729" y="7861"/>
                  </a:cubicBezTo>
                  <a:cubicBezTo>
                    <a:pt x="4940" y="7433"/>
                    <a:pt x="4904" y="6922"/>
                    <a:pt x="4641" y="6527"/>
                  </a:cubicBezTo>
                  <a:lnTo>
                    <a:pt x="3467" y="4766"/>
                  </a:lnTo>
                  <a:lnTo>
                    <a:pt x="4766" y="3467"/>
                  </a:lnTo>
                  <a:lnTo>
                    <a:pt x="6526" y="4641"/>
                  </a:lnTo>
                  <a:cubicBezTo>
                    <a:pt x="6749" y="4789"/>
                    <a:pt x="7009" y="4865"/>
                    <a:pt x="7273" y="4865"/>
                  </a:cubicBezTo>
                  <a:cubicBezTo>
                    <a:pt x="7474" y="4865"/>
                    <a:pt x="7675" y="4822"/>
                    <a:pt x="7860" y="4733"/>
                  </a:cubicBezTo>
                  <a:cubicBezTo>
                    <a:pt x="8094" y="4617"/>
                    <a:pt x="8335" y="4515"/>
                    <a:pt x="8585" y="4430"/>
                  </a:cubicBezTo>
                  <a:cubicBezTo>
                    <a:pt x="9037" y="4272"/>
                    <a:pt x="9373" y="3890"/>
                    <a:pt x="9466" y="3421"/>
                  </a:cubicBezTo>
                  <a:lnTo>
                    <a:pt x="9880" y="1352"/>
                  </a:lnTo>
                  <a:lnTo>
                    <a:pt x="11716" y="1352"/>
                  </a:lnTo>
                  <a:lnTo>
                    <a:pt x="12131" y="3421"/>
                  </a:lnTo>
                  <a:cubicBezTo>
                    <a:pt x="12224" y="3890"/>
                    <a:pt x="12560" y="4272"/>
                    <a:pt x="13011" y="4430"/>
                  </a:cubicBezTo>
                  <a:cubicBezTo>
                    <a:pt x="13262" y="4515"/>
                    <a:pt x="13502" y="4617"/>
                    <a:pt x="13736" y="4730"/>
                  </a:cubicBezTo>
                  <a:cubicBezTo>
                    <a:pt x="13924" y="4822"/>
                    <a:pt x="14122" y="4865"/>
                    <a:pt x="14326" y="4865"/>
                  </a:cubicBezTo>
                  <a:cubicBezTo>
                    <a:pt x="14587" y="4865"/>
                    <a:pt x="14847" y="4789"/>
                    <a:pt x="15074" y="4641"/>
                  </a:cubicBezTo>
                  <a:lnTo>
                    <a:pt x="16831" y="3467"/>
                  </a:lnTo>
                  <a:lnTo>
                    <a:pt x="18130" y="4766"/>
                  </a:lnTo>
                  <a:lnTo>
                    <a:pt x="16959" y="6527"/>
                  </a:lnTo>
                  <a:cubicBezTo>
                    <a:pt x="16692" y="6922"/>
                    <a:pt x="16660" y="7433"/>
                    <a:pt x="16867" y="7861"/>
                  </a:cubicBezTo>
                  <a:cubicBezTo>
                    <a:pt x="16979" y="8095"/>
                    <a:pt x="17081" y="8336"/>
                    <a:pt x="17167" y="8586"/>
                  </a:cubicBezTo>
                  <a:cubicBezTo>
                    <a:pt x="17326" y="9038"/>
                    <a:pt x="17711" y="9374"/>
                    <a:pt x="18179" y="9467"/>
                  </a:cubicBezTo>
                  <a:lnTo>
                    <a:pt x="20245" y="9882"/>
                  </a:lnTo>
                  <a:lnTo>
                    <a:pt x="20249" y="11718"/>
                  </a:lnTo>
                  <a:cubicBezTo>
                    <a:pt x="20249" y="11718"/>
                    <a:pt x="18179" y="12133"/>
                    <a:pt x="18179" y="12133"/>
                  </a:cubicBezTo>
                  <a:close/>
                  <a:moveTo>
                    <a:pt x="20512" y="8557"/>
                  </a:moveTo>
                  <a:lnTo>
                    <a:pt x="18446" y="8145"/>
                  </a:lnTo>
                  <a:cubicBezTo>
                    <a:pt x="18341" y="7845"/>
                    <a:pt x="18219" y="7555"/>
                    <a:pt x="18083" y="7274"/>
                  </a:cubicBezTo>
                  <a:lnTo>
                    <a:pt x="19253" y="5514"/>
                  </a:lnTo>
                  <a:cubicBezTo>
                    <a:pt x="19609" y="4980"/>
                    <a:pt x="19540" y="4268"/>
                    <a:pt x="19085" y="3813"/>
                  </a:cubicBezTo>
                  <a:lnTo>
                    <a:pt x="17786" y="2515"/>
                  </a:lnTo>
                  <a:cubicBezTo>
                    <a:pt x="17526" y="2252"/>
                    <a:pt x="17180" y="2119"/>
                    <a:pt x="16831" y="2119"/>
                  </a:cubicBezTo>
                  <a:cubicBezTo>
                    <a:pt x="16571" y="2119"/>
                    <a:pt x="16310" y="2192"/>
                    <a:pt x="16083" y="2344"/>
                  </a:cubicBezTo>
                  <a:lnTo>
                    <a:pt x="14326" y="3517"/>
                  </a:lnTo>
                  <a:cubicBezTo>
                    <a:pt x="14042" y="3379"/>
                    <a:pt x="13753" y="3260"/>
                    <a:pt x="13453" y="3155"/>
                  </a:cubicBezTo>
                  <a:lnTo>
                    <a:pt x="13040" y="1084"/>
                  </a:lnTo>
                  <a:cubicBezTo>
                    <a:pt x="12916" y="455"/>
                    <a:pt x="12359" y="0"/>
                    <a:pt x="11716" y="0"/>
                  </a:cubicBezTo>
                  <a:lnTo>
                    <a:pt x="9880" y="0"/>
                  </a:lnTo>
                  <a:cubicBezTo>
                    <a:pt x="9238" y="0"/>
                    <a:pt x="8684" y="455"/>
                    <a:pt x="8555" y="1084"/>
                  </a:cubicBezTo>
                  <a:lnTo>
                    <a:pt x="8143" y="3155"/>
                  </a:lnTo>
                  <a:cubicBezTo>
                    <a:pt x="7844" y="3260"/>
                    <a:pt x="7554" y="3382"/>
                    <a:pt x="7273" y="3517"/>
                  </a:cubicBezTo>
                  <a:lnTo>
                    <a:pt x="5517" y="2344"/>
                  </a:lnTo>
                  <a:cubicBezTo>
                    <a:pt x="5286" y="2192"/>
                    <a:pt x="5025" y="2119"/>
                    <a:pt x="4769" y="2119"/>
                  </a:cubicBezTo>
                  <a:cubicBezTo>
                    <a:pt x="4419" y="2119"/>
                    <a:pt x="4074" y="2252"/>
                    <a:pt x="3813" y="2515"/>
                  </a:cubicBezTo>
                  <a:lnTo>
                    <a:pt x="2515" y="3813"/>
                  </a:lnTo>
                  <a:cubicBezTo>
                    <a:pt x="2059" y="4268"/>
                    <a:pt x="1987" y="4980"/>
                    <a:pt x="2346" y="5514"/>
                  </a:cubicBezTo>
                  <a:lnTo>
                    <a:pt x="3516" y="7274"/>
                  </a:lnTo>
                  <a:cubicBezTo>
                    <a:pt x="3381" y="7555"/>
                    <a:pt x="3259" y="7845"/>
                    <a:pt x="3153" y="8145"/>
                  </a:cubicBezTo>
                  <a:lnTo>
                    <a:pt x="1084" y="8557"/>
                  </a:lnTo>
                  <a:cubicBezTo>
                    <a:pt x="455" y="8685"/>
                    <a:pt x="0" y="9239"/>
                    <a:pt x="0" y="9882"/>
                  </a:cubicBezTo>
                  <a:lnTo>
                    <a:pt x="0" y="11718"/>
                  </a:lnTo>
                  <a:cubicBezTo>
                    <a:pt x="0" y="12360"/>
                    <a:pt x="455" y="12918"/>
                    <a:pt x="1084" y="13043"/>
                  </a:cubicBezTo>
                  <a:lnTo>
                    <a:pt x="3153" y="13458"/>
                  </a:lnTo>
                  <a:cubicBezTo>
                    <a:pt x="3259" y="13755"/>
                    <a:pt x="3381" y="14045"/>
                    <a:pt x="3516" y="14328"/>
                  </a:cubicBezTo>
                  <a:lnTo>
                    <a:pt x="2346" y="16085"/>
                  </a:lnTo>
                  <a:cubicBezTo>
                    <a:pt x="1987" y="16619"/>
                    <a:pt x="2059" y="17334"/>
                    <a:pt x="2515" y="17789"/>
                  </a:cubicBezTo>
                  <a:lnTo>
                    <a:pt x="3813" y="19088"/>
                  </a:lnTo>
                  <a:cubicBezTo>
                    <a:pt x="4074" y="19348"/>
                    <a:pt x="4419" y="19484"/>
                    <a:pt x="4769" y="19484"/>
                  </a:cubicBezTo>
                  <a:cubicBezTo>
                    <a:pt x="5025" y="19484"/>
                    <a:pt x="5289" y="19408"/>
                    <a:pt x="5517" y="19256"/>
                  </a:cubicBezTo>
                  <a:lnTo>
                    <a:pt x="7273" y="18083"/>
                  </a:lnTo>
                  <a:cubicBezTo>
                    <a:pt x="7554" y="18221"/>
                    <a:pt x="7844" y="18343"/>
                    <a:pt x="8143" y="18445"/>
                  </a:cubicBezTo>
                  <a:lnTo>
                    <a:pt x="8558" y="20515"/>
                  </a:lnTo>
                  <a:cubicBezTo>
                    <a:pt x="8684" y="21148"/>
                    <a:pt x="9238" y="21600"/>
                    <a:pt x="9880" y="21600"/>
                  </a:cubicBezTo>
                  <a:lnTo>
                    <a:pt x="11716" y="21600"/>
                  </a:lnTo>
                  <a:cubicBezTo>
                    <a:pt x="12362" y="21600"/>
                    <a:pt x="12916" y="21145"/>
                    <a:pt x="13040" y="20515"/>
                  </a:cubicBezTo>
                  <a:lnTo>
                    <a:pt x="13457" y="18445"/>
                  </a:lnTo>
                  <a:cubicBezTo>
                    <a:pt x="13756" y="18343"/>
                    <a:pt x="14046" y="18221"/>
                    <a:pt x="14326" y="18083"/>
                  </a:cubicBezTo>
                  <a:lnTo>
                    <a:pt x="16083" y="19256"/>
                  </a:lnTo>
                  <a:cubicBezTo>
                    <a:pt x="16310" y="19408"/>
                    <a:pt x="16574" y="19484"/>
                    <a:pt x="16831" y="19484"/>
                  </a:cubicBezTo>
                  <a:cubicBezTo>
                    <a:pt x="17180" y="19484"/>
                    <a:pt x="17526" y="19348"/>
                    <a:pt x="17786" y="19088"/>
                  </a:cubicBezTo>
                  <a:lnTo>
                    <a:pt x="19085" y="17789"/>
                  </a:lnTo>
                  <a:cubicBezTo>
                    <a:pt x="19540" y="17334"/>
                    <a:pt x="19609" y="16619"/>
                    <a:pt x="19253" y="16085"/>
                  </a:cubicBezTo>
                  <a:lnTo>
                    <a:pt x="18083" y="14328"/>
                  </a:lnTo>
                  <a:cubicBezTo>
                    <a:pt x="18219" y="14045"/>
                    <a:pt x="18341" y="13755"/>
                    <a:pt x="18446" y="13455"/>
                  </a:cubicBezTo>
                  <a:lnTo>
                    <a:pt x="20512" y="13043"/>
                  </a:lnTo>
                  <a:cubicBezTo>
                    <a:pt x="21145" y="12918"/>
                    <a:pt x="21600" y="12360"/>
                    <a:pt x="21600" y="11718"/>
                  </a:cubicBezTo>
                  <a:lnTo>
                    <a:pt x="21600" y="9882"/>
                  </a:lnTo>
                  <a:cubicBezTo>
                    <a:pt x="21600" y="9239"/>
                    <a:pt x="21145" y="8685"/>
                    <a:pt x="20512" y="855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8" name="Shape 10528"/>
            <p:cNvSpPr/>
            <p:nvPr/>
          </p:nvSpPr>
          <p:spPr>
            <a:xfrm>
              <a:off x="8671322" y="2279049"/>
              <a:ext cx="114477" cy="11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20251"/>
                  </a:moveTo>
                  <a:cubicBezTo>
                    <a:pt x="5583" y="20251"/>
                    <a:pt x="1350" y="16017"/>
                    <a:pt x="1350" y="10804"/>
                  </a:cubicBezTo>
                  <a:cubicBezTo>
                    <a:pt x="1350" y="5582"/>
                    <a:pt x="5583" y="1349"/>
                    <a:pt x="10803" y="1349"/>
                  </a:cubicBezTo>
                  <a:cubicBezTo>
                    <a:pt x="16017" y="1349"/>
                    <a:pt x="20250" y="5582"/>
                    <a:pt x="20250" y="10804"/>
                  </a:cubicBezTo>
                  <a:cubicBezTo>
                    <a:pt x="20250" y="16017"/>
                    <a:pt x="16017" y="20251"/>
                    <a:pt x="10803" y="20251"/>
                  </a:cubicBezTo>
                  <a:close/>
                  <a:moveTo>
                    <a:pt x="10803" y="0"/>
                  </a:moveTo>
                  <a:cubicBezTo>
                    <a:pt x="4837" y="0"/>
                    <a:pt x="0" y="4836"/>
                    <a:pt x="0" y="10804"/>
                  </a:cubicBezTo>
                  <a:cubicBezTo>
                    <a:pt x="0" y="16763"/>
                    <a:pt x="4837" y="21600"/>
                    <a:pt x="10803" y="21600"/>
                  </a:cubicBezTo>
                  <a:cubicBezTo>
                    <a:pt x="16763" y="21600"/>
                    <a:pt x="21600" y="16763"/>
                    <a:pt x="21600" y="10804"/>
                  </a:cubicBezTo>
                  <a:cubicBezTo>
                    <a:pt x="21600" y="4836"/>
                    <a:pt x="16763" y="0"/>
                    <a:pt x="10803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9" name="Shape 10529"/>
            <p:cNvSpPr/>
            <p:nvPr/>
          </p:nvSpPr>
          <p:spPr>
            <a:xfrm>
              <a:off x="8699896" y="2302861"/>
              <a:ext cx="65392" cy="65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7" y="18900"/>
                  </a:moveTo>
                  <a:cubicBezTo>
                    <a:pt x="6326" y="18900"/>
                    <a:pt x="2688" y="15274"/>
                    <a:pt x="2688" y="10807"/>
                  </a:cubicBezTo>
                  <a:cubicBezTo>
                    <a:pt x="2688" y="6340"/>
                    <a:pt x="6326" y="2702"/>
                    <a:pt x="10797" y="2702"/>
                  </a:cubicBezTo>
                  <a:cubicBezTo>
                    <a:pt x="15271" y="2702"/>
                    <a:pt x="18896" y="6340"/>
                    <a:pt x="18896" y="10807"/>
                  </a:cubicBezTo>
                  <a:cubicBezTo>
                    <a:pt x="18896" y="15274"/>
                    <a:pt x="15271" y="18900"/>
                    <a:pt x="10797" y="18900"/>
                  </a:cubicBezTo>
                  <a:close/>
                  <a:moveTo>
                    <a:pt x="10797" y="0"/>
                  </a:moveTo>
                  <a:cubicBezTo>
                    <a:pt x="4824" y="0"/>
                    <a:pt x="0" y="4835"/>
                    <a:pt x="0" y="10807"/>
                  </a:cubicBezTo>
                  <a:cubicBezTo>
                    <a:pt x="0" y="16763"/>
                    <a:pt x="4824" y="21600"/>
                    <a:pt x="10797" y="21600"/>
                  </a:cubicBezTo>
                  <a:cubicBezTo>
                    <a:pt x="16761" y="21600"/>
                    <a:pt x="21600" y="16763"/>
                    <a:pt x="21600" y="10807"/>
                  </a:cubicBezTo>
                  <a:cubicBezTo>
                    <a:pt x="21600" y="4835"/>
                    <a:pt x="16761" y="0"/>
                    <a:pt x="1079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0" name="Shape 10530"/>
            <p:cNvSpPr/>
            <p:nvPr/>
          </p:nvSpPr>
          <p:spPr>
            <a:xfrm>
              <a:off x="6066234" y="2193324"/>
              <a:ext cx="226914" cy="277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94" y="4979"/>
                  </a:moveTo>
                  <a:lnTo>
                    <a:pt x="14560" y="4979"/>
                  </a:lnTo>
                  <a:lnTo>
                    <a:pt x="14560" y="6506"/>
                  </a:lnTo>
                  <a:lnTo>
                    <a:pt x="4694" y="6506"/>
                  </a:lnTo>
                  <a:cubicBezTo>
                    <a:pt x="4694" y="6506"/>
                    <a:pt x="4694" y="4979"/>
                    <a:pt x="4694" y="4979"/>
                  </a:cubicBezTo>
                  <a:close/>
                  <a:moveTo>
                    <a:pt x="12907" y="15400"/>
                  </a:moveTo>
                  <a:cubicBezTo>
                    <a:pt x="12907" y="12875"/>
                    <a:pt x="15495" y="10723"/>
                    <a:pt x="19108" y="9887"/>
                  </a:cubicBezTo>
                  <a:lnTo>
                    <a:pt x="19108" y="2856"/>
                  </a:lnTo>
                  <a:cubicBezTo>
                    <a:pt x="19108" y="2421"/>
                    <a:pt x="18683" y="2073"/>
                    <a:pt x="18153" y="2073"/>
                  </a:cubicBezTo>
                  <a:lnTo>
                    <a:pt x="1880" y="2065"/>
                  </a:lnTo>
                  <a:cubicBezTo>
                    <a:pt x="1880" y="1531"/>
                    <a:pt x="2871" y="1258"/>
                    <a:pt x="2871" y="1258"/>
                  </a:cubicBezTo>
                  <a:lnTo>
                    <a:pt x="19108" y="1258"/>
                  </a:lnTo>
                  <a:cubicBezTo>
                    <a:pt x="20124" y="1258"/>
                    <a:pt x="20094" y="1990"/>
                    <a:pt x="20094" y="1990"/>
                  </a:cubicBezTo>
                  <a:lnTo>
                    <a:pt x="20094" y="9697"/>
                  </a:lnTo>
                  <a:cubicBezTo>
                    <a:pt x="20584" y="9618"/>
                    <a:pt x="21084" y="9565"/>
                    <a:pt x="21600" y="9540"/>
                  </a:cubicBezTo>
                  <a:lnTo>
                    <a:pt x="21600" y="732"/>
                  </a:lnTo>
                  <a:cubicBezTo>
                    <a:pt x="21600" y="149"/>
                    <a:pt x="20706" y="0"/>
                    <a:pt x="20706" y="0"/>
                  </a:cubicBezTo>
                  <a:lnTo>
                    <a:pt x="2689" y="0"/>
                  </a:lnTo>
                  <a:cubicBezTo>
                    <a:pt x="0" y="0"/>
                    <a:pt x="0" y="2040"/>
                    <a:pt x="0" y="2040"/>
                  </a:cubicBezTo>
                  <a:lnTo>
                    <a:pt x="0" y="20818"/>
                  </a:lnTo>
                  <a:cubicBezTo>
                    <a:pt x="0" y="21248"/>
                    <a:pt x="424" y="21600"/>
                    <a:pt x="955" y="21600"/>
                  </a:cubicBezTo>
                  <a:lnTo>
                    <a:pt x="15555" y="21600"/>
                  </a:lnTo>
                  <a:cubicBezTo>
                    <a:pt x="15647" y="21438"/>
                    <a:pt x="15773" y="21285"/>
                    <a:pt x="15945" y="21157"/>
                  </a:cubicBezTo>
                  <a:cubicBezTo>
                    <a:pt x="16460" y="20772"/>
                    <a:pt x="16773" y="20462"/>
                    <a:pt x="16960" y="20230"/>
                  </a:cubicBezTo>
                  <a:cubicBezTo>
                    <a:pt x="14439" y="19145"/>
                    <a:pt x="12907" y="17350"/>
                    <a:pt x="12907" y="154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1" name="Shape 10531"/>
            <p:cNvSpPr/>
            <p:nvPr/>
          </p:nvSpPr>
          <p:spPr>
            <a:xfrm>
              <a:off x="6218634" y="2321912"/>
              <a:ext cx="177701" cy="15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15873"/>
                  </a:moveTo>
                  <a:cubicBezTo>
                    <a:pt x="11279" y="15888"/>
                    <a:pt x="11126" y="15954"/>
                    <a:pt x="10997" y="16071"/>
                  </a:cubicBezTo>
                  <a:cubicBezTo>
                    <a:pt x="9686" y="17264"/>
                    <a:pt x="7866" y="18216"/>
                    <a:pt x="6383" y="18872"/>
                  </a:cubicBezTo>
                  <a:cubicBezTo>
                    <a:pt x="7093" y="17548"/>
                    <a:pt x="7164" y="16492"/>
                    <a:pt x="7039" y="15750"/>
                  </a:cubicBezTo>
                  <a:cubicBezTo>
                    <a:pt x="6989" y="15445"/>
                    <a:pt x="6801" y="15198"/>
                    <a:pt x="6537" y="15096"/>
                  </a:cubicBezTo>
                  <a:cubicBezTo>
                    <a:pt x="3465" y="13859"/>
                    <a:pt x="1549" y="11450"/>
                    <a:pt x="1549" y="8825"/>
                  </a:cubicBezTo>
                  <a:cubicBezTo>
                    <a:pt x="1549" y="4918"/>
                    <a:pt x="5705" y="1746"/>
                    <a:pt x="10802" y="1746"/>
                  </a:cubicBezTo>
                  <a:cubicBezTo>
                    <a:pt x="15900" y="1746"/>
                    <a:pt x="20051" y="4918"/>
                    <a:pt x="20051" y="8825"/>
                  </a:cubicBezTo>
                  <a:cubicBezTo>
                    <a:pt x="20051" y="12520"/>
                    <a:pt x="16269" y="15612"/>
                    <a:pt x="11448" y="15873"/>
                  </a:cubicBezTo>
                  <a:close/>
                  <a:moveTo>
                    <a:pt x="10802" y="0"/>
                  </a:moveTo>
                  <a:cubicBezTo>
                    <a:pt x="4846" y="0"/>
                    <a:pt x="0" y="3958"/>
                    <a:pt x="0" y="8825"/>
                  </a:cubicBezTo>
                  <a:cubicBezTo>
                    <a:pt x="0" y="12062"/>
                    <a:pt x="2103" y="14972"/>
                    <a:pt x="5530" y="16529"/>
                  </a:cubicBezTo>
                  <a:cubicBezTo>
                    <a:pt x="5472" y="17198"/>
                    <a:pt x="5085" y="18384"/>
                    <a:pt x="3434" y="20079"/>
                  </a:cubicBezTo>
                  <a:cubicBezTo>
                    <a:pt x="3168" y="20348"/>
                    <a:pt x="3104" y="20792"/>
                    <a:pt x="3279" y="21141"/>
                  </a:cubicBezTo>
                  <a:cubicBezTo>
                    <a:pt x="3413" y="21425"/>
                    <a:pt x="3678" y="21600"/>
                    <a:pt x="3955" y="21600"/>
                  </a:cubicBezTo>
                  <a:cubicBezTo>
                    <a:pt x="4019" y="21600"/>
                    <a:pt x="4091" y="21585"/>
                    <a:pt x="4156" y="21563"/>
                  </a:cubicBezTo>
                  <a:cubicBezTo>
                    <a:pt x="4355" y="21505"/>
                    <a:pt x="8906" y="20093"/>
                    <a:pt x="11777" y="17605"/>
                  </a:cubicBezTo>
                  <a:cubicBezTo>
                    <a:pt x="14365" y="17416"/>
                    <a:pt x="16772" y="16485"/>
                    <a:pt x="18572" y="14957"/>
                  </a:cubicBezTo>
                  <a:cubicBezTo>
                    <a:pt x="20528" y="13313"/>
                    <a:pt x="21600" y="11137"/>
                    <a:pt x="21600" y="8825"/>
                  </a:cubicBezTo>
                  <a:cubicBezTo>
                    <a:pt x="21600" y="3958"/>
                    <a:pt x="16752" y="0"/>
                    <a:pt x="10802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2" name="Shape 10532"/>
            <p:cNvSpPr/>
            <p:nvPr/>
          </p:nvSpPr>
          <p:spPr>
            <a:xfrm>
              <a:off x="6904434" y="2198086"/>
              <a:ext cx="121955" cy="12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59" y="21600"/>
                  </a:moveTo>
                  <a:lnTo>
                    <a:pt x="21600" y="21600"/>
                  </a:lnTo>
                  <a:cubicBezTo>
                    <a:pt x="20951" y="16115"/>
                    <a:pt x="18501" y="11035"/>
                    <a:pt x="14531" y="7070"/>
                  </a:cubicBezTo>
                  <a:cubicBezTo>
                    <a:pt x="10565" y="3101"/>
                    <a:pt x="5489" y="651"/>
                    <a:pt x="0" y="0"/>
                  </a:cubicBezTo>
                  <a:lnTo>
                    <a:pt x="0" y="4342"/>
                  </a:lnTo>
                  <a:cubicBezTo>
                    <a:pt x="8905" y="5638"/>
                    <a:pt x="15964" y="12698"/>
                    <a:pt x="17259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3" name="Shape 10533"/>
            <p:cNvSpPr/>
            <p:nvPr/>
          </p:nvSpPr>
          <p:spPr>
            <a:xfrm>
              <a:off x="6747272" y="2198086"/>
              <a:ext cx="121955" cy="12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42"/>
                  </a:moveTo>
                  <a:lnTo>
                    <a:pt x="21600" y="0"/>
                  </a:lnTo>
                  <a:cubicBezTo>
                    <a:pt x="16116" y="651"/>
                    <a:pt x="11035" y="3101"/>
                    <a:pt x="7069" y="7070"/>
                  </a:cubicBezTo>
                  <a:cubicBezTo>
                    <a:pt x="3104" y="11035"/>
                    <a:pt x="649" y="16115"/>
                    <a:pt x="0" y="21600"/>
                  </a:cubicBezTo>
                  <a:lnTo>
                    <a:pt x="4343" y="21600"/>
                  </a:lnTo>
                  <a:cubicBezTo>
                    <a:pt x="5639" y="12698"/>
                    <a:pt x="12699" y="5638"/>
                    <a:pt x="21600" y="434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4" name="Shape 10534"/>
            <p:cNvSpPr/>
            <p:nvPr/>
          </p:nvSpPr>
          <p:spPr>
            <a:xfrm>
              <a:off x="6904434" y="2355249"/>
              <a:ext cx="121955" cy="121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259"/>
                  </a:moveTo>
                  <a:lnTo>
                    <a:pt x="0" y="21600"/>
                  </a:lnTo>
                  <a:cubicBezTo>
                    <a:pt x="5489" y="20950"/>
                    <a:pt x="10565" y="18498"/>
                    <a:pt x="14531" y="14530"/>
                  </a:cubicBezTo>
                  <a:cubicBezTo>
                    <a:pt x="18501" y="10564"/>
                    <a:pt x="20951" y="5487"/>
                    <a:pt x="21600" y="0"/>
                  </a:cubicBezTo>
                  <a:lnTo>
                    <a:pt x="17259" y="0"/>
                  </a:lnTo>
                  <a:cubicBezTo>
                    <a:pt x="15964" y="8903"/>
                    <a:pt x="8905" y="15962"/>
                    <a:pt x="0" y="1725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5" name="Shape 10535"/>
            <p:cNvSpPr/>
            <p:nvPr/>
          </p:nvSpPr>
          <p:spPr>
            <a:xfrm>
              <a:off x="6747272" y="2355249"/>
              <a:ext cx="121955" cy="121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3" y="0"/>
                  </a:moveTo>
                  <a:lnTo>
                    <a:pt x="0" y="0"/>
                  </a:lnTo>
                  <a:cubicBezTo>
                    <a:pt x="649" y="5487"/>
                    <a:pt x="3104" y="10564"/>
                    <a:pt x="7069" y="14530"/>
                  </a:cubicBezTo>
                  <a:cubicBezTo>
                    <a:pt x="11035" y="18498"/>
                    <a:pt x="16116" y="20950"/>
                    <a:pt x="21600" y="21600"/>
                  </a:cubicBezTo>
                  <a:lnTo>
                    <a:pt x="21600" y="17259"/>
                  </a:lnTo>
                  <a:cubicBezTo>
                    <a:pt x="12699" y="15962"/>
                    <a:pt x="5639" y="8903"/>
                    <a:pt x="4343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6" name="Shape 10536"/>
            <p:cNvSpPr/>
            <p:nvPr/>
          </p:nvSpPr>
          <p:spPr>
            <a:xfrm>
              <a:off x="6799659" y="2250474"/>
              <a:ext cx="69736" cy="6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6" y="21600"/>
                  </a:moveTo>
                  <a:cubicBezTo>
                    <a:pt x="9545" y="14863"/>
                    <a:pt x="14864" y="9544"/>
                    <a:pt x="21600" y="7716"/>
                  </a:cubicBezTo>
                  <a:lnTo>
                    <a:pt x="21600" y="0"/>
                  </a:lnTo>
                  <a:cubicBezTo>
                    <a:pt x="10706" y="2098"/>
                    <a:pt x="2097" y="10707"/>
                    <a:pt x="0" y="21600"/>
                  </a:cubicBezTo>
                  <a:cubicBezTo>
                    <a:pt x="0" y="21600"/>
                    <a:pt x="7716" y="21600"/>
                    <a:pt x="7716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7" name="Shape 10537"/>
            <p:cNvSpPr/>
            <p:nvPr/>
          </p:nvSpPr>
          <p:spPr>
            <a:xfrm>
              <a:off x="6799659" y="2355249"/>
              <a:ext cx="69736" cy="6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6" y="0"/>
                  </a:moveTo>
                  <a:lnTo>
                    <a:pt x="0" y="0"/>
                  </a:lnTo>
                  <a:cubicBezTo>
                    <a:pt x="2097" y="10895"/>
                    <a:pt x="10706" y="19501"/>
                    <a:pt x="21600" y="21600"/>
                  </a:cubicBezTo>
                  <a:lnTo>
                    <a:pt x="21600" y="13884"/>
                  </a:lnTo>
                  <a:cubicBezTo>
                    <a:pt x="14864" y="12055"/>
                    <a:pt x="9545" y="6737"/>
                    <a:pt x="771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8" name="Shape 10538"/>
            <p:cNvSpPr/>
            <p:nvPr/>
          </p:nvSpPr>
          <p:spPr>
            <a:xfrm>
              <a:off x="6904434" y="2355249"/>
              <a:ext cx="69754" cy="6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81" y="0"/>
                  </a:moveTo>
                  <a:cubicBezTo>
                    <a:pt x="12054" y="6737"/>
                    <a:pt x="6737" y="12055"/>
                    <a:pt x="0" y="13884"/>
                  </a:cubicBezTo>
                  <a:lnTo>
                    <a:pt x="0" y="21600"/>
                  </a:lnTo>
                  <a:cubicBezTo>
                    <a:pt x="10894" y="19501"/>
                    <a:pt x="19500" y="10895"/>
                    <a:pt x="21600" y="0"/>
                  </a:cubicBezTo>
                  <a:cubicBezTo>
                    <a:pt x="21600" y="0"/>
                    <a:pt x="13881" y="0"/>
                    <a:pt x="1388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9" name="Shape 10539"/>
            <p:cNvSpPr/>
            <p:nvPr/>
          </p:nvSpPr>
          <p:spPr>
            <a:xfrm>
              <a:off x="6904434" y="2250474"/>
              <a:ext cx="69754" cy="6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81" y="21600"/>
                  </a:moveTo>
                  <a:lnTo>
                    <a:pt x="21600" y="21600"/>
                  </a:lnTo>
                  <a:cubicBezTo>
                    <a:pt x="19500" y="10707"/>
                    <a:pt x="10894" y="2098"/>
                    <a:pt x="0" y="0"/>
                  </a:cubicBezTo>
                  <a:lnTo>
                    <a:pt x="0" y="7716"/>
                  </a:lnTo>
                  <a:cubicBezTo>
                    <a:pt x="6737" y="9544"/>
                    <a:pt x="12054" y="14863"/>
                    <a:pt x="13881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0" name="Shape 10540"/>
            <p:cNvSpPr/>
            <p:nvPr/>
          </p:nvSpPr>
          <p:spPr>
            <a:xfrm>
              <a:off x="6747272" y="2198086"/>
              <a:ext cx="277304" cy="277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27" y="8255"/>
                  </a:moveTo>
                  <a:lnTo>
                    <a:pt x="11327" y="0"/>
                  </a:lnTo>
                  <a:lnTo>
                    <a:pt x="10273" y="0"/>
                  </a:lnTo>
                  <a:lnTo>
                    <a:pt x="10273" y="8255"/>
                  </a:lnTo>
                  <a:cubicBezTo>
                    <a:pt x="9263" y="8464"/>
                    <a:pt x="8465" y="9262"/>
                    <a:pt x="8255" y="10272"/>
                  </a:cubicBezTo>
                  <a:lnTo>
                    <a:pt x="0" y="10272"/>
                  </a:lnTo>
                  <a:lnTo>
                    <a:pt x="0" y="11327"/>
                  </a:lnTo>
                  <a:lnTo>
                    <a:pt x="8255" y="11327"/>
                  </a:lnTo>
                  <a:cubicBezTo>
                    <a:pt x="8465" y="12338"/>
                    <a:pt x="9263" y="13136"/>
                    <a:pt x="10273" y="13345"/>
                  </a:cubicBezTo>
                  <a:lnTo>
                    <a:pt x="10273" y="21600"/>
                  </a:lnTo>
                  <a:lnTo>
                    <a:pt x="11327" y="21600"/>
                  </a:lnTo>
                  <a:lnTo>
                    <a:pt x="11327" y="13345"/>
                  </a:lnTo>
                  <a:cubicBezTo>
                    <a:pt x="12339" y="13136"/>
                    <a:pt x="13137" y="12338"/>
                    <a:pt x="13346" y="11327"/>
                  </a:cubicBezTo>
                  <a:lnTo>
                    <a:pt x="21600" y="11327"/>
                  </a:lnTo>
                  <a:lnTo>
                    <a:pt x="21600" y="10272"/>
                  </a:lnTo>
                  <a:lnTo>
                    <a:pt x="13346" y="10272"/>
                  </a:lnTo>
                  <a:cubicBezTo>
                    <a:pt x="13137" y="9262"/>
                    <a:pt x="12339" y="8464"/>
                    <a:pt x="11327" y="825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1" name="Shape 10541"/>
            <p:cNvSpPr/>
            <p:nvPr/>
          </p:nvSpPr>
          <p:spPr>
            <a:xfrm>
              <a:off x="3932634" y="3407762"/>
              <a:ext cx="108521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5" y="0"/>
                  </a:moveTo>
                  <a:cubicBezTo>
                    <a:pt x="9465" y="0"/>
                    <a:pt x="0" y="9240"/>
                    <a:pt x="0" y="20166"/>
                  </a:cubicBezTo>
                  <a:cubicBezTo>
                    <a:pt x="0" y="20954"/>
                    <a:pt x="421" y="21600"/>
                    <a:pt x="936" y="21600"/>
                  </a:cubicBezTo>
                  <a:cubicBezTo>
                    <a:pt x="1458" y="21600"/>
                    <a:pt x="1880" y="20954"/>
                    <a:pt x="1880" y="20166"/>
                  </a:cubicBezTo>
                  <a:cubicBezTo>
                    <a:pt x="1880" y="10955"/>
                    <a:pt x="10658" y="2883"/>
                    <a:pt x="20665" y="2883"/>
                  </a:cubicBezTo>
                  <a:cubicBezTo>
                    <a:pt x="21178" y="2883"/>
                    <a:pt x="21600" y="2236"/>
                    <a:pt x="21600" y="1434"/>
                  </a:cubicBezTo>
                  <a:cubicBezTo>
                    <a:pt x="21600" y="647"/>
                    <a:pt x="21178" y="0"/>
                    <a:pt x="2066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2" name="Shape 10542"/>
            <p:cNvSpPr/>
            <p:nvPr/>
          </p:nvSpPr>
          <p:spPr>
            <a:xfrm>
              <a:off x="3885009" y="3360137"/>
              <a:ext cx="302014" cy="26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6974"/>
                  </a:moveTo>
                  <a:cubicBezTo>
                    <a:pt x="10180" y="16974"/>
                    <a:pt x="9544" y="16918"/>
                    <a:pt x="8912" y="16812"/>
                  </a:cubicBezTo>
                  <a:cubicBezTo>
                    <a:pt x="8846" y="16801"/>
                    <a:pt x="8780" y="16797"/>
                    <a:pt x="8717" y="16797"/>
                  </a:cubicBezTo>
                  <a:cubicBezTo>
                    <a:pt x="8315" y="16797"/>
                    <a:pt x="7933" y="17001"/>
                    <a:pt x="7673" y="17358"/>
                  </a:cubicBezTo>
                  <a:cubicBezTo>
                    <a:pt x="7386" y="17761"/>
                    <a:pt x="6562" y="18658"/>
                    <a:pt x="5590" y="19317"/>
                  </a:cubicBezTo>
                  <a:cubicBezTo>
                    <a:pt x="5853" y="18627"/>
                    <a:pt x="6061" y="17855"/>
                    <a:pt x="6074" y="17057"/>
                  </a:cubicBezTo>
                  <a:cubicBezTo>
                    <a:pt x="6077" y="17008"/>
                    <a:pt x="6081" y="16959"/>
                    <a:pt x="6081" y="16914"/>
                  </a:cubicBezTo>
                  <a:cubicBezTo>
                    <a:pt x="6081" y="16334"/>
                    <a:pt x="5797" y="15806"/>
                    <a:pt x="5346" y="15539"/>
                  </a:cubicBezTo>
                  <a:cubicBezTo>
                    <a:pt x="2844" y="14081"/>
                    <a:pt x="1351" y="11731"/>
                    <a:pt x="1351" y="9259"/>
                  </a:cubicBezTo>
                  <a:cubicBezTo>
                    <a:pt x="1351" y="5002"/>
                    <a:pt x="5590" y="1544"/>
                    <a:pt x="10800" y="1544"/>
                  </a:cubicBezTo>
                  <a:cubicBezTo>
                    <a:pt x="16007" y="1544"/>
                    <a:pt x="20249" y="5002"/>
                    <a:pt x="20249" y="9259"/>
                  </a:cubicBezTo>
                  <a:cubicBezTo>
                    <a:pt x="20249" y="13512"/>
                    <a:pt x="16011" y="16974"/>
                    <a:pt x="10800" y="16974"/>
                  </a:cubicBezTo>
                  <a:close/>
                  <a:moveTo>
                    <a:pt x="10800" y="0"/>
                  </a:moveTo>
                  <a:cubicBezTo>
                    <a:pt x="4835" y="0"/>
                    <a:pt x="0" y="4144"/>
                    <a:pt x="0" y="9259"/>
                  </a:cubicBezTo>
                  <a:cubicBezTo>
                    <a:pt x="0" y="12442"/>
                    <a:pt x="1875" y="15249"/>
                    <a:pt x="4730" y="16914"/>
                  </a:cubicBezTo>
                  <a:cubicBezTo>
                    <a:pt x="4730" y="16936"/>
                    <a:pt x="4726" y="16951"/>
                    <a:pt x="4726" y="16974"/>
                  </a:cubicBezTo>
                  <a:cubicBezTo>
                    <a:pt x="4726" y="18357"/>
                    <a:pt x="3820" y="19845"/>
                    <a:pt x="3424" y="20628"/>
                  </a:cubicBezTo>
                  <a:cubicBezTo>
                    <a:pt x="3394" y="20711"/>
                    <a:pt x="3375" y="20805"/>
                    <a:pt x="3375" y="20903"/>
                  </a:cubicBezTo>
                  <a:cubicBezTo>
                    <a:pt x="3375" y="21287"/>
                    <a:pt x="3648" y="21600"/>
                    <a:pt x="3988" y="21600"/>
                  </a:cubicBezTo>
                  <a:cubicBezTo>
                    <a:pt x="4050" y="21600"/>
                    <a:pt x="4163" y="21581"/>
                    <a:pt x="4159" y="21592"/>
                  </a:cubicBezTo>
                  <a:cubicBezTo>
                    <a:pt x="6268" y="21197"/>
                    <a:pt x="8256" y="18982"/>
                    <a:pt x="8717" y="18338"/>
                  </a:cubicBezTo>
                  <a:cubicBezTo>
                    <a:pt x="9390" y="18450"/>
                    <a:pt x="10085" y="18515"/>
                    <a:pt x="10800" y="18515"/>
                  </a:cubicBezTo>
                  <a:cubicBezTo>
                    <a:pt x="16762" y="18515"/>
                    <a:pt x="21600" y="14371"/>
                    <a:pt x="21600" y="9259"/>
                  </a:cubicBezTo>
                  <a:cubicBezTo>
                    <a:pt x="21600" y="4144"/>
                    <a:pt x="16762" y="0"/>
                    <a:pt x="108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3" name="Shape 10543"/>
            <p:cNvSpPr/>
            <p:nvPr/>
          </p:nvSpPr>
          <p:spPr>
            <a:xfrm>
              <a:off x="4675584" y="3326799"/>
              <a:ext cx="238479" cy="223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6" y="19791"/>
                  </a:moveTo>
                  <a:cubicBezTo>
                    <a:pt x="4130" y="18205"/>
                    <a:pt x="2334" y="15189"/>
                    <a:pt x="2334" y="11732"/>
                  </a:cubicBezTo>
                  <a:cubicBezTo>
                    <a:pt x="2334" y="6634"/>
                    <a:pt x="6228" y="2488"/>
                    <a:pt x="11014" y="2488"/>
                  </a:cubicBezTo>
                  <a:cubicBezTo>
                    <a:pt x="15799" y="2488"/>
                    <a:pt x="19694" y="6634"/>
                    <a:pt x="19694" y="11732"/>
                  </a:cubicBezTo>
                  <a:lnTo>
                    <a:pt x="20819" y="11734"/>
                  </a:lnTo>
                  <a:lnTo>
                    <a:pt x="21023" y="10574"/>
                  </a:lnTo>
                  <a:lnTo>
                    <a:pt x="21143" y="9549"/>
                  </a:lnTo>
                  <a:cubicBezTo>
                    <a:pt x="21191" y="9153"/>
                    <a:pt x="21358" y="8799"/>
                    <a:pt x="21600" y="8521"/>
                  </a:cubicBezTo>
                  <a:cubicBezTo>
                    <a:pt x="20284" y="3610"/>
                    <a:pt x="16042" y="0"/>
                    <a:pt x="11014" y="0"/>
                  </a:cubicBezTo>
                  <a:cubicBezTo>
                    <a:pt x="4941" y="0"/>
                    <a:pt x="0" y="5262"/>
                    <a:pt x="0" y="11732"/>
                  </a:cubicBezTo>
                  <a:cubicBezTo>
                    <a:pt x="0" y="15873"/>
                    <a:pt x="2030" y="19509"/>
                    <a:pt x="5078" y="21600"/>
                  </a:cubicBezTo>
                  <a:cubicBezTo>
                    <a:pt x="5078" y="21600"/>
                    <a:pt x="6776" y="19791"/>
                    <a:pt x="6776" y="1979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4" name="Shape 10544"/>
            <p:cNvSpPr/>
            <p:nvPr/>
          </p:nvSpPr>
          <p:spPr>
            <a:xfrm>
              <a:off x="4770834" y="3388712"/>
              <a:ext cx="98711" cy="89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1" y="0"/>
                  </a:moveTo>
                  <a:cubicBezTo>
                    <a:pt x="1260" y="0"/>
                    <a:pt x="0" y="1393"/>
                    <a:pt x="0" y="3118"/>
                  </a:cubicBezTo>
                  <a:lnTo>
                    <a:pt x="0" y="18482"/>
                  </a:lnTo>
                  <a:cubicBezTo>
                    <a:pt x="0" y="20207"/>
                    <a:pt x="1260" y="21600"/>
                    <a:pt x="2821" y="21600"/>
                  </a:cubicBezTo>
                  <a:lnTo>
                    <a:pt x="18776" y="21600"/>
                  </a:lnTo>
                  <a:cubicBezTo>
                    <a:pt x="20335" y="21600"/>
                    <a:pt x="21600" y="20207"/>
                    <a:pt x="21600" y="18482"/>
                  </a:cubicBezTo>
                  <a:cubicBezTo>
                    <a:pt x="21600" y="16755"/>
                    <a:pt x="20335" y="15363"/>
                    <a:pt x="18776" y="15363"/>
                  </a:cubicBezTo>
                  <a:lnTo>
                    <a:pt x="5639" y="15363"/>
                  </a:lnTo>
                  <a:lnTo>
                    <a:pt x="5639" y="3118"/>
                  </a:lnTo>
                  <a:cubicBezTo>
                    <a:pt x="5639" y="1393"/>
                    <a:pt x="4379" y="0"/>
                    <a:pt x="282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5" name="Shape 10545"/>
            <p:cNvSpPr/>
            <p:nvPr/>
          </p:nvSpPr>
          <p:spPr>
            <a:xfrm>
              <a:off x="4713684" y="3426811"/>
              <a:ext cx="224377" cy="23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21561" y="584"/>
                  </a:moveTo>
                  <a:cubicBezTo>
                    <a:pt x="21553" y="270"/>
                    <a:pt x="21296" y="17"/>
                    <a:pt x="20973" y="1"/>
                  </a:cubicBezTo>
                  <a:cubicBezTo>
                    <a:pt x="20663" y="-16"/>
                    <a:pt x="20365" y="212"/>
                    <a:pt x="20325" y="524"/>
                  </a:cubicBezTo>
                  <a:lnTo>
                    <a:pt x="20193" y="1544"/>
                  </a:lnTo>
                  <a:lnTo>
                    <a:pt x="19961" y="2734"/>
                  </a:lnTo>
                  <a:cubicBezTo>
                    <a:pt x="19866" y="3149"/>
                    <a:pt x="19767" y="3575"/>
                    <a:pt x="19582" y="4040"/>
                  </a:cubicBezTo>
                  <a:lnTo>
                    <a:pt x="19305" y="4823"/>
                  </a:lnTo>
                  <a:lnTo>
                    <a:pt x="18911" y="5658"/>
                  </a:lnTo>
                  <a:cubicBezTo>
                    <a:pt x="18769" y="6000"/>
                    <a:pt x="18556" y="6346"/>
                    <a:pt x="18330" y="6711"/>
                  </a:cubicBezTo>
                  <a:cubicBezTo>
                    <a:pt x="18215" y="6896"/>
                    <a:pt x="18097" y="7083"/>
                    <a:pt x="17990" y="7274"/>
                  </a:cubicBezTo>
                  <a:cubicBezTo>
                    <a:pt x="17874" y="7422"/>
                    <a:pt x="17763" y="7573"/>
                    <a:pt x="17652" y="7725"/>
                  </a:cubicBezTo>
                  <a:cubicBezTo>
                    <a:pt x="17361" y="8122"/>
                    <a:pt x="17085" y="8497"/>
                    <a:pt x="16715" y="8869"/>
                  </a:cubicBezTo>
                  <a:cubicBezTo>
                    <a:pt x="16393" y="9255"/>
                    <a:pt x="16009" y="9600"/>
                    <a:pt x="15602" y="9967"/>
                  </a:cubicBezTo>
                  <a:cubicBezTo>
                    <a:pt x="15483" y="10075"/>
                    <a:pt x="15363" y="10181"/>
                    <a:pt x="15246" y="10289"/>
                  </a:cubicBezTo>
                  <a:cubicBezTo>
                    <a:pt x="15114" y="10386"/>
                    <a:pt x="14983" y="10484"/>
                    <a:pt x="14855" y="10581"/>
                  </a:cubicBezTo>
                  <a:cubicBezTo>
                    <a:pt x="14422" y="10905"/>
                    <a:pt x="14015" y="11211"/>
                    <a:pt x="13530" y="11479"/>
                  </a:cubicBezTo>
                  <a:cubicBezTo>
                    <a:pt x="13157" y="11730"/>
                    <a:pt x="12728" y="11932"/>
                    <a:pt x="12318" y="12129"/>
                  </a:cubicBezTo>
                  <a:cubicBezTo>
                    <a:pt x="12144" y="12211"/>
                    <a:pt x="11973" y="12291"/>
                    <a:pt x="11808" y="12375"/>
                  </a:cubicBezTo>
                  <a:cubicBezTo>
                    <a:pt x="11597" y="12447"/>
                    <a:pt x="11391" y="12528"/>
                    <a:pt x="11190" y="12603"/>
                  </a:cubicBezTo>
                  <a:cubicBezTo>
                    <a:pt x="10812" y="12750"/>
                    <a:pt x="10456" y="12886"/>
                    <a:pt x="10078" y="12968"/>
                  </a:cubicBezTo>
                  <a:lnTo>
                    <a:pt x="9258" y="13186"/>
                  </a:lnTo>
                  <a:lnTo>
                    <a:pt x="8450" y="13319"/>
                  </a:lnTo>
                  <a:cubicBezTo>
                    <a:pt x="8039" y="13403"/>
                    <a:pt x="7680" y="13424"/>
                    <a:pt x="7329" y="13444"/>
                  </a:cubicBezTo>
                  <a:lnTo>
                    <a:pt x="6672" y="13492"/>
                  </a:lnTo>
                  <a:lnTo>
                    <a:pt x="6579" y="13490"/>
                  </a:lnTo>
                  <a:lnTo>
                    <a:pt x="6579" y="10700"/>
                  </a:lnTo>
                  <a:cubicBezTo>
                    <a:pt x="6579" y="10458"/>
                    <a:pt x="6429" y="10240"/>
                    <a:pt x="6196" y="10148"/>
                  </a:cubicBezTo>
                  <a:cubicBezTo>
                    <a:pt x="5964" y="10055"/>
                    <a:pt x="5698" y="10105"/>
                    <a:pt x="5520" y="10277"/>
                  </a:cubicBezTo>
                  <a:lnTo>
                    <a:pt x="182" y="15421"/>
                  </a:lnTo>
                  <a:cubicBezTo>
                    <a:pt x="65" y="15531"/>
                    <a:pt x="0" y="15686"/>
                    <a:pt x="0" y="15844"/>
                  </a:cubicBezTo>
                  <a:cubicBezTo>
                    <a:pt x="0" y="16002"/>
                    <a:pt x="65" y="16153"/>
                    <a:pt x="182" y="16267"/>
                  </a:cubicBezTo>
                  <a:lnTo>
                    <a:pt x="5520" y="21411"/>
                  </a:lnTo>
                  <a:cubicBezTo>
                    <a:pt x="5638" y="21524"/>
                    <a:pt x="5798" y="21584"/>
                    <a:pt x="5959" y="21584"/>
                  </a:cubicBezTo>
                  <a:cubicBezTo>
                    <a:pt x="6038" y="21584"/>
                    <a:pt x="6119" y="21570"/>
                    <a:pt x="6196" y="21539"/>
                  </a:cubicBezTo>
                  <a:cubicBezTo>
                    <a:pt x="6429" y="21446"/>
                    <a:pt x="6579" y="21229"/>
                    <a:pt x="6579" y="20985"/>
                  </a:cubicBezTo>
                  <a:lnTo>
                    <a:pt x="6579" y="18071"/>
                  </a:lnTo>
                  <a:lnTo>
                    <a:pt x="7722" y="17870"/>
                  </a:lnTo>
                  <a:cubicBezTo>
                    <a:pt x="8251" y="17764"/>
                    <a:pt x="8908" y="17634"/>
                    <a:pt x="9537" y="17407"/>
                  </a:cubicBezTo>
                  <a:lnTo>
                    <a:pt x="10272" y="17170"/>
                  </a:lnTo>
                  <a:lnTo>
                    <a:pt x="11490" y="16675"/>
                  </a:lnTo>
                  <a:cubicBezTo>
                    <a:pt x="12004" y="16480"/>
                    <a:pt x="12490" y="16204"/>
                    <a:pt x="12959" y="15941"/>
                  </a:cubicBezTo>
                  <a:cubicBezTo>
                    <a:pt x="13160" y="15826"/>
                    <a:pt x="13364" y="15713"/>
                    <a:pt x="13570" y="15605"/>
                  </a:cubicBezTo>
                  <a:cubicBezTo>
                    <a:pt x="13593" y="15590"/>
                    <a:pt x="13615" y="15578"/>
                    <a:pt x="13635" y="15563"/>
                  </a:cubicBezTo>
                  <a:cubicBezTo>
                    <a:pt x="13797" y="15450"/>
                    <a:pt x="13963" y="15341"/>
                    <a:pt x="14127" y="15230"/>
                  </a:cubicBezTo>
                  <a:cubicBezTo>
                    <a:pt x="14629" y="14895"/>
                    <a:pt x="15147" y="14548"/>
                    <a:pt x="15590" y="14146"/>
                  </a:cubicBezTo>
                  <a:cubicBezTo>
                    <a:pt x="16136" y="13725"/>
                    <a:pt x="16615" y="13239"/>
                    <a:pt x="17077" y="12767"/>
                  </a:cubicBezTo>
                  <a:lnTo>
                    <a:pt x="17413" y="12428"/>
                  </a:lnTo>
                  <a:cubicBezTo>
                    <a:pt x="17427" y="12412"/>
                    <a:pt x="17442" y="12397"/>
                    <a:pt x="17454" y="12381"/>
                  </a:cubicBezTo>
                  <a:lnTo>
                    <a:pt x="17757" y="12010"/>
                  </a:lnTo>
                  <a:cubicBezTo>
                    <a:pt x="18172" y="11510"/>
                    <a:pt x="18601" y="10991"/>
                    <a:pt x="18923" y="10458"/>
                  </a:cubicBezTo>
                  <a:cubicBezTo>
                    <a:pt x="19285" y="9959"/>
                    <a:pt x="19558" y="9438"/>
                    <a:pt x="19823" y="8935"/>
                  </a:cubicBezTo>
                  <a:cubicBezTo>
                    <a:pt x="19912" y="8760"/>
                    <a:pt x="20003" y="8588"/>
                    <a:pt x="20096" y="8420"/>
                  </a:cubicBezTo>
                  <a:cubicBezTo>
                    <a:pt x="20108" y="8397"/>
                    <a:pt x="20120" y="8374"/>
                    <a:pt x="20129" y="8349"/>
                  </a:cubicBezTo>
                  <a:cubicBezTo>
                    <a:pt x="20212" y="8136"/>
                    <a:pt x="20300" y="7927"/>
                    <a:pt x="20388" y="7723"/>
                  </a:cubicBezTo>
                  <a:cubicBezTo>
                    <a:pt x="20580" y="7268"/>
                    <a:pt x="20778" y="6799"/>
                    <a:pt x="20891" y="6338"/>
                  </a:cubicBezTo>
                  <a:lnTo>
                    <a:pt x="21177" y="5357"/>
                  </a:lnTo>
                  <a:lnTo>
                    <a:pt x="21341" y="4496"/>
                  </a:lnTo>
                  <a:cubicBezTo>
                    <a:pt x="21470" y="3926"/>
                    <a:pt x="21507" y="3408"/>
                    <a:pt x="21541" y="2947"/>
                  </a:cubicBezTo>
                  <a:lnTo>
                    <a:pt x="21600" y="2168"/>
                  </a:lnTo>
                  <a:cubicBezTo>
                    <a:pt x="21600" y="2168"/>
                    <a:pt x="21561" y="584"/>
                    <a:pt x="21561" y="58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6" name="Shape 10546"/>
            <p:cNvSpPr/>
            <p:nvPr/>
          </p:nvSpPr>
          <p:spPr>
            <a:xfrm>
              <a:off x="5356622" y="3341087"/>
              <a:ext cx="303319" cy="300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04" y="4456"/>
                  </a:moveTo>
                  <a:cubicBezTo>
                    <a:pt x="18009" y="4224"/>
                    <a:pt x="17666" y="4197"/>
                    <a:pt x="17437" y="4394"/>
                  </a:cubicBezTo>
                  <a:lnTo>
                    <a:pt x="14871" y="6635"/>
                  </a:lnTo>
                  <a:lnTo>
                    <a:pt x="11955" y="4861"/>
                  </a:lnTo>
                  <a:cubicBezTo>
                    <a:pt x="11694" y="4712"/>
                    <a:pt x="11362" y="4807"/>
                    <a:pt x="11214" y="5069"/>
                  </a:cubicBezTo>
                  <a:cubicBezTo>
                    <a:pt x="11067" y="5332"/>
                    <a:pt x="11160" y="5666"/>
                    <a:pt x="11421" y="5816"/>
                  </a:cubicBezTo>
                  <a:lnTo>
                    <a:pt x="14667" y="7777"/>
                  </a:lnTo>
                  <a:cubicBezTo>
                    <a:pt x="14750" y="7825"/>
                    <a:pt x="14843" y="7848"/>
                    <a:pt x="14933" y="7848"/>
                  </a:cubicBezTo>
                  <a:cubicBezTo>
                    <a:pt x="15060" y="7848"/>
                    <a:pt x="15185" y="7804"/>
                    <a:pt x="15286" y="7717"/>
                  </a:cubicBezTo>
                  <a:lnTo>
                    <a:pt x="18141" y="5228"/>
                  </a:lnTo>
                  <a:cubicBezTo>
                    <a:pt x="18371" y="5030"/>
                    <a:pt x="18397" y="4686"/>
                    <a:pt x="18204" y="4456"/>
                  </a:cubicBezTo>
                  <a:cubicBezTo>
                    <a:pt x="18204" y="4456"/>
                    <a:pt x="18204" y="4456"/>
                    <a:pt x="18204" y="4456"/>
                  </a:cubicBezTo>
                  <a:close/>
                  <a:moveTo>
                    <a:pt x="20514" y="6724"/>
                  </a:moveTo>
                  <a:cubicBezTo>
                    <a:pt x="20514" y="3621"/>
                    <a:pt x="18011" y="1095"/>
                    <a:pt x="14934" y="1095"/>
                  </a:cubicBezTo>
                  <a:cubicBezTo>
                    <a:pt x="11858" y="1095"/>
                    <a:pt x="9355" y="3621"/>
                    <a:pt x="9355" y="6724"/>
                  </a:cubicBezTo>
                  <a:cubicBezTo>
                    <a:pt x="9355" y="9828"/>
                    <a:pt x="11858" y="12353"/>
                    <a:pt x="14934" y="12353"/>
                  </a:cubicBezTo>
                  <a:cubicBezTo>
                    <a:pt x="18011" y="12353"/>
                    <a:pt x="20514" y="9828"/>
                    <a:pt x="20514" y="6724"/>
                  </a:cubicBezTo>
                  <a:cubicBezTo>
                    <a:pt x="20514" y="6724"/>
                    <a:pt x="20514" y="6724"/>
                    <a:pt x="20514" y="6724"/>
                  </a:cubicBezTo>
                  <a:close/>
                  <a:moveTo>
                    <a:pt x="13982" y="13379"/>
                  </a:moveTo>
                  <a:cubicBezTo>
                    <a:pt x="12290" y="13134"/>
                    <a:pt x="10801" y="12246"/>
                    <a:pt x="9769" y="10969"/>
                  </a:cubicBezTo>
                  <a:lnTo>
                    <a:pt x="953" y="10969"/>
                  </a:lnTo>
                  <a:lnTo>
                    <a:pt x="953" y="20479"/>
                  </a:lnTo>
                  <a:cubicBezTo>
                    <a:pt x="953" y="20567"/>
                    <a:pt x="1025" y="20638"/>
                    <a:pt x="1113" y="20638"/>
                  </a:cubicBezTo>
                  <a:lnTo>
                    <a:pt x="13823" y="20638"/>
                  </a:lnTo>
                  <a:cubicBezTo>
                    <a:pt x="13909" y="20638"/>
                    <a:pt x="13982" y="20567"/>
                    <a:pt x="13982" y="20479"/>
                  </a:cubicBezTo>
                  <a:cubicBezTo>
                    <a:pt x="13982" y="20479"/>
                    <a:pt x="13982" y="13379"/>
                    <a:pt x="13982" y="13379"/>
                  </a:cubicBezTo>
                  <a:close/>
                  <a:moveTo>
                    <a:pt x="2531" y="6295"/>
                  </a:moveTo>
                  <a:lnTo>
                    <a:pt x="3816" y="6295"/>
                  </a:lnTo>
                  <a:lnTo>
                    <a:pt x="3816" y="5491"/>
                  </a:lnTo>
                  <a:cubicBezTo>
                    <a:pt x="3816" y="5134"/>
                    <a:pt x="3529" y="4844"/>
                    <a:pt x="3174" y="4844"/>
                  </a:cubicBezTo>
                  <a:cubicBezTo>
                    <a:pt x="2820" y="4844"/>
                    <a:pt x="2531" y="5134"/>
                    <a:pt x="2531" y="5491"/>
                  </a:cubicBezTo>
                  <a:cubicBezTo>
                    <a:pt x="2531" y="5491"/>
                    <a:pt x="2531" y="6295"/>
                    <a:pt x="2531" y="6295"/>
                  </a:cubicBezTo>
                  <a:close/>
                  <a:moveTo>
                    <a:pt x="7088" y="6295"/>
                  </a:moveTo>
                  <a:lnTo>
                    <a:pt x="8283" y="6295"/>
                  </a:lnTo>
                  <a:cubicBezTo>
                    <a:pt x="8299" y="6041"/>
                    <a:pt x="8330" y="5792"/>
                    <a:pt x="8374" y="5547"/>
                  </a:cubicBezTo>
                  <a:lnTo>
                    <a:pt x="8374" y="5491"/>
                  </a:lnTo>
                  <a:cubicBezTo>
                    <a:pt x="8374" y="5134"/>
                    <a:pt x="8084" y="4844"/>
                    <a:pt x="7730" y="4844"/>
                  </a:cubicBezTo>
                  <a:cubicBezTo>
                    <a:pt x="7376" y="4844"/>
                    <a:pt x="7088" y="5135"/>
                    <a:pt x="7088" y="5491"/>
                  </a:cubicBezTo>
                  <a:cubicBezTo>
                    <a:pt x="7088" y="5491"/>
                    <a:pt x="7088" y="6295"/>
                    <a:pt x="7088" y="6295"/>
                  </a:cubicBezTo>
                  <a:close/>
                  <a:moveTo>
                    <a:pt x="21600" y="6724"/>
                  </a:moveTo>
                  <a:cubicBezTo>
                    <a:pt x="21600" y="10432"/>
                    <a:pt x="18610" y="13448"/>
                    <a:pt x="14934" y="13448"/>
                  </a:cubicBezTo>
                  <a:lnTo>
                    <a:pt x="14934" y="20479"/>
                  </a:lnTo>
                  <a:cubicBezTo>
                    <a:pt x="14934" y="21097"/>
                    <a:pt x="14436" y="21600"/>
                    <a:pt x="13822" y="21600"/>
                  </a:cubicBezTo>
                  <a:lnTo>
                    <a:pt x="1113" y="21600"/>
                  </a:lnTo>
                  <a:cubicBezTo>
                    <a:pt x="499" y="21600"/>
                    <a:pt x="0" y="21097"/>
                    <a:pt x="0" y="20479"/>
                  </a:cubicBezTo>
                  <a:lnTo>
                    <a:pt x="0" y="8724"/>
                  </a:lnTo>
                  <a:cubicBezTo>
                    <a:pt x="0" y="8706"/>
                    <a:pt x="4" y="8691"/>
                    <a:pt x="5" y="8673"/>
                  </a:cubicBezTo>
                  <a:lnTo>
                    <a:pt x="5" y="6724"/>
                  </a:lnTo>
                  <a:cubicBezTo>
                    <a:pt x="5" y="6487"/>
                    <a:pt x="309" y="6295"/>
                    <a:pt x="684" y="6295"/>
                  </a:cubicBezTo>
                  <a:lnTo>
                    <a:pt x="1896" y="6295"/>
                  </a:lnTo>
                  <a:lnTo>
                    <a:pt x="1896" y="5491"/>
                  </a:lnTo>
                  <a:cubicBezTo>
                    <a:pt x="1896" y="4780"/>
                    <a:pt x="2469" y="4201"/>
                    <a:pt x="3174" y="4201"/>
                  </a:cubicBezTo>
                  <a:cubicBezTo>
                    <a:pt x="3879" y="4201"/>
                    <a:pt x="4451" y="4780"/>
                    <a:pt x="4451" y="5491"/>
                  </a:cubicBezTo>
                  <a:lnTo>
                    <a:pt x="4451" y="6295"/>
                  </a:lnTo>
                  <a:lnTo>
                    <a:pt x="6453" y="6295"/>
                  </a:lnTo>
                  <a:lnTo>
                    <a:pt x="6453" y="5491"/>
                  </a:lnTo>
                  <a:cubicBezTo>
                    <a:pt x="6453" y="4780"/>
                    <a:pt x="7026" y="4201"/>
                    <a:pt x="7730" y="4201"/>
                  </a:cubicBezTo>
                  <a:cubicBezTo>
                    <a:pt x="8079" y="4201"/>
                    <a:pt x="8391" y="4346"/>
                    <a:pt x="8620" y="4575"/>
                  </a:cubicBezTo>
                  <a:cubicBezTo>
                    <a:pt x="9511" y="1918"/>
                    <a:pt x="12004" y="0"/>
                    <a:pt x="14934" y="0"/>
                  </a:cubicBezTo>
                  <a:cubicBezTo>
                    <a:pt x="18610" y="0"/>
                    <a:pt x="21600" y="3016"/>
                    <a:pt x="21600" y="6724"/>
                  </a:cubicBezTo>
                  <a:cubicBezTo>
                    <a:pt x="21600" y="6724"/>
                    <a:pt x="21600" y="6724"/>
                    <a:pt x="21600" y="6724"/>
                  </a:cubicBezTo>
                  <a:close/>
                  <a:moveTo>
                    <a:pt x="7687" y="12952"/>
                  </a:moveTo>
                  <a:cubicBezTo>
                    <a:pt x="7418" y="13060"/>
                    <a:pt x="7195" y="13201"/>
                    <a:pt x="7020" y="13377"/>
                  </a:cubicBezTo>
                  <a:cubicBezTo>
                    <a:pt x="6844" y="13552"/>
                    <a:pt x="6713" y="13747"/>
                    <a:pt x="6624" y="13963"/>
                  </a:cubicBezTo>
                  <a:cubicBezTo>
                    <a:pt x="6536" y="14179"/>
                    <a:pt x="6492" y="14385"/>
                    <a:pt x="6492" y="14583"/>
                  </a:cubicBezTo>
                  <a:cubicBezTo>
                    <a:pt x="6492" y="14748"/>
                    <a:pt x="6539" y="14878"/>
                    <a:pt x="6634" y="14972"/>
                  </a:cubicBezTo>
                  <a:cubicBezTo>
                    <a:pt x="6727" y="15068"/>
                    <a:pt x="6845" y="15115"/>
                    <a:pt x="6988" y="15115"/>
                  </a:cubicBezTo>
                  <a:cubicBezTo>
                    <a:pt x="7150" y="15115"/>
                    <a:pt x="7274" y="15063"/>
                    <a:pt x="7358" y="14960"/>
                  </a:cubicBezTo>
                  <a:cubicBezTo>
                    <a:pt x="7442" y="14857"/>
                    <a:pt x="7518" y="14708"/>
                    <a:pt x="7585" y="14515"/>
                  </a:cubicBezTo>
                  <a:cubicBezTo>
                    <a:pt x="7652" y="14323"/>
                    <a:pt x="7699" y="14205"/>
                    <a:pt x="7728" y="14161"/>
                  </a:cubicBezTo>
                  <a:cubicBezTo>
                    <a:pt x="7942" y="13832"/>
                    <a:pt x="8235" y="13665"/>
                    <a:pt x="8609" y="13665"/>
                  </a:cubicBezTo>
                  <a:cubicBezTo>
                    <a:pt x="8785" y="13665"/>
                    <a:pt x="8948" y="13706"/>
                    <a:pt x="9099" y="13787"/>
                  </a:cubicBezTo>
                  <a:cubicBezTo>
                    <a:pt x="9248" y="13868"/>
                    <a:pt x="9366" y="13981"/>
                    <a:pt x="9453" y="14125"/>
                  </a:cubicBezTo>
                  <a:cubicBezTo>
                    <a:pt x="9540" y="14271"/>
                    <a:pt x="9584" y="14436"/>
                    <a:pt x="9584" y="14619"/>
                  </a:cubicBezTo>
                  <a:cubicBezTo>
                    <a:pt x="9584" y="14788"/>
                    <a:pt x="9543" y="14962"/>
                    <a:pt x="9462" y="15139"/>
                  </a:cubicBezTo>
                  <a:cubicBezTo>
                    <a:pt x="9381" y="15316"/>
                    <a:pt x="9262" y="15489"/>
                    <a:pt x="9106" y="15656"/>
                  </a:cubicBezTo>
                  <a:cubicBezTo>
                    <a:pt x="8951" y="15824"/>
                    <a:pt x="8757" y="15993"/>
                    <a:pt x="8523" y="16159"/>
                  </a:cubicBezTo>
                  <a:cubicBezTo>
                    <a:pt x="8392" y="16248"/>
                    <a:pt x="8175" y="16434"/>
                    <a:pt x="7870" y="16717"/>
                  </a:cubicBezTo>
                  <a:cubicBezTo>
                    <a:pt x="7564" y="17001"/>
                    <a:pt x="7223" y="17341"/>
                    <a:pt x="6843" y="17737"/>
                  </a:cubicBezTo>
                  <a:cubicBezTo>
                    <a:pt x="6751" y="17834"/>
                    <a:pt x="6668" y="17969"/>
                    <a:pt x="6590" y="18140"/>
                  </a:cubicBezTo>
                  <a:cubicBezTo>
                    <a:pt x="6514" y="18312"/>
                    <a:pt x="6475" y="18449"/>
                    <a:pt x="6475" y="18552"/>
                  </a:cubicBezTo>
                  <a:cubicBezTo>
                    <a:pt x="6475" y="18713"/>
                    <a:pt x="6535" y="18853"/>
                    <a:pt x="6655" y="18973"/>
                  </a:cubicBezTo>
                  <a:cubicBezTo>
                    <a:pt x="6775" y="19092"/>
                    <a:pt x="6941" y="19151"/>
                    <a:pt x="7155" y="19151"/>
                  </a:cubicBezTo>
                  <a:lnTo>
                    <a:pt x="10302" y="19151"/>
                  </a:lnTo>
                  <a:cubicBezTo>
                    <a:pt x="10490" y="19151"/>
                    <a:pt x="10630" y="19103"/>
                    <a:pt x="10723" y="19005"/>
                  </a:cubicBezTo>
                  <a:cubicBezTo>
                    <a:pt x="10815" y="18907"/>
                    <a:pt x="10862" y="18788"/>
                    <a:pt x="10862" y="18647"/>
                  </a:cubicBezTo>
                  <a:cubicBezTo>
                    <a:pt x="10862" y="18488"/>
                    <a:pt x="10804" y="18364"/>
                    <a:pt x="10686" y="18272"/>
                  </a:cubicBezTo>
                  <a:cubicBezTo>
                    <a:pt x="10570" y="18179"/>
                    <a:pt x="10400" y="18133"/>
                    <a:pt x="10178" y="18133"/>
                  </a:cubicBezTo>
                  <a:lnTo>
                    <a:pt x="7946" y="18133"/>
                  </a:lnTo>
                  <a:cubicBezTo>
                    <a:pt x="8017" y="18024"/>
                    <a:pt x="8087" y="17931"/>
                    <a:pt x="8155" y="17853"/>
                  </a:cubicBezTo>
                  <a:cubicBezTo>
                    <a:pt x="8315" y="17658"/>
                    <a:pt x="8609" y="17383"/>
                    <a:pt x="9038" y="17030"/>
                  </a:cubicBezTo>
                  <a:cubicBezTo>
                    <a:pt x="9468" y="16675"/>
                    <a:pt x="9773" y="16416"/>
                    <a:pt x="9956" y="16251"/>
                  </a:cubicBezTo>
                  <a:cubicBezTo>
                    <a:pt x="10138" y="16086"/>
                    <a:pt x="10317" y="15856"/>
                    <a:pt x="10492" y="15565"/>
                  </a:cubicBezTo>
                  <a:cubicBezTo>
                    <a:pt x="10667" y="15273"/>
                    <a:pt x="10755" y="14949"/>
                    <a:pt x="10755" y="14593"/>
                  </a:cubicBezTo>
                  <a:cubicBezTo>
                    <a:pt x="10755" y="14365"/>
                    <a:pt x="10713" y="14146"/>
                    <a:pt x="10629" y="13935"/>
                  </a:cubicBezTo>
                  <a:cubicBezTo>
                    <a:pt x="10545" y="13723"/>
                    <a:pt x="10428" y="13537"/>
                    <a:pt x="10276" y="13377"/>
                  </a:cubicBezTo>
                  <a:cubicBezTo>
                    <a:pt x="10125" y="13215"/>
                    <a:pt x="9950" y="13089"/>
                    <a:pt x="9750" y="12998"/>
                  </a:cubicBezTo>
                  <a:cubicBezTo>
                    <a:pt x="9443" y="12859"/>
                    <a:pt x="9071" y="12790"/>
                    <a:pt x="8634" y="12790"/>
                  </a:cubicBezTo>
                  <a:cubicBezTo>
                    <a:pt x="8272" y="12790"/>
                    <a:pt x="7956" y="12844"/>
                    <a:pt x="7687" y="12952"/>
                  </a:cubicBezTo>
                  <a:cubicBezTo>
                    <a:pt x="7687" y="12952"/>
                    <a:pt x="7687" y="12952"/>
                    <a:pt x="7687" y="12952"/>
                  </a:cubicBezTo>
                  <a:close/>
                  <a:moveTo>
                    <a:pt x="5161" y="12967"/>
                  </a:moveTo>
                  <a:cubicBezTo>
                    <a:pt x="5253" y="13086"/>
                    <a:pt x="5299" y="13247"/>
                    <a:pt x="5299" y="13455"/>
                  </a:cubicBezTo>
                  <a:lnTo>
                    <a:pt x="5299" y="18392"/>
                  </a:lnTo>
                  <a:cubicBezTo>
                    <a:pt x="5299" y="18970"/>
                    <a:pt x="5103" y="19260"/>
                    <a:pt x="4712" y="19260"/>
                  </a:cubicBezTo>
                  <a:cubicBezTo>
                    <a:pt x="4538" y="19260"/>
                    <a:pt x="4399" y="19201"/>
                    <a:pt x="4294" y="19082"/>
                  </a:cubicBezTo>
                  <a:cubicBezTo>
                    <a:pt x="4189" y="18965"/>
                    <a:pt x="4136" y="18790"/>
                    <a:pt x="4136" y="18561"/>
                  </a:cubicBezTo>
                  <a:lnTo>
                    <a:pt x="4136" y="14637"/>
                  </a:lnTo>
                  <a:cubicBezTo>
                    <a:pt x="3411" y="15197"/>
                    <a:pt x="2924" y="15477"/>
                    <a:pt x="2673" y="15477"/>
                  </a:cubicBezTo>
                  <a:cubicBezTo>
                    <a:pt x="2554" y="15477"/>
                    <a:pt x="2447" y="15429"/>
                    <a:pt x="2355" y="15333"/>
                  </a:cubicBezTo>
                  <a:cubicBezTo>
                    <a:pt x="2262" y="15236"/>
                    <a:pt x="2215" y="15125"/>
                    <a:pt x="2215" y="14999"/>
                  </a:cubicBezTo>
                  <a:cubicBezTo>
                    <a:pt x="2215" y="14853"/>
                    <a:pt x="2261" y="14744"/>
                    <a:pt x="2353" y="14676"/>
                  </a:cubicBezTo>
                  <a:cubicBezTo>
                    <a:pt x="2444" y="14607"/>
                    <a:pt x="2605" y="14516"/>
                    <a:pt x="2835" y="14408"/>
                  </a:cubicBezTo>
                  <a:cubicBezTo>
                    <a:pt x="3180" y="14244"/>
                    <a:pt x="3456" y="14071"/>
                    <a:pt x="3663" y="13890"/>
                  </a:cubicBezTo>
                  <a:cubicBezTo>
                    <a:pt x="3870" y="13709"/>
                    <a:pt x="4053" y="13506"/>
                    <a:pt x="4213" y="13283"/>
                  </a:cubicBezTo>
                  <a:cubicBezTo>
                    <a:pt x="4372" y="13058"/>
                    <a:pt x="4477" y="12920"/>
                    <a:pt x="4525" y="12869"/>
                  </a:cubicBezTo>
                  <a:cubicBezTo>
                    <a:pt x="4573" y="12817"/>
                    <a:pt x="4664" y="12791"/>
                    <a:pt x="4798" y="12791"/>
                  </a:cubicBezTo>
                  <a:cubicBezTo>
                    <a:pt x="4949" y="12790"/>
                    <a:pt x="5071" y="12849"/>
                    <a:pt x="5161" y="12967"/>
                  </a:cubicBezTo>
                  <a:cubicBezTo>
                    <a:pt x="5161" y="12967"/>
                    <a:pt x="5161" y="12967"/>
                    <a:pt x="5161" y="1296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7" name="Shape 10547"/>
            <p:cNvSpPr/>
            <p:nvPr/>
          </p:nvSpPr>
          <p:spPr>
            <a:xfrm>
              <a:off x="6142434" y="3350611"/>
              <a:ext cx="175348" cy="28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20518"/>
                  </a:moveTo>
                  <a:cubicBezTo>
                    <a:pt x="5820" y="20518"/>
                    <a:pt x="1773" y="18047"/>
                    <a:pt x="1773" y="15011"/>
                  </a:cubicBezTo>
                  <a:cubicBezTo>
                    <a:pt x="1773" y="14425"/>
                    <a:pt x="1930" y="13687"/>
                    <a:pt x="2216" y="12889"/>
                  </a:cubicBezTo>
                  <a:lnTo>
                    <a:pt x="4977" y="13608"/>
                  </a:lnTo>
                  <a:lnTo>
                    <a:pt x="7668" y="12744"/>
                  </a:lnTo>
                  <a:lnTo>
                    <a:pt x="10798" y="13601"/>
                  </a:lnTo>
                  <a:lnTo>
                    <a:pt x="13980" y="12734"/>
                  </a:lnTo>
                  <a:lnTo>
                    <a:pt x="17287" y="13608"/>
                  </a:lnTo>
                  <a:lnTo>
                    <a:pt x="19400" y="12942"/>
                  </a:lnTo>
                  <a:cubicBezTo>
                    <a:pt x="19676" y="13720"/>
                    <a:pt x="19827" y="14439"/>
                    <a:pt x="19827" y="15011"/>
                  </a:cubicBezTo>
                  <a:cubicBezTo>
                    <a:pt x="19827" y="18047"/>
                    <a:pt x="15775" y="20518"/>
                    <a:pt x="10798" y="20518"/>
                  </a:cubicBezTo>
                  <a:close/>
                  <a:moveTo>
                    <a:pt x="8879" y="9083"/>
                  </a:moveTo>
                  <a:cubicBezTo>
                    <a:pt x="8879" y="9663"/>
                    <a:pt x="8106" y="10134"/>
                    <a:pt x="7149" y="10134"/>
                  </a:cubicBezTo>
                  <a:cubicBezTo>
                    <a:pt x="6198" y="10134"/>
                    <a:pt x="5425" y="9663"/>
                    <a:pt x="5425" y="9083"/>
                  </a:cubicBezTo>
                  <a:cubicBezTo>
                    <a:pt x="5425" y="8499"/>
                    <a:pt x="6198" y="8028"/>
                    <a:pt x="7149" y="8028"/>
                  </a:cubicBezTo>
                  <a:cubicBezTo>
                    <a:pt x="8106" y="8028"/>
                    <a:pt x="8879" y="8499"/>
                    <a:pt x="8879" y="9083"/>
                  </a:cubicBezTo>
                  <a:close/>
                  <a:moveTo>
                    <a:pt x="12516" y="10589"/>
                  </a:moveTo>
                  <a:cubicBezTo>
                    <a:pt x="12516" y="10770"/>
                    <a:pt x="11354" y="12151"/>
                    <a:pt x="10905" y="12388"/>
                  </a:cubicBezTo>
                  <a:lnTo>
                    <a:pt x="10798" y="12418"/>
                  </a:lnTo>
                  <a:lnTo>
                    <a:pt x="10685" y="12385"/>
                  </a:lnTo>
                  <a:cubicBezTo>
                    <a:pt x="10235" y="12148"/>
                    <a:pt x="9083" y="10800"/>
                    <a:pt x="9083" y="10589"/>
                  </a:cubicBezTo>
                  <a:cubicBezTo>
                    <a:pt x="9083" y="10355"/>
                    <a:pt x="10419" y="10134"/>
                    <a:pt x="10758" y="10134"/>
                  </a:cubicBezTo>
                  <a:cubicBezTo>
                    <a:pt x="11105" y="10134"/>
                    <a:pt x="12516" y="10391"/>
                    <a:pt x="12516" y="10589"/>
                  </a:cubicBezTo>
                  <a:close/>
                  <a:moveTo>
                    <a:pt x="16374" y="9083"/>
                  </a:moveTo>
                  <a:cubicBezTo>
                    <a:pt x="16374" y="9663"/>
                    <a:pt x="15602" y="10134"/>
                    <a:pt x="14651" y="10134"/>
                  </a:cubicBezTo>
                  <a:cubicBezTo>
                    <a:pt x="13694" y="10134"/>
                    <a:pt x="12920" y="9663"/>
                    <a:pt x="12920" y="9083"/>
                  </a:cubicBezTo>
                  <a:cubicBezTo>
                    <a:pt x="12920" y="8499"/>
                    <a:pt x="13694" y="8028"/>
                    <a:pt x="14651" y="8028"/>
                  </a:cubicBezTo>
                  <a:cubicBezTo>
                    <a:pt x="15602" y="8028"/>
                    <a:pt x="16374" y="8499"/>
                    <a:pt x="16374" y="9083"/>
                  </a:cubicBezTo>
                  <a:close/>
                  <a:moveTo>
                    <a:pt x="10798" y="1081"/>
                  </a:moveTo>
                  <a:cubicBezTo>
                    <a:pt x="13861" y="1081"/>
                    <a:pt x="16899" y="3919"/>
                    <a:pt x="18568" y="6928"/>
                  </a:cubicBezTo>
                  <a:lnTo>
                    <a:pt x="17018" y="6473"/>
                  </a:lnTo>
                  <a:lnTo>
                    <a:pt x="14239" y="7346"/>
                  </a:lnTo>
                  <a:lnTo>
                    <a:pt x="10775" y="6489"/>
                  </a:lnTo>
                  <a:lnTo>
                    <a:pt x="7745" y="7343"/>
                  </a:lnTo>
                  <a:lnTo>
                    <a:pt x="4873" y="6479"/>
                  </a:lnTo>
                  <a:lnTo>
                    <a:pt x="2999" y="6980"/>
                  </a:lnTo>
                  <a:cubicBezTo>
                    <a:pt x="4664" y="3952"/>
                    <a:pt x="7722" y="1081"/>
                    <a:pt x="10798" y="1081"/>
                  </a:cubicBezTo>
                  <a:close/>
                  <a:moveTo>
                    <a:pt x="20854" y="12006"/>
                  </a:moveTo>
                  <a:lnTo>
                    <a:pt x="20573" y="11357"/>
                  </a:lnTo>
                  <a:lnTo>
                    <a:pt x="19919" y="11561"/>
                  </a:lnTo>
                  <a:cubicBezTo>
                    <a:pt x="19778" y="10750"/>
                    <a:pt x="19433" y="9182"/>
                    <a:pt x="18714" y="8167"/>
                  </a:cubicBezTo>
                  <a:lnTo>
                    <a:pt x="21341" y="8931"/>
                  </a:lnTo>
                  <a:lnTo>
                    <a:pt x="20854" y="7804"/>
                  </a:lnTo>
                  <a:cubicBezTo>
                    <a:pt x="19227" y="4044"/>
                    <a:pt x="15385" y="0"/>
                    <a:pt x="10798" y="0"/>
                  </a:cubicBezTo>
                  <a:cubicBezTo>
                    <a:pt x="6214" y="0"/>
                    <a:pt x="2372" y="4044"/>
                    <a:pt x="746" y="7804"/>
                  </a:cubicBezTo>
                  <a:lnTo>
                    <a:pt x="281" y="8882"/>
                  </a:lnTo>
                  <a:lnTo>
                    <a:pt x="2875" y="8190"/>
                  </a:lnTo>
                  <a:cubicBezTo>
                    <a:pt x="1806" y="9525"/>
                    <a:pt x="1875" y="10895"/>
                    <a:pt x="2048" y="11673"/>
                  </a:cubicBezTo>
                  <a:lnTo>
                    <a:pt x="1006" y="11403"/>
                  </a:lnTo>
                  <a:lnTo>
                    <a:pt x="746" y="12006"/>
                  </a:lnTo>
                  <a:cubicBezTo>
                    <a:pt x="260" y="13136"/>
                    <a:pt x="0" y="14174"/>
                    <a:pt x="0" y="15011"/>
                  </a:cubicBezTo>
                  <a:cubicBezTo>
                    <a:pt x="0" y="18643"/>
                    <a:pt x="4841" y="21600"/>
                    <a:pt x="10798" y="21600"/>
                  </a:cubicBezTo>
                  <a:cubicBezTo>
                    <a:pt x="16752" y="21600"/>
                    <a:pt x="21600" y="18643"/>
                    <a:pt x="21600" y="15011"/>
                  </a:cubicBezTo>
                  <a:cubicBezTo>
                    <a:pt x="21600" y="14174"/>
                    <a:pt x="21341" y="13136"/>
                    <a:pt x="20854" y="1200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8" name="Shape 10548"/>
            <p:cNvSpPr/>
            <p:nvPr/>
          </p:nvSpPr>
          <p:spPr>
            <a:xfrm>
              <a:off x="6256734" y="3464912"/>
              <a:ext cx="12986" cy="1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30"/>
                  </a:moveTo>
                  <a:cubicBezTo>
                    <a:pt x="0" y="16749"/>
                    <a:pt x="4828" y="21600"/>
                    <a:pt x="10800" y="21600"/>
                  </a:cubicBezTo>
                  <a:cubicBezTo>
                    <a:pt x="16788" y="21600"/>
                    <a:pt x="21600" y="16749"/>
                    <a:pt x="21600" y="10730"/>
                  </a:cubicBezTo>
                  <a:cubicBezTo>
                    <a:pt x="21600" y="8604"/>
                    <a:pt x="20873" y="6751"/>
                    <a:pt x="19852" y="5069"/>
                  </a:cubicBezTo>
                  <a:cubicBezTo>
                    <a:pt x="18830" y="6541"/>
                    <a:pt x="17221" y="7498"/>
                    <a:pt x="15334" y="7498"/>
                  </a:cubicBezTo>
                  <a:cubicBezTo>
                    <a:pt x="12115" y="7498"/>
                    <a:pt x="9562" y="4851"/>
                    <a:pt x="9562" y="1612"/>
                  </a:cubicBezTo>
                  <a:cubicBezTo>
                    <a:pt x="9562" y="1106"/>
                    <a:pt x="9717" y="522"/>
                    <a:pt x="9856" y="0"/>
                  </a:cubicBezTo>
                  <a:cubicBezTo>
                    <a:pt x="4379" y="522"/>
                    <a:pt x="0" y="5069"/>
                    <a:pt x="0" y="1073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9" name="Shape 10549"/>
            <p:cNvSpPr/>
            <p:nvPr/>
          </p:nvSpPr>
          <p:spPr>
            <a:xfrm>
              <a:off x="6194821" y="3464912"/>
              <a:ext cx="12995" cy="1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30"/>
                  </a:moveTo>
                  <a:cubicBezTo>
                    <a:pt x="0" y="16749"/>
                    <a:pt x="4824" y="21600"/>
                    <a:pt x="10792" y="21600"/>
                  </a:cubicBezTo>
                  <a:cubicBezTo>
                    <a:pt x="16791" y="21600"/>
                    <a:pt x="21600" y="16749"/>
                    <a:pt x="21600" y="10730"/>
                  </a:cubicBezTo>
                  <a:cubicBezTo>
                    <a:pt x="21600" y="8604"/>
                    <a:pt x="20858" y="6751"/>
                    <a:pt x="19853" y="5069"/>
                  </a:cubicBezTo>
                  <a:cubicBezTo>
                    <a:pt x="18755" y="6541"/>
                    <a:pt x="17132" y="7498"/>
                    <a:pt x="15245" y="7498"/>
                  </a:cubicBezTo>
                  <a:cubicBezTo>
                    <a:pt x="12122" y="7498"/>
                    <a:pt x="9493" y="4851"/>
                    <a:pt x="9493" y="1612"/>
                  </a:cubicBezTo>
                  <a:cubicBezTo>
                    <a:pt x="9493" y="1106"/>
                    <a:pt x="9633" y="522"/>
                    <a:pt x="9865" y="0"/>
                  </a:cubicBezTo>
                  <a:cubicBezTo>
                    <a:pt x="4314" y="522"/>
                    <a:pt x="0" y="5069"/>
                    <a:pt x="0" y="1073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0" name="Shape 10550"/>
            <p:cNvSpPr/>
            <p:nvPr/>
          </p:nvSpPr>
          <p:spPr>
            <a:xfrm>
              <a:off x="6761559" y="3579211"/>
              <a:ext cx="142633" cy="49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81" y="0"/>
                  </a:moveTo>
                  <a:lnTo>
                    <a:pt x="0" y="17387"/>
                  </a:lnTo>
                  <a:lnTo>
                    <a:pt x="1187" y="21600"/>
                  </a:lnTo>
                  <a:lnTo>
                    <a:pt x="21600" y="21600"/>
                  </a:lnTo>
                  <a:lnTo>
                    <a:pt x="21534" y="20719"/>
                  </a:lnTo>
                  <a:cubicBezTo>
                    <a:pt x="21534" y="20719"/>
                    <a:pt x="8881" y="0"/>
                    <a:pt x="888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1" name="Shape 10551"/>
            <p:cNvSpPr/>
            <p:nvPr/>
          </p:nvSpPr>
          <p:spPr>
            <a:xfrm>
              <a:off x="6747271" y="3512537"/>
              <a:ext cx="102115" cy="73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06" y="15754"/>
                  </a:moveTo>
                  <a:lnTo>
                    <a:pt x="21600" y="3208"/>
                  </a:lnTo>
                  <a:lnTo>
                    <a:pt x="19310" y="0"/>
                  </a:lnTo>
                  <a:lnTo>
                    <a:pt x="3201" y="0"/>
                  </a:lnTo>
                  <a:lnTo>
                    <a:pt x="0" y="8874"/>
                  </a:lnTo>
                  <a:lnTo>
                    <a:pt x="7315" y="21600"/>
                  </a:lnTo>
                  <a:cubicBezTo>
                    <a:pt x="7315" y="21600"/>
                    <a:pt x="14306" y="15754"/>
                    <a:pt x="14306" y="1575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2" name="Shape 10552"/>
            <p:cNvSpPr/>
            <p:nvPr/>
          </p:nvSpPr>
          <p:spPr>
            <a:xfrm>
              <a:off x="6828234" y="3526824"/>
              <a:ext cx="144912" cy="89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20" y="5892"/>
                  </a:moveTo>
                  <a:lnTo>
                    <a:pt x="4861" y="0"/>
                  </a:lnTo>
                  <a:lnTo>
                    <a:pt x="0" y="9814"/>
                  </a:lnTo>
                  <a:lnTo>
                    <a:pt x="13393" y="21600"/>
                  </a:lnTo>
                  <a:lnTo>
                    <a:pt x="21600" y="19099"/>
                  </a:lnTo>
                  <a:cubicBezTo>
                    <a:pt x="21600" y="19099"/>
                    <a:pt x="15820" y="5892"/>
                    <a:pt x="15820" y="589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3" name="Shape 10553"/>
            <p:cNvSpPr/>
            <p:nvPr/>
          </p:nvSpPr>
          <p:spPr>
            <a:xfrm>
              <a:off x="6937772" y="3617312"/>
              <a:ext cx="68480" cy="10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4482" y="0"/>
                  </a:lnTo>
                  <a:cubicBezTo>
                    <a:pt x="14482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4" name="Shape 10554"/>
            <p:cNvSpPr/>
            <p:nvPr/>
          </p:nvSpPr>
          <p:spPr>
            <a:xfrm>
              <a:off x="6799658" y="3360137"/>
              <a:ext cx="226940" cy="186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590" extrusionOk="0">
                  <a:moveTo>
                    <a:pt x="1172" y="13440"/>
                  </a:moveTo>
                  <a:cubicBezTo>
                    <a:pt x="822" y="11915"/>
                    <a:pt x="1172" y="8973"/>
                    <a:pt x="1172" y="8973"/>
                  </a:cubicBezTo>
                  <a:lnTo>
                    <a:pt x="1855" y="8627"/>
                  </a:lnTo>
                  <a:cubicBezTo>
                    <a:pt x="1855" y="8627"/>
                    <a:pt x="1172" y="13440"/>
                    <a:pt x="1172" y="13440"/>
                  </a:cubicBezTo>
                  <a:close/>
                  <a:moveTo>
                    <a:pt x="10550" y="3581"/>
                  </a:moveTo>
                  <a:cubicBezTo>
                    <a:pt x="10550" y="3581"/>
                    <a:pt x="12990" y="5647"/>
                    <a:pt x="13682" y="9372"/>
                  </a:cubicBezTo>
                  <a:lnTo>
                    <a:pt x="9835" y="4131"/>
                  </a:lnTo>
                  <a:cubicBezTo>
                    <a:pt x="9835" y="4131"/>
                    <a:pt x="10550" y="3581"/>
                    <a:pt x="10550" y="3581"/>
                  </a:cubicBezTo>
                  <a:close/>
                  <a:moveTo>
                    <a:pt x="7516" y="17815"/>
                  </a:moveTo>
                  <a:cubicBezTo>
                    <a:pt x="7289" y="15231"/>
                    <a:pt x="6484" y="13178"/>
                    <a:pt x="6345" y="10684"/>
                  </a:cubicBezTo>
                  <a:cubicBezTo>
                    <a:pt x="6361" y="9827"/>
                    <a:pt x="6354" y="9197"/>
                    <a:pt x="6256" y="8384"/>
                  </a:cubicBezTo>
                  <a:cubicBezTo>
                    <a:pt x="6248" y="7925"/>
                    <a:pt x="6224" y="7509"/>
                    <a:pt x="6224" y="7030"/>
                  </a:cubicBezTo>
                  <a:cubicBezTo>
                    <a:pt x="6224" y="6126"/>
                    <a:pt x="6141" y="5209"/>
                    <a:pt x="6141" y="4394"/>
                  </a:cubicBezTo>
                  <a:cubicBezTo>
                    <a:pt x="6149" y="3235"/>
                    <a:pt x="6288" y="2349"/>
                    <a:pt x="6858" y="1729"/>
                  </a:cubicBezTo>
                  <a:cubicBezTo>
                    <a:pt x="7190" y="1352"/>
                    <a:pt x="7458" y="1250"/>
                    <a:pt x="7679" y="1243"/>
                  </a:cubicBezTo>
                  <a:cubicBezTo>
                    <a:pt x="8272" y="1170"/>
                    <a:pt x="9070" y="2329"/>
                    <a:pt x="9460" y="3631"/>
                  </a:cubicBezTo>
                  <a:cubicBezTo>
                    <a:pt x="9110" y="3977"/>
                    <a:pt x="8915" y="4302"/>
                    <a:pt x="8915" y="4302"/>
                  </a:cubicBezTo>
                  <a:cubicBezTo>
                    <a:pt x="7574" y="6665"/>
                    <a:pt x="12649" y="13410"/>
                    <a:pt x="14674" y="9778"/>
                  </a:cubicBezTo>
                  <a:cubicBezTo>
                    <a:pt x="15536" y="8221"/>
                    <a:pt x="14422" y="3753"/>
                    <a:pt x="12372" y="2870"/>
                  </a:cubicBezTo>
                  <a:cubicBezTo>
                    <a:pt x="11575" y="2523"/>
                    <a:pt x="10876" y="2675"/>
                    <a:pt x="10314" y="2979"/>
                  </a:cubicBezTo>
                  <a:cubicBezTo>
                    <a:pt x="9835" y="1516"/>
                    <a:pt x="9005" y="81"/>
                    <a:pt x="7679" y="0"/>
                  </a:cubicBezTo>
                  <a:cubicBezTo>
                    <a:pt x="7176" y="-10"/>
                    <a:pt x="6656" y="266"/>
                    <a:pt x="6190" y="794"/>
                  </a:cubicBezTo>
                  <a:cubicBezTo>
                    <a:pt x="5304" y="1760"/>
                    <a:pt x="5141" y="3133"/>
                    <a:pt x="5141" y="4394"/>
                  </a:cubicBezTo>
                  <a:cubicBezTo>
                    <a:pt x="5141" y="4996"/>
                    <a:pt x="5175" y="5577"/>
                    <a:pt x="5197" y="6144"/>
                  </a:cubicBezTo>
                  <a:cubicBezTo>
                    <a:pt x="4987" y="5910"/>
                    <a:pt x="4752" y="5689"/>
                    <a:pt x="4458" y="5475"/>
                  </a:cubicBezTo>
                  <a:cubicBezTo>
                    <a:pt x="3848" y="4985"/>
                    <a:pt x="3311" y="4712"/>
                    <a:pt x="2791" y="4712"/>
                  </a:cubicBezTo>
                  <a:cubicBezTo>
                    <a:pt x="1473" y="4772"/>
                    <a:pt x="1092" y="6358"/>
                    <a:pt x="1058" y="8087"/>
                  </a:cubicBezTo>
                  <a:cubicBezTo>
                    <a:pt x="-350" y="9524"/>
                    <a:pt x="-610" y="15527"/>
                    <a:pt x="1881" y="14488"/>
                  </a:cubicBezTo>
                  <a:cubicBezTo>
                    <a:pt x="3230" y="13918"/>
                    <a:pt x="3816" y="11741"/>
                    <a:pt x="3685" y="10254"/>
                  </a:cubicBezTo>
                  <a:cubicBezTo>
                    <a:pt x="3685" y="10254"/>
                    <a:pt x="3580" y="8160"/>
                    <a:pt x="2066" y="7845"/>
                  </a:cubicBezTo>
                  <a:cubicBezTo>
                    <a:pt x="2141" y="6430"/>
                    <a:pt x="2449" y="5962"/>
                    <a:pt x="2791" y="5962"/>
                  </a:cubicBezTo>
                  <a:cubicBezTo>
                    <a:pt x="3011" y="5952"/>
                    <a:pt x="3392" y="6104"/>
                    <a:pt x="3913" y="6521"/>
                  </a:cubicBezTo>
                  <a:cubicBezTo>
                    <a:pt x="4856" y="7335"/>
                    <a:pt x="5141" y="7632"/>
                    <a:pt x="5256" y="8396"/>
                  </a:cubicBezTo>
                  <a:cubicBezTo>
                    <a:pt x="5264" y="9106"/>
                    <a:pt x="5337" y="10786"/>
                    <a:pt x="5337" y="10866"/>
                  </a:cubicBezTo>
                  <a:lnTo>
                    <a:pt x="5354" y="10866"/>
                  </a:lnTo>
                  <a:cubicBezTo>
                    <a:pt x="5492" y="13369"/>
                    <a:pt x="5785" y="15282"/>
                    <a:pt x="6004" y="17815"/>
                  </a:cubicBezTo>
                  <a:lnTo>
                    <a:pt x="5086" y="17815"/>
                  </a:lnTo>
                  <a:lnTo>
                    <a:pt x="6687" y="18762"/>
                  </a:lnTo>
                  <a:lnTo>
                    <a:pt x="13487" y="21590"/>
                  </a:lnTo>
                  <a:lnTo>
                    <a:pt x="18781" y="20643"/>
                  </a:lnTo>
                  <a:lnTo>
                    <a:pt x="20990" y="18527"/>
                  </a:lnTo>
                  <a:lnTo>
                    <a:pt x="20990" y="17815"/>
                  </a:lnTo>
                  <a:cubicBezTo>
                    <a:pt x="20990" y="17815"/>
                    <a:pt x="7516" y="17815"/>
                    <a:pt x="7516" y="1781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" name="Shape 10555"/>
            <p:cNvSpPr/>
            <p:nvPr/>
          </p:nvSpPr>
          <p:spPr>
            <a:xfrm>
              <a:off x="6956822" y="3541111"/>
              <a:ext cx="70052" cy="84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13"/>
                  </a:moveTo>
                  <a:lnTo>
                    <a:pt x="11226" y="17545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083" y="2117"/>
                  </a:lnTo>
                  <a:cubicBezTo>
                    <a:pt x="17083" y="2117"/>
                    <a:pt x="0" y="4013"/>
                    <a:pt x="0" y="401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6" name="Shape 10556"/>
            <p:cNvSpPr/>
            <p:nvPr/>
          </p:nvSpPr>
          <p:spPr>
            <a:xfrm>
              <a:off x="7599759" y="3360136"/>
              <a:ext cx="266319" cy="26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17482"/>
                  </a:moveTo>
                  <a:cubicBezTo>
                    <a:pt x="15697" y="19267"/>
                    <a:pt x="13324" y="20250"/>
                    <a:pt x="10800" y="20250"/>
                  </a:cubicBezTo>
                  <a:cubicBezTo>
                    <a:pt x="8276" y="20250"/>
                    <a:pt x="5903" y="19267"/>
                    <a:pt x="4118" y="17482"/>
                  </a:cubicBezTo>
                  <a:cubicBezTo>
                    <a:pt x="2702" y="16067"/>
                    <a:pt x="1793" y="14281"/>
                    <a:pt x="1475" y="12344"/>
                  </a:cubicBezTo>
                  <a:cubicBezTo>
                    <a:pt x="1633" y="11673"/>
                    <a:pt x="1937" y="11061"/>
                    <a:pt x="2432" y="10629"/>
                  </a:cubicBezTo>
                  <a:cubicBezTo>
                    <a:pt x="2642" y="10416"/>
                    <a:pt x="2417" y="9779"/>
                    <a:pt x="1445" y="9457"/>
                  </a:cubicBezTo>
                  <a:cubicBezTo>
                    <a:pt x="1614" y="8256"/>
                    <a:pt x="2011" y="7111"/>
                    <a:pt x="2615" y="6071"/>
                  </a:cubicBezTo>
                  <a:cubicBezTo>
                    <a:pt x="3776" y="6256"/>
                    <a:pt x="5099" y="4952"/>
                    <a:pt x="5424" y="3980"/>
                  </a:cubicBezTo>
                  <a:cubicBezTo>
                    <a:pt x="5845" y="3663"/>
                    <a:pt x="5597" y="3414"/>
                    <a:pt x="5161" y="3214"/>
                  </a:cubicBezTo>
                  <a:cubicBezTo>
                    <a:pt x="6782" y="2004"/>
                    <a:pt x="8741" y="1350"/>
                    <a:pt x="10800" y="1350"/>
                  </a:cubicBezTo>
                  <a:cubicBezTo>
                    <a:pt x="12235" y="1350"/>
                    <a:pt x="13620" y="1668"/>
                    <a:pt x="14877" y="2270"/>
                  </a:cubicBezTo>
                  <a:cubicBezTo>
                    <a:pt x="14828" y="3028"/>
                    <a:pt x="13890" y="2926"/>
                    <a:pt x="13382" y="2340"/>
                  </a:cubicBezTo>
                  <a:cubicBezTo>
                    <a:pt x="13137" y="2318"/>
                    <a:pt x="12816" y="2396"/>
                    <a:pt x="12480" y="2540"/>
                  </a:cubicBezTo>
                  <a:cubicBezTo>
                    <a:pt x="11473" y="2972"/>
                    <a:pt x="10330" y="3971"/>
                    <a:pt x="10744" y="4433"/>
                  </a:cubicBezTo>
                  <a:cubicBezTo>
                    <a:pt x="11477" y="3939"/>
                    <a:pt x="12306" y="4119"/>
                    <a:pt x="11722" y="5094"/>
                  </a:cubicBezTo>
                  <a:cubicBezTo>
                    <a:pt x="10912" y="6364"/>
                    <a:pt x="10217" y="4621"/>
                    <a:pt x="9390" y="5134"/>
                  </a:cubicBezTo>
                  <a:cubicBezTo>
                    <a:pt x="9792" y="5485"/>
                    <a:pt x="8307" y="6005"/>
                    <a:pt x="7865" y="6028"/>
                  </a:cubicBezTo>
                  <a:cubicBezTo>
                    <a:pt x="6967" y="5883"/>
                    <a:pt x="8630" y="6684"/>
                    <a:pt x="7998" y="6959"/>
                  </a:cubicBezTo>
                  <a:cubicBezTo>
                    <a:pt x="6158" y="7261"/>
                    <a:pt x="8905" y="8268"/>
                    <a:pt x="8948" y="6780"/>
                  </a:cubicBezTo>
                  <a:cubicBezTo>
                    <a:pt x="10656" y="5837"/>
                    <a:pt x="10713" y="8822"/>
                    <a:pt x="12490" y="8408"/>
                  </a:cubicBezTo>
                  <a:cubicBezTo>
                    <a:pt x="12002" y="7694"/>
                    <a:pt x="12593" y="6850"/>
                    <a:pt x="13510" y="6743"/>
                  </a:cubicBezTo>
                  <a:cubicBezTo>
                    <a:pt x="15172" y="7204"/>
                    <a:pt x="12409" y="8012"/>
                    <a:pt x="13626" y="8227"/>
                  </a:cubicBezTo>
                  <a:cubicBezTo>
                    <a:pt x="13496" y="8904"/>
                    <a:pt x="11925" y="9096"/>
                    <a:pt x="11348" y="9698"/>
                  </a:cubicBezTo>
                  <a:cubicBezTo>
                    <a:pt x="9492" y="9648"/>
                    <a:pt x="8785" y="6948"/>
                    <a:pt x="6805" y="8192"/>
                  </a:cubicBezTo>
                  <a:cubicBezTo>
                    <a:pt x="5452" y="8482"/>
                    <a:pt x="4693" y="10360"/>
                    <a:pt x="5061" y="11623"/>
                  </a:cubicBezTo>
                  <a:cubicBezTo>
                    <a:pt x="5673" y="13387"/>
                    <a:pt x="7027" y="13530"/>
                    <a:pt x="8605" y="13598"/>
                  </a:cubicBezTo>
                  <a:cubicBezTo>
                    <a:pt x="10058" y="14352"/>
                    <a:pt x="9692" y="17040"/>
                    <a:pt x="10248" y="18579"/>
                  </a:cubicBezTo>
                  <a:cubicBezTo>
                    <a:pt x="11074" y="19346"/>
                    <a:pt x="13473" y="21178"/>
                    <a:pt x="13439" y="18863"/>
                  </a:cubicBezTo>
                  <a:cubicBezTo>
                    <a:pt x="13175" y="17275"/>
                    <a:pt x="15208" y="14210"/>
                    <a:pt x="15973" y="12826"/>
                  </a:cubicBezTo>
                  <a:cubicBezTo>
                    <a:pt x="17173" y="10843"/>
                    <a:pt x="14766" y="13034"/>
                    <a:pt x="14220" y="12097"/>
                  </a:cubicBezTo>
                  <a:cubicBezTo>
                    <a:pt x="13865" y="10020"/>
                    <a:pt x="15951" y="11861"/>
                    <a:pt x="16879" y="11235"/>
                  </a:cubicBezTo>
                  <a:cubicBezTo>
                    <a:pt x="17761" y="11778"/>
                    <a:pt x="19164" y="10802"/>
                    <a:pt x="19337" y="12330"/>
                  </a:cubicBezTo>
                  <a:cubicBezTo>
                    <a:pt x="19506" y="13266"/>
                    <a:pt x="19777" y="13111"/>
                    <a:pt x="20061" y="12693"/>
                  </a:cubicBezTo>
                  <a:cubicBezTo>
                    <a:pt x="19697" y="14495"/>
                    <a:pt x="18812" y="16152"/>
                    <a:pt x="17482" y="17482"/>
                  </a:cubicBezTo>
                  <a:close/>
                  <a:moveTo>
                    <a:pt x="18437" y="3163"/>
                  </a:moveTo>
                  <a:cubicBezTo>
                    <a:pt x="16397" y="1124"/>
                    <a:pt x="13685" y="0"/>
                    <a:pt x="10800" y="0"/>
                  </a:cubicBezTo>
                  <a:cubicBezTo>
                    <a:pt x="7915" y="0"/>
                    <a:pt x="5203" y="1124"/>
                    <a:pt x="3163" y="3163"/>
                  </a:cubicBezTo>
                  <a:cubicBezTo>
                    <a:pt x="1123" y="5203"/>
                    <a:pt x="0" y="7915"/>
                    <a:pt x="0" y="10800"/>
                  </a:cubicBezTo>
                  <a:cubicBezTo>
                    <a:pt x="0" y="13685"/>
                    <a:pt x="1123" y="16397"/>
                    <a:pt x="3163" y="18436"/>
                  </a:cubicBezTo>
                  <a:cubicBezTo>
                    <a:pt x="5203" y="20476"/>
                    <a:pt x="7915" y="21600"/>
                    <a:pt x="10800" y="21600"/>
                  </a:cubicBezTo>
                  <a:cubicBezTo>
                    <a:pt x="13685" y="21600"/>
                    <a:pt x="16397" y="20476"/>
                    <a:pt x="18437" y="18436"/>
                  </a:cubicBezTo>
                  <a:cubicBezTo>
                    <a:pt x="20477" y="16397"/>
                    <a:pt x="21600" y="13685"/>
                    <a:pt x="21600" y="10800"/>
                  </a:cubicBezTo>
                  <a:cubicBezTo>
                    <a:pt x="21600" y="7915"/>
                    <a:pt x="20477" y="5203"/>
                    <a:pt x="18437" y="316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7" name="Shape 10557"/>
            <p:cNvSpPr/>
            <p:nvPr/>
          </p:nvSpPr>
          <p:spPr>
            <a:xfrm>
              <a:off x="3318272" y="3945924"/>
              <a:ext cx="210998" cy="232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11940" y="20277"/>
                  </a:moveTo>
                  <a:cubicBezTo>
                    <a:pt x="6160" y="20277"/>
                    <a:pt x="1456" y="16003"/>
                    <a:pt x="1456" y="10749"/>
                  </a:cubicBezTo>
                  <a:cubicBezTo>
                    <a:pt x="1456" y="6014"/>
                    <a:pt x="5329" y="2039"/>
                    <a:pt x="10348" y="1334"/>
                  </a:cubicBezTo>
                  <a:cubicBezTo>
                    <a:pt x="9289" y="2982"/>
                    <a:pt x="8736" y="4839"/>
                    <a:pt x="8736" y="6779"/>
                  </a:cubicBezTo>
                  <a:cubicBezTo>
                    <a:pt x="8736" y="12332"/>
                    <a:pt x="13351" y="16924"/>
                    <a:pt x="19277" y="17557"/>
                  </a:cubicBezTo>
                  <a:cubicBezTo>
                    <a:pt x="17326" y="19300"/>
                    <a:pt x="14724" y="20277"/>
                    <a:pt x="11940" y="20277"/>
                  </a:cubicBezTo>
                  <a:close/>
                  <a:moveTo>
                    <a:pt x="21474" y="16672"/>
                  </a:moveTo>
                  <a:cubicBezTo>
                    <a:pt x="21349" y="16445"/>
                    <a:pt x="21077" y="16304"/>
                    <a:pt x="20812" y="16308"/>
                  </a:cubicBezTo>
                  <a:lnTo>
                    <a:pt x="20679" y="16314"/>
                  </a:lnTo>
                  <a:cubicBezTo>
                    <a:pt x="14897" y="16314"/>
                    <a:pt x="10192" y="12046"/>
                    <a:pt x="10192" y="6792"/>
                  </a:cubicBezTo>
                  <a:cubicBezTo>
                    <a:pt x="10192" y="4669"/>
                    <a:pt x="10946" y="2672"/>
                    <a:pt x="12373" y="992"/>
                  </a:cubicBezTo>
                  <a:cubicBezTo>
                    <a:pt x="12543" y="791"/>
                    <a:pt x="12572" y="543"/>
                    <a:pt x="12447" y="316"/>
                  </a:cubicBezTo>
                  <a:cubicBezTo>
                    <a:pt x="12323" y="92"/>
                    <a:pt x="12071" y="0"/>
                    <a:pt x="11795" y="0"/>
                  </a:cubicBezTo>
                  <a:lnTo>
                    <a:pt x="11786" y="0"/>
                  </a:lnTo>
                  <a:cubicBezTo>
                    <a:pt x="5288" y="0"/>
                    <a:pt x="0" y="4893"/>
                    <a:pt x="0" y="10799"/>
                  </a:cubicBezTo>
                  <a:cubicBezTo>
                    <a:pt x="0" y="16782"/>
                    <a:pt x="5357" y="21600"/>
                    <a:pt x="11940" y="21600"/>
                  </a:cubicBezTo>
                  <a:cubicBezTo>
                    <a:pt x="15670" y="21600"/>
                    <a:pt x="19117" y="20059"/>
                    <a:pt x="21399" y="17370"/>
                  </a:cubicBezTo>
                  <a:cubicBezTo>
                    <a:pt x="21571" y="17169"/>
                    <a:pt x="21600" y="16898"/>
                    <a:pt x="21474" y="1667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8" name="Shape 10558"/>
            <p:cNvSpPr/>
            <p:nvPr/>
          </p:nvSpPr>
          <p:spPr>
            <a:xfrm>
              <a:off x="3346847" y="4069749"/>
              <a:ext cx="98310" cy="8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528" extrusionOk="0">
                  <a:moveTo>
                    <a:pt x="1550" y="761"/>
                  </a:moveTo>
                  <a:cubicBezTo>
                    <a:pt x="1478" y="259"/>
                    <a:pt x="1077" y="-72"/>
                    <a:pt x="646" y="13"/>
                  </a:cubicBezTo>
                  <a:cubicBezTo>
                    <a:pt x="222" y="98"/>
                    <a:pt x="-63" y="577"/>
                    <a:pt x="12" y="1074"/>
                  </a:cubicBezTo>
                  <a:cubicBezTo>
                    <a:pt x="1774" y="12926"/>
                    <a:pt x="10497" y="21528"/>
                    <a:pt x="20756" y="21528"/>
                  </a:cubicBezTo>
                  <a:cubicBezTo>
                    <a:pt x="21187" y="21528"/>
                    <a:pt x="21537" y="21121"/>
                    <a:pt x="21537" y="20616"/>
                  </a:cubicBezTo>
                  <a:cubicBezTo>
                    <a:pt x="21537" y="20104"/>
                    <a:pt x="21187" y="19697"/>
                    <a:pt x="20756" y="19697"/>
                  </a:cubicBezTo>
                  <a:cubicBezTo>
                    <a:pt x="11255" y="19697"/>
                    <a:pt x="3181" y="11732"/>
                    <a:pt x="1550" y="76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9" name="Shape 10559"/>
            <p:cNvSpPr/>
            <p:nvPr/>
          </p:nvSpPr>
          <p:spPr>
            <a:xfrm>
              <a:off x="3346847" y="4055461"/>
              <a:ext cx="7247" cy="12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600" extrusionOk="0">
                  <a:moveTo>
                    <a:pt x="11374" y="21600"/>
                  </a:moveTo>
                  <a:cubicBezTo>
                    <a:pt x="17157" y="21600"/>
                    <a:pt x="21600" y="18092"/>
                    <a:pt x="21286" y="14672"/>
                  </a:cubicBezTo>
                  <a:cubicBezTo>
                    <a:pt x="21081" y="12013"/>
                    <a:pt x="20971" y="8860"/>
                    <a:pt x="20971" y="6144"/>
                  </a:cubicBezTo>
                  <a:cubicBezTo>
                    <a:pt x="20971" y="2732"/>
                    <a:pt x="16268" y="0"/>
                    <a:pt x="10499" y="0"/>
                  </a:cubicBezTo>
                  <a:cubicBezTo>
                    <a:pt x="4716" y="0"/>
                    <a:pt x="0" y="2910"/>
                    <a:pt x="0" y="6322"/>
                  </a:cubicBezTo>
                  <a:cubicBezTo>
                    <a:pt x="0" y="9232"/>
                    <a:pt x="164" y="12368"/>
                    <a:pt x="369" y="15246"/>
                  </a:cubicBezTo>
                  <a:cubicBezTo>
                    <a:pt x="629" y="18552"/>
                    <a:pt x="5277" y="21600"/>
                    <a:pt x="10841" y="21600"/>
                  </a:cubicBezTo>
                  <a:cubicBezTo>
                    <a:pt x="10841" y="21600"/>
                    <a:pt x="11374" y="21600"/>
                    <a:pt x="11374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0" name="Shape 10560"/>
            <p:cNvSpPr/>
            <p:nvPr/>
          </p:nvSpPr>
          <p:spPr>
            <a:xfrm>
              <a:off x="3446859" y="4003074"/>
              <a:ext cx="12683" cy="1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0" y="21600"/>
                  </a:moveTo>
                  <a:cubicBezTo>
                    <a:pt x="16776" y="21600"/>
                    <a:pt x="21600" y="16758"/>
                    <a:pt x="21600" y="10808"/>
                  </a:cubicBezTo>
                  <a:cubicBezTo>
                    <a:pt x="21600" y="4826"/>
                    <a:pt x="16776" y="0"/>
                    <a:pt x="10820" y="0"/>
                  </a:cubicBezTo>
                  <a:cubicBezTo>
                    <a:pt x="4832" y="0"/>
                    <a:pt x="0" y="4826"/>
                    <a:pt x="0" y="10808"/>
                  </a:cubicBezTo>
                  <a:cubicBezTo>
                    <a:pt x="0" y="16758"/>
                    <a:pt x="4832" y="21600"/>
                    <a:pt x="1082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1" name="Shape 10561"/>
            <p:cNvSpPr/>
            <p:nvPr/>
          </p:nvSpPr>
          <p:spPr>
            <a:xfrm>
              <a:off x="3489722" y="3974499"/>
              <a:ext cx="12688" cy="12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6" y="21600"/>
                  </a:moveTo>
                  <a:cubicBezTo>
                    <a:pt x="16762" y="21600"/>
                    <a:pt x="21600" y="16777"/>
                    <a:pt x="21600" y="10800"/>
                  </a:cubicBezTo>
                  <a:cubicBezTo>
                    <a:pt x="21600" y="4854"/>
                    <a:pt x="16762" y="0"/>
                    <a:pt x="10816" y="0"/>
                  </a:cubicBezTo>
                  <a:cubicBezTo>
                    <a:pt x="4830" y="0"/>
                    <a:pt x="0" y="4854"/>
                    <a:pt x="0" y="10800"/>
                  </a:cubicBezTo>
                  <a:cubicBezTo>
                    <a:pt x="0" y="16777"/>
                    <a:pt x="4830" y="21600"/>
                    <a:pt x="10816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2" name="Shape 10562"/>
            <p:cNvSpPr/>
            <p:nvPr/>
          </p:nvSpPr>
          <p:spPr>
            <a:xfrm>
              <a:off x="3475434" y="4031649"/>
              <a:ext cx="12702" cy="12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4" y="21600"/>
                  </a:moveTo>
                  <a:cubicBezTo>
                    <a:pt x="16752" y="21600"/>
                    <a:pt x="21600" y="16769"/>
                    <a:pt x="21600" y="10800"/>
                  </a:cubicBezTo>
                  <a:cubicBezTo>
                    <a:pt x="21600" y="4854"/>
                    <a:pt x="16752" y="0"/>
                    <a:pt x="10804" y="0"/>
                  </a:cubicBezTo>
                  <a:cubicBezTo>
                    <a:pt x="4825" y="0"/>
                    <a:pt x="0" y="4854"/>
                    <a:pt x="0" y="10800"/>
                  </a:cubicBezTo>
                  <a:cubicBezTo>
                    <a:pt x="0" y="16769"/>
                    <a:pt x="4825" y="21600"/>
                    <a:pt x="10804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3" name="Shape 10563"/>
            <p:cNvSpPr/>
            <p:nvPr/>
          </p:nvSpPr>
          <p:spPr>
            <a:xfrm>
              <a:off x="8599884" y="3364899"/>
              <a:ext cx="258459" cy="258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25" y="19135"/>
                  </a:moveTo>
                  <a:cubicBezTo>
                    <a:pt x="16628" y="19105"/>
                    <a:pt x="16635" y="19073"/>
                    <a:pt x="16645" y="19042"/>
                  </a:cubicBezTo>
                  <a:cubicBezTo>
                    <a:pt x="16667" y="18979"/>
                    <a:pt x="16685" y="18916"/>
                    <a:pt x="16711" y="18856"/>
                  </a:cubicBezTo>
                  <a:cubicBezTo>
                    <a:pt x="16792" y="18676"/>
                    <a:pt x="16874" y="18498"/>
                    <a:pt x="16957" y="18319"/>
                  </a:cubicBezTo>
                  <a:cubicBezTo>
                    <a:pt x="17046" y="18122"/>
                    <a:pt x="17137" y="17926"/>
                    <a:pt x="17227" y="17730"/>
                  </a:cubicBezTo>
                  <a:cubicBezTo>
                    <a:pt x="17282" y="17609"/>
                    <a:pt x="17290" y="17485"/>
                    <a:pt x="17262" y="17356"/>
                  </a:cubicBezTo>
                  <a:cubicBezTo>
                    <a:pt x="17229" y="17205"/>
                    <a:pt x="17200" y="17053"/>
                    <a:pt x="17170" y="16901"/>
                  </a:cubicBezTo>
                  <a:cubicBezTo>
                    <a:pt x="17140" y="16751"/>
                    <a:pt x="17138" y="16602"/>
                    <a:pt x="17190" y="16455"/>
                  </a:cubicBezTo>
                  <a:cubicBezTo>
                    <a:pt x="17288" y="16179"/>
                    <a:pt x="17420" y="15923"/>
                    <a:pt x="17634" y="15717"/>
                  </a:cubicBezTo>
                  <a:cubicBezTo>
                    <a:pt x="17700" y="15652"/>
                    <a:pt x="17762" y="15582"/>
                    <a:pt x="17822" y="15512"/>
                  </a:cubicBezTo>
                  <a:cubicBezTo>
                    <a:pt x="17900" y="15420"/>
                    <a:pt x="17960" y="15315"/>
                    <a:pt x="18002" y="15203"/>
                  </a:cubicBezTo>
                  <a:cubicBezTo>
                    <a:pt x="18056" y="15059"/>
                    <a:pt x="18075" y="14912"/>
                    <a:pt x="18045" y="14759"/>
                  </a:cubicBezTo>
                  <a:cubicBezTo>
                    <a:pt x="18022" y="14641"/>
                    <a:pt x="17980" y="14529"/>
                    <a:pt x="17940" y="14415"/>
                  </a:cubicBezTo>
                  <a:cubicBezTo>
                    <a:pt x="17907" y="14321"/>
                    <a:pt x="17873" y="14227"/>
                    <a:pt x="17845" y="14131"/>
                  </a:cubicBezTo>
                  <a:cubicBezTo>
                    <a:pt x="17799" y="13976"/>
                    <a:pt x="17794" y="13817"/>
                    <a:pt x="17836" y="13661"/>
                  </a:cubicBezTo>
                  <a:cubicBezTo>
                    <a:pt x="17863" y="13560"/>
                    <a:pt x="17899" y="13462"/>
                    <a:pt x="17934" y="13364"/>
                  </a:cubicBezTo>
                  <a:cubicBezTo>
                    <a:pt x="17970" y="13262"/>
                    <a:pt x="18012" y="13163"/>
                    <a:pt x="18048" y="13060"/>
                  </a:cubicBezTo>
                  <a:cubicBezTo>
                    <a:pt x="18095" y="12927"/>
                    <a:pt x="18121" y="12791"/>
                    <a:pt x="18108" y="12651"/>
                  </a:cubicBezTo>
                  <a:cubicBezTo>
                    <a:pt x="18099" y="12554"/>
                    <a:pt x="18083" y="12459"/>
                    <a:pt x="18059" y="12365"/>
                  </a:cubicBezTo>
                  <a:cubicBezTo>
                    <a:pt x="18035" y="12266"/>
                    <a:pt x="17992" y="12247"/>
                    <a:pt x="17899" y="12284"/>
                  </a:cubicBezTo>
                  <a:cubicBezTo>
                    <a:pt x="17863" y="12298"/>
                    <a:pt x="17828" y="12315"/>
                    <a:pt x="17792" y="12331"/>
                  </a:cubicBezTo>
                  <a:cubicBezTo>
                    <a:pt x="17683" y="12377"/>
                    <a:pt x="17614" y="12357"/>
                    <a:pt x="17558" y="12278"/>
                  </a:cubicBezTo>
                  <a:cubicBezTo>
                    <a:pt x="17516" y="12218"/>
                    <a:pt x="17457" y="12183"/>
                    <a:pt x="17387" y="12165"/>
                  </a:cubicBezTo>
                  <a:cubicBezTo>
                    <a:pt x="17328" y="12149"/>
                    <a:pt x="17268" y="12129"/>
                    <a:pt x="17207" y="12125"/>
                  </a:cubicBezTo>
                  <a:cubicBezTo>
                    <a:pt x="17003" y="12110"/>
                    <a:pt x="16798" y="12118"/>
                    <a:pt x="16593" y="12131"/>
                  </a:cubicBezTo>
                  <a:cubicBezTo>
                    <a:pt x="16443" y="12139"/>
                    <a:pt x="16292" y="12145"/>
                    <a:pt x="16141" y="12147"/>
                  </a:cubicBezTo>
                  <a:cubicBezTo>
                    <a:pt x="16095" y="12148"/>
                    <a:pt x="16049" y="12138"/>
                    <a:pt x="16004" y="12129"/>
                  </a:cubicBezTo>
                  <a:cubicBezTo>
                    <a:pt x="15882" y="12107"/>
                    <a:pt x="15767" y="12062"/>
                    <a:pt x="15655" y="12009"/>
                  </a:cubicBezTo>
                  <a:cubicBezTo>
                    <a:pt x="15451" y="11911"/>
                    <a:pt x="15267" y="11785"/>
                    <a:pt x="15090" y="11646"/>
                  </a:cubicBezTo>
                  <a:cubicBezTo>
                    <a:pt x="14805" y="11419"/>
                    <a:pt x="14548" y="11161"/>
                    <a:pt x="14287" y="10909"/>
                  </a:cubicBezTo>
                  <a:cubicBezTo>
                    <a:pt x="14251" y="10876"/>
                    <a:pt x="14230" y="10836"/>
                    <a:pt x="14218" y="10790"/>
                  </a:cubicBezTo>
                  <a:cubicBezTo>
                    <a:pt x="14203" y="10735"/>
                    <a:pt x="14192" y="10677"/>
                    <a:pt x="14187" y="10620"/>
                  </a:cubicBezTo>
                  <a:cubicBezTo>
                    <a:pt x="14163" y="10356"/>
                    <a:pt x="14196" y="10096"/>
                    <a:pt x="14245" y="9837"/>
                  </a:cubicBezTo>
                  <a:cubicBezTo>
                    <a:pt x="14297" y="9559"/>
                    <a:pt x="14368" y="9286"/>
                    <a:pt x="14447" y="9015"/>
                  </a:cubicBezTo>
                  <a:cubicBezTo>
                    <a:pt x="14491" y="8862"/>
                    <a:pt x="14517" y="8706"/>
                    <a:pt x="14514" y="8547"/>
                  </a:cubicBezTo>
                  <a:cubicBezTo>
                    <a:pt x="14514" y="8479"/>
                    <a:pt x="14510" y="8415"/>
                    <a:pt x="14474" y="8357"/>
                  </a:cubicBezTo>
                  <a:cubicBezTo>
                    <a:pt x="14444" y="8305"/>
                    <a:pt x="14444" y="8252"/>
                    <a:pt x="14468" y="8200"/>
                  </a:cubicBezTo>
                  <a:cubicBezTo>
                    <a:pt x="14506" y="8117"/>
                    <a:pt x="14542" y="8030"/>
                    <a:pt x="14591" y="7952"/>
                  </a:cubicBezTo>
                  <a:cubicBezTo>
                    <a:pt x="14754" y="7686"/>
                    <a:pt x="14992" y="7516"/>
                    <a:pt x="15291" y="7436"/>
                  </a:cubicBezTo>
                  <a:cubicBezTo>
                    <a:pt x="15358" y="7418"/>
                    <a:pt x="15410" y="7388"/>
                    <a:pt x="15453" y="7334"/>
                  </a:cubicBezTo>
                  <a:cubicBezTo>
                    <a:pt x="15565" y="7196"/>
                    <a:pt x="15683" y="7062"/>
                    <a:pt x="15794" y="6924"/>
                  </a:cubicBezTo>
                  <a:cubicBezTo>
                    <a:pt x="15833" y="6876"/>
                    <a:pt x="15878" y="6849"/>
                    <a:pt x="15935" y="6831"/>
                  </a:cubicBezTo>
                  <a:cubicBezTo>
                    <a:pt x="16109" y="6782"/>
                    <a:pt x="16283" y="6727"/>
                    <a:pt x="16456" y="6673"/>
                  </a:cubicBezTo>
                  <a:cubicBezTo>
                    <a:pt x="16608" y="6626"/>
                    <a:pt x="16763" y="6601"/>
                    <a:pt x="16923" y="6595"/>
                  </a:cubicBezTo>
                  <a:cubicBezTo>
                    <a:pt x="17213" y="6584"/>
                    <a:pt x="17493" y="6618"/>
                    <a:pt x="17764" y="6723"/>
                  </a:cubicBezTo>
                  <a:cubicBezTo>
                    <a:pt x="17810" y="6740"/>
                    <a:pt x="17855" y="6740"/>
                    <a:pt x="17900" y="6740"/>
                  </a:cubicBezTo>
                  <a:cubicBezTo>
                    <a:pt x="18062" y="6738"/>
                    <a:pt x="18225" y="6737"/>
                    <a:pt x="18386" y="6762"/>
                  </a:cubicBezTo>
                  <a:cubicBezTo>
                    <a:pt x="18541" y="6788"/>
                    <a:pt x="18683" y="6829"/>
                    <a:pt x="18810" y="6932"/>
                  </a:cubicBezTo>
                  <a:cubicBezTo>
                    <a:pt x="19031" y="7114"/>
                    <a:pt x="19262" y="7283"/>
                    <a:pt x="19489" y="7458"/>
                  </a:cubicBezTo>
                  <a:cubicBezTo>
                    <a:pt x="19613" y="7554"/>
                    <a:pt x="19613" y="7554"/>
                    <a:pt x="19771" y="7550"/>
                  </a:cubicBezTo>
                  <a:cubicBezTo>
                    <a:pt x="20000" y="7545"/>
                    <a:pt x="20227" y="7547"/>
                    <a:pt x="20453" y="7591"/>
                  </a:cubicBezTo>
                  <a:cubicBezTo>
                    <a:pt x="20788" y="8600"/>
                    <a:pt x="20974" y="9679"/>
                    <a:pt x="20974" y="10799"/>
                  </a:cubicBezTo>
                  <a:cubicBezTo>
                    <a:pt x="20975" y="14245"/>
                    <a:pt x="19252" y="17293"/>
                    <a:pt x="16625" y="19135"/>
                  </a:cubicBezTo>
                  <a:close/>
                  <a:moveTo>
                    <a:pt x="13247" y="2083"/>
                  </a:moveTo>
                  <a:cubicBezTo>
                    <a:pt x="13169" y="2148"/>
                    <a:pt x="13140" y="2230"/>
                    <a:pt x="13118" y="2320"/>
                  </a:cubicBezTo>
                  <a:cubicBezTo>
                    <a:pt x="13110" y="2349"/>
                    <a:pt x="13098" y="2378"/>
                    <a:pt x="13084" y="2419"/>
                  </a:cubicBezTo>
                  <a:cubicBezTo>
                    <a:pt x="12926" y="2402"/>
                    <a:pt x="12781" y="2374"/>
                    <a:pt x="12635" y="2335"/>
                  </a:cubicBezTo>
                  <a:cubicBezTo>
                    <a:pt x="12567" y="2317"/>
                    <a:pt x="12507" y="2284"/>
                    <a:pt x="12451" y="2242"/>
                  </a:cubicBezTo>
                  <a:cubicBezTo>
                    <a:pt x="12425" y="2225"/>
                    <a:pt x="12402" y="2203"/>
                    <a:pt x="12383" y="2180"/>
                  </a:cubicBezTo>
                  <a:cubicBezTo>
                    <a:pt x="12317" y="2100"/>
                    <a:pt x="12337" y="1999"/>
                    <a:pt x="12432" y="1961"/>
                  </a:cubicBezTo>
                  <a:cubicBezTo>
                    <a:pt x="12622" y="1887"/>
                    <a:pt x="12814" y="1819"/>
                    <a:pt x="13005" y="1746"/>
                  </a:cubicBezTo>
                  <a:cubicBezTo>
                    <a:pt x="13032" y="1736"/>
                    <a:pt x="13057" y="1736"/>
                    <a:pt x="13083" y="1748"/>
                  </a:cubicBezTo>
                  <a:cubicBezTo>
                    <a:pt x="13145" y="1779"/>
                    <a:pt x="13204" y="1816"/>
                    <a:pt x="13251" y="1868"/>
                  </a:cubicBezTo>
                  <a:cubicBezTo>
                    <a:pt x="13315" y="1943"/>
                    <a:pt x="13322" y="2020"/>
                    <a:pt x="13247" y="2083"/>
                  </a:cubicBezTo>
                  <a:close/>
                  <a:moveTo>
                    <a:pt x="11568" y="2436"/>
                  </a:moveTo>
                  <a:cubicBezTo>
                    <a:pt x="11551" y="2456"/>
                    <a:pt x="11532" y="2474"/>
                    <a:pt x="11514" y="2493"/>
                  </a:cubicBezTo>
                  <a:cubicBezTo>
                    <a:pt x="11419" y="2458"/>
                    <a:pt x="11344" y="2404"/>
                    <a:pt x="11276" y="2340"/>
                  </a:cubicBezTo>
                  <a:cubicBezTo>
                    <a:pt x="11159" y="2230"/>
                    <a:pt x="11075" y="2095"/>
                    <a:pt x="11013" y="1948"/>
                  </a:cubicBezTo>
                  <a:cubicBezTo>
                    <a:pt x="10930" y="1751"/>
                    <a:pt x="10883" y="1545"/>
                    <a:pt x="10860" y="1332"/>
                  </a:cubicBezTo>
                  <a:cubicBezTo>
                    <a:pt x="10853" y="1268"/>
                    <a:pt x="10858" y="1211"/>
                    <a:pt x="10881" y="1152"/>
                  </a:cubicBezTo>
                  <a:cubicBezTo>
                    <a:pt x="10950" y="979"/>
                    <a:pt x="11015" y="805"/>
                    <a:pt x="11085" y="633"/>
                  </a:cubicBezTo>
                  <a:cubicBezTo>
                    <a:pt x="11799" y="653"/>
                    <a:pt x="12496" y="746"/>
                    <a:pt x="13169" y="908"/>
                  </a:cubicBezTo>
                  <a:cubicBezTo>
                    <a:pt x="13076" y="1054"/>
                    <a:pt x="12984" y="1203"/>
                    <a:pt x="12890" y="1344"/>
                  </a:cubicBezTo>
                  <a:cubicBezTo>
                    <a:pt x="12750" y="1370"/>
                    <a:pt x="12621" y="1397"/>
                    <a:pt x="12492" y="1416"/>
                  </a:cubicBezTo>
                  <a:cubicBezTo>
                    <a:pt x="12439" y="1423"/>
                    <a:pt x="12400" y="1444"/>
                    <a:pt x="12366" y="1485"/>
                  </a:cubicBezTo>
                  <a:cubicBezTo>
                    <a:pt x="12224" y="1653"/>
                    <a:pt x="12077" y="1819"/>
                    <a:pt x="11936" y="1987"/>
                  </a:cubicBezTo>
                  <a:cubicBezTo>
                    <a:pt x="11811" y="2136"/>
                    <a:pt x="11690" y="2287"/>
                    <a:pt x="11568" y="2436"/>
                  </a:cubicBezTo>
                  <a:close/>
                  <a:moveTo>
                    <a:pt x="5524" y="6566"/>
                  </a:moveTo>
                  <a:cubicBezTo>
                    <a:pt x="5322" y="6537"/>
                    <a:pt x="5119" y="6503"/>
                    <a:pt x="4918" y="6469"/>
                  </a:cubicBezTo>
                  <a:cubicBezTo>
                    <a:pt x="4891" y="6465"/>
                    <a:pt x="4865" y="6461"/>
                    <a:pt x="4839" y="6457"/>
                  </a:cubicBezTo>
                  <a:cubicBezTo>
                    <a:pt x="4771" y="6445"/>
                    <a:pt x="4702" y="6433"/>
                    <a:pt x="4650" y="6381"/>
                  </a:cubicBezTo>
                  <a:cubicBezTo>
                    <a:pt x="4702" y="6214"/>
                    <a:pt x="4810" y="6127"/>
                    <a:pt x="4974" y="6111"/>
                  </a:cubicBezTo>
                  <a:cubicBezTo>
                    <a:pt x="5087" y="6098"/>
                    <a:pt x="5189" y="6121"/>
                    <a:pt x="5274" y="6199"/>
                  </a:cubicBezTo>
                  <a:cubicBezTo>
                    <a:pt x="5300" y="6224"/>
                    <a:pt x="5327" y="6243"/>
                    <a:pt x="5356" y="6262"/>
                  </a:cubicBezTo>
                  <a:cubicBezTo>
                    <a:pt x="5469" y="6337"/>
                    <a:pt x="5596" y="6371"/>
                    <a:pt x="5739" y="6372"/>
                  </a:cubicBezTo>
                  <a:cubicBezTo>
                    <a:pt x="5830" y="6374"/>
                    <a:pt x="5922" y="6395"/>
                    <a:pt x="6013" y="6414"/>
                  </a:cubicBezTo>
                  <a:cubicBezTo>
                    <a:pt x="6044" y="6421"/>
                    <a:pt x="6076" y="6443"/>
                    <a:pt x="6100" y="6465"/>
                  </a:cubicBezTo>
                  <a:cubicBezTo>
                    <a:pt x="6135" y="6496"/>
                    <a:pt x="6122" y="6556"/>
                    <a:pt x="6076" y="6567"/>
                  </a:cubicBezTo>
                  <a:cubicBezTo>
                    <a:pt x="6017" y="6583"/>
                    <a:pt x="5955" y="6597"/>
                    <a:pt x="5893" y="6594"/>
                  </a:cubicBezTo>
                  <a:cubicBezTo>
                    <a:pt x="5770" y="6591"/>
                    <a:pt x="5646" y="6583"/>
                    <a:pt x="5524" y="6566"/>
                  </a:cubicBezTo>
                  <a:close/>
                  <a:moveTo>
                    <a:pt x="5794" y="7102"/>
                  </a:moveTo>
                  <a:cubicBezTo>
                    <a:pt x="5813" y="7090"/>
                    <a:pt x="5833" y="7079"/>
                    <a:pt x="5855" y="7070"/>
                  </a:cubicBezTo>
                  <a:cubicBezTo>
                    <a:pt x="5991" y="7006"/>
                    <a:pt x="6128" y="6943"/>
                    <a:pt x="6264" y="6880"/>
                  </a:cubicBezTo>
                  <a:cubicBezTo>
                    <a:pt x="6281" y="6872"/>
                    <a:pt x="6300" y="6867"/>
                    <a:pt x="6322" y="6858"/>
                  </a:cubicBezTo>
                  <a:cubicBezTo>
                    <a:pt x="6382" y="6896"/>
                    <a:pt x="6447" y="6931"/>
                    <a:pt x="6506" y="6975"/>
                  </a:cubicBezTo>
                  <a:cubicBezTo>
                    <a:pt x="6566" y="7019"/>
                    <a:pt x="6640" y="7031"/>
                    <a:pt x="6717" y="7065"/>
                  </a:cubicBezTo>
                  <a:cubicBezTo>
                    <a:pt x="6698" y="7158"/>
                    <a:pt x="6691" y="7246"/>
                    <a:pt x="6633" y="7320"/>
                  </a:cubicBezTo>
                  <a:cubicBezTo>
                    <a:pt x="6600" y="7308"/>
                    <a:pt x="6573" y="7302"/>
                    <a:pt x="6550" y="7289"/>
                  </a:cubicBezTo>
                  <a:cubicBezTo>
                    <a:pt x="6419" y="7225"/>
                    <a:pt x="6280" y="7202"/>
                    <a:pt x="6135" y="7204"/>
                  </a:cubicBezTo>
                  <a:cubicBezTo>
                    <a:pt x="6085" y="7205"/>
                    <a:pt x="6035" y="7208"/>
                    <a:pt x="5985" y="7208"/>
                  </a:cubicBezTo>
                  <a:cubicBezTo>
                    <a:pt x="5927" y="7208"/>
                    <a:pt x="5869" y="7207"/>
                    <a:pt x="5811" y="7204"/>
                  </a:cubicBezTo>
                  <a:cubicBezTo>
                    <a:pt x="5783" y="7202"/>
                    <a:pt x="5743" y="7208"/>
                    <a:pt x="5737" y="7167"/>
                  </a:cubicBezTo>
                  <a:cubicBezTo>
                    <a:pt x="5732" y="7130"/>
                    <a:pt x="5767" y="7117"/>
                    <a:pt x="5794" y="7102"/>
                  </a:cubicBezTo>
                  <a:close/>
                  <a:moveTo>
                    <a:pt x="10496" y="1165"/>
                  </a:moveTo>
                  <a:cubicBezTo>
                    <a:pt x="10383" y="1259"/>
                    <a:pt x="10283" y="1366"/>
                    <a:pt x="10165" y="1459"/>
                  </a:cubicBezTo>
                  <a:cubicBezTo>
                    <a:pt x="10108" y="1351"/>
                    <a:pt x="10022" y="1282"/>
                    <a:pt x="9932" y="1216"/>
                  </a:cubicBezTo>
                  <a:cubicBezTo>
                    <a:pt x="9781" y="1105"/>
                    <a:pt x="9832" y="1124"/>
                    <a:pt x="9646" y="1130"/>
                  </a:cubicBezTo>
                  <a:cubicBezTo>
                    <a:pt x="9519" y="1135"/>
                    <a:pt x="9391" y="1143"/>
                    <a:pt x="9272" y="1196"/>
                  </a:cubicBezTo>
                  <a:cubicBezTo>
                    <a:pt x="9208" y="1224"/>
                    <a:pt x="9136" y="1224"/>
                    <a:pt x="9066" y="1220"/>
                  </a:cubicBezTo>
                  <a:cubicBezTo>
                    <a:pt x="9013" y="1217"/>
                    <a:pt x="8969" y="1196"/>
                    <a:pt x="8937" y="1154"/>
                  </a:cubicBezTo>
                  <a:cubicBezTo>
                    <a:pt x="8927" y="1142"/>
                    <a:pt x="8920" y="1127"/>
                    <a:pt x="8910" y="1116"/>
                  </a:cubicBezTo>
                  <a:cubicBezTo>
                    <a:pt x="8881" y="1076"/>
                    <a:pt x="8841" y="1067"/>
                    <a:pt x="8797" y="1082"/>
                  </a:cubicBezTo>
                  <a:cubicBezTo>
                    <a:pt x="8760" y="1094"/>
                    <a:pt x="8724" y="1110"/>
                    <a:pt x="8692" y="1131"/>
                  </a:cubicBezTo>
                  <a:cubicBezTo>
                    <a:pt x="8638" y="1168"/>
                    <a:pt x="8585" y="1208"/>
                    <a:pt x="8538" y="1252"/>
                  </a:cubicBezTo>
                  <a:cubicBezTo>
                    <a:pt x="8477" y="1308"/>
                    <a:pt x="8412" y="1355"/>
                    <a:pt x="8344" y="1399"/>
                  </a:cubicBezTo>
                  <a:cubicBezTo>
                    <a:pt x="8239" y="1465"/>
                    <a:pt x="8137" y="1535"/>
                    <a:pt x="8032" y="1600"/>
                  </a:cubicBezTo>
                  <a:cubicBezTo>
                    <a:pt x="7993" y="1625"/>
                    <a:pt x="7970" y="1653"/>
                    <a:pt x="7963" y="1701"/>
                  </a:cubicBezTo>
                  <a:cubicBezTo>
                    <a:pt x="7952" y="1773"/>
                    <a:pt x="7933" y="1844"/>
                    <a:pt x="7925" y="1918"/>
                  </a:cubicBezTo>
                  <a:cubicBezTo>
                    <a:pt x="7915" y="2013"/>
                    <a:pt x="7912" y="2110"/>
                    <a:pt x="7944" y="2205"/>
                  </a:cubicBezTo>
                  <a:cubicBezTo>
                    <a:pt x="7987" y="2330"/>
                    <a:pt x="8095" y="2386"/>
                    <a:pt x="8220" y="2339"/>
                  </a:cubicBezTo>
                  <a:cubicBezTo>
                    <a:pt x="8368" y="2284"/>
                    <a:pt x="8509" y="2211"/>
                    <a:pt x="8634" y="2111"/>
                  </a:cubicBezTo>
                  <a:cubicBezTo>
                    <a:pt x="8717" y="2044"/>
                    <a:pt x="8785" y="1967"/>
                    <a:pt x="8824" y="1866"/>
                  </a:cubicBezTo>
                  <a:cubicBezTo>
                    <a:pt x="8830" y="1848"/>
                    <a:pt x="8838" y="1830"/>
                    <a:pt x="8849" y="1814"/>
                  </a:cubicBezTo>
                  <a:cubicBezTo>
                    <a:pt x="8871" y="1779"/>
                    <a:pt x="8900" y="1771"/>
                    <a:pt x="8937" y="1787"/>
                  </a:cubicBezTo>
                  <a:cubicBezTo>
                    <a:pt x="8969" y="1801"/>
                    <a:pt x="9000" y="1817"/>
                    <a:pt x="9031" y="1833"/>
                  </a:cubicBezTo>
                  <a:cubicBezTo>
                    <a:pt x="9110" y="1871"/>
                    <a:pt x="9188" y="1868"/>
                    <a:pt x="9265" y="1826"/>
                  </a:cubicBezTo>
                  <a:cubicBezTo>
                    <a:pt x="9304" y="1803"/>
                    <a:pt x="9342" y="1776"/>
                    <a:pt x="9378" y="1747"/>
                  </a:cubicBezTo>
                  <a:cubicBezTo>
                    <a:pt x="9411" y="1721"/>
                    <a:pt x="9440" y="1690"/>
                    <a:pt x="9470" y="1658"/>
                  </a:cubicBezTo>
                  <a:cubicBezTo>
                    <a:pt x="9519" y="1608"/>
                    <a:pt x="9576" y="1569"/>
                    <a:pt x="9641" y="1542"/>
                  </a:cubicBezTo>
                  <a:cubicBezTo>
                    <a:pt x="9765" y="1493"/>
                    <a:pt x="9852" y="1515"/>
                    <a:pt x="9922" y="1626"/>
                  </a:cubicBezTo>
                  <a:cubicBezTo>
                    <a:pt x="9976" y="1710"/>
                    <a:pt x="10044" y="1774"/>
                    <a:pt x="10125" y="1829"/>
                  </a:cubicBezTo>
                  <a:cubicBezTo>
                    <a:pt x="10161" y="1852"/>
                    <a:pt x="10194" y="1877"/>
                    <a:pt x="10226" y="1908"/>
                  </a:cubicBezTo>
                  <a:cubicBezTo>
                    <a:pt x="10274" y="1953"/>
                    <a:pt x="10289" y="2010"/>
                    <a:pt x="10273" y="2077"/>
                  </a:cubicBezTo>
                  <a:cubicBezTo>
                    <a:pt x="10256" y="2149"/>
                    <a:pt x="10219" y="2212"/>
                    <a:pt x="10180" y="2276"/>
                  </a:cubicBezTo>
                  <a:cubicBezTo>
                    <a:pt x="10148" y="2327"/>
                    <a:pt x="10114" y="2379"/>
                    <a:pt x="10085" y="2434"/>
                  </a:cubicBezTo>
                  <a:cubicBezTo>
                    <a:pt x="10071" y="2460"/>
                    <a:pt x="10062" y="2492"/>
                    <a:pt x="10056" y="2521"/>
                  </a:cubicBezTo>
                  <a:cubicBezTo>
                    <a:pt x="10051" y="2552"/>
                    <a:pt x="10079" y="2585"/>
                    <a:pt x="10111" y="2579"/>
                  </a:cubicBezTo>
                  <a:cubicBezTo>
                    <a:pt x="10153" y="2573"/>
                    <a:pt x="10193" y="2559"/>
                    <a:pt x="10233" y="2548"/>
                  </a:cubicBezTo>
                  <a:cubicBezTo>
                    <a:pt x="10258" y="2540"/>
                    <a:pt x="10282" y="2534"/>
                    <a:pt x="10318" y="2524"/>
                  </a:cubicBezTo>
                  <a:cubicBezTo>
                    <a:pt x="10305" y="2764"/>
                    <a:pt x="10268" y="2987"/>
                    <a:pt x="10153" y="3190"/>
                  </a:cubicBezTo>
                  <a:cubicBezTo>
                    <a:pt x="10131" y="3227"/>
                    <a:pt x="10105" y="3262"/>
                    <a:pt x="10075" y="3292"/>
                  </a:cubicBezTo>
                  <a:cubicBezTo>
                    <a:pt x="9989" y="3375"/>
                    <a:pt x="9888" y="3410"/>
                    <a:pt x="9768" y="3380"/>
                  </a:cubicBezTo>
                  <a:cubicBezTo>
                    <a:pt x="9684" y="3360"/>
                    <a:pt x="9608" y="3329"/>
                    <a:pt x="9542" y="3270"/>
                  </a:cubicBezTo>
                  <a:cubicBezTo>
                    <a:pt x="9414" y="3152"/>
                    <a:pt x="9295" y="3166"/>
                    <a:pt x="9179" y="3292"/>
                  </a:cubicBezTo>
                  <a:cubicBezTo>
                    <a:pt x="9143" y="3331"/>
                    <a:pt x="9112" y="3377"/>
                    <a:pt x="9087" y="3424"/>
                  </a:cubicBezTo>
                  <a:cubicBezTo>
                    <a:pt x="9061" y="3474"/>
                    <a:pt x="9024" y="3498"/>
                    <a:pt x="8973" y="3511"/>
                  </a:cubicBezTo>
                  <a:cubicBezTo>
                    <a:pt x="8747" y="3573"/>
                    <a:pt x="8518" y="3599"/>
                    <a:pt x="8285" y="3569"/>
                  </a:cubicBezTo>
                  <a:cubicBezTo>
                    <a:pt x="8246" y="3563"/>
                    <a:pt x="8210" y="3564"/>
                    <a:pt x="8171" y="3577"/>
                  </a:cubicBezTo>
                  <a:cubicBezTo>
                    <a:pt x="8023" y="3621"/>
                    <a:pt x="7875" y="3662"/>
                    <a:pt x="7726" y="3704"/>
                  </a:cubicBezTo>
                  <a:cubicBezTo>
                    <a:pt x="7666" y="3722"/>
                    <a:pt x="7610" y="3745"/>
                    <a:pt x="7557" y="3777"/>
                  </a:cubicBezTo>
                  <a:cubicBezTo>
                    <a:pt x="7457" y="3839"/>
                    <a:pt x="7352" y="3889"/>
                    <a:pt x="7243" y="3924"/>
                  </a:cubicBezTo>
                  <a:cubicBezTo>
                    <a:pt x="7130" y="3960"/>
                    <a:pt x="7017" y="3979"/>
                    <a:pt x="6908" y="3899"/>
                  </a:cubicBezTo>
                  <a:cubicBezTo>
                    <a:pt x="6553" y="4196"/>
                    <a:pt x="6160" y="4411"/>
                    <a:pt x="5721" y="4551"/>
                  </a:cubicBezTo>
                  <a:cubicBezTo>
                    <a:pt x="5695" y="4715"/>
                    <a:pt x="5671" y="4875"/>
                    <a:pt x="5645" y="5035"/>
                  </a:cubicBezTo>
                  <a:cubicBezTo>
                    <a:pt x="5615" y="5230"/>
                    <a:pt x="5584" y="5425"/>
                    <a:pt x="5553" y="5619"/>
                  </a:cubicBezTo>
                  <a:cubicBezTo>
                    <a:pt x="5544" y="5668"/>
                    <a:pt x="5526" y="5687"/>
                    <a:pt x="5479" y="5694"/>
                  </a:cubicBezTo>
                  <a:cubicBezTo>
                    <a:pt x="5427" y="5703"/>
                    <a:pt x="5376" y="5694"/>
                    <a:pt x="5342" y="5653"/>
                  </a:cubicBezTo>
                  <a:cubicBezTo>
                    <a:pt x="5307" y="5611"/>
                    <a:pt x="5274" y="5567"/>
                    <a:pt x="5250" y="5520"/>
                  </a:cubicBezTo>
                  <a:cubicBezTo>
                    <a:pt x="5188" y="5398"/>
                    <a:pt x="5152" y="5267"/>
                    <a:pt x="5138" y="5132"/>
                  </a:cubicBezTo>
                  <a:cubicBezTo>
                    <a:pt x="5117" y="4944"/>
                    <a:pt x="5018" y="4816"/>
                    <a:pt x="4855" y="4735"/>
                  </a:cubicBezTo>
                  <a:cubicBezTo>
                    <a:pt x="4642" y="4628"/>
                    <a:pt x="4414" y="4593"/>
                    <a:pt x="4178" y="4634"/>
                  </a:cubicBezTo>
                  <a:cubicBezTo>
                    <a:pt x="3794" y="4701"/>
                    <a:pt x="3465" y="4882"/>
                    <a:pt x="3200" y="5169"/>
                  </a:cubicBezTo>
                  <a:cubicBezTo>
                    <a:pt x="2976" y="5412"/>
                    <a:pt x="2978" y="5412"/>
                    <a:pt x="2916" y="5748"/>
                  </a:cubicBezTo>
                  <a:cubicBezTo>
                    <a:pt x="2893" y="5865"/>
                    <a:pt x="2890" y="5986"/>
                    <a:pt x="2928" y="6105"/>
                  </a:cubicBezTo>
                  <a:cubicBezTo>
                    <a:pt x="2967" y="6225"/>
                    <a:pt x="3047" y="6299"/>
                    <a:pt x="3172" y="6327"/>
                  </a:cubicBezTo>
                  <a:cubicBezTo>
                    <a:pt x="3237" y="6341"/>
                    <a:pt x="3301" y="6347"/>
                    <a:pt x="3367" y="6332"/>
                  </a:cubicBezTo>
                  <a:cubicBezTo>
                    <a:pt x="3438" y="6317"/>
                    <a:pt x="3511" y="6302"/>
                    <a:pt x="3581" y="6288"/>
                  </a:cubicBezTo>
                  <a:cubicBezTo>
                    <a:pt x="3604" y="6284"/>
                    <a:pt x="3630" y="6279"/>
                    <a:pt x="3647" y="6286"/>
                  </a:cubicBezTo>
                  <a:cubicBezTo>
                    <a:pt x="3702" y="6309"/>
                    <a:pt x="3751" y="6342"/>
                    <a:pt x="3787" y="6389"/>
                  </a:cubicBezTo>
                  <a:cubicBezTo>
                    <a:pt x="3832" y="6450"/>
                    <a:pt x="3844" y="6513"/>
                    <a:pt x="3813" y="6585"/>
                  </a:cubicBezTo>
                  <a:cubicBezTo>
                    <a:pt x="3788" y="6639"/>
                    <a:pt x="3755" y="6686"/>
                    <a:pt x="3710" y="6723"/>
                  </a:cubicBezTo>
                  <a:cubicBezTo>
                    <a:pt x="3655" y="6772"/>
                    <a:pt x="3595" y="6814"/>
                    <a:pt x="3535" y="6859"/>
                  </a:cubicBezTo>
                  <a:cubicBezTo>
                    <a:pt x="3511" y="6877"/>
                    <a:pt x="3484" y="6893"/>
                    <a:pt x="3462" y="6913"/>
                  </a:cubicBezTo>
                  <a:cubicBezTo>
                    <a:pt x="3367" y="7001"/>
                    <a:pt x="3368" y="7108"/>
                    <a:pt x="3466" y="7193"/>
                  </a:cubicBezTo>
                  <a:cubicBezTo>
                    <a:pt x="3488" y="7213"/>
                    <a:pt x="3515" y="7229"/>
                    <a:pt x="3541" y="7246"/>
                  </a:cubicBezTo>
                  <a:cubicBezTo>
                    <a:pt x="3563" y="7260"/>
                    <a:pt x="3587" y="7272"/>
                    <a:pt x="3612" y="7288"/>
                  </a:cubicBezTo>
                  <a:cubicBezTo>
                    <a:pt x="3606" y="7358"/>
                    <a:pt x="3602" y="7423"/>
                    <a:pt x="3594" y="7488"/>
                  </a:cubicBezTo>
                  <a:cubicBezTo>
                    <a:pt x="3574" y="7657"/>
                    <a:pt x="3573" y="7827"/>
                    <a:pt x="3581" y="7997"/>
                  </a:cubicBezTo>
                  <a:cubicBezTo>
                    <a:pt x="3591" y="8160"/>
                    <a:pt x="3661" y="8296"/>
                    <a:pt x="3794" y="8393"/>
                  </a:cubicBezTo>
                  <a:cubicBezTo>
                    <a:pt x="3881" y="8457"/>
                    <a:pt x="3974" y="8512"/>
                    <a:pt x="4068" y="8564"/>
                  </a:cubicBezTo>
                  <a:cubicBezTo>
                    <a:pt x="4122" y="8594"/>
                    <a:pt x="4182" y="8611"/>
                    <a:pt x="4242" y="8627"/>
                  </a:cubicBezTo>
                  <a:cubicBezTo>
                    <a:pt x="4416" y="8672"/>
                    <a:pt x="4573" y="8633"/>
                    <a:pt x="4699" y="8504"/>
                  </a:cubicBezTo>
                  <a:cubicBezTo>
                    <a:pt x="4754" y="8450"/>
                    <a:pt x="4796" y="8384"/>
                    <a:pt x="4838" y="8320"/>
                  </a:cubicBezTo>
                  <a:cubicBezTo>
                    <a:pt x="4913" y="8199"/>
                    <a:pt x="5024" y="8147"/>
                    <a:pt x="5163" y="8176"/>
                  </a:cubicBezTo>
                  <a:cubicBezTo>
                    <a:pt x="5237" y="8191"/>
                    <a:pt x="5301" y="8228"/>
                    <a:pt x="5354" y="8279"/>
                  </a:cubicBezTo>
                  <a:cubicBezTo>
                    <a:pt x="5418" y="8344"/>
                    <a:pt x="5496" y="8384"/>
                    <a:pt x="5576" y="8423"/>
                  </a:cubicBezTo>
                  <a:cubicBezTo>
                    <a:pt x="5684" y="8474"/>
                    <a:pt x="5791" y="8528"/>
                    <a:pt x="5899" y="8579"/>
                  </a:cubicBezTo>
                  <a:cubicBezTo>
                    <a:pt x="5938" y="8597"/>
                    <a:pt x="5978" y="8610"/>
                    <a:pt x="6019" y="8621"/>
                  </a:cubicBezTo>
                  <a:cubicBezTo>
                    <a:pt x="6324" y="8697"/>
                    <a:pt x="6586" y="8845"/>
                    <a:pt x="6779" y="9098"/>
                  </a:cubicBezTo>
                  <a:cubicBezTo>
                    <a:pt x="6819" y="9151"/>
                    <a:pt x="6865" y="9180"/>
                    <a:pt x="6925" y="9202"/>
                  </a:cubicBezTo>
                  <a:cubicBezTo>
                    <a:pt x="7212" y="9301"/>
                    <a:pt x="7474" y="9446"/>
                    <a:pt x="7711" y="9639"/>
                  </a:cubicBezTo>
                  <a:cubicBezTo>
                    <a:pt x="8007" y="9882"/>
                    <a:pt x="8230" y="10178"/>
                    <a:pt x="8345" y="10547"/>
                  </a:cubicBezTo>
                  <a:cubicBezTo>
                    <a:pt x="8371" y="10635"/>
                    <a:pt x="8410" y="10708"/>
                    <a:pt x="8476" y="10773"/>
                  </a:cubicBezTo>
                  <a:cubicBezTo>
                    <a:pt x="8539" y="10836"/>
                    <a:pt x="8589" y="10909"/>
                    <a:pt x="8637" y="10985"/>
                  </a:cubicBezTo>
                  <a:cubicBezTo>
                    <a:pt x="8700" y="11087"/>
                    <a:pt x="8753" y="11194"/>
                    <a:pt x="8811" y="11298"/>
                  </a:cubicBezTo>
                  <a:cubicBezTo>
                    <a:pt x="8827" y="11325"/>
                    <a:pt x="8842" y="11351"/>
                    <a:pt x="8854" y="11374"/>
                  </a:cubicBezTo>
                  <a:cubicBezTo>
                    <a:pt x="8910" y="11385"/>
                    <a:pt x="8959" y="11394"/>
                    <a:pt x="9008" y="11405"/>
                  </a:cubicBezTo>
                  <a:cubicBezTo>
                    <a:pt x="9335" y="11478"/>
                    <a:pt x="9643" y="11596"/>
                    <a:pt x="9923" y="11784"/>
                  </a:cubicBezTo>
                  <a:cubicBezTo>
                    <a:pt x="10068" y="11882"/>
                    <a:pt x="10198" y="11997"/>
                    <a:pt x="10310" y="12131"/>
                  </a:cubicBezTo>
                  <a:cubicBezTo>
                    <a:pt x="10341" y="12168"/>
                    <a:pt x="10359" y="12206"/>
                    <a:pt x="10360" y="12257"/>
                  </a:cubicBezTo>
                  <a:cubicBezTo>
                    <a:pt x="10366" y="12697"/>
                    <a:pt x="10206" y="13055"/>
                    <a:pt x="9838" y="13309"/>
                  </a:cubicBezTo>
                  <a:cubicBezTo>
                    <a:pt x="9792" y="13342"/>
                    <a:pt x="9763" y="13381"/>
                    <a:pt x="9744" y="13435"/>
                  </a:cubicBezTo>
                  <a:cubicBezTo>
                    <a:pt x="9649" y="13692"/>
                    <a:pt x="9552" y="13948"/>
                    <a:pt x="9454" y="14205"/>
                  </a:cubicBezTo>
                  <a:cubicBezTo>
                    <a:pt x="9436" y="14250"/>
                    <a:pt x="9413" y="14297"/>
                    <a:pt x="9384" y="14337"/>
                  </a:cubicBezTo>
                  <a:cubicBezTo>
                    <a:pt x="9254" y="14520"/>
                    <a:pt x="9121" y="14701"/>
                    <a:pt x="8993" y="14884"/>
                  </a:cubicBezTo>
                  <a:cubicBezTo>
                    <a:pt x="8951" y="14943"/>
                    <a:pt x="8901" y="14989"/>
                    <a:pt x="8839" y="15021"/>
                  </a:cubicBezTo>
                  <a:cubicBezTo>
                    <a:pt x="8791" y="15046"/>
                    <a:pt x="8743" y="15072"/>
                    <a:pt x="8694" y="15095"/>
                  </a:cubicBezTo>
                  <a:cubicBezTo>
                    <a:pt x="8515" y="15179"/>
                    <a:pt x="8329" y="15239"/>
                    <a:pt x="8134" y="15280"/>
                  </a:cubicBezTo>
                  <a:cubicBezTo>
                    <a:pt x="8084" y="15290"/>
                    <a:pt x="8044" y="15309"/>
                    <a:pt x="8010" y="15354"/>
                  </a:cubicBezTo>
                  <a:cubicBezTo>
                    <a:pt x="7882" y="15523"/>
                    <a:pt x="7750" y="15690"/>
                    <a:pt x="7619" y="15858"/>
                  </a:cubicBezTo>
                  <a:cubicBezTo>
                    <a:pt x="7605" y="15876"/>
                    <a:pt x="7591" y="15895"/>
                    <a:pt x="7579" y="15916"/>
                  </a:cubicBezTo>
                  <a:cubicBezTo>
                    <a:pt x="7454" y="16147"/>
                    <a:pt x="7300" y="16361"/>
                    <a:pt x="7157" y="16581"/>
                  </a:cubicBezTo>
                  <a:cubicBezTo>
                    <a:pt x="7125" y="16631"/>
                    <a:pt x="7083" y="16670"/>
                    <a:pt x="7035" y="16702"/>
                  </a:cubicBezTo>
                  <a:cubicBezTo>
                    <a:pt x="6825" y="16841"/>
                    <a:pt x="6616" y="16980"/>
                    <a:pt x="6409" y="17122"/>
                  </a:cubicBezTo>
                  <a:cubicBezTo>
                    <a:pt x="6349" y="17163"/>
                    <a:pt x="6292" y="17210"/>
                    <a:pt x="6238" y="17260"/>
                  </a:cubicBezTo>
                  <a:cubicBezTo>
                    <a:pt x="6133" y="17358"/>
                    <a:pt x="6032" y="17459"/>
                    <a:pt x="5931" y="17560"/>
                  </a:cubicBezTo>
                  <a:cubicBezTo>
                    <a:pt x="5905" y="17587"/>
                    <a:pt x="5879" y="17618"/>
                    <a:pt x="5864" y="17652"/>
                  </a:cubicBezTo>
                  <a:cubicBezTo>
                    <a:pt x="5767" y="17863"/>
                    <a:pt x="5673" y="18074"/>
                    <a:pt x="5575" y="18285"/>
                  </a:cubicBezTo>
                  <a:cubicBezTo>
                    <a:pt x="5554" y="18330"/>
                    <a:pt x="5550" y="18373"/>
                    <a:pt x="5560" y="18419"/>
                  </a:cubicBezTo>
                  <a:cubicBezTo>
                    <a:pt x="5625" y="18769"/>
                    <a:pt x="5690" y="19118"/>
                    <a:pt x="5755" y="19468"/>
                  </a:cubicBezTo>
                  <a:cubicBezTo>
                    <a:pt x="5763" y="19509"/>
                    <a:pt x="5771" y="19550"/>
                    <a:pt x="5770" y="19591"/>
                  </a:cubicBezTo>
                  <a:cubicBezTo>
                    <a:pt x="5728" y="19593"/>
                    <a:pt x="5707" y="19593"/>
                    <a:pt x="5685" y="19590"/>
                  </a:cubicBezTo>
                  <a:cubicBezTo>
                    <a:pt x="5512" y="19489"/>
                    <a:pt x="5341" y="19383"/>
                    <a:pt x="5175" y="19273"/>
                  </a:cubicBezTo>
                  <a:cubicBezTo>
                    <a:pt x="4916" y="19035"/>
                    <a:pt x="4716" y="18753"/>
                    <a:pt x="4541" y="18453"/>
                  </a:cubicBezTo>
                  <a:cubicBezTo>
                    <a:pt x="4524" y="18424"/>
                    <a:pt x="4517" y="18388"/>
                    <a:pt x="4511" y="18354"/>
                  </a:cubicBezTo>
                  <a:cubicBezTo>
                    <a:pt x="4471" y="18080"/>
                    <a:pt x="4432" y="17804"/>
                    <a:pt x="4394" y="17528"/>
                  </a:cubicBezTo>
                  <a:cubicBezTo>
                    <a:pt x="4389" y="17492"/>
                    <a:pt x="4377" y="17462"/>
                    <a:pt x="4358" y="17432"/>
                  </a:cubicBezTo>
                  <a:cubicBezTo>
                    <a:pt x="4311" y="17364"/>
                    <a:pt x="4291" y="17286"/>
                    <a:pt x="4276" y="17205"/>
                  </a:cubicBezTo>
                  <a:cubicBezTo>
                    <a:pt x="4241" y="17016"/>
                    <a:pt x="4261" y="16827"/>
                    <a:pt x="4290" y="16640"/>
                  </a:cubicBezTo>
                  <a:cubicBezTo>
                    <a:pt x="4322" y="16418"/>
                    <a:pt x="4356" y="16197"/>
                    <a:pt x="4389" y="15975"/>
                  </a:cubicBezTo>
                  <a:cubicBezTo>
                    <a:pt x="4394" y="15944"/>
                    <a:pt x="4391" y="15916"/>
                    <a:pt x="4370" y="15888"/>
                  </a:cubicBezTo>
                  <a:cubicBezTo>
                    <a:pt x="4317" y="15813"/>
                    <a:pt x="4300" y="15727"/>
                    <a:pt x="4295" y="15637"/>
                  </a:cubicBezTo>
                  <a:cubicBezTo>
                    <a:pt x="4285" y="15464"/>
                    <a:pt x="4316" y="15298"/>
                    <a:pt x="4359" y="15132"/>
                  </a:cubicBezTo>
                  <a:cubicBezTo>
                    <a:pt x="4375" y="15072"/>
                    <a:pt x="4389" y="15012"/>
                    <a:pt x="4398" y="14951"/>
                  </a:cubicBezTo>
                  <a:cubicBezTo>
                    <a:pt x="4428" y="14753"/>
                    <a:pt x="4455" y="14554"/>
                    <a:pt x="4482" y="14355"/>
                  </a:cubicBezTo>
                  <a:cubicBezTo>
                    <a:pt x="4494" y="14271"/>
                    <a:pt x="4502" y="14186"/>
                    <a:pt x="4511" y="14107"/>
                  </a:cubicBezTo>
                  <a:cubicBezTo>
                    <a:pt x="4494" y="14091"/>
                    <a:pt x="4483" y="14081"/>
                    <a:pt x="4471" y="14071"/>
                  </a:cubicBezTo>
                  <a:cubicBezTo>
                    <a:pt x="4359" y="13977"/>
                    <a:pt x="4294" y="13858"/>
                    <a:pt x="4267" y="13716"/>
                  </a:cubicBezTo>
                  <a:cubicBezTo>
                    <a:pt x="4248" y="13615"/>
                    <a:pt x="4248" y="13516"/>
                    <a:pt x="4267" y="13416"/>
                  </a:cubicBezTo>
                  <a:cubicBezTo>
                    <a:pt x="4280" y="13342"/>
                    <a:pt x="4298" y="13268"/>
                    <a:pt x="4314" y="13192"/>
                  </a:cubicBezTo>
                  <a:cubicBezTo>
                    <a:pt x="4275" y="13165"/>
                    <a:pt x="4241" y="13141"/>
                    <a:pt x="4206" y="13116"/>
                  </a:cubicBezTo>
                  <a:cubicBezTo>
                    <a:pt x="4038" y="12997"/>
                    <a:pt x="3881" y="12866"/>
                    <a:pt x="3749" y="12707"/>
                  </a:cubicBezTo>
                  <a:cubicBezTo>
                    <a:pt x="3615" y="12542"/>
                    <a:pt x="3482" y="12376"/>
                    <a:pt x="3352" y="12208"/>
                  </a:cubicBezTo>
                  <a:cubicBezTo>
                    <a:pt x="3301" y="12142"/>
                    <a:pt x="3254" y="12068"/>
                    <a:pt x="3216" y="11993"/>
                  </a:cubicBezTo>
                  <a:cubicBezTo>
                    <a:pt x="3155" y="11871"/>
                    <a:pt x="3123" y="11739"/>
                    <a:pt x="3155" y="11600"/>
                  </a:cubicBezTo>
                  <a:cubicBezTo>
                    <a:pt x="3162" y="11568"/>
                    <a:pt x="3155" y="11540"/>
                    <a:pt x="3145" y="11510"/>
                  </a:cubicBezTo>
                  <a:cubicBezTo>
                    <a:pt x="3065" y="11287"/>
                    <a:pt x="3055" y="11056"/>
                    <a:pt x="3074" y="10823"/>
                  </a:cubicBezTo>
                  <a:cubicBezTo>
                    <a:pt x="3086" y="10663"/>
                    <a:pt x="3129" y="10511"/>
                    <a:pt x="3221" y="10377"/>
                  </a:cubicBezTo>
                  <a:cubicBezTo>
                    <a:pt x="3277" y="10294"/>
                    <a:pt x="3329" y="10208"/>
                    <a:pt x="3387" y="10127"/>
                  </a:cubicBezTo>
                  <a:cubicBezTo>
                    <a:pt x="3490" y="9981"/>
                    <a:pt x="3594" y="9837"/>
                    <a:pt x="3698" y="9693"/>
                  </a:cubicBezTo>
                  <a:cubicBezTo>
                    <a:pt x="3801" y="9553"/>
                    <a:pt x="3859" y="9395"/>
                    <a:pt x="3889" y="9225"/>
                  </a:cubicBezTo>
                  <a:cubicBezTo>
                    <a:pt x="3902" y="9147"/>
                    <a:pt x="3910" y="9071"/>
                    <a:pt x="3903" y="8995"/>
                  </a:cubicBezTo>
                  <a:cubicBezTo>
                    <a:pt x="3892" y="8874"/>
                    <a:pt x="3850" y="8770"/>
                    <a:pt x="3747" y="8696"/>
                  </a:cubicBezTo>
                  <a:cubicBezTo>
                    <a:pt x="3633" y="8616"/>
                    <a:pt x="3525" y="8530"/>
                    <a:pt x="3410" y="8451"/>
                  </a:cubicBezTo>
                  <a:cubicBezTo>
                    <a:pt x="3350" y="8410"/>
                    <a:pt x="3322" y="8359"/>
                    <a:pt x="3307" y="8291"/>
                  </a:cubicBezTo>
                  <a:cubicBezTo>
                    <a:pt x="3270" y="8133"/>
                    <a:pt x="3226" y="7977"/>
                    <a:pt x="3191" y="7819"/>
                  </a:cubicBezTo>
                  <a:cubicBezTo>
                    <a:pt x="3177" y="7763"/>
                    <a:pt x="3155" y="7720"/>
                    <a:pt x="3110" y="7683"/>
                  </a:cubicBezTo>
                  <a:cubicBezTo>
                    <a:pt x="3041" y="7627"/>
                    <a:pt x="2976" y="7568"/>
                    <a:pt x="2910" y="7507"/>
                  </a:cubicBezTo>
                  <a:cubicBezTo>
                    <a:pt x="2883" y="7485"/>
                    <a:pt x="2860" y="7460"/>
                    <a:pt x="2836" y="7437"/>
                  </a:cubicBezTo>
                  <a:cubicBezTo>
                    <a:pt x="2841" y="7290"/>
                    <a:pt x="2880" y="7152"/>
                    <a:pt x="2882" y="7006"/>
                  </a:cubicBezTo>
                  <a:cubicBezTo>
                    <a:pt x="2844" y="6990"/>
                    <a:pt x="2809" y="6975"/>
                    <a:pt x="2773" y="6960"/>
                  </a:cubicBezTo>
                  <a:cubicBezTo>
                    <a:pt x="2600" y="6885"/>
                    <a:pt x="2433" y="6795"/>
                    <a:pt x="2285" y="6675"/>
                  </a:cubicBezTo>
                  <a:cubicBezTo>
                    <a:pt x="2193" y="6601"/>
                    <a:pt x="2113" y="6520"/>
                    <a:pt x="2049" y="6420"/>
                  </a:cubicBezTo>
                  <a:cubicBezTo>
                    <a:pt x="1969" y="6292"/>
                    <a:pt x="1929" y="6154"/>
                    <a:pt x="1953" y="6001"/>
                  </a:cubicBezTo>
                  <a:cubicBezTo>
                    <a:pt x="1967" y="5908"/>
                    <a:pt x="1978" y="5815"/>
                    <a:pt x="1989" y="5723"/>
                  </a:cubicBezTo>
                  <a:cubicBezTo>
                    <a:pt x="3741" y="2696"/>
                    <a:pt x="7003" y="650"/>
                    <a:pt x="10738" y="627"/>
                  </a:cubicBezTo>
                  <a:cubicBezTo>
                    <a:pt x="10769" y="694"/>
                    <a:pt x="10800" y="761"/>
                    <a:pt x="10830" y="828"/>
                  </a:cubicBezTo>
                  <a:cubicBezTo>
                    <a:pt x="10840" y="847"/>
                    <a:pt x="10843" y="870"/>
                    <a:pt x="10848" y="893"/>
                  </a:cubicBezTo>
                  <a:cubicBezTo>
                    <a:pt x="10727" y="986"/>
                    <a:pt x="10609" y="1072"/>
                    <a:pt x="10496" y="1165"/>
                  </a:cubicBezTo>
                  <a:close/>
                  <a:moveTo>
                    <a:pt x="15378" y="3210"/>
                  </a:moveTo>
                  <a:cubicBezTo>
                    <a:pt x="15353" y="3133"/>
                    <a:pt x="15358" y="3103"/>
                    <a:pt x="15407" y="3067"/>
                  </a:cubicBezTo>
                  <a:cubicBezTo>
                    <a:pt x="15468" y="3021"/>
                    <a:pt x="15549" y="3011"/>
                    <a:pt x="15601" y="3047"/>
                  </a:cubicBezTo>
                  <a:cubicBezTo>
                    <a:pt x="15631" y="3070"/>
                    <a:pt x="15661" y="3097"/>
                    <a:pt x="15683" y="3128"/>
                  </a:cubicBezTo>
                  <a:cubicBezTo>
                    <a:pt x="15746" y="3210"/>
                    <a:pt x="15813" y="3277"/>
                    <a:pt x="15910" y="3319"/>
                  </a:cubicBezTo>
                  <a:cubicBezTo>
                    <a:pt x="16018" y="3366"/>
                    <a:pt x="16099" y="3451"/>
                    <a:pt x="16173" y="3542"/>
                  </a:cubicBezTo>
                  <a:cubicBezTo>
                    <a:pt x="16312" y="3712"/>
                    <a:pt x="16404" y="3906"/>
                    <a:pt x="16458" y="4118"/>
                  </a:cubicBezTo>
                  <a:cubicBezTo>
                    <a:pt x="16463" y="4133"/>
                    <a:pt x="16462" y="4149"/>
                    <a:pt x="16464" y="4172"/>
                  </a:cubicBezTo>
                  <a:cubicBezTo>
                    <a:pt x="16382" y="4254"/>
                    <a:pt x="16294" y="4316"/>
                    <a:pt x="16199" y="4366"/>
                  </a:cubicBezTo>
                  <a:cubicBezTo>
                    <a:pt x="16164" y="4383"/>
                    <a:pt x="16128" y="4399"/>
                    <a:pt x="16091" y="4408"/>
                  </a:cubicBezTo>
                  <a:cubicBezTo>
                    <a:pt x="15869" y="4465"/>
                    <a:pt x="15737" y="4342"/>
                    <a:pt x="15697" y="4172"/>
                  </a:cubicBezTo>
                  <a:cubicBezTo>
                    <a:pt x="15666" y="4037"/>
                    <a:pt x="15645" y="3899"/>
                    <a:pt x="15618" y="3755"/>
                  </a:cubicBezTo>
                  <a:cubicBezTo>
                    <a:pt x="15595" y="3761"/>
                    <a:pt x="15572" y="3764"/>
                    <a:pt x="15554" y="3773"/>
                  </a:cubicBezTo>
                  <a:cubicBezTo>
                    <a:pt x="15474" y="3809"/>
                    <a:pt x="15394" y="3848"/>
                    <a:pt x="15310" y="3888"/>
                  </a:cubicBezTo>
                  <a:cubicBezTo>
                    <a:pt x="15244" y="3800"/>
                    <a:pt x="15198" y="3710"/>
                    <a:pt x="15152" y="3612"/>
                  </a:cubicBezTo>
                  <a:cubicBezTo>
                    <a:pt x="15237" y="3535"/>
                    <a:pt x="15332" y="3475"/>
                    <a:pt x="15416" y="3402"/>
                  </a:cubicBezTo>
                  <a:cubicBezTo>
                    <a:pt x="15428" y="3331"/>
                    <a:pt x="15397" y="3272"/>
                    <a:pt x="15378" y="3210"/>
                  </a:cubicBezTo>
                  <a:close/>
                  <a:moveTo>
                    <a:pt x="15865" y="2071"/>
                  </a:moveTo>
                  <a:cubicBezTo>
                    <a:pt x="15895" y="2065"/>
                    <a:pt x="15924" y="2057"/>
                    <a:pt x="15954" y="2054"/>
                  </a:cubicBezTo>
                  <a:cubicBezTo>
                    <a:pt x="15965" y="2053"/>
                    <a:pt x="15977" y="2051"/>
                    <a:pt x="15987" y="2051"/>
                  </a:cubicBezTo>
                  <a:cubicBezTo>
                    <a:pt x="17865" y="3169"/>
                    <a:pt x="19353" y="4872"/>
                    <a:pt x="20199" y="6909"/>
                  </a:cubicBezTo>
                  <a:cubicBezTo>
                    <a:pt x="20107" y="6832"/>
                    <a:pt x="19998" y="6787"/>
                    <a:pt x="19870" y="6779"/>
                  </a:cubicBezTo>
                  <a:cubicBezTo>
                    <a:pt x="19824" y="6775"/>
                    <a:pt x="19778" y="6769"/>
                    <a:pt x="19732" y="6761"/>
                  </a:cubicBezTo>
                  <a:cubicBezTo>
                    <a:pt x="19601" y="6738"/>
                    <a:pt x="19504" y="6667"/>
                    <a:pt x="19456" y="6540"/>
                  </a:cubicBezTo>
                  <a:cubicBezTo>
                    <a:pt x="19435" y="6483"/>
                    <a:pt x="19424" y="6421"/>
                    <a:pt x="19407" y="6362"/>
                  </a:cubicBezTo>
                  <a:cubicBezTo>
                    <a:pt x="19401" y="6341"/>
                    <a:pt x="19391" y="6322"/>
                    <a:pt x="19381" y="6300"/>
                  </a:cubicBezTo>
                  <a:cubicBezTo>
                    <a:pt x="19364" y="6309"/>
                    <a:pt x="19353" y="6313"/>
                    <a:pt x="19346" y="6321"/>
                  </a:cubicBezTo>
                  <a:cubicBezTo>
                    <a:pt x="19325" y="6345"/>
                    <a:pt x="19305" y="6368"/>
                    <a:pt x="19287" y="6393"/>
                  </a:cubicBezTo>
                  <a:cubicBezTo>
                    <a:pt x="19263" y="6424"/>
                    <a:pt x="19243" y="6457"/>
                    <a:pt x="19218" y="6486"/>
                  </a:cubicBezTo>
                  <a:cubicBezTo>
                    <a:pt x="19137" y="6582"/>
                    <a:pt x="19071" y="6576"/>
                    <a:pt x="19012" y="6468"/>
                  </a:cubicBezTo>
                  <a:cubicBezTo>
                    <a:pt x="18999" y="6445"/>
                    <a:pt x="18989" y="6419"/>
                    <a:pt x="18979" y="6393"/>
                  </a:cubicBezTo>
                  <a:cubicBezTo>
                    <a:pt x="18965" y="6358"/>
                    <a:pt x="18954" y="6321"/>
                    <a:pt x="18941" y="6285"/>
                  </a:cubicBezTo>
                  <a:cubicBezTo>
                    <a:pt x="18921" y="6234"/>
                    <a:pt x="18906" y="6182"/>
                    <a:pt x="18882" y="6133"/>
                  </a:cubicBezTo>
                  <a:cubicBezTo>
                    <a:pt x="18838" y="6039"/>
                    <a:pt x="18797" y="6035"/>
                    <a:pt x="18732" y="6114"/>
                  </a:cubicBezTo>
                  <a:cubicBezTo>
                    <a:pt x="18720" y="6129"/>
                    <a:pt x="18711" y="6145"/>
                    <a:pt x="18697" y="6160"/>
                  </a:cubicBezTo>
                  <a:cubicBezTo>
                    <a:pt x="18676" y="6182"/>
                    <a:pt x="18656" y="6206"/>
                    <a:pt x="18631" y="6225"/>
                  </a:cubicBezTo>
                  <a:cubicBezTo>
                    <a:pt x="18548" y="6290"/>
                    <a:pt x="18462" y="6290"/>
                    <a:pt x="18375" y="6227"/>
                  </a:cubicBezTo>
                  <a:cubicBezTo>
                    <a:pt x="18361" y="6214"/>
                    <a:pt x="18347" y="6200"/>
                    <a:pt x="18332" y="6188"/>
                  </a:cubicBezTo>
                  <a:cubicBezTo>
                    <a:pt x="18293" y="6153"/>
                    <a:pt x="18274" y="6110"/>
                    <a:pt x="18276" y="6055"/>
                  </a:cubicBezTo>
                  <a:cubicBezTo>
                    <a:pt x="18278" y="5986"/>
                    <a:pt x="18278" y="5915"/>
                    <a:pt x="18270" y="5846"/>
                  </a:cubicBezTo>
                  <a:cubicBezTo>
                    <a:pt x="18266" y="5805"/>
                    <a:pt x="18250" y="5763"/>
                    <a:pt x="18236" y="5724"/>
                  </a:cubicBezTo>
                  <a:cubicBezTo>
                    <a:pt x="18222" y="5693"/>
                    <a:pt x="18184" y="5686"/>
                    <a:pt x="18157" y="5704"/>
                  </a:cubicBezTo>
                  <a:cubicBezTo>
                    <a:pt x="18128" y="5724"/>
                    <a:pt x="18103" y="5748"/>
                    <a:pt x="18072" y="5774"/>
                  </a:cubicBezTo>
                  <a:cubicBezTo>
                    <a:pt x="18037" y="5759"/>
                    <a:pt x="18001" y="5745"/>
                    <a:pt x="17967" y="5730"/>
                  </a:cubicBezTo>
                  <a:cubicBezTo>
                    <a:pt x="17816" y="5661"/>
                    <a:pt x="17665" y="5590"/>
                    <a:pt x="17513" y="5524"/>
                  </a:cubicBezTo>
                  <a:cubicBezTo>
                    <a:pt x="17461" y="5500"/>
                    <a:pt x="17413" y="5473"/>
                    <a:pt x="17369" y="5416"/>
                  </a:cubicBezTo>
                  <a:cubicBezTo>
                    <a:pt x="17288" y="5687"/>
                    <a:pt x="17280" y="5955"/>
                    <a:pt x="17242" y="6224"/>
                  </a:cubicBezTo>
                  <a:cubicBezTo>
                    <a:pt x="17213" y="6232"/>
                    <a:pt x="17185" y="6243"/>
                    <a:pt x="17155" y="6250"/>
                  </a:cubicBezTo>
                  <a:cubicBezTo>
                    <a:pt x="17028" y="6283"/>
                    <a:pt x="16900" y="6310"/>
                    <a:pt x="16773" y="6347"/>
                  </a:cubicBezTo>
                  <a:cubicBezTo>
                    <a:pt x="16568" y="6406"/>
                    <a:pt x="16386" y="6365"/>
                    <a:pt x="16218" y="6234"/>
                  </a:cubicBezTo>
                  <a:cubicBezTo>
                    <a:pt x="16099" y="6139"/>
                    <a:pt x="16005" y="6022"/>
                    <a:pt x="15930" y="5890"/>
                  </a:cubicBezTo>
                  <a:cubicBezTo>
                    <a:pt x="15833" y="5721"/>
                    <a:pt x="15741" y="5551"/>
                    <a:pt x="15648" y="5383"/>
                  </a:cubicBezTo>
                  <a:cubicBezTo>
                    <a:pt x="15637" y="5363"/>
                    <a:pt x="15628" y="5342"/>
                    <a:pt x="15618" y="5320"/>
                  </a:cubicBezTo>
                  <a:cubicBezTo>
                    <a:pt x="15662" y="5273"/>
                    <a:pt x="15718" y="5254"/>
                    <a:pt x="15767" y="5226"/>
                  </a:cubicBezTo>
                  <a:cubicBezTo>
                    <a:pt x="15994" y="5096"/>
                    <a:pt x="16233" y="5020"/>
                    <a:pt x="16497" y="5046"/>
                  </a:cubicBezTo>
                  <a:cubicBezTo>
                    <a:pt x="16529" y="5049"/>
                    <a:pt x="16558" y="5043"/>
                    <a:pt x="16584" y="5024"/>
                  </a:cubicBezTo>
                  <a:cubicBezTo>
                    <a:pt x="16604" y="5010"/>
                    <a:pt x="16624" y="4998"/>
                    <a:pt x="16643" y="4987"/>
                  </a:cubicBezTo>
                  <a:cubicBezTo>
                    <a:pt x="16741" y="4925"/>
                    <a:pt x="16849" y="4873"/>
                    <a:pt x="16934" y="4797"/>
                  </a:cubicBezTo>
                  <a:cubicBezTo>
                    <a:pt x="17021" y="4717"/>
                    <a:pt x="17086" y="4612"/>
                    <a:pt x="17158" y="4517"/>
                  </a:cubicBezTo>
                  <a:cubicBezTo>
                    <a:pt x="17188" y="4478"/>
                    <a:pt x="17226" y="4442"/>
                    <a:pt x="17244" y="4394"/>
                  </a:cubicBezTo>
                  <a:cubicBezTo>
                    <a:pt x="17209" y="4314"/>
                    <a:pt x="17179" y="4234"/>
                    <a:pt x="17142" y="4158"/>
                  </a:cubicBezTo>
                  <a:cubicBezTo>
                    <a:pt x="17111" y="4096"/>
                    <a:pt x="17105" y="4033"/>
                    <a:pt x="17116" y="3967"/>
                  </a:cubicBezTo>
                  <a:cubicBezTo>
                    <a:pt x="17129" y="3886"/>
                    <a:pt x="17141" y="3806"/>
                    <a:pt x="17151" y="3725"/>
                  </a:cubicBezTo>
                  <a:cubicBezTo>
                    <a:pt x="17155" y="3697"/>
                    <a:pt x="17168" y="3665"/>
                    <a:pt x="17139" y="3634"/>
                  </a:cubicBezTo>
                  <a:cubicBezTo>
                    <a:pt x="17013" y="3616"/>
                    <a:pt x="16884" y="3594"/>
                    <a:pt x="16753" y="3583"/>
                  </a:cubicBezTo>
                  <a:cubicBezTo>
                    <a:pt x="16691" y="3578"/>
                    <a:pt x="16654" y="3551"/>
                    <a:pt x="16626" y="3500"/>
                  </a:cubicBezTo>
                  <a:cubicBezTo>
                    <a:pt x="16588" y="3429"/>
                    <a:pt x="16542" y="3362"/>
                    <a:pt x="16503" y="3291"/>
                  </a:cubicBezTo>
                  <a:cubicBezTo>
                    <a:pt x="16476" y="3240"/>
                    <a:pt x="16437" y="3218"/>
                    <a:pt x="16384" y="3214"/>
                  </a:cubicBezTo>
                  <a:cubicBezTo>
                    <a:pt x="16310" y="3205"/>
                    <a:pt x="16238" y="3192"/>
                    <a:pt x="16165" y="3188"/>
                  </a:cubicBezTo>
                  <a:cubicBezTo>
                    <a:pt x="16106" y="3184"/>
                    <a:pt x="16062" y="3158"/>
                    <a:pt x="16025" y="3116"/>
                  </a:cubicBezTo>
                  <a:cubicBezTo>
                    <a:pt x="15967" y="3050"/>
                    <a:pt x="15931" y="2974"/>
                    <a:pt x="15905" y="2893"/>
                  </a:cubicBezTo>
                  <a:cubicBezTo>
                    <a:pt x="15868" y="2777"/>
                    <a:pt x="15855" y="2659"/>
                    <a:pt x="15846" y="2539"/>
                  </a:cubicBezTo>
                  <a:cubicBezTo>
                    <a:pt x="15833" y="2385"/>
                    <a:pt x="15841" y="2231"/>
                    <a:pt x="15865" y="2071"/>
                  </a:cubicBezTo>
                  <a:close/>
                  <a:moveTo>
                    <a:pt x="10801" y="0"/>
                  </a:moveTo>
                  <a:cubicBezTo>
                    <a:pt x="4845" y="0"/>
                    <a:pt x="0" y="4845"/>
                    <a:pt x="0" y="10799"/>
                  </a:cubicBezTo>
                  <a:cubicBezTo>
                    <a:pt x="0" y="16755"/>
                    <a:pt x="4845" y="21600"/>
                    <a:pt x="10801" y="21600"/>
                  </a:cubicBezTo>
                  <a:cubicBezTo>
                    <a:pt x="16755" y="21600"/>
                    <a:pt x="21600" y="16755"/>
                    <a:pt x="21600" y="10799"/>
                  </a:cubicBezTo>
                  <a:cubicBezTo>
                    <a:pt x="21600" y="4845"/>
                    <a:pt x="16755" y="0"/>
                    <a:pt x="1080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4" name="Shape 10564"/>
            <p:cNvSpPr/>
            <p:nvPr/>
          </p:nvSpPr>
          <p:spPr>
            <a:xfrm>
              <a:off x="3885009" y="3917349"/>
              <a:ext cx="304124" cy="290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550" extrusionOk="0">
                  <a:moveTo>
                    <a:pt x="15204" y="12955"/>
                  </a:moveTo>
                  <a:cubicBezTo>
                    <a:pt x="15024" y="13140"/>
                    <a:pt x="14941" y="13406"/>
                    <a:pt x="14984" y="13667"/>
                  </a:cubicBezTo>
                  <a:lnTo>
                    <a:pt x="15900" y="19276"/>
                  </a:lnTo>
                  <a:lnTo>
                    <a:pt x="11104" y="16628"/>
                  </a:lnTo>
                  <a:cubicBezTo>
                    <a:pt x="10881" y="16505"/>
                    <a:pt x="10615" y="16505"/>
                    <a:pt x="10391" y="16628"/>
                  </a:cubicBezTo>
                  <a:lnTo>
                    <a:pt x="5595" y="19276"/>
                  </a:lnTo>
                  <a:lnTo>
                    <a:pt x="6512" y="13667"/>
                  </a:lnTo>
                  <a:cubicBezTo>
                    <a:pt x="6555" y="13406"/>
                    <a:pt x="6472" y="13140"/>
                    <a:pt x="6291" y="12955"/>
                  </a:cubicBezTo>
                  <a:lnTo>
                    <a:pt x="2411" y="8983"/>
                  </a:lnTo>
                  <a:lnTo>
                    <a:pt x="7773" y="8164"/>
                  </a:lnTo>
                  <a:cubicBezTo>
                    <a:pt x="8023" y="8126"/>
                    <a:pt x="8238" y="7962"/>
                    <a:pt x="8350" y="7724"/>
                  </a:cubicBezTo>
                  <a:lnTo>
                    <a:pt x="10748" y="2621"/>
                  </a:lnTo>
                  <a:lnTo>
                    <a:pt x="13145" y="7724"/>
                  </a:lnTo>
                  <a:cubicBezTo>
                    <a:pt x="13257" y="7962"/>
                    <a:pt x="13473" y="8126"/>
                    <a:pt x="13723" y="8164"/>
                  </a:cubicBezTo>
                  <a:lnTo>
                    <a:pt x="19085" y="8983"/>
                  </a:lnTo>
                  <a:cubicBezTo>
                    <a:pt x="19085" y="8983"/>
                    <a:pt x="15204" y="12955"/>
                    <a:pt x="15204" y="12955"/>
                  </a:cubicBezTo>
                  <a:close/>
                  <a:moveTo>
                    <a:pt x="21458" y="8173"/>
                  </a:moveTo>
                  <a:cubicBezTo>
                    <a:pt x="21368" y="7882"/>
                    <a:pt x="21128" y="7670"/>
                    <a:pt x="20840" y="7625"/>
                  </a:cubicBezTo>
                  <a:lnTo>
                    <a:pt x="14341" y="6634"/>
                  </a:lnTo>
                  <a:lnTo>
                    <a:pt x="11435" y="448"/>
                  </a:lnTo>
                  <a:cubicBezTo>
                    <a:pt x="11305" y="174"/>
                    <a:pt x="11039" y="0"/>
                    <a:pt x="10748" y="0"/>
                  </a:cubicBezTo>
                  <a:cubicBezTo>
                    <a:pt x="10456" y="0"/>
                    <a:pt x="10190" y="174"/>
                    <a:pt x="10061" y="448"/>
                  </a:cubicBezTo>
                  <a:lnTo>
                    <a:pt x="7155" y="6634"/>
                  </a:lnTo>
                  <a:lnTo>
                    <a:pt x="656" y="7625"/>
                  </a:lnTo>
                  <a:cubicBezTo>
                    <a:pt x="368" y="7670"/>
                    <a:pt x="128" y="7882"/>
                    <a:pt x="38" y="8173"/>
                  </a:cubicBezTo>
                  <a:cubicBezTo>
                    <a:pt x="-52" y="8464"/>
                    <a:pt x="23" y="8783"/>
                    <a:pt x="232" y="8997"/>
                  </a:cubicBezTo>
                  <a:lnTo>
                    <a:pt x="4934" y="13812"/>
                  </a:lnTo>
                  <a:lnTo>
                    <a:pt x="3824" y="20610"/>
                  </a:lnTo>
                  <a:cubicBezTo>
                    <a:pt x="3775" y="20912"/>
                    <a:pt x="3893" y="21217"/>
                    <a:pt x="4129" y="21397"/>
                  </a:cubicBezTo>
                  <a:cubicBezTo>
                    <a:pt x="4365" y="21577"/>
                    <a:pt x="4677" y="21600"/>
                    <a:pt x="4935" y="21458"/>
                  </a:cubicBezTo>
                  <a:lnTo>
                    <a:pt x="10748" y="18248"/>
                  </a:lnTo>
                  <a:lnTo>
                    <a:pt x="16561" y="21458"/>
                  </a:lnTo>
                  <a:cubicBezTo>
                    <a:pt x="16672" y="21520"/>
                    <a:pt x="16795" y="21550"/>
                    <a:pt x="16917" y="21550"/>
                  </a:cubicBezTo>
                  <a:cubicBezTo>
                    <a:pt x="17075" y="21550"/>
                    <a:pt x="17233" y="21498"/>
                    <a:pt x="17367" y="21397"/>
                  </a:cubicBezTo>
                  <a:cubicBezTo>
                    <a:pt x="17603" y="21217"/>
                    <a:pt x="17720" y="20912"/>
                    <a:pt x="17671" y="20610"/>
                  </a:cubicBezTo>
                  <a:lnTo>
                    <a:pt x="16561" y="13812"/>
                  </a:lnTo>
                  <a:lnTo>
                    <a:pt x="21264" y="8997"/>
                  </a:lnTo>
                  <a:cubicBezTo>
                    <a:pt x="21473" y="8783"/>
                    <a:pt x="21548" y="8464"/>
                    <a:pt x="21458" y="817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5" name="Shape 10565"/>
            <p:cNvSpPr/>
            <p:nvPr/>
          </p:nvSpPr>
          <p:spPr>
            <a:xfrm>
              <a:off x="4713684" y="4084037"/>
              <a:ext cx="88014" cy="11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795"/>
                  </a:moveTo>
                  <a:lnTo>
                    <a:pt x="8780" y="14859"/>
                  </a:lnTo>
                  <a:lnTo>
                    <a:pt x="12601" y="21600"/>
                  </a:lnTo>
                  <a:lnTo>
                    <a:pt x="21600" y="3451"/>
                  </a:lnTo>
                  <a:cubicBezTo>
                    <a:pt x="16875" y="3282"/>
                    <a:pt x="12368" y="2067"/>
                    <a:pt x="8997" y="0"/>
                  </a:cubicBezTo>
                  <a:cubicBezTo>
                    <a:pt x="8997" y="0"/>
                    <a:pt x="0" y="17795"/>
                    <a:pt x="0" y="1779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" name="Shape 10566"/>
            <p:cNvSpPr/>
            <p:nvPr/>
          </p:nvSpPr>
          <p:spPr>
            <a:xfrm>
              <a:off x="4808934" y="4084037"/>
              <a:ext cx="88023" cy="11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2" y="0"/>
                  </a:moveTo>
                  <a:cubicBezTo>
                    <a:pt x="9009" y="2067"/>
                    <a:pt x="4725" y="3282"/>
                    <a:pt x="0" y="3451"/>
                  </a:cubicBezTo>
                  <a:lnTo>
                    <a:pt x="9009" y="21600"/>
                  </a:lnTo>
                  <a:lnTo>
                    <a:pt x="12835" y="14859"/>
                  </a:lnTo>
                  <a:lnTo>
                    <a:pt x="21600" y="17795"/>
                  </a:lnTo>
                  <a:cubicBezTo>
                    <a:pt x="21600" y="17795"/>
                    <a:pt x="12602" y="0"/>
                    <a:pt x="12602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" name="Shape 10567"/>
            <p:cNvSpPr/>
            <p:nvPr/>
          </p:nvSpPr>
          <p:spPr>
            <a:xfrm>
              <a:off x="4723209" y="3922112"/>
              <a:ext cx="165013" cy="16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6" y="17564"/>
                  </a:moveTo>
                  <a:lnTo>
                    <a:pt x="10800" y="14452"/>
                  </a:lnTo>
                  <a:lnTo>
                    <a:pt x="6064" y="17564"/>
                  </a:lnTo>
                  <a:lnTo>
                    <a:pt x="8091" y="12154"/>
                  </a:lnTo>
                  <a:lnTo>
                    <a:pt x="4036" y="9445"/>
                  </a:lnTo>
                  <a:lnTo>
                    <a:pt x="8773" y="9445"/>
                  </a:lnTo>
                  <a:lnTo>
                    <a:pt x="10800" y="4036"/>
                  </a:lnTo>
                  <a:lnTo>
                    <a:pt x="12829" y="9445"/>
                  </a:lnTo>
                  <a:lnTo>
                    <a:pt x="17565" y="9445"/>
                  </a:lnTo>
                  <a:lnTo>
                    <a:pt x="13509" y="12154"/>
                  </a:lnTo>
                  <a:cubicBezTo>
                    <a:pt x="13509" y="12154"/>
                    <a:pt x="15536" y="17564"/>
                    <a:pt x="15536" y="17564"/>
                  </a:cubicBezTo>
                  <a:close/>
                  <a:moveTo>
                    <a:pt x="21600" y="10800"/>
                  </a:moveTo>
                  <a:cubicBezTo>
                    <a:pt x="21600" y="4800"/>
                    <a:pt x="16800" y="0"/>
                    <a:pt x="10800" y="0"/>
                  </a:cubicBezTo>
                  <a:cubicBezTo>
                    <a:pt x="4800" y="0"/>
                    <a:pt x="0" y="4800"/>
                    <a:pt x="0" y="10800"/>
                  </a:cubicBezTo>
                  <a:cubicBezTo>
                    <a:pt x="0" y="16800"/>
                    <a:pt x="4800" y="21600"/>
                    <a:pt x="10800" y="21600"/>
                  </a:cubicBezTo>
                  <a:cubicBezTo>
                    <a:pt x="16800" y="21600"/>
                    <a:pt x="21600" y="1680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8" name="Shape 10568"/>
            <p:cNvSpPr/>
            <p:nvPr/>
          </p:nvSpPr>
          <p:spPr>
            <a:xfrm>
              <a:off x="5366147" y="3922112"/>
              <a:ext cx="282634" cy="282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9309" y="8100"/>
                    <a:pt x="8100" y="9309"/>
                    <a:pt x="0" y="10800"/>
                  </a:cubicBezTo>
                  <a:cubicBezTo>
                    <a:pt x="8100" y="12292"/>
                    <a:pt x="9309" y="13500"/>
                    <a:pt x="10800" y="21600"/>
                  </a:cubicBezTo>
                  <a:cubicBezTo>
                    <a:pt x="12292" y="13500"/>
                    <a:pt x="13500" y="12292"/>
                    <a:pt x="21600" y="10800"/>
                  </a:cubicBezTo>
                  <a:cubicBezTo>
                    <a:pt x="13500" y="9309"/>
                    <a:pt x="12291" y="8100"/>
                    <a:pt x="108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9" name="Shape 10569"/>
            <p:cNvSpPr/>
            <p:nvPr/>
          </p:nvSpPr>
          <p:spPr>
            <a:xfrm>
              <a:off x="6113859" y="3964974"/>
              <a:ext cx="235465" cy="235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10" y="10000"/>
                  </a:moveTo>
                  <a:cubicBezTo>
                    <a:pt x="18142" y="9593"/>
                    <a:pt x="17673" y="7797"/>
                    <a:pt x="18019" y="7215"/>
                  </a:cubicBezTo>
                  <a:cubicBezTo>
                    <a:pt x="18231" y="6870"/>
                    <a:pt x="18772" y="6563"/>
                    <a:pt x="19174" y="6375"/>
                  </a:cubicBezTo>
                  <a:cubicBezTo>
                    <a:pt x="19870" y="7695"/>
                    <a:pt x="20272" y="9202"/>
                    <a:pt x="20272" y="10796"/>
                  </a:cubicBezTo>
                  <a:cubicBezTo>
                    <a:pt x="20272" y="11275"/>
                    <a:pt x="20227" y="11739"/>
                    <a:pt x="20155" y="12203"/>
                  </a:cubicBezTo>
                  <a:cubicBezTo>
                    <a:pt x="19954" y="11387"/>
                    <a:pt x="19559" y="10603"/>
                    <a:pt x="18710" y="10000"/>
                  </a:cubicBezTo>
                  <a:close/>
                  <a:moveTo>
                    <a:pt x="10797" y="0"/>
                  </a:moveTo>
                  <a:cubicBezTo>
                    <a:pt x="10011" y="0"/>
                    <a:pt x="9247" y="88"/>
                    <a:pt x="8505" y="251"/>
                  </a:cubicBezTo>
                  <a:cubicBezTo>
                    <a:pt x="8622" y="439"/>
                    <a:pt x="8733" y="630"/>
                    <a:pt x="8839" y="803"/>
                  </a:cubicBezTo>
                  <a:cubicBezTo>
                    <a:pt x="10339" y="500"/>
                    <a:pt x="11115" y="919"/>
                    <a:pt x="11511" y="1355"/>
                  </a:cubicBezTo>
                  <a:cubicBezTo>
                    <a:pt x="11839" y="1378"/>
                    <a:pt x="12164" y="1416"/>
                    <a:pt x="12482" y="1478"/>
                  </a:cubicBezTo>
                  <a:cubicBezTo>
                    <a:pt x="12643" y="2475"/>
                    <a:pt x="12978" y="3847"/>
                    <a:pt x="13618" y="4205"/>
                  </a:cubicBezTo>
                  <a:cubicBezTo>
                    <a:pt x="14667" y="4785"/>
                    <a:pt x="15933" y="6062"/>
                    <a:pt x="16402" y="6291"/>
                  </a:cubicBezTo>
                  <a:cubicBezTo>
                    <a:pt x="16865" y="6519"/>
                    <a:pt x="17439" y="8493"/>
                    <a:pt x="17328" y="9301"/>
                  </a:cubicBezTo>
                  <a:cubicBezTo>
                    <a:pt x="17210" y="10117"/>
                    <a:pt x="15822" y="11036"/>
                    <a:pt x="16168" y="11852"/>
                  </a:cubicBezTo>
                  <a:cubicBezTo>
                    <a:pt x="16514" y="12666"/>
                    <a:pt x="15939" y="13590"/>
                    <a:pt x="15939" y="13590"/>
                  </a:cubicBezTo>
                  <a:cubicBezTo>
                    <a:pt x="15939" y="13590"/>
                    <a:pt x="15359" y="16252"/>
                    <a:pt x="15008" y="16603"/>
                  </a:cubicBezTo>
                  <a:cubicBezTo>
                    <a:pt x="14667" y="16949"/>
                    <a:pt x="12577" y="17873"/>
                    <a:pt x="13039" y="18450"/>
                  </a:cubicBezTo>
                  <a:cubicBezTo>
                    <a:pt x="13502" y="19035"/>
                    <a:pt x="14896" y="18337"/>
                    <a:pt x="16285" y="17991"/>
                  </a:cubicBezTo>
                  <a:cubicBezTo>
                    <a:pt x="16625" y="17908"/>
                    <a:pt x="16965" y="17797"/>
                    <a:pt x="17294" y="17679"/>
                  </a:cubicBezTo>
                  <a:cubicBezTo>
                    <a:pt x="15599" y="19281"/>
                    <a:pt x="13318" y="20274"/>
                    <a:pt x="10802" y="20274"/>
                  </a:cubicBezTo>
                  <a:cubicBezTo>
                    <a:pt x="8989" y="20274"/>
                    <a:pt x="7300" y="19755"/>
                    <a:pt x="5861" y="18867"/>
                  </a:cubicBezTo>
                  <a:cubicBezTo>
                    <a:pt x="7150" y="18877"/>
                    <a:pt x="4897" y="16893"/>
                    <a:pt x="6453" y="16592"/>
                  </a:cubicBezTo>
                  <a:cubicBezTo>
                    <a:pt x="8087" y="16267"/>
                    <a:pt x="8773" y="14400"/>
                    <a:pt x="8248" y="14427"/>
                  </a:cubicBezTo>
                  <a:cubicBezTo>
                    <a:pt x="7724" y="14456"/>
                    <a:pt x="6732" y="14160"/>
                    <a:pt x="6035" y="13279"/>
                  </a:cubicBezTo>
                  <a:cubicBezTo>
                    <a:pt x="5331" y="12397"/>
                    <a:pt x="4725" y="12593"/>
                    <a:pt x="3999" y="12733"/>
                  </a:cubicBezTo>
                  <a:cubicBezTo>
                    <a:pt x="3368" y="12861"/>
                    <a:pt x="2593" y="14685"/>
                    <a:pt x="2399" y="15164"/>
                  </a:cubicBezTo>
                  <a:cubicBezTo>
                    <a:pt x="1907" y="14222"/>
                    <a:pt x="1573" y="13190"/>
                    <a:pt x="1422" y="12095"/>
                  </a:cubicBezTo>
                  <a:cubicBezTo>
                    <a:pt x="2226" y="11677"/>
                    <a:pt x="3531" y="10968"/>
                    <a:pt x="4005" y="10580"/>
                  </a:cubicBezTo>
                  <a:cubicBezTo>
                    <a:pt x="4702" y="10000"/>
                    <a:pt x="3771" y="9771"/>
                    <a:pt x="3658" y="9418"/>
                  </a:cubicBezTo>
                  <a:cubicBezTo>
                    <a:pt x="3574" y="9169"/>
                    <a:pt x="3608" y="8678"/>
                    <a:pt x="3637" y="8125"/>
                  </a:cubicBezTo>
                  <a:cubicBezTo>
                    <a:pt x="3079" y="8013"/>
                    <a:pt x="2632" y="7747"/>
                    <a:pt x="2364" y="7300"/>
                  </a:cubicBezTo>
                  <a:cubicBezTo>
                    <a:pt x="2230" y="7083"/>
                    <a:pt x="2103" y="6765"/>
                    <a:pt x="2103" y="6352"/>
                  </a:cubicBezTo>
                  <a:cubicBezTo>
                    <a:pt x="2103" y="5839"/>
                    <a:pt x="2321" y="5175"/>
                    <a:pt x="2962" y="4372"/>
                  </a:cubicBezTo>
                  <a:cubicBezTo>
                    <a:pt x="2850" y="4194"/>
                    <a:pt x="2727" y="3994"/>
                    <a:pt x="2605" y="3786"/>
                  </a:cubicBezTo>
                  <a:cubicBezTo>
                    <a:pt x="986" y="5677"/>
                    <a:pt x="0" y="8120"/>
                    <a:pt x="0" y="10796"/>
                  </a:cubicBezTo>
                  <a:cubicBezTo>
                    <a:pt x="0" y="16754"/>
                    <a:pt x="4847" y="21600"/>
                    <a:pt x="10797" y="21600"/>
                  </a:cubicBezTo>
                  <a:cubicBezTo>
                    <a:pt x="16753" y="21600"/>
                    <a:pt x="21600" y="16754"/>
                    <a:pt x="21600" y="10796"/>
                  </a:cubicBezTo>
                  <a:cubicBezTo>
                    <a:pt x="21600" y="4840"/>
                    <a:pt x="16753" y="0"/>
                    <a:pt x="1079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0" name="Shape 10570"/>
            <p:cNvSpPr/>
            <p:nvPr/>
          </p:nvSpPr>
          <p:spPr>
            <a:xfrm>
              <a:off x="6113859" y="3922111"/>
              <a:ext cx="124343" cy="164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161" extrusionOk="0">
                  <a:moveTo>
                    <a:pt x="3367" y="5951"/>
                  </a:moveTo>
                  <a:lnTo>
                    <a:pt x="7933" y="11671"/>
                  </a:lnTo>
                  <a:cubicBezTo>
                    <a:pt x="6279" y="12871"/>
                    <a:pt x="5445" y="14036"/>
                    <a:pt x="5969" y="14700"/>
                  </a:cubicBezTo>
                  <a:cubicBezTo>
                    <a:pt x="6710" y="15616"/>
                    <a:pt x="9764" y="15224"/>
                    <a:pt x="13088" y="13881"/>
                  </a:cubicBezTo>
                  <a:lnTo>
                    <a:pt x="18910" y="21161"/>
                  </a:lnTo>
                  <a:lnTo>
                    <a:pt x="21039" y="20177"/>
                  </a:lnTo>
                  <a:lnTo>
                    <a:pt x="15217" y="12903"/>
                  </a:lnTo>
                  <a:cubicBezTo>
                    <a:pt x="18315" y="11287"/>
                    <a:pt x="20167" y="9396"/>
                    <a:pt x="19445" y="8483"/>
                  </a:cubicBezTo>
                  <a:cubicBezTo>
                    <a:pt x="18922" y="7827"/>
                    <a:pt x="17172" y="7851"/>
                    <a:pt x="14992" y="8413"/>
                  </a:cubicBezTo>
                  <a:lnTo>
                    <a:pt x="10423" y="2701"/>
                  </a:lnTo>
                  <a:cubicBezTo>
                    <a:pt x="11544" y="1781"/>
                    <a:pt x="12079" y="937"/>
                    <a:pt x="11679" y="429"/>
                  </a:cubicBezTo>
                  <a:cubicBezTo>
                    <a:pt x="10977" y="-439"/>
                    <a:pt x="7833" y="53"/>
                    <a:pt x="4652" y="1524"/>
                  </a:cubicBezTo>
                  <a:cubicBezTo>
                    <a:pt x="1463" y="2990"/>
                    <a:pt x="-561" y="4889"/>
                    <a:pt x="138" y="5757"/>
                  </a:cubicBezTo>
                  <a:cubicBezTo>
                    <a:pt x="539" y="6257"/>
                    <a:pt x="1784" y="6286"/>
                    <a:pt x="3367" y="595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1" name="Shape 10571"/>
            <p:cNvSpPr/>
            <p:nvPr/>
          </p:nvSpPr>
          <p:spPr>
            <a:xfrm>
              <a:off x="6752034" y="4041174"/>
              <a:ext cx="42277" cy="14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93"/>
                  </a:moveTo>
                  <a:cubicBezTo>
                    <a:pt x="21600" y="4840"/>
                    <a:pt x="19984" y="0"/>
                    <a:pt x="17998" y="0"/>
                  </a:cubicBezTo>
                  <a:lnTo>
                    <a:pt x="3607" y="0"/>
                  </a:lnTo>
                  <a:cubicBezTo>
                    <a:pt x="1621" y="0"/>
                    <a:pt x="0" y="4840"/>
                    <a:pt x="0" y="10793"/>
                  </a:cubicBezTo>
                  <a:cubicBezTo>
                    <a:pt x="0" y="16738"/>
                    <a:pt x="1621" y="21600"/>
                    <a:pt x="3607" y="21600"/>
                  </a:cubicBezTo>
                  <a:lnTo>
                    <a:pt x="17998" y="21600"/>
                  </a:lnTo>
                  <a:cubicBezTo>
                    <a:pt x="19984" y="21600"/>
                    <a:pt x="21600" y="16738"/>
                    <a:pt x="21600" y="1079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2" name="Shape 10572"/>
            <p:cNvSpPr/>
            <p:nvPr/>
          </p:nvSpPr>
          <p:spPr>
            <a:xfrm>
              <a:off x="6790134" y="4107849"/>
              <a:ext cx="34019" cy="3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172" extrusionOk="0">
                  <a:moveTo>
                    <a:pt x="13426" y="1284"/>
                  </a:moveTo>
                  <a:lnTo>
                    <a:pt x="1260" y="13685"/>
                  </a:lnTo>
                  <a:cubicBezTo>
                    <a:pt x="-420" y="15400"/>
                    <a:pt x="-420" y="18177"/>
                    <a:pt x="1260" y="19889"/>
                  </a:cubicBezTo>
                  <a:cubicBezTo>
                    <a:pt x="2100" y="20743"/>
                    <a:pt x="3202" y="21172"/>
                    <a:pt x="4303" y="21172"/>
                  </a:cubicBezTo>
                  <a:cubicBezTo>
                    <a:pt x="5404" y="21172"/>
                    <a:pt x="6506" y="20743"/>
                    <a:pt x="7346" y="19889"/>
                  </a:cubicBezTo>
                  <a:lnTo>
                    <a:pt x="19505" y="7484"/>
                  </a:lnTo>
                  <a:cubicBezTo>
                    <a:pt x="21180" y="5773"/>
                    <a:pt x="21180" y="2998"/>
                    <a:pt x="19505" y="1284"/>
                  </a:cubicBezTo>
                  <a:cubicBezTo>
                    <a:pt x="17819" y="-428"/>
                    <a:pt x="15106" y="-428"/>
                    <a:pt x="13426" y="128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3" name="Shape 10573"/>
            <p:cNvSpPr/>
            <p:nvPr/>
          </p:nvSpPr>
          <p:spPr>
            <a:xfrm>
              <a:off x="6790134" y="3950686"/>
              <a:ext cx="34019" cy="3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172" extrusionOk="0">
                  <a:moveTo>
                    <a:pt x="13426" y="19890"/>
                  </a:moveTo>
                  <a:cubicBezTo>
                    <a:pt x="14266" y="20744"/>
                    <a:pt x="15367" y="21172"/>
                    <a:pt x="16468" y="21172"/>
                  </a:cubicBezTo>
                  <a:cubicBezTo>
                    <a:pt x="17564" y="21172"/>
                    <a:pt x="18660" y="20744"/>
                    <a:pt x="19505" y="19890"/>
                  </a:cubicBezTo>
                  <a:cubicBezTo>
                    <a:pt x="21180" y="18174"/>
                    <a:pt x="21180" y="15404"/>
                    <a:pt x="19505" y="13690"/>
                  </a:cubicBezTo>
                  <a:lnTo>
                    <a:pt x="7346" y="1285"/>
                  </a:lnTo>
                  <a:cubicBezTo>
                    <a:pt x="5671" y="-428"/>
                    <a:pt x="2935" y="-428"/>
                    <a:pt x="1260" y="1285"/>
                  </a:cubicBezTo>
                  <a:cubicBezTo>
                    <a:pt x="-420" y="2993"/>
                    <a:pt x="-420" y="5783"/>
                    <a:pt x="1260" y="7491"/>
                  </a:cubicBezTo>
                  <a:cubicBezTo>
                    <a:pt x="1260" y="7491"/>
                    <a:pt x="13426" y="19890"/>
                    <a:pt x="13426" y="1989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4" name="Shape 10574"/>
            <p:cNvSpPr/>
            <p:nvPr/>
          </p:nvSpPr>
          <p:spPr>
            <a:xfrm>
              <a:off x="6880621" y="3912586"/>
              <a:ext cx="14093" cy="42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9" y="21600"/>
                  </a:moveTo>
                  <a:cubicBezTo>
                    <a:pt x="16738" y="21600"/>
                    <a:pt x="21600" y="19984"/>
                    <a:pt x="21600" y="17998"/>
                  </a:cubicBezTo>
                  <a:lnTo>
                    <a:pt x="21600" y="3605"/>
                  </a:lnTo>
                  <a:cubicBezTo>
                    <a:pt x="21600" y="1621"/>
                    <a:pt x="16738" y="0"/>
                    <a:pt x="10779" y="0"/>
                  </a:cubicBezTo>
                  <a:cubicBezTo>
                    <a:pt x="4833" y="0"/>
                    <a:pt x="0" y="1621"/>
                    <a:pt x="0" y="3605"/>
                  </a:cubicBezTo>
                  <a:lnTo>
                    <a:pt x="0" y="17998"/>
                  </a:lnTo>
                  <a:cubicBezTo>
                    <a:pt x="0" y="19984"/>
                    <a:pt x="4833" y="21600"/>
                    <a:pt x="10779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5" name="Shape 10575"/>
            <p:cNvSpPr/>
            <p:nvPr/>
          </p:nvSpPr>
          <p:spPr>
            <a:xfrm>
              <a:off x="6947297" y="3950686"/>
              <a:ext cx="34000" cy="3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172" extrusionOk="0">
                  <a:moveTo>
                    <a:pt x="4294" y="21172"/>
                  </a:moveTo>
                  <a:cubicBezTo>
                    <a:pt x="5402" y="21172"/>
                    <a:pt x="6504" y="20744"/>
                    <a:pt x="7344" y="19890"/>
                  </a:cubicBezTo>
                  <a:lnTo>
                    <a:pt x="19504" y="7491"/>
                  </a:lnTo>
                  <a:cubicBezTo>
                    <a:pt x="21180" y="5783"/>
                    <a:pt x="21180" y="2993"/>
                    <a:pt x="19504" y="1285"/>
                  </a:cubicBezTo>
                  <a:cubicBezTo>
                    <a:pt x="17823" y="-428"/>
                    <a:pt x="15103" y="-428"/>
                    <a:pt x="13421" y="1285"/>
                  </a:cubicBezTo>
                  <a:lnTo>
                    <a:pt x="1261" y="13690"/>
                  </a:lnTo>
                  <a:cubicBezTo>
                    <a:pt x="-420" y="15404"/>
                    <a:pt x="-420" y="18174"/>
                    <a:pt x="1261" y="19890"/>
                  </a:cubicBezTo>
                  <a:cubicBezTo>
                    <a:pt x="2102" y="20744"/>
                    <a:pt x="3192" y="21172"/>
                    <a:pt x="4294" y="2117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6" name="Shape 10576"/>
            <p:cNvSpPr/>
            <p:nvPr/>
          </p:nvSpPr>
          <p:spPr>
            <a:xfrm>
              <a:off x="6947297" y="4107849"/>
              <a:ext cx="34000" cy="3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172" extrusionOk="0">
                  <a:moveTo>
                    <a:pt x="7344" y="1284"/>
                  </a:moveTo>
                  <a:cubicBezTo>
                    <a:pt x="5663" y="-428"/>
                    <a:pt x="2942" y="-428"/>
                    <a:pt x="1261" y="1284"/>
                  </a:cubicBezTo>
                  <a:cubicBezTo>
                    <a:pt x="-420" y="2998"/>
                    <a:pt x="-420" y="5773"/>
                    <a:pt x="1261" y="7484"/>
                  </a:cubicBezTo>
                  <a:lnTo>
                    <a:pt x="13421" y="19889"/>
                  </a:lnTo>
                  <a:cubicBezTo>
                    <a:pt x="14256" y="20743"/>
                    <a:pt x="15364" y="21172"/>
                    <a:pt x="16466" y="21172"/>
                  </a:cubicBezTo>
                  <a:cubicBezTo>
                    <a:pt x="17573" y="21172"/>
                    <a:pt x="18658" y="20743"/>
                    <a:pt x="19504" y="19889"/>
                  </a:cubicBezTo>
                  <a:cubicBezTo>
                    <a:pt x="21180" y="18177"/>
                    <a:pt x="21180" y="15400"/>
                    <a:pt x="19504" y="13685"/>
                  </a:cubicBezTo>
                  <a:cubicBezTo>
                    <a:pt x="19504" y="13685"/>
                    <a:pt x="7344" y="1284"/>
                    <a:pt x="7344" y="128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7" name="Shape 10577"/>
            <p:cNvSpPr/>
            <p:nvPr/>
          </p:nvSpPr>
          <p:spPr>
            <a:xfrm>
              <a:off x="6852046" y="4179287"/>
              <a:ext cx="70448" cy="2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extrusionOk="0">
                  <a:moveTo>
                    <a:pt x="18814" y="0"/>
                  </a:moveTo>
                  <a:lnTo>
                    <a:pt x="2091" y="0"/>
                  </a:lnTo>
                  <a:cubicBezTo>
                    <a:pt x="711" y="0"/>
                    <a:pt x="-346" y="3430"/>
                    <a:pt x="107" y="7160"/>
                  </a:cubicBezTo>
                  <a:cubicBezTo>
                    <a:pt x="388" y="9413"/>
                    <a:pt x="1266" y="10800"/>
                    <a:pt x="2177" y="10800"/>
                  </a:cubicBezTo>
                  <a:lnTo>
                    <a:pt x="2210" y="10800"/>
                  </a:lnTo>
                  <a:cubicBezTo>
                    <a:pt x="3419" y="10800"/>
                    <a:pt x="4520" y="12569"/>
                    <a:pt x="5061" y="15353"/>
                  </a:cubicBezTo>
                  <a:lnTo>
                    <a:pt x="5083" y="15467"/>
                  </a:lnTo>
                  <a:cubicBezTo>
                    <a:pt x="5814" y="19225"/>
                    <a:pt x="7302" y="21600"/>
                    <a:pt x="8925" y="21600"/>
                  </a:cubicBezTo>
                  <a:lnTo>
                    <a:pt x="11978" y="21600"/>
                  </a:lnTo>
                  <a:cubicBezTo>
                    <a:pt x="13603" y="21600"/>
                    <a:pt x="15094" y="19225"/>
                    <a:pt x="15819" y="15467"/>
                  </a:cubicBezTo>
                  <a:lnTo>
                    <a:pt x="15844" y="15353"/>
                  </a:lnTo>
                  <a:cubicBezTo>
                    <a:pt x="16383" y="12569"/>
                    <a:pt x="17487" y="10800"/>
                    <a:pt x="18693" y="10800"/>
                  </a:cubicBezTo>
                  <a:lnTo>
                    <a:pt x="18723" y="10800"/>
                  </a:lnTo>
                  <a:cubicBezTo>
                    <a:pt x="19637" y="10800"/>
                    <a:pt x="20520" y="9413"/>
                    <a:pt x="20796" y="7160"/>
                  </a:cubicBezTo>
                  <a:cubicBezTo>
                    <a:pt x="21254" y="3430"/>
                    <a:pt x="20189" y="0"/>
                    <a:pt x="18814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8" name="Shape 10578"/>
            <p:cNvSpPr/>
            <p:nvPr/>
          </p:nvSpPr>
          <p:spPr>
            <a:xfrm>
              <a:off x="6975872" y="4041174"/>
              <a:ext cx="42267" cy="14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7" y="0"/>
                  </a:moveTo>
                  <a:lnTo>
                    <a:pt x="3603" y="0"/>
                  </a:lnTo>
                  <a:cubicBezTo>
                    <a:pt x="1616" y="0"/>
                    <a:pt x="0" y="4840"/>
                    <a:pt x="0" y="10793"/>
                  </a:cubicBezTo>
                  <a:cubicBezTo>
                    <a:pt x="0" y="16738"/>
                    <a:pt x="1616" y="21600"/>
                    <a:pt x="3603" y="21600"/>
                  </a:cubicBezTo>
                  <a:lnTo>
                    <a:pt x="17997" y="21600"/>
                  </a:lnTo>
                  <a:cubicBezTo>
                    <a:pt x="19984" y="21600"/>
                    <a:pt x="21600" y="16738"/>
                    <a:pt x="21600" y="10793"/>
                  </a:cubicBezTo>
                  <a:cubicBezTo>
                    <a:pt x="21600" y="4840"/>
                    <a:pt x="19984" y="0"/>
                    <a:pt x="1799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9" name="Shape 10579"/>
            <p:cNvSpPr/>
            <p:nvPr/>
          </p:nvSpPr>
          <p:spPr>
            <a:xfrm>
              <a:off x="6813947" y="3974499"/>
              <a:ext cx="147917" cy="183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3" y="3143"/>
                  </a:moveTo>
                  <a:cubicBezTo>
                    <a:pt x="5826" y="3855"/>
                    <a:pt x="4173" y="5378"/>
                    <a:pt x="3585" y="7218"/>
                  </a:cubicBezTo>
                  <a:cubicBezTo>
                    <a:pt x="3498" y="7498"/>
                    <a:pt x="3184" y="7684"/>
                    <a:pt x="2839" y="7684"/>
                  </a:cubicBezTo>
                  <a:cubicBezTo>
                    <a:pt x="2776" y="7684"/>
                    <a:pt x="2710" y="7679"/>
                    <a:pt x="2646" y="7664"/>
                  </a:cubicBezTo>
                  <a:cubicBezTo>
                    <a:pt x="2234" y="7578"/>
                    <a:pt x="1986" y="7240"/>
                    <a:pt x="2093" y="6906"/>
                  </a:cubicBezTo>
                  <a:cubicBezTo>
                    <a:pt x="2802" y="4687"/>
                    <a:pt x="4796" y="2848"/>
                    <a:pt x="7423" y="1988"/>
                  </a:cubicBezTo>
                  <a:cubicBezTo>
                    <a:pt x="7820" y="1859"/>
                    <a:pt x="8269" y="2012"/>
                    <a:pt x="8428" y="2330"/>
                  </a:cubicBezTo>
                  <a:cubicBezTo>
                    <a:pt x="8589" y="2651"/>
                    <a:pt x="8398" y="3013"/>
                    <a:pt x="8003" y="3143"/>
                  </a:cubicBezTo>
                  <a:close/>
                  <a:moveTo>
                    <a:pt x="14973" y="19943"/>
                  </a:moveTo>
                  <a:cubicBezTo>
                    <a:pt x="15613" y="15268"/>
                    <a:pt x="21600" y="14227"/>
                    <a:pt x="21600" y="8723"/>
                  </a:cubicBezTo>
                  <a:cubicBezTo>
                    <a:pt x="21600" y="3906"/>
                    <a:pt x="16766" y="0"/>
                    <a:pt x="10797" y="0"/>
                  </a:cubicBezTo>
                  <a:cubicBezTo>
                    <a:pt x="4833" y="0"/>
                    <a:pt x="0" y="3906"/>
                    <a:pt x="0" y="8723"/>
                  </a:cubicBezTo>
                  <a:cubicBezTo>
                    <a:pt x="0" y="14227"/>
                    <a:pt x="5983" y="15268"/>
                    <a:pt x="6625" y="19943"/>
                  </a:cubicBezTo>
                  <a:cubicBezTo>
                    <a:pt x="6084" y="19969"/>
                    <a:pt x="5655" y="20326"/>
                    <a:pt x="5655" y="20769"/>
                  </a:cubicBezTo>
                  <a:cubicBezTo>
                    <a:pt x="5655" y="21226"/>
                    <a:pt x="6117" y="21600"/>
                    <a:pt x="6684" y="21600"/>
                  </a:cubicBezTo>
                  <a:lnTo>
                    <a:pt x="14914" y="21600"/>
                  </a:lnTo>
                  <a:cubicBezTo>
                    <a:pt x="15482" y="21600"/>
                    <a:pt x="15943" y="21226"/>
                    <a:pt x="15943" y="20769"/>
                  </a:cubicBezTo>
                  <a:cubicBezTo>
                    <a:pt x="15943" y="20326"/>
                    <a:pt x="15513" y="19969"/>
                    <a:pt x="14973" y="1994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0" name="Shape 10580"/>
            <p:cNvSpPr/>
            <p:nvPr/>
          </p:nvSpPr>
          <p:spPr>
            <a:xfrm>
              <a:off x="6852047" y="4164999"/>
              <a:ext cx="70452" cy="1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1" y="0"/>
                  </a:moveTo>
                  <a:lnTo>
                    <a:pt x="2162" y="0"/>
                  </a:lnTo>
                  <a:cubicBezTo>
                    <a:pt x="970" y="0"/>
                    <a:pt x="0" y="4824"/>
                    <a:pt x="0" y="10782"/>
                  </a:cubicBezTo>
                  <a:cubicBezTo>
                    <a:pt x="0" y="16741"/>
                    <a:pt x="970" y="21600"/>
                    <a:pt x="2162" y="21600"/>
                  </a:cubicBezTo>
                  <a:lnTo>
                    <a:pt x="19441" y="21600"/>
                  </a:lnTo>
                  <a:cubicBezTo>
                    <a:pt x="20633" y="21600"/>
                    <a:pt x="21600" y="16741"/>
                    <a:pt x="21600" y="10782"/>
                  </a:cubicBezTo>
                  <a:cubicBezTo>
                    <a:pt x="21600" y="4824"/>
                    <a:pt x="20633" y="0"/>
                    <a:pt x="1944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1" name="Shape 10581"/>
            <p:cNvSpPr/>
            <p:nvPr/>
          </p:nvSpPr>
          <p:spPr>
            <a:xfrm>
              <a:off x="7742634" y="4003074"/>
              <a:ext cx="39365" cy="3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97"/>
                  </a:moveTo>
                  <a:cubicBezTo>
                    <a:pt x="0" y="16745"/>
                    <a:pt x="4849" y="21600"/>
                    <a:pt x="10805" y="21600"/>
                  </a:cubicBezTo>
                  <a:cubicBezTo>
                    <a:pt x="16751" y="21600"/>
                    <a:pt x="21600" y="16745"/>
                    <a:pt x="21600" y="10797"/>
                  </a:cubicBezTo>
                  <a:cubicBezTo>
                    <a:pt x="21600" y="4824"/>
                    <a:pt x="16751" y="0"/>
                    <a:pt x="10805" y="0"/>
                  </a:cubicBezTo>
                  <a:cubicBezTo>
                    <a:pt x="4849" y="0"/>
                    <a:pt x="0" y="4824"/>
                    <a:pt x="0" y="1079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2" name="Shape 10582"/>
            <p:cNvSpPr/>
            <p:nvPr/>
          </p:nvSpPr>
          <p:spPr>
            <a:xfrm>
              <a:off x="7690247" y="4007836"/>
              <a:ext cx="160119" cy="199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445" extrusionOk="0">
                  <a:moveTo>
                    <a:pt x="13549" y="6602"/>
                  </a:moveTo>
                  <a:lnTo>
                    <a:pt x="20820" y="2139"/>
                  </a:lnTo>
                  <a:cubicBezTo>
                    <a:pt x="21473" y="1739"/>
                    <a:pt x="21600" y="991"/>
                    <a:pt x="21100" y="470"/>
                  </a:cubicBezTo>
                  <a:cubicBezTo>
                    <a:pt x="20603" y="-56"/>
                    <a:pt x="19674" y="-155"/>
                    <a:pt x="19022" y="245"/>
                  </a:cubicBezTo>
                  <a:lnTo>
                    <a:pt x="12147" y="4464"/>
                  </a:lnTo>
                  <a:lnTo>
                    <a:pt x="11204" y="4464"/>
                  </a:lnTo>
                  <a:cubicBezTo>
                    <a:pt x="10795" y="4464"/>
                    <a:pt x="10439" y="4608"/>
                    <a:pt x="10176" y="4822"/>
                  </a:cubicBezTo>
                  <a:lnTo>
                    <a:pt x="10863" y="8895"/>
                  </a:lnTo>
                  <a:lnTo>
                    <a:pt x="9808" y="9617"/>
                  </a:lnTo>
                  <a:lnTo>
                    <a:pt x="8748" y="8895"/>
                  </a:lnTo>
                  <a:lnTo>
                    <a:pt x="9440" y="4822"/>
                  </a:lnTo>
                  <a:cubicBezTo>
                    <a:pt x="9173" y="4608"/>
                    <a:pt x="8818" y="4464"/>
                    <a:pt x="8412" y="4464"/>
                  </a:cubicBezTo>
                  <a:lnTo>
                    <a:pt x="7467" y="4464"/>
                  </a:lnTo>
                  <a:lnTo>
                    <a:pt x="2110" y="1179"/>
                  </a:lnTo>
                  <a:lnTo>
                    <a:pt x="0" y="2878"/>
                  </a:lnTo>
                  <a:lnTo>
                    <a:pt x="6066" y="6602"/>
                  </a:lnTo>
                  <a:cubicBezTo>
                    <a:pt x="6317" y="6755"/>
                    <a:pt x="6617" y="6842"/>
                    <a:pt x="6933" y="6846"/>
                  </a:cubicBezTo>
                  <a:lnTo>
                    <a:pt x="6933" y="12226"/>
                  </a:lnTo>
                  <a:lnTo>
                    <a:pt x="4198" y="19925"/>
                  </a:lnTo>
                  <a:cubicBezTo>
                    <a:pt x="3973" y="20560"/>
                    <a:pt x="4424" y="21220"/>
                    <a:pt x="5213" y="21399"/>
                  </a:cubicBezTo>
                  <a:cubicBezTo>
                    <a:pt x="5351" y="21431"/>
                    <a:pt x="5488" y="21445"/>
                    <a:pt x="5622" y="21445"/>
                  </a:cubicBezTo>
                  <a:cubicBezTo>
                    <a:pt x="6270" y="21445"/>
                    <a:pt x="6859" y="21106"/>
                    <a:pt x="7046" y="20583"/>
                  </a:cubicBezTo>
                  <a:lnTo>
                    <a:pt x="9808" y="12802"/>
                  </a:lnTo>
                  <a:lnTo>
                    <a:pt x="12570" y="20583"/>
                  </a:lnTo>
                  <a:cubicBezTo>
                    <a:pt x="12761" y="21106"/>
                    <a:pt x="13350" y="21445"/>
                    <a:pt x="13993" y="21445"/>
                  </a:cubicBezTo>
                  <a:cubicBezTo>
                    <a:pt x="14133" y="21445"/>
                    <a:pt x="14271" y="21431"/>
                    <a:pt x="14402" y="21399"/>
                  </a:cubicBezTo>
                  <a:cubicBezTo>
                    <a:pt x="15192" y="21220"/>
                    <a:pt x="15645" y="20560"/>
                    <a:pt x="15422" y="19925"/>
                  </a:cubicBezTo>
                  <a:lnTo>
                    <a:pt x="12688" y="12226"/>
                  </a:lnTo>
                  <a:lnTo>
                    <a:pt x="12688" y="6846"/>
                  </a:lnTo>
                  <a:cubicBezTo>
                    <a:pt x="13001" y="6842"/>
                    <a:pt x="13299" y="6755"/>
                    <a:pt x="13549" y="660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3" name="Shape 10583"/>
            <p:cNvSpPr/>
            <p:nvPr/>
          </p:nvSpPr>
          <p:spPr>
            <a:xfrm>
              <a:off x="7614046" y="3912587"/>
              <a:ext cx="160405" cy="168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9" h="21091" extrusionOk="0">
                  <a:moveTo>
                    <a:pt x="13462" y="3246"/>
                  </a:moveTo>
                  <a:cubicBezTo>
                    <a:pt x="14449" y="2295"/>
                    <a:pt x="16166" y="2404"/>
                    <a:pt x="17300" y="3494"/>
                  </a:cubicBezTo>
                  <a:cubicBezTo>
                    <a:pt x="18425" y="4574"/>
                    <a:pt x="18539" y="6224"/>
                    <a:pt x="17552" y="7177"/>
                  </a:cubicBezTo>
                  <a:cubicBezTo>
                    <a:pt x="16562" y="8125"/>
                    <a:pt x="14848" y="8015"/>
                    <a:pt x="13719" y="6930"/>
                  </a:cubicBezTo>
                  <a:cubicBezTo>
                    <a:pt x="12591" y="5845"/>
                    <a:pt x="12475" y="4195"/>
                    <a:pt x="13462" y="3246"/>
                  </a:cubicBezTo>
                  <a:close/>
                  <a:moveTo>
                    <a:pt x="5539" y="16755"/>
                  </a:moveTo>
                  <a:lnTo>
                    <a:pt x="12839" y="9740"/>
                  </a:lnTo>
                  <a:cubicBezTo>
                    <a:pt x="14906" y="10867"/>
                    <a:pt x="17580" y="10590"/>
                    <a:pt x="19341" y="8895"/>
                  </a:cubicBezTo>
                  <a:cubicBezTo>
                    <a:pt x="21459" y="6858"/>
                    <a:pt x="21459" y="3562"/>
                    <a:pt x="19341" y="1528"/>
                  </a:cubicBezTo>
                  <a:cubicBezTo>
                    <a:pt x="17224" y="-509"/>
                    <a:pt x="13790" y="-509"/>
                    <a:pt x="11674" y="1524"/>
                  </a:cubicBezTo>
                  <a:cubicBezTo>
                    <a:pt x="9910" y="3220"/>
                    <a:pt x="9617" y="5788"/>
                    <a:pt x="10794" y="7776"/>
                  </a:cubicBezTo>
                  <a:lnTo>
                    <a:pt x="423" y="17738"/>
                  </a:lnTo>
                  <a:cubicBezTo>
                    <a:pt x="-141" y="18280"/>
                    <a:pt x="-141" y="19160"/>
                    <a:pt x="423" y="19703"/>
                  </a:cubicBezTo>
                  <a:cubicBezTo>
                    <a:pt x="706" y="19976"/>
                    <a:pt x="1079" y="20108"/>
                    <a:pt x="1445" y="20108"/>
                  </a:cubicBezTo>
                  <a:cubicBezTo>
                    <a:pt x="1815" y="20108"/>
                    <a:pt x="2187" y="19976"/>
                    <a:pt x="2471" y="19703"/>
                  </a:cubicBezTo>
                  <a:lnTo>
                    <a:pt x="3494" y="18720"/>
                  </a:lnTo>
                  <a:lnTo>
                    <a:pt x="5539" y="20685"/>
                  </a:lnTo>
                  <a:cubicBezTo>
                    <a:pt x="5819" y="20957"/>
                    <a:pt x="6191" y="21091"/>
                    <a:pt x="6561" y="21091"/>
                  </a:cubicBezTo>
                  <a:cubicBezTo>
                    <a:pt x="6930" y="21091"/>
                    <a:pt x="7300" y="20954"/>
                    <a:pt x="7584" y="20685"/>
                  </a:cubicBezTo>
                  <a:cubicBezTo>
                    <a:pt x="8148" y="20142"/>
                    <a:pt x="8148" y="19263"/>
                    <a:pt x="7584" y="18720"/>
                  </a:cubicBezTo>
                  <a:cubicBezTo>
                    <a:pt x="7584" y="18720"/>
                    <a:pt x="5539" y="16755"/>
                    <a:pt x="5539" y="1675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4" name="Shape 10584"/>
            <p:cNvSpPr/>
            <p:nvPr/>
          </p:nvSpPr>
          <p:spPr>
            <a:xfrm>
              <a:off x="8618934" y="3945924"/>
              <a:ext cx="219572" cy="226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21195" extrusionOk="0">
                  <a:moveTo>
                    <a:pt x="20056" y="18870"/>
                  </a:moveTo>
                  <a:cubicBezTo>
                    <a:pt x="14168" y="18752"/>
                    <a:pt x="8283" y="18852"/>
                    <a:pt x="2395" y="18867"/>
                  </a:cubicBezTo>
                  <a:lnTo>
                    <a:pt x="2395" y="1124"/>
                  </a:lnTo>
                  <a:cubicBezTo>
                    <a:pt x="2395" y="-374"/>
                    <a:pt x="0" y="-374"/>
                    <a:pt x="0" y="1124"/>
                  </a:cubicBezTo>
                  <a:lnTo>
                    <a:pt x="0" y="20032"/>
                  </a:lnTo>
                  <a:cubicBezTo>
                    <a:pt x="0" y="20783"/>
                    <a:pt x="599" y="21158"/>
                    <a:pt x="1197" y="21155"/>
                  </a:cubicBezTo>
                  <a:cubicBezTo>
                    <a:pt x="1296" y="21181"/>
                    <a:pt x="1396" y="21195"/>
                    <a:pt x="1509" y="21195"/>
                  </a:cubicBezTo>
                  <a:cubicBezTo>
                    <a:pt x="7692" y="21189"/>
                    <a:pt x="13874" y="21069"/>
                    <a:pt x="20056" y="21195"/>
                  </a:cubicBezTo>
                  <a:cubicBezTo>
                    <a:pt x="21600" y="21226"/>
                    <a:pt x="21597" y="18902"/>
                    <a:pt x="20056" y="1887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5" name="Shape 10585"/>
            <p:cNvSpPr/>
            <p:nvPr/>
          </p:nvSpPr>
          <p:spPr>
            <a:xfrm>
              <a:off x="8676084" y="3969737"/>
              <a:ext cx="164670" cy="14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1" h="21232" extrusionOk="0">
                  <a:moveTo>
                    <a:pt x="17595" y="3663"/>
                  </a:moveTo>
                  <a:cubicBezTo>
                    <a:pt x="17350" y="4778"/>
                    <a:pt x="16992" y="5861"/>
                    <a:pt x="16649" y="6952"/>
                  </a:cubicBezTo>
                  <a:cubicBezTo>
                    <a:pt x="15797" y="5861"/>
                    <a:pt x="14953" y="4760"/>
                    <a:pt x="14128" y="3641"/>
                  </a:cubicBezTo>
                  <a:cubicBezTo>
                    <a:pt x="15281" y="3529"/>
                    <a:pt x="16452" y="3544"/>
                    <a:pt x="17595" y="3663"/>
                  </a:cubicBezTo>
                  <a:close/>
                  <a:moveTo>
                    <a:pt x="1519" y="21224"/>
                  </a:moveTo>
                  <a:cubicBezTo>
                    <a:pt x="8223" y="20578"/>
                    <a:pt x="10469" y="14360"/>
                    <a:pt x="14292" y="9336"/>
                  </a:cubicBezTo>
                  <a:cubicBezTo>
                    <a:pt x="14944" y="10167"/>
                    <a:pt x="15599" y="10994"/>
                    <a:pt x="16257" y="11819"/>
                  </a:cubicBezTo>
                  <a:cubicBezTo>
                    <a:pt x="17017" y="12766"/>
                    <a:pt x="18689" y="12345"/>
                    <a:pt x="18901" y="11027"/>
                  </a:cubicBezTo>
                  <a:cubicBezTo>
                    <a:pt x="19393" y="7972"/>
                    <a:pt x="20716" y="5248"/>
                    <a:pt x="21015" y="2134"/>
                  </a:cubicBezTo>
                  <a:cubicBezTo>
                    <a:pt x="21086" y="1412"/>
                    <a:pt x="20486" y="521"/>
                    <a:pt x="19856" y="405"/>
                  </a:cubicBezTo>
                  <a:cubicBezTo>
                    <a:pt x="17088" y="-121"/>
                    <a:pt x="14162" y="-177"/>
                    <a:pt x="11399" y="486"/>
                  </a:cubicBezTo>
                  <a:cubicBezTo>
                    <a:pt x="11128" y="458"/>
                    <a:pt x="10859" y="539"/>
                    <a:pt x="10618" y="703"/>
                  </a:cubicBezTo>
                  <a:cubicBezTo>
                    <a:pt x="9626" y="1099"/>
                    <a:pt x="9457" y="2292"/>
                    <a:pt x="9846" y="3168"/>
                  </a:cubicBezTo>
                  <a:cubicBezTo>
                    <a:pt x="9904" y="3329"/>
                    <a:pt x="9975" y="3487"/>
                    <a:pt x="10078" y="3638"/>
                  </a:cubicBezTo>
                  <a:cubicBezTo>
                    <a:pt x="10772" y="4651"/>
                    <a:pt x="11493" y="5640"/>
                    <a:pt x="12221" y="6619"/>
                  </a:cubicBezTo>
                  <a:cubicBezTo>
                    <a:pt x="9100" y="10882"/>
                    <a:pt x="6855" y="17117"/>
                    <a:pt x="1519" y="17632"/>
                  </a:cubicBezTo>
                  <a:cubicBezTo>
                    <a:pt x="-499" y="17829"/>
                    <a:pt x="-514" y="21423"/>
                    <a:pt x="1519" y="2122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6" name="Shape 10586"/>
            <p:cNvSpPr/>
            <p:nvPr/>
          </p:nvSpPr>
          <p:spPr>
            <a:xfrm>
              <a:off x="3318272" y="4469799"/>
              <a:ext cx="164793" cy="218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90" y="19983"/>
                  </a:moveTo>
                  <a:cubicBezTo>
                    <a:pt x="19990" y="20206"/>
                    <a:pt x="19750" y="20387"/>
                    <a:pt x="19453" y="20387"/>
                  </a:cubicBezTo>
                  <a:lnTo>
                    <a:pt x="9686" y="20387"/>
                  </a:lnTo>
                  <a:lnTo>
                    <a:pt x="8803" y="20599"/>
                  </a:lnTo>
                  <a:cubicBezTo>
                    <a:pt x="8627" y="20642"/>
                    <a:pt x="8444" y="20663"/>
                    <a:pt x="8262" y="20663"/>
                  </a:cubicBezTo>
                  <a:cubicBezTo>
                    <a:pt x="7874" y="20663"/>
                    <a:pt x="7513" y="20563"/>
                    <a:pt x="7217" y="20387"/>
                  </a:cubicBezTo>
                  <a:lnTo>
                    <a:pt x="2147" y="20387"/>
                  </a:lnTo>
                  <a:cubicBezTo>
                    <a:pt x="1853" y="20387"/>
                    <a:pt x="1611" y="20206"/>
                    <a:pt x="1611" y="19983"/>
                  </a:cubicBezTo>
                  <a:lnTo>
                    <a:pt x="1611" y="2999"/>
                  </a:lnTo>
                  <a:cubicBezTo>
                    <a:pt x="1611" y="2776"/>
                    <a:pt x="1850" y="2594"/>
                    <a:pt x="2147" y="2594"/>
                  </a:cubicBezTo>
                  <a:lnTo>
                    <a:pt x="4159" y="2594"/>
                  </a:lnTo>
                  <a:lnTo>
                    <a:pt x="4159" y="3235"/>
                  </a:lnTo>
                  <a:cubicBezTo>
                    <a:pt x="4159" y="3458"/>
                    <a:pt x="4400" y="3640"/>
                    <a:pt x="4697" y="3640"/>
                  </a:cubicBezTo>
                  <a:cubicBezTo>
                    <a:pt x="4994" y="3640"/>
                    <a:pt x="5234" y="3458"/>
                    <a:pt x="5234" y="3235"/>
                  </a:cubicBezTo>
                  <a:lnTo>
                    <a:pt x="5234" y="2594"/>
                  </a:lnTo>
                  <a:lnTo>
                    <a:pt x="8318" y="2594"/>
                  </a:lnTo>
                  <a:lnTo>
                    <a:pt x="8318" y="3235"/>
                  </a:lnTo>
                  <a:cubicBezTo>
                    <a:pt x="8318" y="3458"/>
                    <a:pt x="8558" y="3640"/>
                    <a:pt x="8856" y="3640"/>
                  </a:cubicBezTo>
                  <a:cubicBezTo>
                    <a:pt x="9152" y="3640"/>
                    <a:pt x="9393" y="3458"/>
                    <a:pt x="9393" y="3235"/>
                  </a:cubicBezTo>
                  <a:lnTo>
                    <a:pt x="9393" y="2594"/>
                  </a:lnTo>
                  <a:lnTo>
                    <a:pt x="12075" y="2594"/>
                  </a:lnTo>
                  <a:lnTo>
                    <a:pt x="12075" y="3235"/>
                  </a:lnTo>
                  <a:cubicBezTo>
                    <a:pt x="12075" y="3458"/>
                    <a:pt x="12314" y="3640"/>
                    <a:pt x="12613" y="3640"/>
                  </a:cubicBezTo>
                  <a:cubicBezTo>
                    <a:pt x="12909" y="3640"/>
                    <a:pt x="13150" y="3458"/>
                    <a:pt x="13150" y="3235"/>
                  </a:cubicBezTo>
                  <a:lnTo>
                    <a:pt x="13150" y="2594"/>
                  </a:lnTo>
                  <a:lnTo>
                    <a:pt x="16100" y="2594"/>
                  </a:lnTo>
                  <a:lnTo>
                    <a:pt x="16100" y="3235"/>
                  </a:lnTo>
                  <a:cubicBezTo>
                    <a:pt x="16100" y="3458"/>
                    <a:pt x="16340" y="3640"/>
                    <a:pt x="16637" y="3640"/>
                  </a:cubicBezTo>
                  <a:cubicBezTo>
                    <a:pt x="16933" y="3640"/>
                    <a:pt x="17174" y="3458"/>
                    <a:pt x="17174" y="3235"/>
                  </a:cubicBezTo>
                  <a:lnTo>
                    <a:pt x="17174" y="2594"/>
                  </a:lnTo>
                  <a:lnTo>
                    <a:pt x="19455" y="2594"/>
                  </a:lnTo>
                  <a:cubicBezTo>
                    <a:pt x="19750" y="2594"/>
                    <a:pt x="19990" y="2776"/>
                    <a:pt x="19990" y="2999"/>
                  </a:cubicBezTo>
                  <a:lnTo>
                    <a:pt x="19990" y="5801"/>
                  </a:lnTo>
                  <a:lnTo>
                    <a:pt x="21600" y="4587"/>
                  </a:lnTo>
                  <a:lnTo>
                    <a:pt x="21600" y="2999"/>
                  </a:lnTo>
                  <a:cubicBezTo>
                    <a:pt x="21600" y="2108"/>
                    <a:pt x="20637" y="1382"/>
                    <a:pt x="19455" y="1382"/>
                  </a:cubicBezTo>
                  <a:lnTo>
                    <a:pt x="17174" y="1382"/>
                  </a:lnTo>
                  <a:lnTo>
                    <a:pt x="17174" y="404"/>
                  </a:lnTo>
                  <a:cubicBezTo>
                    <a:pt x="17174" y="181"/>
                    <a:pt x="16933" y="0"/>
                    <a:pt x="16637" y="0"/>
                  </a:cubicBezTo>
                  <a:cubicBezTo>
                    <a:pt x="16340" y="0"/>
                    <a:pt x="16100" y="181"/>
                    <a:pt x="16100" y="404"/>
                  </a:cubicBezTo>
                  <a:lnTo>
                    <a:pt x="16100" y="1382"/>
                  </a:lnTo>
                  <a:lnTo>
                    <a:pt x="13148" y="1382"/>
                  </a:lnTo>
                  <a:lnTo>
                    <a:pt x="13148" y="404"/>
                  </a:lnTo>
                  <a:cubicBezTo>
                    <a:pt x="13148" y="181"/>
                    <a:pt x="12908" y="0"/>
                    <a:pt x="12612" y="0"/>
                  </a:cubicBezTo>
                  <a:cubicBezTo>
                    <a:pt x="12314" y="0"/>
                    <a:pt x="12075" y="181"/>
                    <a:pt x="12075" y="404"/>
                  </a:cubicBezTo>
                  <a:lnTo>
                    <a:pt x="12075" y="1382"/>
                  </a:lnTo>
                  <a:lnTo>
                    <a:pt x="9392" y="1382"/>
                  </a:lnTo>
                  <a:lnTo>
                    <a:pt x="9392" y="404"/>
                  </a:lnTo>
                  <a:cubicBezTo>
                    <a:pt x="9392" y="181"/>
                    <a:pt x="9151" y="0"/>
                    <a:pt x="8854" y="0"/>
                  </a:cubicBezTo>
                  <a:cubicBezTo>
                    <a:pt x="8558" y="0"/>
                    <a:pt x="8318" y="181"/>
                    <a:pt x="8318" y="404"/>
                  </a:cubicBezTo>
                  <a:lnTo>
                    <a:pt x="8318" y="1382"/>
                  </a:lnTo>
                  <a:lnTo>
                    <a:pt x="5233" y="1382"/>
                  </a:lnTo>
                  <a:lnTo>
                    <a:pt x="5233" y="404"/>
                  </a:lnTo>
                  <a:cubicBezTo>
                    <a:pt x="5233" y="181"/>
                    <a:pt x="4992" y="0"/>
                    <a:pt x="4696" y="0"/>
                  </a:cubicBezTo>
                  <a:cubicBezTo>
                    <a:pt x="4400" y="0"/>
                    <a:pt x="4159" y="181"/>
                    <a:pt x="4159" y="404"/>
                  </a:cubicBezTo>
                  <a:lnTo>
                    <a:pt x="4159" y="1382"/>
                  </a:lnTo>
                  <a:lnTo>
                    <a:pt x="2147" y="1382"/>
                  </a:lnTo>
                  <a:cubicBezTo>
                    <a:pt x="963" y="1382"/>
                    <a:pt x="0" y="2108"/>
                    <a:pt x="0" y="2999"/>
                  </a:cubicBezTo>
                  <a:lnTo>
                    <a:pt x="0" y="19983"/>
                  </a:lnTo>
                  <a:cubicBezTo>
                    <a:pt x="0" y="20875"/>
                    <a:pt x="963" y="21600"/>
                    <a:pt x="2147" y="21600"/>
                  </a:cubicBezTo>
                  <a:lnTo>
                    <a:pt x="19453" y="21600"/>
                  </a:lnTo>
                  <a:cubicBezTo>
                    <a:pt x="20637" y="21600"/>
                    <a:pt x="21600" y="20875"/>
                    <a:pt x="21600" y="19983"/>
                  </a:cubicBezTo>
                  <a:lnTo>
                    <a:pt x="21600" y="14095"/>
                  </a:lnTo>
                  <a:lnTo>
                    <a:pt x="19990" y="15308"/>
                  </a:lnTo>
                  <a:cubicBezTo>
                    <a:pt x="19990" y="15308"/>
                    <a:pt x="19990" y="19983"/>
                    <a:pt x="19990" y="1998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7" name="Shape 10587"/>
            <p:cNvSpPr/>
            <p:nvPr/>
          </p:nvSpPr>
          <p:spPr>
            <a:xfrm>
              <a:off x="3356372" y="4531711"/>
              <a:ext cx="87606" cy="7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75" y="0"/>
                  </a:moveTo>
                  <a:lnTo>
                    <a:pt x="927" y="0"/>
                  </a:lnTo>
                  <a:cubicBezTo>
                    <a:pt x="415" y="0"/>
                    <a:pt x="0" y="4818"/>
                    <a:pt x="0" y="10813"/>
                  </a:cubicBezTo>
                  <a:cubicBezTo>
                    <a:pt x="0" y="16782"/>
                    <a:pt x="415" y="21600"/>
                    <a:pt x="927" y="21600"/>
                  </a:cubicBezTo>
                  <a:lnTo>
                    <a:pt x="20675" y="21600"/>
                  </a:lnTo>
                  <a:cubicBezTo>
                    <a:pt x="21188" y="21600"/>
                    <a:pt x="21600" y="16782"/>
                    <a:pt x="21600" y="10813"/>
                  </a:cubicBezTo>
                  <a:cubicBezTo>
                    <a:pt x="21600" y="4818"/>
                    <a:pt x="21188" y="0"/>
                    <a:pt x="2067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8" name="Shape 10588"/>
            <p:cNvSpPr/>
            <p:nvPr/>
          </p:nvSpPr>
          <p:spPr>
            <a:xfrm>
              <a:off x="3356372" y="4536474"/>
              <a:ext cx="154926" cy="13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7" extrusionOk="0">
                  <a:moveTo>
                    <a:pt x="16682" y="2949"/>
                  </a:moveTo>
                  <a:lnTo>
                    <a:pt x="7877" y="13378"/>
                  </a:lnTo>
                  <a:cubicBezTo>
                    <a:pt x="7711" y="13575"/>
                    <a:pt x="7438" y="13575"/>
                    <a:pt x="7271" y="13378"/>
                  </a:cubicBezTo>
                  <a:cubicBezTo>
                    <a:pt x="7102" y="13179"/>
                    <a:pt x="7102" y="12857"/>
                    <a:pt x="7271" y="12659"/>
                  </a:cubicBezTo>
                  <a:lnTo>
                    <a:pt x="16076" y="2230"/>
                  </a:lnTo>
                  <a:cubicBezTo>
                    <a:pt x="16243" y="2030"/>
                    <a:pt x="16515" y="2030"/>
                    <a:pt x="16682" y="2230"/>
                  </a:cubicBezTo>
                  <a:cubicBezTo>
                    <a:pt x="16849" y="2429"/>
                    <a:pt x="16849" y="2751"/>
                    <a:pt x="16682" y="2949"/>
                  </a:cubicBezTo>
                  <a:close/>
                  <a:moveTo>
                    <a:pt x="6395" y="19483"/>
                  </a:moveTo>
                  <a:lnTo>
                    <a:pt x="5151" y="18011"/>
                  </a:lnTo>
                  <a:lnTo>
                    <a:pt x="5933" y="15102"/>
                  </a:lnTo>
                  <a:lnTo>
                    <a:pt x="8849" y="18556"/>
                  </a:lnTo>
                  <a:cubicBezTo>
                    <a:pt x="8849" y="18556"/>
                    <a:pt x="6395" y="19483"/>
                    <a:pt x="6395" y="19483"/>
                  </a:cubicBezTo>
                  <a:close/>
                  <a:moveTo>
                    <a:pt x="8741" y="9623"/>
                  </a:moveTo>
                  <a:lnTo>
                    <a:pt x="524" y="9623"/>
                  </a:lnTo>
                  <a:cubicBezTo>
                    <a:pt x="235" y="9623"/>
                    <a:pt x="0" y="9902"/>
                    <a:pt x="0" y="10242"/>
                  </a:cubicBezTo>
                  <a:cubicBezTo>
                    <a:pt x="0" y="10586"/>
                    <a:pt x="235" y="10865"/>
                    <a:pt x="524" y="10865"/>
                  </a:cubicBezTo>
                  <a:lnTo>
                    <a:pt x="7693" y="10865"/>
                  </a:lnTo>
                  <a:lnTo>
                    <a:pt x="5570" y="13378"/>
                  </a:lnTo>
                  <a:cubicBezTo>
                    <a:pt x="5518" y="13440"/>
                    <a:pt x="5374" y="13609"/>
                    <a:pt x="5323" y="13849"/>
                  </a:cubicBezTo>
                  <a:cubicBezTo>
                    <a:pt x="5311" y="13875"/>
                    <a:pt x="5303" y="13904"/>
                    <a:pt x="5294" y="13932"/>
                  </a:cubicBezTo>
                  <a:lnTo>
                    <a:pt x="3416" y="20913"/>
                  </a:lnTo>
                  <a:cubicBezTo>
                    <a:pt x="3363" y="21109"/>
                    <a:pt x="3398" y="21305"/>
                    <a:pt x="3505" y="21433"/>
                  </a:cubicBezTo>
                  <a:cubicBezTo>
                    <a:pt x="3613" y="21562"/>
                    <a:pt x="3779" y="21600"/>
                    <a:pt x="3944" y="21537"/>
                  </a:cubicBezTo>
                  <a:lnTo>
                    <a:pt x="9839" y="19313"/>
                  </a:lnTo>
                  <a:cubicBezTo>
                    <a:pt x="9863" y="19305"/>
                    <a:pt x="9885" y="19293"/>
                    <a:pt x="9908" y="19281"/>
                  </a:cubicBezTo>
                  <a:cubicBezTo>
                    <a:pt x="10112" y="19219"/>
                    <a:pt x="10254" y="19049"/>
                    <a:pt x="10306" y="18989"/>
                  </a:cubicBezTo>
                  <a:lnTo>
                    <a:pt x="21600" y="5611"/>
                  </a:lnTo>
                  <a:lnTo>
                    <a:pt x="16864" y="0"/>
                  </a:lnTo>
                  <a:cubicBezTo>
                    <a:pt x="16864" y="0"/>
                    <a:pt x="8741" y="9623"/>
                    <a:pt x="8741" y="962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9" name="Shape 10589"/>
            <p:cNvSpPr/>
            <p:nvPr/>
          </p:nvSpPr>
          <p:spPr>
            <a:xfrm>
              <a:off x="3356372" y="4560286"/>
              <a:ext cx="87606" cy="7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75" y="0"/>
                  </a:moveTo>
                  <a:lnTo>
                    <a:pt x="927" y="0"/>
                  </a:lnTo>
                  <a:cubicBezTo>
                    <a:pt x="415" y="0"/>
                    <a:pt x="0" y="4818"/>
                    <a:pt x="0" y="10800"/>
                  </a:cubicBezTo>
                  <a:cubicBezTo>
                    <a:pt x="0" y="16769"/>
                    <a:pt x="415" y="21600"/>
                    <a:pt x="927" y="21600"/>
                  </a:cubicBezTo>
                  <a:lnTo>
                    <a:pt x="20675" y="21600"/>
                  </a:lnTo>
                  <a:cubicBezTo>
                    <a:pt x="21188" y="21600"/>
                    <a:pt x="21600" y="16769"/>
                    <a:pt x="21600" y="10800"/>
                  </a:cubicBezTo>
                  <a:cubicBezTo>
                    <a:pt x="21600" y="4818"/>
                    <a:pt x="21188" y="0"/>
                    <a:pt x="2067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0" name="Shape 10590"/>
            <p:cNvSpPr/>
            <p:nvPr/>
          </p:nvSpPr>
          <p:spPr>
            <a:xfrm>
              <a:off x="3480197" y="4517423"/>
              <a:ext cx="49396" cy="49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133" extrusionOk="0">
                  <a:moveTo>
                    <a:pt x="20203" y="10406"/>
                  </a:moveTo>
                  <a:lnTo>
                    <a:pt x="10729" y="924"/>
                  </a:lnTo>
                  <a:cubicBezTo>
                    <a:pt x="9333" y="-467"/>
                    <a:pt x="6861" y="-264"/>
                    <a:pt x="5220" y="1378"/>
                  </a:cubicBezTo>
                  <a:lnTo>
                    <a:pt x="0" y="6596"/>
                  </a:lnTo>
                  <a:lnTo>
                    <a:pt x="14536" y="21133"/>
                  </a:lnTo>
                  <a:lnTo>
                    <a:pt x="19750" y="15919"/>
                  </a:lnTo>
                  <a:cubicBezTo>
                    <a:pt x="21396" y="14271"/>
                    <a:pt x="21600" y="11803"/>
                    <a:pt x="20203" y="1040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1" name="Shape 10591"/>
            <p:cNvSpPr/>
            <p:nvPr/>
          </p:nvSpPr>
          <p:spPr>
            <a:xfrm>
              <a:off x="3951684" y="4588862"/>
              <a:ext cx="211964" cy="3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878"/>
                  </a:lnTo>
                  <a:cubicBezTo>
                    <a:pt x="0" y="18596"/>
                    <a:pt x="468" y="21600"/>
                    <a:pt x="1045" y="21600"/>
                  </a:cubicBezTo>
                  <a:lnTo>
                    <a:pt x="2443" y="21600"/>
                  </a:lnTo>
                  <a:cubicBezTo>
                    <a:pt x="2645" y="12686"/>
                    <a:pt x="3839" y="5824"/>
                    <a:pt x="5276" y="5824"/>
                  </a:cubicBezTo>
                  <a:cubicBezTo>
                    <a:pt x="6713" y="5824"/>
                    <a:pt x="7907" y="12686"/>
                    <a:pt x="8108" y="21600"/>
                  </a:cubicBezTo>
                  <a:lnTo>
                    <a:pt x="13770" y="21600"/>
                  </a:lnTo>
                  <a:cubicBezTo>
                    <a:pt x="13972" y="12686"/>
                    <a:pt x="15165" y="5824"/>
                    <a:pt x="16602" y="5824"/>
                  </a:cubicBezTo>
                  <a:cubicBezTo>
                    <a:pt x="18043" y="5824"/>
                    <a:pt x="19237" y="12686"/>
                    <a:pt x="19439" y="21600"/>
                  </a:cubicBezTo>
                  <a:lnTo>
                    <a:pt x="20556" y="21600"/>
                  </a:lnTo>
                  <a:cubicBezTo>
                    <a:pt x="21133" y="21600"/>
                    <a:pt x="21600" y="18596"/>
                    <a:pt x="21600" y="14878"/>
                  </a:cubicBez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2" name="Shape 10592"/>
            <p:cNvSpPr/>
            <p:nvPr/>
          </p:nvSpPr>
          <p:spPr>
            <a:xfrm>
              <a:off x="3908822" y="4507899"/>
              <a:ext cx="254489" cy="7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25" y="8573"/>
                  </a:moveTo>
                  <a:cubicBezTo>
                    <a:pt x="16325" y="8328"/>
                    <a:pt x="16386" y="8135"/>
                    <a:pt x="16462" y="8135"/>
                  </a:cubicBezTo>
                  <a:lnTo>
                    <a:pt x="17091" y="8135"/>
                  </a:lnTo>
                  <a:cubicBezTo>
                    <a:pt x="17125" y="8135"/>
                    <a:pt x="17160" y="8178"/>
                    <a:pt x="17186" y="8257"/>
                  </a:cubicBezTo>
                  <a:lnTo>
                    <a:pt x="19862" y="16501"/>
                  </a:lnTo>
                  <a:cubicBezTo>
                    <a:pt x="19951" y="16772"/>
                    <a:pt x="19890" y="17259"/>
                    <a:pt x="19768" y="17259"/>
                  </a:cubicBezTo>
                  <a:lnTo>
                    <a:pt x="16462" y="17259"/>
                  </a:lnTo>
                  <a:cubicBezTo>
                    <a:pt x="16386" y="17259"/>
                    <a:pt x="16325" y="17062"/>
                    <a:pt x="16325" y="16820"/>
                  </a:cubicBezTo>
                  <a:cubicBezTo>
                    <a:pt x="16325" y="16820"/>
                    <a:pt x="16325" y="8573"/>
                    <a:pt x="16325" y="8573"/>
                  </a:cubicBezTo>
                  <a:close/>
                  <a:moveTo>
                    <a:pt x="21600" y="21600"/>
                  </a:moveTo>
                  <a:lnTo>
                    <a:pt x="21600" y="19553"/>
                  </a:lnTo>
                  <a:cubicBezTo>
                    <a:pt x="21600" y="18551"/>
                    <a:pt x="21476" y="17595"/>
                    <a:pt x="21258" y="16894"/>
                  </a:cubicBezTo>
                  <a:lnTo>
                    <a:pt x="17841" y="5983"/>
                  </a:lnTo>
                  <a:cubicBezTo>
                    <a:pt x="17624" y="5290"/>
                    <a:pt x="17331" y="4895"/>
                    <a:pt x="17026" y="4895"/>
                  </a:cubicBezTo>
                  <a:lnTo>
                    <a:pt x="15302" y="4895"/>
                  </a:lnTo>
                  <a:lnTo>
                    <a:pt x="15302" y="2809"/>
                  </a:lnTo>
                  <a:cubicBezTo>
                    <a:pt x="15302" y="1254"/>
                    <a:pt x="14914" y="0"/>
                    <a:pt x="14433" y="0"/>
                  </a:cubicBezTo>
                  <a:lnTo>
                    <a:pt x="4479" y="0"/>
                  </a:lnTo>
                  <a:cubicBezTo>
                    <a:pt x="4001" y="0"/>
                    <a:pt x="3610" y="1254"/>
                    <a:pt x="3610" y="2809"/>
                  </a:cubicBezTo>
                  <a:lnTo>
                    <a:pt x="3610" y="3248"/>
                  </a:lnTo>
                  <a:lnTo>
                    <a:pt x="82" y="4561"/>
                  </a:lnTo>
                  <a:lnTo>
                    <a:pt x="6333" y="7192"/>
                  </a:lnTo>
                  <a:lnTo>
                    <a:pt x="0" y="9223"/>
                  </a:lnTo>
                  <a:lnTo>
                    <a:pt x="6311" y="12119"/>
                  </a:lnTo>
                  <a:lnTo>
                    <a:pt x="0" y="13888"/>
                  </a:lnTo>
                  <a:lnTo>
                    <a:pt x="3610" y="16083"/>
                  </a:lnTo>
                  <a:lnTo>
                    <a:pt x="3610" y="21600"/>
                  </a:lnTo>
                  <a:cubicBezTo>
                    <a:pt x="3610" y="2160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3" name="Shape 10593"/>
            <p:cNvSpPr/>
            <p:nvPr/>
          </p:nvSpPr>
          <p:spPr>
            <a:xfrm>
              <a:off x="3980259" y="4607912"/>
              <a:ext cx="42479" cy="4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16202"/>
                  </a:moveTo>
                  <a:cubicBezTo>
                    <a:pt x="7813" y="16202"/>
                    <a:pt x="5399" y="13778"/>
                    <a:pt x="5399" y="10809"/>
                  </a:cubicBezTo>
                  <a:cubicBezTo>
                    <a:pt x="5399" y="7822"/>
                    <a:pt x="7813" y="5412"/>
                    <a:pt x="10799" y="5412"/>
                  </a:cubicBezTo>
                  <a:cubicBezTo>
                    <a:pt x="13787" y="5412"/>
                    <a:pt x="16199" y="7822"/>
                    <a:pt x="16199" y="10809"/>
                  </a:cubicBezTo>
                  <a:cubicBezTo>
                    <a:pt x="16199" y="13778"/>
                    <a:pt x="13787" y="16202"/>
                    <a:pt x="10799" y="16202"/>
                  </a:cubicBezTo>
                  <a:close/>
                  <a:moveTo>
                    <a:pt x="10799" y="0"/>
                  </a:moveTo>
                  <a:cubicBezTo>
                    <a:pt x="4824" y="0"/>
                    <a:pt x="0" y="4840"/>
                    <a:pt x="0" y="10809"/>
                  </a:cubicBezTo>
                  <a:cubicBezTo>
                    <a:pt x="0" y="16760"/>
                    <a:pt x="4824" y="21600"/>
                    <a:pt x="10799" y="21600"/>
                  </a:cubicBezTo>
                  <a:cubicBezTo>
                    <a:pt x="16774" y="21600"/>
                    <a:pt x="21600" y="16760"/>
                    <a:pt x="21600" y="10809"/>
                  </a:cubicBezTo>
                  <a:cubicBezTo>
                    <a:pt x="21600" y="4840"/>
                    <a:pt x="16774" y="0"/>
                    <a:pt x="1079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4" name="Shape 10594"/>
            <p:cNvSpPr/>
            <p:nvPr/>
          </p:nvSpPr>
          <p:spPr>
            <a:xfrm>
              <a:off x="4094559" y="4607912"/>
              <a:ext cx="42512" cy="4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16202"/>
                  </a:moveTo>
                  <a:cubicBezTo>
                    <a:pt x="7823" y="16202"/>
                    <a:pt x="5412" y="13778"/>
                    <a:pt x="5412" y="10809"/>
                  </a:cubicBezTo>
                  <a:cubicBezTo>
                    <a:pt x="5412" y="7822"/>
                    <a:pt x="7823" y="5412"/>
                    <a:pt x="10808" y="5412"/>
                  </a:cubicBezTo>
                  <a:cubicBezTo>
                    <a:pt x="13776" y="5412"/>
                    <a:pt x="16204" y="7822"/>
                    <a:pt x="16204" y="10809"/>
                  </a:cubicBezTo>
                  <a:cubicBezTo>
                    <a:pt x="16204" y="13778"/>
                    <a:pt x="13776" y="16202"/>
                    <a:pt x="10808" y="16202"/>
                  </a:cubicBezTo>
                  <a:close/>
                  <a:moveTo>
                    <a:pt x="10808" y="0"/>
                  </a:moveTo>
                  <a:cubicBezTo>
                    <a:pt x="4838" y="0"/>
                    <a:pt x="0" y="4840"/>
                    <a:pt x="0" y="10809"/>
                  </a:cubicBezTo>
                  <a:cubicBezTo>
                    <a:pt x="0" y="16760"/>
                    <a:pt x="4841" y="21600"/>
                    <a:pt x="10808" y="21600"/>
                  </a:cubicBezTo>
                  <a:cubicBezTo>
                    <a:pt x="16762" y="21600"/>
                    <a:pt x="21600" y="16760"/>
                    <a:pt x="21600" y="10809"/>
                  </a:cubicBezTo>
                  <a:cubicBezTo>
                    <a:pt x="21600" y="4840"/>
                    <a:pt x="16762" y="0"/>
                    <a:pt x="1080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5" name="Shape 10595"/>
            <p:cNvSpPr/>
            <p:nvPr/>
          </p:nvSpPr>
          <p:spPr>
            <a:xfrm>
              <a:off x="4742259" y="4484086"/>
              <a:ext cx="158033" cy="185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5" y="0"/>
                  </a:moveTo>
                  <a:cubicBezTo>
                    <a:pt x="20144" y="0"/>
                    <a:pt x="19779" y="241"/>
                    <a:pt x="19626" y="587"/>
                  </a:cubicBezTo>
                  <a:cubicBezTo>
                    <a:pt x="17846" y="1376"/>
                    <a:pt x="13714" y="3159"/>
                    <a:pt x="10673" y="4149"/>
                  </a:cubicBezTo>
                  <a:cubicBezTo>
                    <a:pt x="4974" y="6006"/>
                    <a:pt x="0" y="6493"/>
                    <a:pt x="0" y="6493"/>
                  </a:cubicBezTo>
                  <a:lnTo>
                    <a:pt x="0" y="13482"/>
                  </a:lnTo>
                  <a:cubicBezTo>
                    <a:pt x="0" y="13482"/>
                    <a:pt x="1703" y="13650"/>
                    <a:pt x="4244" y="14158"/>
                  </a:cubicBezTo>
                  <a:lnTo>
                    <a:pt x="4285" y="20670"/>
                  </a:lnTo>
                  <a:cubicBezTo>
                    <a:pt x="4290" y="21183"/>
                    <a:pt x="4785" y="21600"/>
                    <a:pt x="5387" y="21600"/>
                  </a:cubicBezTo>
                  <a:lnTo>
                    <a:pt x="7160" y="21589"/>
                  </a:lnTo>
                  <a:cubicBezTo>
                    <a:pt x="7762" y="21589"/>
                    <a:pt x="8251" y="21167"/>
                    <a:pt x="8251" y="20654"/>
                  </a:cubicBezTo>
                  <a:lnTo>
                    <a:pt x="8215" y="15096"/>
                  </a:lnTo>
                  <a:cubicBezTo>
                    <a:pt x="9011" y="15313"/>
                    <a:pt x="9830" y="15553"/>
                    <a:pt x="10673" y="15828"/>
                  </a:cubicBezTo>
                  <a:cubicBezTo>
                    <a:pt x="13714" y="16819"/>
                    <a:pt x="17846" y="18601"/>
                    <a:pt x="19632" y="19390"/>
                  </a:cubicBezTo>
                  <a:cubicBezTo>
                    <a:pt x="19779" y="19731"/>
                    <a:pt x="20144" y="19978"/>
                    <a:pt x="20575" y="19978"/>
                  </a:cubicBezTo>
                  <a:cubicBezTo>
                    <a:pt x="21140" y="19978"/>
                    <a:pt x="21600" y="19555"/>
                    <a:pt x="21600" y="19041"/>
                  </a:cubicBezTo>
                  <a:lnTo>
                    <a:pt x="21600" y="934"/>
                  </a:lnTo>
                  <a:cubicBezTo>
                    <a:pt x="21600" y="421"/>
                    <a:pt x="21140" y="0"/>
                    <a:pt x="2057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6" name="Shape 10596"/>
            <p:cNvSpPr/>
            <p:nvPr/>
          </p:nvSpPr>
          <p:spPr>
            <a:xfrm>
              <a:off x="4713684" y="4541236"/>
              <a:ext cx="21831" cy="5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7" name="Shape 10597"/>
            <p:cNvSpPr/>
            <p:nvPr/>
          </p:nvSpPr>
          <p:spPr>
            <a:xfrm>
              <a:off x="5409009" y="4488848"/>
              <a:ext cx="195711" cy="17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77" extrusionOk="0">
                  <a:moveTo>
                    <a:pt x="21365" y="155"/>
                  </a:moveTo>
                  <a:cubicBezTo>
                    <a:pt x="21230" y="8"/>
                    <a:pt x="21032" y="-41"/>
                    <a:pt x="20853" y="37"/>
                  </a:cubicBezTo>
                  <a:lnTo>
                    <a:pt x="867" y="8596"/>
                  </a:lnTo>
                  <a:cubicBezTo>
                    <a:pt x="405" y="8797"/>
                    <a:pt x="74" y="9261"/>
                    <a:pt x="12" y="9811"/>
                  </a:cubicBezTo>
                  <a:cubicBezTo>
                    <a:pt x="-54" y="10361"/>
                    <a:pt x="154" y="10907"/>
                    <a:pt x="557" y="11231"/>
                  </a:cubicBezTo>
                  <a:lnTo>
                    <a:pt x="4945" y="14801"/>
                  </a:lnTo>
                  <a:lnTo>
                    <a:pt x="20542" y="1090"/>
                  </a:lnTo>
                  <a:lnTo>
                    <a:pt x="6752" y="16274"/>
                  </a:lnTo>
                  <a:lnTo>
                    <a:pt x="12756" y="21154"/>
                  </a:lnTo>
                  <a:cubicBezTo>
                    <a:pt x="13136" y="21462"/>
                    <a:pt x="13627" y="21559"/>
                    <a:pt x="14083" y="21405"/>
                  </a:cubicBezTo>
                  <a:cubicBezTo>
                    <a:pt x="14535" y="21250"/>
                    <a:pt x="14895" y="20866"/>
                    <a:pt x="15061" y="20372"/>
                  </a:cubicBezTo>
                  <a:lnTo>
                    <a:pt x="21481" y="727"/>
                  </a:lnTo>
                  <a:cubicBezTo>
                    <a:pt x="21546" y="528"/>
                    <a:pt x="21500" y="302"/>
                    <a:pt x="21365" y="15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8" name="Shape 10598"/>
            <p:cNvSpPr/>
            <p:nvPr/>
          </p:nvSpPr>
          <p:spPr>
            <a:xfrm>
              <a:off x="5442347" y="4617436"/>
              <a:ext cx="47210" cy="5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407" extrusionOk="0">
                  <a:moveTo>
                    <a:pt x="150" y="770"/>
                  </a:moveTo>
                  <a:lnTo>
                    <a:pt x="3666" y="18170"/>
                  </a:lnTo>
                  <a:cubicBezTo>
                    <a:pt x="3926" y="19472"/>
                    <a:pt x="4882" y="20551"/>
                    <a:pt x="6216" y="21088"/>
                  </a:cubicBezTo>
                  <a:cubicBezTo>
                    <a:pt x="7538" y="21600"/>
                    <a:pt x="9083" y="21495"/>
                    <a:pt x="10292" y="20778"/>
                  </a:cubicBezTo>
                  <a:cubicBezTo>
                    <a:pt x="15189" y="17909"/>
                    <a:pt x="21600" y="14126"/>
                    <a:pt x="21423" y="13902"/>
                  </a:cubicBezTo>
                  <a:lnTo>
                    <a:pt x="0" y="0"/>
                  </a:lnTo>
                  <a:cubicBezTo>
                    <a:pt x="0" y="0"/>
                    <a:pt x="150" y="770"/>
                    <a:pt x="150" y="77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9" name="Shape 10599"/>
            <p:cNvSpPr/>
            <p:nvPr/>
          </p:nvSpPr>
          <p:spPr>
            <a:xfrm>
              <a:off x="6128146" y="4503137"/>
              <a:ext cx="210572" cy="14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extrusionOk="0">
                  <a:moveTo>
                    <a:pt x="21393" y="5577"/>
                  </a:moveTo>
                  <a:cubicBezTo>
                    <a:pt x="21344" y="5414"/>
                    <a:pt x="21253" y="5285"/>
                    <a:pt x="21140" y="5220"/>
                  </a:cubicBezTo>
                  <a:lnTo>
                    <a:pt x="18727" y="3819"/>
                  </a:lnTo>
                  <a:cubicBezTo>
                    <a:pt x="18554" y="3719"/>
                    <a:pt x="18356" y="3777"/>
                    <a:pt x="18224" y="3972"/>
                  </a:cubicBezTo>
                  <a:cubicBezTo>
                    <a:pt x="18094" y="4165"/>
                    <a:pt x="18056" y="4455"/>
                    <a:pt x="18130" y="4703"/>
                  </a:cubicBezTo>
                  <a:lnTo>
                    <a:pt x="18395" y="5599"/>
                  </a:lnTo>
                  <a:lnTo>
                    <a:pt x="16973" y="6474"/>
                  </a:lnTo>
                  <a:lnTo>
                    <a:pt x="16973" y="3011"/>
                  </a:lnTo>
                  <a:cubicBezTo>
                    <a:pt x="16973" y="1348"/>
                    <a:pt x="16041" y="0"/>
                    <a:pt x="14893" y="0"/>
                  </a:cubicBezTo>
                  <a:cubicBezTo>
                    <a:pt x="13745" y="0"/>
                    <a:pt x="12813" y="1348"/>
                    <a:pt x="12813" y="3011"/>
                  </a:cubicBezTo>
                  <a:lnTo>
                    <a:pt x="12814" y="9032"/>
                  </a:lnTo>
                  <a:lnTo>
                    <a:pt x="11813" y="9646"/>
                  </a:lnTo>
                  <a:lnTo>
                    <a:pt x="11813" y="7159"/>
                  </a:lnTo>
                  <a:cubicBezTo>
                    <a:pt x="11813" y="5496"/>
                    <a:pt x="10882" y="4149"/>
                    <a:pt x="9734" y="4149"/>
                  </a:cubicBezTo>
                  <a:cubicBezTo>
                    <a:pt x="8584" y="4149"/>
                    <a:pt x="7654" y="5496"/>
                    <a:pt x="7654" y="7159"/>
                  </a:cubicBezTo>
                  <a:lnTo>
                    <a:pt x="7654" y="12204"/>
                  </a:lnTo>
                  <a:lnTo>
                    <a:pt x="6653" y="12820"/>
                  </a:lnTo>
                  <a:lnTo>
                    <a:pt x="6653" y="10862"/>
                  </a:lnTo>
                  <a:cubicBezTo>
                    <a:pt x="6653" y="9199"/>
                    <a:pt x="5721" y="7852"/>
                    <a:pt x="4573" y="7852"/>
                  </a:cubicBezTo>
                  <a:cubicBezTo>
                    <a:pt x="3424" y="7852"/>
                    <a:pt x="2494" y="9199"/>
                    <a:pt x="2494" y="10862"/>
                  </a:cubicBezTo>
                  <a:lnTo>
                    <a:pt x="2494" y="15378"/>
                  </a:lnTo>
                  <a:lnTo>
                    <a:pt x="704" y="16478"/>
                  </a:lnTo>
                  <a:cubicBezTo>
                    <a:pt x="117" y="16840"/>
                    <a:pt x="-158" y="17821"/>
                    <a:pt x="92" y="18672"/>
                  </a:cubicBezTo>
                  <a:cubicBezTo>
                    <a:pt x="278" y="19309"/>
                    <a:pt x="706" y="19692"/>
                    <a:pt x="1156" y="19692"/>
                  </a:cubicBezTo>
                  <a:cubicBezTo>
                    <a:pt x="1306" y="19692"/>
                    <a:pt x="1459" y="19649"/>
                    <a:pt x="1608" y="19559"/>
                  </a:cubicBezTo>
                  <a:lnTo>
                    <a:pt x="2522" y="18995"/>
                  </a:lnTo>
                  <a:cubicBezTo>
                    <a:pt x="2660" y="20464"/>
                    <a:pt x="3521" y="21599"/>
                    <a:pt x="4573" y="21599"/>
                  </a:cubicBezTo>
                  <a:cubicBezTo>
                    <a:pt x="5721" y="21599"/>
                    <a:pt x="6653" y="20251"/>
                    <a:pt x="6653" y="18588"/>
                  </a:cubicBezTo>
                  <a:lnTo>
                    <a:pt x="6653" y="16455"/>
                  </a:lnTo>
                  <a:lnTo>
                    <a:pt x="7654" y="15840"/>
                  </a:lnTo>
                  <a:lnTo>
                    <a:pt x="7654" y="18588"/>
                  </a:lnTo>
                  <a:cubicBezTo>
                    <a:pt x="7654" y="20251"/>
                    <a:pt x="8585" y="21599"/>
                    <a:pt x="9734" y="21599"/>
                  </a:cubicBezTo>
                  <a:cubicBezTo>
                    <a:pt x="10882" y="21599"/>
                    <a:pt x="11813" y="20251"/>
                    <a:pt x="11813" y="18588"/>
                  </a:cubicBezTo>
                  <a:lnTo>
                    <a:pt x="11813" y="13283"/>
                  </a:lnTo>
                  <a:lnTo>
                    <a:pt x="12814" y="12667"/>
                  </a:lnTo>
                  <a:lnTo>
                    <a:pt x="12814" y="18588"/>
                  </a:lnTo>
                  <a:cubicBezTo>
                    <a:pt x="12814" y="20251"/>
                    <a:pt x="13745" y="21600"/>
                    <a:pt x="14893" y="21600"/>
                  </a:cubicBezTo>
                  <a:cubicBezTo>
                    <a:pt x="16041" y="21600"/>
                    <a:pt x="16973" y="20251"/>
                    <a:pt x="16973" y="18588"/>
                  </a:cubicBezTo>
                  <a:lnTo>
                    <a:pt x="16973" y="10111"/>
                  </a:lnTo>
                  <a:lnTo>
                    <a:pt x="19303" y="8678"/>
                  </a:lnTo>
                  <a:lnTo>
                    <a:pt x="19575" y="9597"/>
                  </a:lnTo>
                  <a:cubicBezTo>
                    <a:pt x="19648" y="9845"/>
                    <a:pt x="19815" y="10005"/>
                    <a:pt x="20000" y="10005"/>
                  </a:cubicBezTo>
                  <a:lnTo>
                    <a:pt x="20005" y="10005"/>
                  </a:lnTo>
                  <a:cubicBezTo>
                    <a:pt x="20192" y="10001"/>
                    <a:pt x="20359" y="9835"/>
                    <a:pt x="20429" y="9584"/>
                  </a:cubicBezTo>
                  <a:lnTo>
                    <a:pt x="21397" y="6090"/>
                  </a:lnTo>
                  <a:cubicBezTo>
                    <a:pt x="21442" y="5926"/>
                    <a:pt x="21441" y="5742"/>
                    <a:pt x="21393" y="557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0" name="Shape 10600"/>
            <p:cNvSpPr/>
            <p:nvPr/>
          </p:nvSpPr>
          <p:spPr>
            <a:xfrm>
              <a:off x="6732984" y="4650774"/>
              <a:ext cx="309473" cy="3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12404" y="14561"/>
                  </a:moveTo>
                  <a:lnTo>
                    <a:pt x="9189" y="14561"/>
                  </a:lnTo>
                  <a:lnTo>
                    <a:pt x="9189" y="7046"/>
                  </a:lnTo>
                  <a:lnTo>
                    <a:pt x="12404" y="7046"/>
                  </a:lnTo>
                  <a:cubicBezTo>
                    <a:pt x="12404" y="7046"/>
                    <a:pt x="12404" y="14561"/>
                    <a:pt x="12404" y="14561"/>
                  </a:cubicBezTo>
                  <a:close/>
                  <a:moveTo>
                    <a:pt x="21566" y="383"/>
                  </a:moveTo>
                  <a:cubicBezTo>
                    <a:pt x="21546" y="145"/>
                    <a:pt x="21515" y="0"/>
                    <a:pt x="21483" y="0"/>
                  </a:cubicBezTo>
                  <a:lnTo>
                    <a:pt x="110" y="0"/>
                  </a:lnTo>
                  <a:cubicBezTo>
                    <a:pt x="79" y="0"/>
                    <a:pt x="48" y="145"/>
                    <a:pt x="28" y="383"/>
                  </a:cubicBezTo>
                  <a:cubicBezTo>
                    <a:pt x="6" y="633"/>
                    <a:pt x="-3" y="957"/>
                    <a:pt x="2" y="1280"/>
                  </a:cubicBezTo>
                  <a:cubicBezTo>
                    <a:pt x="5" y="1484"/>
                    <a:pt x="327" y="21600"/>
                    <a:pt x="2829" y="21600"/>
                  </a:cubicBezTo>
                  <a:lnTo>
                    <a:pt x="18763" y="21600"/>
                  </a:lnTo>
                  <a:cubicBezTo>
                    <a:pt x="21267" y="21600"/>
                    <a:pt x="21588" y="1484"/>
                    <a:pt x="21591" y="1280"/>
                  </a:cubicBezTo>
                  <a:cubicBezTo>
                    <a:pt x="21597" y="957"/>
                    <a:pt x="21587" y="633"/>
                    <a:pt x="21566" y="38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1" name="Shape 10601"/>
            <p:cNvSpPr/>
            <p:nvPr/>
          </p:nvSpPr>
          <p:spPr>
            <a:xfrm>
              <a:off x="6756797" y="4474562"/>
              <a:ext cx="255408" cy="161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2" y="2970"/>
                  </a:moveTo>
                  <a:lnTo>
                    <a:pt x="19718" y="2970"/>
                  </a:lnTo>
                  <a:lnTo>
                    <a:pt x="19718" y="18630"/>
                  </a:lnTo>
                  <a:lnTo>
                    <a:pt x="1882" y="18630"/>
                  </a:lnTo>
                  <a:cubicBezTo>
                    <a:pt x="1882" y="18630"/>
                    <a:pt x="1882" y="2970"/>
                    <a:pt x="1882" y="2970"/>
                  </a:cubicBezTo>
                  <a:close/>
                  <a:moveTo>
                    <a:pt x="538" y="21600"/>
                  </a:moveTo>
                  <a:lnTo>
                    <a:pt x="21062" y="21600"/>
                  </a:lnTo>
                  <a:cubicBezTo>
                    <a:pt x="21358" y="21600"/>
                    <a:pt x="21600" y="21220"/>
                    <a:pt x="21600" y="20752"/>
                  </a:cubicBezTo>
                  <a:lnTo>
                    <a:pt x="21600" y="848"/>
                  </a:lnTo>
                  <a:cubicBezTo>
                    <a:pt x="21600" y="380"/>
                    <a:pt x="21358" y="0"/>
                    <a:pt x="21062" y="0"/>
                  </a:cubicBezTo>
                  <a:lnTo>
                    <a:pt x="538" y="0"/>
                  </a:lnTo>
                  <a:cubicBezTo>
                    <a:pt x="242" y="0"/>
                    <a:pt x="0" y="380"/>
                    <a:pt x="0" y="848"/>
                  </a:cubicBezTo>
                  <a:lnTo>
                    <a:pt x="0" y="20752"/>
                  </a:lnTo>
                  <a:cubicBezTo>
                    <a:pt x="0" y="21220"/>
                    <a:pt x="242" y="21600"/>
                    <a:pt x="538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2" name="Shape 10602"/>
            <p:cNvSpPr/>
            <p:nvPr/>
          </p:nvSpPr>
          <p:spPr>
            <a:xfrm>
              <a:off x="7752159" y="4598387"/>
              <a:ext cx="79549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103" extrusionOk="0">
                  <a:moveTo>
                    <a:pt x="19616" y="12431"/>
                  </a:moveTo>
                  <a:lnTo>
                    <a:pt x="7184" y="0"/>
                  </a:lnTo>
                  <a:cubicBezTo>
                    <a:pt x="5330" y="2882"/>
                    <a:pt x="2880" y="5330"/>
                    <a:pt x="0" y="7183"/>
                  </a:cubicBezTo>
                  <a:lnTo>
                    <a:pt x="12432" y="19614"/>
                  </a:lnTo>
                  <a:cubicBezTo>
                    <a:pt x="14416" y="21600"/>
                    <a:pt x="17634" y="21600"/>
                    <a:pt x="19616" y="19614"/>
                  </a:cubicBezTo>
                  <a:cubicBezTo>
                    <a:pt x="21600" y="17632"/>
                    <a:pt x="21600" y="14415"/>
                    <a:pt x="19616" y="1243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3" name="Shape 10603"/>
            <p:cNvSpPr/>
            <p:nvPr/>
          </p:nvSpPr>
          <p:spPr>
            <a:xfrm>
              <a:off x="7628334" y="4474562"/>
              <a:ext cx="153191" cy="153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18900"/>
                  </a:moveTo>
                  <a:cubicBezTo>
                    <a:pt x="6333" y="18900"/>
                    <a:pt x="2700" y="15267"/>
                    <a:pt x="2700" y="10799"/>
                  </a:cubicBezTo>
                  <a:cubicBezTo>
                    <a:pt x="2700" y="6332"/>
                    <a:pt x="6333" y="2699"/>
                    <a:pt x="10801" y="2699"/>
                  </a:cubicBezTo>
                  <a:cubicBezTo>
                    <a:pt x="15267" y="2699"/>
                    <a:pt x="18901" y="6332"/>
                    <a:pt x="18901" y="10799"/>
                  </a:cubicBezTo>
                  <a:cubicBezTo>
                    <a:pt x="18901" y="15267"/>
                    <a:pt x="15267" y="18900"/>
                    <a:pt x="10801" y="18900"/>
                  </a:cubicBezTo>
                  <a:close/>
                  <a:moveTo>
                    <a:pt x="21600" y="10799"/>
                  </a:moveTo>
                  <a:cubicBezTo>
                    <a:pt x="21600" y="4834"/>
                    <a:pt x="16764" y="0"/>
                    <a:pt x="10801" y="0"/>
                  </a:cubicBezTo>
                  <a:cubicBezTo>
                    <a:pt x="4836" y="0"/>
                    <a:pt x="0" y="4834"/>
                    <a:pt x="0" y="10799"/>
                  </a:cubicBezTo>
                  <a:cubicBezTo>
                    <a:pt x="0" y="16764"/>
                    <a:pt x="4836" y="21600"/>
                    <a:pt x="10801" y="21600"/>
                  </a:cubicBezTo>
                  <a:cubicBezTo>
                    <a:pt x="16764" y="21600"/>
                    <a:pt x="21600" y="16764"/>
                    <a:pt x="21600" y="1079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4" name="Shape 10604"/>
            <p:cNvSpPr/>
            <p:nvPr/>
          </p:nvSpPr>
          <p:spPr>
            <a:xfrm>
              <a:off x="7661671" y="4507899"/>
              <a:ext cx="4468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173" y="21600"/>
                  </a:lnTo>
                  <a:cubicBezTo>
                    <a:pt x="6173" y="13093"/>
                    <a:pt x="13093" y="6173"/>
                    <a:pt x="21600" y="6173"/>
                  </a:cubicBezTo>
                  <a:lnTo>
                    <a:pt x="21600" y="0"/>
                  </a:lnTo>
                  <a:cubicBezTo>
                    <a:pt x="9689" y="0"/>
                    <a:pt x="0" y="9694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5" name="Shape 10605"/>
            <p:cNvSpPr/>
            <p:nvPr/>
          </p:nvSpPr>
          <p:spPr>
            <a:xfrm>
              <a:off x="8671322" y="4479323"/>
              <a:ext cx="114552" cy="15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075" extrusionOk="0">
                  <a:moveTo>
                    <a:pt x="10346" y="3706"/>
                  </a:moveTo>
                  <a:cubicBezTo>
                    <a:pt x="13367" y="3706"/>
                    <a:pt x="15818" y="5562"/>
                    <a:pt x="15818" y="7852"/>
                  </a:cubicBezTo>
                  <a:cubicBezTo>
                    <a:pt x="15818" y="10144"/>
                    <a:pt x="13367" y="11999"/>
                    <a:pt x="10346" y="11999"/>
                  </a:cubicBezTo>
                  <a:cubicBezTo>
                    <a:pt x="7324" y="11999"/>
                    <a:pt x="4875" y="10144"/>
                    <a:pt x="4875" y="7852"/>
                  </a:cubicBezTo>
                  <a:cubicBezTo>
                    <a:pt x="4875" y="5562"/>
                    <a:pt x="7324" y="3706"/>
                    <a:pt x="10346" y="3706"/>
                  </a:cubicBezTo>
                  <a:close/>
                  <a:moveTo>
                    <a:pt x="9660" y="20724"/>
                  </a:moveTo>
                  <a:cubicBezTo>
                    <a:pt x="9910" y="21192"/>
                    <a:pt x="10779" y="21193"/>
                    <a:pt x="11030" y="20725"/>
                  </a:cubicBezTo>
                  <a:cubicBezTo>
                    <a:pt x="14125" y="14969"/>
                    <a:pt x="20706" y="13845"/>
                    <a:pt x="20706" y="7852"/>
                  </a:cubicBezTo>
                  <a:cubicBezTo>
                    <a:pt x="20706" y="3263"/>
                    <a:pt x="15512" y="-407"/>
                    <a:pt x="9337" y="36"/>
                  </a:cubicBezTo>
                  <a:cubicBezTo>
                    <a:pt x="3264" y="471"/>
                    <a:pt x="-894" y="4932"/>
                    <a:pt x="165" y="9484"/>
                  </a:cubicBezTo>
                  <a:cubicBezTo>
                    <a:pt x="1241" y="14109"/>
                    <a:pt x="6867" y="15532"/>
                    <a:pt x="9660" y="2072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6" name="Shape 10606"/>
            <p:cNvSpPr/>
            <p:nvPr/>
          </p:nvSpPr>
          <p:spPr>
            <a:xfrm>
              <a:off x="8604647" y="4588862"/>
              <a:ext cx="253023" cy="8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21383" y="20152"/>
                  </a:moveTo>
                  <a:lnTo>
                    <a:pt x="18082" y="565"/>
                  </a:lnTo>
                  <a:cubicBezTo>
                    <a:pt x="18030" y="253"/>
                    <a:pt x="17889" y="0"/>
                    <a:pt x="17770" y="0"/>
                  </a:cubicBezTo>
                  <a:lnTo>
                    <a:pt x="14934" y="0"/>
                  </a:lnTo>
                  <a:cubicBezTo>
                    <a:pt x="14846" y="0"/>
                    <a:pt x="14729" y="157"/>
                    <a:pt x="14672" y="346"/>
                  </a:cubicBezTo>
                  <a:cubicBezTo>
                    <a:pt x="14479" y="988"/>
                    <a:pt x="14283" y="1612"/>
                    <a:pt x="14087" y="2233"/>
                  </a:cubicBezTo>
                  <a:cubicBezTo>
                    <a:pt x="13901" y="2823"/>
                    <a:pt x="13716" y="3417"/>
                    <a:pt x="13531" y="4030"/>
                  </a:cubicBezTo>
                  <a:lnTo>
                    <a:pt x="16897" y="4030"/>
                  </a:lnTo>
                  <a:cubicBezTo>
                    <a:pt x="17017" y="4030"/>
                    <a:pt x="17158" y="4282"/>
                    <a:pt x="17211" y="4594"/>
                  </a:cubicBezTo>
                  <a:lnTo>
                    <a:pt x="19397" y="17570"/>
                  </a:lnTo>
                  <a:lnTo>
                    <a:pt x="2037" y="17570"/>
                  </a:lnTo>
                  <a:lnTo>
                    <a:pt x="4224" y="4594"/>
                  </a:lnTo>
                  <a:cubicBezTo>
                    <a:pt x="4276" y="4284"/>
                    <a:pt x="4417" y="4030"/>
                    <a:pt x="4538" y="4030"/>
                  </a:cubicBezTo>
                  <a:lnTo>
                    <a:pt x="7896" y="4030"/>
                  </a:lnTo>
                  <a:cubicBezTo>
                    <a:pt x="7711" y="3417"/>
                    <a:pt x="7525" y="2823"/>
                    <a:pt x="7339" y="2233"/>
                  </a:cubicBezTo>
                  <a:cubicBezTo>
                    <a:pt x="7144" y="1614"/>
                    <a:pt x="6949" y="988"/>
                    <a:pt x="6756" y="348"/>
                  </a:cubicBezTo>
                  <a:cubicBezTo>
                    <a:pt x="6700" y="157"/>
                    <a:pt x="6582" y="0"/>
                    <a:pt x="6495" y="0"/>
                  </a:cubicBezTo>
                  <a:lnTo>
                    <a:pt x="3664" y="0"/>
                  </a:lnTo>
                  <a:cubicBezTo>
                    <a:pt x="3545" y="0"/>
                    <a:pt x="3404" y="253"/>
                    <a:pt x="3352" y="565"/>
                  </a:cubicBezTo>
                  <a:lnTo>
                    <a:pt x="51" y="20152"/>
                  </a:lnTo>
                  <a:cubicBezTo>
                    <a:pt x="-83" y="20949"/>
                    <a:pt x="58" y="21600"/>
                    <a:pt x="365" y="21600"/>
                  </a:cubicBezTo>
                  <a:lnTo>
                    <a:pt x="21069" y="21600"/>
                  </a:lnTo>
                  <a:cubicBezTo>
                    <a:pt x="21376" y="21600"/>
                    <a:pt x="21517" y="20949"/>
                    <a:pt x="21383" y="2015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7" name="Shape 10607"/>
            <p:cNvSpPr/>
            <p:nvPr/>
          </p:nvSpPr>
          <p:spPr>
            <a:xfrm>
              <a:off x="3351609" y="2231424"/>
              <a:ext cx="150419" cy="210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41" y="20726"/>
                  </a:moveTo>
                  <a:cubicBezTo>
                    <a:pt x="13036" y="16758"/>
                    <a:pt x="21600" y="10804"/>
                    <a:pt x="21600" y="10804"/>
                  </a:cubicBezTo>
                  <a:cubicBezTo>
                    <a:pt x="21600" y="10804"/>
                    <a:pt x="13036" y="4846"/>
                    <a:pt x="7341" y="874"/>
                  </a:cubicBezTo>
                  <a:cubicBezTo>
                    <a:pt x="6550" y="340"/>
                    <a:pt x="5495" y="0"/>
                    <a:pt x="4325" y="0"/>
                  </a:cubicBezTo>
                  <a:cubicBezTo>
                    <a:pt x="1940" y="0"/>
                    <a:pt x="0" y="1387"/>
                    <a:pt x="0" y="3090"/>
                  </a:cubicBezTo>
                  <a:lnTo>
                    <a:pt x="0" y="18521"/>
                  </a:lnTo>
                  <a:cubicBezTo>
                    <a:pt x="0" y="20222"/>
                    <a:pt x="1940" y="21600"/>
                    <a:pt x="4325" y="21600"/>
                  </a:cubicBezTo>
                  <a:cubicBezTo>
                    <a:pt x="5495" y="21600"/>
                    <a:pt x="6550" y="21269"/>
                    <a:pt x="7341" y="20726"/>
                  </a:cubicBezTo>
                  <a:cubicBezTo>
                    <a:pt x="7341" y="20726"/>
                    <a:pt x="7341" y="20726"/>
                    <a:pt x="7341" y="2072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8" name="Shape 10608"/>
            <p:cNvSpPr/>
            <p:nvPr/>
          </p:nvSpPr>
          <p:spPr>
            <a:xfrm>
              <a:off x="3937397" y="2221899"/>
              <a:ext cx="201416" cy="227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92" y="9554"/>
                  </a:moveTo>
                  <a:cubicBezTo>
                    <a:pt x="21017" y="9554"/>
                    <a:pt x="21209" y="9623"/>
                    <a:pt x="21366" y="9762"/>
                  </a:cubicBezTo>
                  <a:cubicBezTo>
                    <a:pt x="21522" y="9900"/>
                    <a:pt x="21600" y="10069"/>
                    <a:pt x="21600" y="10269"/>
                  </a:cubicBezTo>
                  <a:lnTo>
                    <a:pt x="21600" y="20885"/>
                  </a:lnTo>
                  <a:cubicBezTo>
                    <a:pt x="21600" y="21100"/>
                    <a:pt x="21522" y="21273"/>
                    <a:pt x="21366" y="21405"/>
                  </a:cubicBezTo>
                  <a:cubicBezTo>
                    <a:pt x="21209" y="21535"/>
                    <a:pt x="21017" y="21600"/>
                    <a:pt x="20792" y="21600"/>
                  </a:cubicBezTo>
                  <a:lnTo>
                    <a:pt x="809" y="21600"/>
                  </a:lnTo>
                  <a:cubicBezTo>
                    <a:pt x="583" y="21600"/>
                    <a:pt x="392" y="21535"/>
                    <a:pt x="235" y="21405"/>
                  </a:cubicBezTo>
                  <a:cubicBezTo>
                    <a:pt x="79" y="21273"/>
                    <a:pt x="0" y="21100"/>
                    <a:pt x="0" y="20885"/>
                  </a:cubicBezTo>
                  <a:lnTo>
                    <a:pt x="0" y="10269"/>
                  </a:lnTo>
                  <a:cubicBezTo>
                    <a:pt x="0" y="10069"/>
                    <a:pt x="79" y="9900"/>
                    <a:pt x="235" y="9762"/>
                  </a:cubicBezTo>
                  <a:cubicBezTo>
                    <a:pt x="392" y="9623"/>
                    <a:pt x="583" y="9554"/>
                    <a:pt x="809" y="9554"/>
                  </a:cubicBezTo>
                  <a:lnTo>
                    <a:pt x="3731" y="9554"/>
                  </a:lnTo>
                  <a:lnTo>
                    <a:pt x="3731" y="6531"/>
                  </a:lnTo>
                  <a:cubicBezTo>
                    <a:pt x="3731" y="5638"/>
                    <a:pt x="3926" y="4792"/>
                    <a:pt x="4318" y="3992"/>
                  </a:cubicBezTo>
                  <a:cubicBezTo>
                    <a:pt x="4709" y="3192"/>
                    <a:pt x="5235" y="2500"/>
                    <a:pt x="5895" y="1915"/>
                  </a:cubicBezTo>
                  <a:cubicBezTo>
                    <a:pt x="6557" y="1331"/>
                    <a:pt x="7335" y="865"/>
                    <a:pt x="8231" y="519"/>
                  </a:cubicBezTo>
                  <a:cubicBezTo>
                    <a:pt x="9126" y="173"/>
                    <a:pt x="10087" y="0"/>
                    <a:pt x="11113" y="0"/>
                  </a:cubicBezTo>
                  <a:cubicBezTo>
                    <a:pt x="12121" y="0"/>
                    <a:pt x="13065" y="169"/>
                    <a:pt x="13944" y="507"/>
                  </a:cubicBezTo>
                  <a:cubicBezTo>
                    <a:pt x="14822" y="846"/>
                    <a:pt x="15596" y="1304"/>
                    <a:pt x="16265" y="1881"/>
                  </a:cubicBezTo>
                  <a:cubicBezTo>
                    <a:pt x="16935" y="2458"/>
                    <a:pt x="17465" y="3135"/>
                    <a:pt x="17857" y="3912"/>
                  </a:cubicBezTo>
                  <a:cubicBezTo>
                    <a:pt x="18248" y="4688"/>
                    <a:pt x="18452" y="5523"/>
                    <a:pt x="18469" y="6415"/>
                  </a:cubicBezTo>
                  <a:cubicBezTo>
                    <a:pt x="18487" y="6431"/>
                    <a:pt x="18496" y="6469"/>
                    <a:pt x="18496" y="6531"/>
                  </a:cubicBezTo>
                  <a:cubicBezTo>
                    <a:pt x="18496" y="6685"/>
                    <a:pt x="18439" y="6815"/>
                    <a:pt x="18326" y="6923"/>
                  </a:cubicBezTo>
                  <a:cubicBezTo>
                    <a:pt x="18213" y="7031"/>
                    <a:pt x="18070" y="7084"/>
                    <a:pt x="17896" y="7084"/>
                  </a:cubicBezTo>
                  <a:lnTo>
                    <a:pt x="14739" y="7084"/>
                  </a:lnTo>
                  <a:cubicBezTo>
                    <a:pt x="14565" y="7084"/>
                    <a:pt x="14422" y="7031"/>
                    <a:pt x="14309" y="6923"/>
                  </a:cubicBezTo>
                  <a:cubicBezTo>
                    <a:pt x="14196" y="6815"/>
                    <a:pt x="14139" y="6685"/>
                    <a:pt x="14139" y="6531"/>
                  </a:cubicBezTo>
                  <a:cubicBezTo>
                    <a:pt x="14139" y="6161"/>
                    <a:pt x="14061" y="5815"/>
                    <a:pt x="13905" y="5492"/>
                  </a:cubicBezTo>
                  <a:cubicBezTo>
                    <a:pt x="13747" y="5169"/>
                    <a:pt x="13530" y="4885"/>
                    <a:pt x="13253" y="4639"/>
                  </a:cubicBezTo>
                  <a:cubicBezTo>
                    <a:pt x="12974" y="4392"/>
                    <a:pt x="12652" y="4200"/>
                    <a:pt x="12287" y="4061"/>
                  </a:cubicBezTo>
                  <a:cubicBezTo>
                    <a:pt x="11922" y="3923"/>
                    <a:pt x="11531" y="3853"/>
                    <a:pt x="11113" y="3853"/>
                  </a:cubicBezTo>
                  <a:cubicBezTo>
                    <a:pt x="10696" y="3853"/>
                    <a:pt x="10304" y="3923"/>
                    <a:pt x="9939" y="4061"/>
                  </a:cubicBezTo>
                  <a:cubicBezTo>
                    <a:pt x="9574" y="4200"/>
                    <a:pt x="9253" y="4392"/>
                    <a:pt x="8974" y="4639"/>
                  </a:cubicBezTo>
                  <a:cubicBezTo>
                    <a:pt x="8696" y="4885"/>
                    <a:pt x="8479" y="5169"/>
                    <a:pt x="8321" y="5492"/>
                  </a:cubicBezTo>
                  <a:cubicBezTo>
                    <a:pt x="8165" y="5815"/>
                    <a:pt x="8086" y="6161"/>
                    <a:pt x="8086" y="6531"/>
                  </a:cubicBezTo>
                  <a:lnTo>
                    <a:pt x="8086" y="9554"/>
                  </a:lnTo>
                  <a:cubicBezTo>
                    <a:pt x="8086" y="9554"/>
                    <a:pt x="20792" y="9554"/>
                    <a:pt x="20792" y="955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288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119"/>
          <p:cNvGrpSpPr/>
          <p:nvPr/>
        </p:nvGrpSpPr>
        <p:grpSpPr>
          <a:xfrm>
            <a:off x="1753446" y="1453112"/>
            <a:ext cx="8719821" cy="4222670"/>
            <a:chOff x="3362113" y="2105085"/>
            <a:chExt cx="5467773" cy="2647830"/>
          </a:xfrm>
        </p:grpSpPr>
        <p:sp>
          <p:nvSpPr>
            <p:cNvPr id="121" name="Shape 10923"/>
            <p:cNvSpPr/>
            <p:nvPr/>
          </p:nvSpPr>
          <p:spPr>
            <a:xfrm>
              <a:off x="3447838" y="2776597"/>
              <a:ext cx="157204" cy="157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405" extrusionOk="0">
                  <a:moveTo>
                    <a:pt x="21194" y="16739"/>
                  </a:moveTo>
                  <a:cubicBezTo>
                    <a:pt x="20945" y="15991"/>
                    <a:pt x="20118" y="15211"/>
                    <a:pt x="19356" y="15002"/>
                  </a:cubicBezTo>
                  <a:lnTo>
                    <a:pt x="16545" y="14233"/>
                  </a:lnTo>
                  <a:cubicBezTo>
                    <a:pt x="15784" y="14026"/>
                    <a:pt x="14696" y="14306"/>
                    <a:pt x="14137" y="14864"/>
                  </a:cubicBezTo>
                  <a:lnTo>
                    <a:pt x="13120" y="15882"/>
                  </a:lnTo>
                  <a:cubicBezTo>
                    <a:pt x="9424" y="14882"/>
                    <a:pt x="6525" y="11981"/>
                    <a:pt x="5526" y="8282"/>
                  </a:cubicBezTo>
                  <a:lnTo>
                    <a:pt x="6543" y="7266"/>
                  </a:lnTo>
                  <a:cubicBezTo>
                    <a:pt x="7101" y="6707"/>
                    <a:pt x="7380" y="5620"/>
                    <a:pt x="7173" y="4856"/>
                  </a:cubicBezTo>
                  <a:lnTo>
                    <a:pt x="6406" y="2043"/>
                  </a:lnTo>
                  <a:cubicBezTo>
                    <a:pt x="6200" y="1281"/>
                    <a:pt x="5415" y="454"/>
                    <a:pt x="4668" y="203"/>
                  </a:cubicBezTo>
                  <a:lnTo>
                    <a:pt x="4347" y="97"/>
                  </a:lnTo>
                  <a:cubicBezTo>
                    <a:pt x="3596" y="-154"/>
                    <a:pt x="2527" y="98"/>
                    <a:pt x="1969" y="658"/>
                  </a:cubicBezTo>
                  <a:lnTo>
                    <a:pt x="446" y="2183"/>
                  </a:lnTo>
                  <a:cubicBezTo>
                    <a:pt x="175" y="2452"/>
                    <a:pt x="1" y="3226"/>
                    <a:pt x="1" y="3228"/>
                  </a:cubicBezTo>
                  <a:cubicBezTo>
                    <a:pt x="-50" y="8065"/>
                    <a:pt x="1844" y="12722"/>
                    <a:pt x="5263" y="16143"/>
                  </a:cubicBezTo>
                  <a:cubicBezTo>
                    <a:pt x="8670" y="19552"/>
                    <a:pt x="13309" y="21446"/>
                    <a:pt x="18125" y="21404"/>
                  </a:cubicBezTo>
                  <a:cubicBezTo>
                    <a:pt x="18152" y="21404"/>
                    <a:pt x="18947" y="21233"/>
                    <a:pt x="19218" y="20962"/>
                  </a:cubicBezTo>
                  <a:lnTo>
                    <a:pt x="20742" y="19438"/>
                  </a:lnTo>
                  <a:cubicBezTo>
                    <a:pt x="21299" y="18885"/>
                    <a:pt x="21550" y="17813"/>
                    <a:pt x="21302" y="17064"/>
                  </a:cubicBezTo>
                  <a:cubicBezTo>
                    <a:pt x="21302" y="17064"/>
                    <a:pt x="21194" y="16739"/>
                    <a:pt x="21194" y="1673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2" name="Shape 10924"/>
            <p:cNvSpPr/>
            <p:nvPr/>
          </p:nvSpPr>
          <p:spPr>
            <a:xfrm>
              <a:off x="3385926" y="2714685"/>
              <a:ext cx="279444" cy="27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250"/>
                  </a:moveTo>
                  <a:cubicBezTo>
                    <a:pt x="5589" y="20250"/>
                    <a:pt x="1350" y="16011"/>
                    <a:pt x="1350" y="10801"/>
                  </a:cubicBezTo>
                  <a:cubicBezTo>
                    <a:pt x="1350" y="5590"/>
                    <a:pt x="5589" y="1350"/>
                    <a:pt x="10800" y="1350"/>
                  </a:cubicBezTo>
                  <a:cubicBezTo>
                    <a:pt x="16010" y="1350"/>
                    <a:pt x="20250" y="5590"/>
                    <a:pt x="20250" y="10801"/>
                  </a:cubicBezTo>
                  <a:cubicBezTo>
                    <a:pt x="20250" y="16011"/>
                    <a:pt x="16010" y="20250"/>
                    <a:pt x="10800" y="20250"/>
                  </a:cubicBezTo>
                  <a:close/>
                  <a:moveTo>
                    <a:pt x="10800" y="0"/>
                  </a:moveTo>
                  <a:cubicBezTo>
                    <a:pt x="4835" y="0"/>
                    <a:pt x="0" y="4835"/>
                    <a:pt x="0" y="10801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1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3" name="Shape 10925"/>
            <p:cNvSpPr/>
            <p:nvPr/>
          </p:nvSpPr>
          <p:spPr>
            <a:xfrm>
              <a:off x="8500850" y="2119372"/>
              <a:ext cx="258899" cy="258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2" h="21079" extrusionOk="0">
                  <a:moveTo>
                    <a:pt x="18934" y="3181"/>
                  </a:moveTo>
                  <a:cubicBezTo>
                    <a:pt x="19368" y="2735"/>
                    <a:pt x="19368" y="2012"/>
                    <a:pt x="18934" y="1566"/>
                  </a:cubicBezTo>
                  <a:cubicBezTo>
                    <a:pt x="18501" y="1116"/>
                    <a:pt x="17797" y="1116"/>
                    <a:pt x="17363" y="1563"/>
                  </a:cubicBezTo>
                  <a:cubicBezTo>
                    <a:pt x="15338" y="-521"/>
                    <a:pt x="12059" y="-521"/>
                    <a:pt x="10034" y="1566"/>
                  </a:cubicBezTo>
                  <a:lnTo>
                    <a:pt x="5099" y="6650"/>
                  </a:lnTo>
                  <a:cubicBezTo>
                    <a:pt x="4665" y="7096"/>
                    <a:pt x="4187" y="7266"/>
                    <a:pt x="3229" y="6958"/>
                  </a:cubicBezTo>
                  <a:cubicBezTo>
                    <a:pt x="2643" y="6769"/>
                    <a:pt x="1793" y="6818"/>
                    <a:pt x="1360" y="7266"/>
                  </a:cubicBezTo>
                  <a:lnTo>
                    <a:pt x="288" y="8371"/>
                  </a:lnTo>
                  <a:lnTo>
                    <a:pt x="295" y="8374"/>
                  </a:lnTo>
                  <a:cubicBezTo>
                    <a:pt x="-642" y="9448"/>
                    <a:pt x="724" y="12534"/>
                    <a:pt x="3417" y="15618"/>
                  </a:cubicBezTo>
                  <a:cubicBezTo>
                    <a:pt x="3506" y="15148"/>
                    <a:pt x="3690" y="14693"/>
                    <a:pt x="3961" y="14285"/>
                  </a:cubicBezTo>
                  <a:cubicBezTo>
                    <a:pt x="1912" y="11820"/>
                    <a:pt x="1221" y="9922"/>
                    <a:pt x="1257" y="9297"/>
                  </a:cubicBezTo>
                  <a:cubicBezTo>
                    <a:pt x="1263" y="9297"/>
                    <a:pt x="1271" y="9297"/>
                    <a:pt x="1279" y="9297"/>
                  </a:cubicBezTo>
                  <a:cubicBezTo>
                    <a:pt x="2358" y="9297"/>
                    <a:pt x="4892" y="10729"/>
                    <a:pt x="7466" y="13378"/>
                  </a:cubicBezTo>
                  <a:cubicBezTo>
                    <a:pt x="7619" y="13537"/>
                    <a:pt x="7760" y="13689"/>
                    <a:pt x="7902" y="13841"/>
                  </a:cubicBezTo>
                  <a:cubicBezTo>
                    <a:pt x="7560" y="13683"/>
                    <a:pt x="7194" y="13602"/>
                    <a:pt x="6827" y="13602"/>
                  </a:cubicBezTo>
                  <a:cubicBezTo>
                    <a:pt x="6152" y="13602"/>
                    <a:pt x="5479" y="13866"/>
                    <a:pt x="4967" y="14395"/>
                  </a:cubicBezTo>
                  <a:cubicBezTo>
                    <a:pt x="4800" y="14567"/>
                    <a:pt x="4662" y="14758"/>
                    <a:pt x="4548" y="14963"/>
                  </a:cubicBezTo>
                  <a:cubicBezTo>
                    <a:pt x="4548" y="14961"/>
                    <a:pt x="4548" y="14961"/>
                    <a:pt x="4548" y="14961"/>
                  </a:cubicBezTo>
                  <a:cubicBezTo>
                    <a:pt x="4545" y="14965"/>
                    <a:pt x="4545" y="14969"/>
                    <a:pt x="4543" y="14975"/>
                  </a:cubicBezTo>
                  <a:cubicBezTo>
                    <a:pt x="4418" y="15197"/>
                    <a:pt x="4329" y="15433"/>
                    <a:pt x="4274" y="15678"/>
                  </a:cubicBezTo>
                  <a:cubicBezTo>
                    <a:pt x="4269" y="15691"/>
                    <a:pt x="4266" y="15703"/>
                    <a:pt x="4263" y="15718"/>
                  </a:cubicBezTo>
                  <a:cubicBezTo>
                    <a:pt x="4237" y="15839"/>
                    <a:pt x="4217" y="15963"/>
                    <a:pt x="4208" y="16086"/>
                  </a:cubicBezTo>
                  <a:cubicBezTo>
                    <a:pt x="4208" y="16089"/>
                    <a:pt x="4208" y="16092"/>
                    <a:pt x="4208" y="16094"/>
                  </a:cubicBezTo>
                  <a:cubicBezTo>
                    <a:pt x="4197" y="16214"/>
                    <a:pt x="4197" y="16335"/>
                    <a:pt x="4203" y="16454"/>
                  </a:cubicBezTo>
                  <a:cubicBezTo>
                    <a:pt x="4203" y="16463"/>
                    <a:pt x="4203" y="16471"/>
                    <a:pt x="4203" y="16482"/>
                  </a:cubicBezTo>
                  <a:lnTo>
                    <a:pt x="4205" y="16482"/>
                  </a:lnTo>
                  <a:cubicBezTo>
                    <a:pt x="4243" y="17118"/>
                    <a:pt x="4494" y="17740"/>
                    <a:pt x="4967" y="18227"/>
                  </a:cubicBezTo>
                  <a:cubicBezTo>
                    <a:pt x="5479" y="18755"/>
                    <a:pt x="6152" y="19020"/>
                    <a:pt x="6827" y="19020"/>
                  </a:cubicBezTo>
                  <a:cubicBezTo>
                    <a:pt x="6890" y="19020"/>
                    <a:pt x="6959" y="19017"/>
                    <a:pt x="7025" y="19010"/>
                  </a:cubicBezTo>
                  <a:cubicBezTo>
                    <a:pt x="7149" y="19002"/>
                    <a:pt x="7275" y="18983"/>
                    <a:pt x="7397" y="18955"/>
                  </a:cubicBezTo>
                  <a:cubicBezTo>
                    <a:pt x="7401" y="18952"/>
                    <a:pt x="7405" y="18952"/>
                    <a:pt x="7407" y="18950"/>
                  </a:cubicBezTo>
                  <a:cubicBezTo>
                    <a:pt x="7652" y="18895"/>
                    <a:pt x="7892" y="18800"/>
                    <a:pt x="8117" y="18670"/>
                  </a:cubicBezTo>
                  <a:cubicBezTo>
                    <a:pt x="8119" y="18668"/>
                    <a:pt x="8119" y="18668"/>
                    <a:pt x="8120" y="18666"/>
                  </a:cubicBezTo>
                  <a:cubicBezTo>
                    <a:pt x="8323" y="18549"/>
                    <a:pt x="8513" y="18404"/>
                    <a:pt x="8685" y="18227"/>
                  </a:cubicBezTo>
                  <a:cubicBezTo>
                    <a:pt x="9384" y="17507"/>
                    <a:pt x="9605" y="16484"/>
                    <a:pt x="9353" y="15569"/>
                  </a:cubicBezTo>
                  <a:cubicBezTo>
                    <a:pt x="10924" y="17649"/>
                    <a:pt x="11467" y="19216"/>
                    <a:pt x="11435" y="19774"/>
                  </a:cubicBezTo>
                  <a:cubicBezTo>
                    <a:pt x="11429" y="19774"/>
                    <a:pt x="11421" y="19774"/>
                    <a:pt x="11413" y="19774"/>
                  </a:cubicBezTo>
                  <a:cubicBezTo>
                    <a:pt x="10927" y="19774"/>
                    <a:pt x="10146" y="19480"/>
                    <a:pt x="9198" y="18921"/>
                  </a:cubicBezTo>
                  <a:cubicBezTo>
                    <a:pt x="8843" y="19265"/>
                    <a:pt x="8428" y="19523"/>
                    <a:pt x="7979" y="19687"/>
                  </a:cubicBezTo>
                  <a:cubicBezTo>
                    <a:pt x="9334" y="20576"/>
                    <a:pt x="10553" y="21079"/>
                    <a:pt x="11413" y="21079"/>
                  </a:cubicBezTo>
                  <a:cubicBezTo>
                    <a:pt x="11795" y="21079"/>
                    <a:pt x="12103" y="20977"/>
                    <a:pt x="12325" y="20771"/>
                  </a:cubicBezTo>
                  <a:lnTo>
                    <a:pt x="12329" y="20777"/>
                  </a:lnTo>
                  <a:lnTo>
                    <a:pt x="13401" y="19674"/>
                  </a:lnTo>
                  <a:cubicBezTo>
                    <a:pt x="13834" y="19227"/>
                    <a:pt x="13720" y="18379"/>
                    <a:pt x="13700" y="17747"/>
                  </a:cubicBezTo>
                  <a:cubicBezTo>
                    <a:pt x="13677" y="17086"/>
                    <a:pt x="13564" y="16269"/>
                    <a:pt x="13999" y="15822"/>
                  </a:cubicBezTo>
                  <a:lnTo>
                    <a:pt x="18934" y="10735"/>
                  </a:lnTo>
                  <a:cubicBezTo>
                    <a:pt x="20958" y="8649"/>
                    <a:pt x="20958" y="5267"/>
                    <a:pt x="18934" y="318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4" name="Shape 10926"/>
            <p:cNvSpPr/>
            <p:nvPr/>
          </p:nvSpPr>
          <p:spPr>
            <a:xfrm>
              <a:off x="7891251" y="2114609"/>
              <a:ext cx="25589" cy="6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9" y="21600"/>
                  </a:moveTo>
                  <a:lnTo>
                    <a:pt x="12461" y="21600"/>
                  </a:lnTo>
                  <a:cubicBezTo>
                    <a:pt x="17509" y="21600"/>
                    <a:pt x="21600" y="19931"/>
                    <a:pt x="21600" y="17871"/>
                  </a:cubicBezTo>
                  <a:lnTo>
                    <a:pt x="21600" y="3729"/>
                  </a:lnTo>
                  <a:cubicBezTo>
                    <a:pt x="21600" y="1669"/>
                    <a:pt x="17509" y="0"/>
                    <a:pt x="12461" y="0"/>
                  </a:cubicBezTo>
                  <a:lnTo>
                    <a:pt x="9139" y="0"/>
                  </a:lnTo>
                  <a:cubicBezTo>
                    <a:pt x="4091" y="0"/>
                    <a:pt x="0" y="1669"/>
                    <a:pt x="0" y="3729"/>
                  </a:cubicBezTo>
                  <a:lnTo>
                    <a:pt x="0" y="17871"/>
                  </a:lnTo>
                  <a:cubicBezTo>
                    <a:pt x="0" y="19931"/>
                    <a:pt x="4091" y="21600"/>
                    <a:pt x="9139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5" name="Shape 10927"/>
            <p:cNvSpPr/>
            <p:nvPr/>
          </p:nvSpPr>
          <p:spPr>
            <a:xfrm>
              <a:off x="8034126" y="2114609"/>
              <a:ext cx="25589" cy="6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9" y="21600"/>
                  </a:moveTo>
                  <a:lnTo>
                    <a:pt x="12468" y="21600"/>
                  </a:lnTo>
                  <a:cubicBezTo>
                    <a:pt x="17509" y="21600"/>
                    <a:pt x="21600" y="19931"/>
                    <a:pt x="21600" y="17871"/>
                  </a:cubicBezTo>
                  <a:lnTo>
                    <a:pt x="21600" y="3729"/>
                  </a:lnTo>
                  <a:cubicBezTo>
                    <a:pt x="21600" y="1672"/>
                    <a:pt x="17509" y="0"/>
                    <a:pt x="12468" y="0"/>
                  </a:cubicBezTo>
                  <a:lnTo>
                    <a:pt x="9139" y="0"/>
                  </a:lnTo>
                  <a:cubicBezTo>
                    <a:pt x="4091" y="0"/>
                    <a:pt x="0" y="1672"/>
                    <a:pt x="0" y="3729"/>
                  </a:cubicBezTo>
                  <a:lnTo>
                    <a:pt x="0" y="17871"/>
                  </a:lnTo>
                  <a:cubicBezTo>
                    <a:pt x="0" y="19931"/>
                    <a:pt x="4099" y="21600"/>
                    <a:pt x="9139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6" name="Shape 10928"/>
            <p:cNvSpPr/>
            <p:nvPr/>
          </p:nvSpPr>
          <p:spPr>
            <a:xfrm>
              <a:off x="7838863" y="2133659"/>
              <a:ext cx="275044" cy="247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18" y="20067"/>
                  </a:moveTo>
                  <a:lnTo>
                    <a:pt x="1382" y="20067"/>
                  </a:lnTo>
                  <a:lnTo>
                    <a:pt x="1382" y="6072"/>
                  </a:lnTo>
                  <a:lnTo>
                    <a:pt x="20218" y="6072"/>
                  </a:lnTo>
                  <a:lnTo>
                    <a:pt x="20219" y="20067"/>
                  </a:lnTo>
                  <a:cubicBezTo>
                    <a:pt x="20219" y="20067"/>
                    <a:pt x="20219" y="20067"/>
                    <a:pt x="20218" y="20067"/>
                  </a:cubicBezTo>
                  <a:close/>
                  <a:moveTo>
                    <a:pt x="20218" y="0"/>
                  </a:moveTo>
                  <a:lnTo>
                    <a:pt x="18036" y="0"/>
                  </a:lnTo>
                  <a:lnTo>
                    <a:pt x="18036" y="2828"/>
                  </a:lnTo>
                  <a:cubicBezTo>
                    <a:pt x="18036" y="3771"/>
                    <a:pt x="17344" y="4290"/>
                    <a:pt x="16495" y="4290"/>
                  </a:cubicBezTo>
                  <a:lnTo>
                    <a:pt x="16185" y="4290"/>
                  </a:lnTo>
                  <a:cubicBezTo>
                    <a:pt x="15335" y="4290"/>
                    <a:pt x="14643" y="3523"/>
                    <a:pt x="14643" y="2580"/>
                  </a:cubicBezTo>
                  <a:lnTo>
                    <a:pt x="14643" y="0"/>
                  </a:lnTo>
                  <a:lnTo>
                    <a:pt x="7129" y="0"/>
                  </a:lnTo>
                  <a:lnTo>
                    <a:pt x="7129" y="2604"/>
                  </a:lnTo>
                  <a:cubicBezTo>
                    <a:pt x="7129" y="3547"/>
                    <a:pt x="6437" y="4314"/>
                    <a:pt x="5588" y="4314"/>
                  </a:cubicBezTo>
                  <a:lnTo>
                    <a:pt x="5279" y="4314"/>
                  </a:lnTo>
                  <a:cubicBezTo>
                    <a:pt x="4429" y="4314"/>
                    <a:pt x="3737" y="3547"/>
                    <a:pt x="3737" y="2604"/>
                  </a:cubicBezTo>
                  <a:lnTo>
                    <a:pt x="3737" y="0"/>
                  </a:lnTo>
                  <a:lnTo>
                    <a:pt x="1382" y="0"/>
                  </a:lnTo>
                  <a:cubicBezTo>
                    <a:pt x="620" y="0"/>
                    <a:pt x="0" y="688"/>
                    <a:pt x="0" y="1534"/>
                  </a:cubicBezTo>
                  <a:lnTo>
                    <a:pt x="0" y="20067"/>
                  </a:lnTo>
                  <a:cubicBezTo>
                    <a:pt x="0" y="20912"/>
                    <a:pt x="620" y="21600"/>
                    <a:pt x="1382" y="21600"/>
                  </a:cubicBezTo>
                  <a:lnTo>
                    <a:pt x="20218" y="21600"/>
                  </a:lnTo>
                  <a:cubicBezTo>
                    <a:pt x="20981" y="21600"/>
                    <a:pt x="21600" y="20912"/>
                    <a:pt x="21600" y="20067"/>
                  </a:cubicBezTo>
                  <a:lnTo>
                    <a:pt x="21600" y="1534"/>
                  </a:lnTo>
                  <a:cubicBezTo>
                    <a:pt x="21600" y="688"/>
                    <a:pt x="20981" y="0"/>
                    <a:pt x="2021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7" name="Shape 10929"/>
            <p:cNvSpPr/>
            <p:nvPr/>
          </p:nvSpPr>
          <p:spPr>
            <a:xfrm>
              <a:off x="7981738" y="2228910"/>
              <a:ext cx="36147" cy="31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2" y="21600"/>
                  </a:moveTo>
                  <a:lnTo>
                    <a:pt x="20244" y="21600"/>
                  </a:lnTo>
                  <a:cubicBezTo>
                    <a:pt x="21000" y="21600"/>
                    <a:pt x="21600" y="20920"/>
                    <a:pt x="21600" y="20063"/>
                  </a:cubicBezTo>
                  <a:lnTo>
                    <a:pt x="21600" y="1537"/>
                  </a:lnTo>
                  <a:cubicBezTo>
                    <a:pt x="21600" y="693"/>
                    <a:pt x="21000" y="0"/>
                    <a:pt x="20244" y="0"/>
                  </a:cubicBezTo>
                  <a:lnTo>
                    <a:pt x="1362" y="0"/>
                  </a:lnTo>
                  <a:cubicBezTo>
                    <a:pt x="611" y="0"/>
                    <a:pt x="0" y="693"/>
                    <a:pt x="0" y="1537"/>
                  </a:cubicBezTo>
                  <a:lnTo>
                    <a:pt x="0" y="20063"/>
                  </a:lnTo>
                  <a:cubicBezTo>
                    <a:pt x="0" y="20920"/>
                    <a:pt x="611" y="21600"/>
                    <a:pt x="1362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8" name="Shape 10930"/>
            <p:cNvSpPr/>
            <p:nvPr/>
          </p:nvSpPr>
          <p:spPr>
            <a:xfrm>
              <a:off x="8034126" y="2228910"/>
              <a:ext cx="36156" cy="31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9" y="0"/>
                  </a:moveTo>
                  <a:lnTo>
                    <a:pt x="1356" y="0"/>
                  </a:lnTo>
                  <a:cubicBezTo>
                    <a:pt x="611" y="0"/>
                    <a:pt x="0" y="693"/>
                    <a:pt x="0" y="1537"/>
                  </a:cubicBezTo>
                  <a:lnTo>
                    <a:pt x="0" y="20063"/>
                  </a:lnTo>
                  <a:cubicBezTo>
                    <a:pt x="0" y="20920"/>
                    <a:pt x="611" y="21600"/>
                    <a:pt x="1356" y="21600"/>
                  </a:cubicBezTo>
                  <a:lnTo>
                    <a:pt x="20239" y="21600"/>
                  </a:lnTo>
                  <a:cubicBezTo>
                    <a:pt x="20989" y="21600"/>
                    <a:pt x="21600" y="20920"/>
                    <a:pt x="21600" y="20063"/>
                  </a:cubicBezTo>
                  <a:lnTo>
                    <a:pt x="21600" y="1537"/>
                  </a:lnTo>
                  <a:cubicBezTo>
                    <a:pt x="21600" y="693"/>
                    <a:pt x="20989" y="0"/>
                    <a:pt x="2023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9" name="Shape 10931"/>
            <p:cNvSpPr/>
            <p:nvPr/>
          </p:nvSpPr>
          <p:spPr>
            <a:xfrm>
              <a:off x="7876963" y="2271772"/>
              <a:ext cx="36156" cy="31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9" y="0"/>
                  </a:moveTo>
                  <a:lnTo>
                    <a:pt x="1361" y="0"/>
                  </a:lnTo>
                  <a:cubicBezTo>
                    <a:pt x="611" y="0"/>
                    <a:pt x="0" y="693"/>
                    <a:pt x="0" y="1536"/>
                  </a:cubicBezTo>
                  <a:lnTo>
                    <a:pt x="0" y="20064"/>
                  </a:lnTo>
                  <a:cubicBezTo>
                    <a:pt x="0" y="20914"/>
                    <a:pt x="611" y="21600"/>
                    <a:pt x="1361" y="21600"/>
                  </a:cubicBezTo>
                  <a:lnTo>
                    <a:pt x="20239" y="21600"/>
                  </a:lnTo>
                  <a:cubicBezTo>
                    <a:pt x="20989" y="21600"/>
                    <a:pt x="21600" y="20914"/>
                    <a:pt x="21600" y="20064"/>
                  </a:cubicBezTo>
                  <a:lnTo>
                    <a:pt x="21600" y="1536"/>
                  </a:lnTo>
                  <a:cubicBezTo>
                    <a:pt x="21600" y="693"/>
                    <a:pt x="20989" y="0"/>
                    <a:pt x="2023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0" name="Shape 10932"/>
            <p:cNvSpPr/>
            <p:nvPr/>
          </p:nvSpPr>
          <p:spPr>
            <a:xfrm>
              <a:off x="7929351" y="2271772"/>
              <a:ext cx="36138" cy="31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43" y="0"/>
                  </a:moveTo>
                  <a:lnTo>
                    <a:pt x="1351" y="0"/>
                  </a:lnTo>
                  <a:cubicBezTo>
                    <a:pt x="606" y="0"/>
                    <a:pt x="0" y="693"/>
                    <a:pt x="0" y="1536"/>
                  </a:cubicBezTo>
                  <a:lnTo>
                    <a:pt x="0" y="20064"/>
                  </a:lnTo>
                  <a:cubicBezTo>
                    <a:pt x="0" y="20914"/>
                    <a:pt x="606" y="21600"/>
                    <a:pt x="1351" y="21600"/>
                  </a:cubicBezTo>
                  <a:lnTo>
                    <a:pt x="20243" y="21600"/>
                  </a:lnTo>
                  <a:cubicBezTo>
                    <a:pt x="20994" y="21600"/>
                    <a:pt x="21600" y="20914"/>
                    <a:pt x="21600" y="20064"/>
                  </a:cubicBezTo>
                  <a:lnTo>
                    <a:pt x="21600" y="1536"/>
                  </a:lnTo>
                  <a:cubicBezTo>
                    <a:pt x="21600" y="693"/>
                    <a:pt x="20994" y="0"/>
                    <a:pt x="20243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1" name="Shape 10933"/>
            <p:cNvSpPr/>
            <p:nvPr/>
          </p:nvSpPr>
          <p:spPr>
            <a:xfrm>
              <a:off x="7981738" y="2271772"/>
              <a:ext cx="36147" cy="31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2" y="21600"/>
                  </a:moveTo>
                  <a:lnTo>
                    <a:pt x="20244" y="21600"/>
                  </a:lnTo>
                  <a:cubicBezTo>
                    <a:pt x="21000" y="21600"/>
                    <a:pt x="21600" y="20914"/>
                    <a:pt x="21600" y="20064"/>
                  </a:cubicBezTo>
                  <a:lnTo>
                    <a:pt x="21600" y="1536"/>
                  </a:lnTo>
                  <a:cubicBezTo>
                    <a:pt x="21600" y="693"/>
                    <a:pt x="21000" y="0"/>
                    <a:pt x="20244" y="0"/>
                  </a:cubicBezTo>
                  <a:lnTo>
                    <a:pt x="1362" y="0"/>
                  </a:lnTo>
                  <a:cubicBezTo>
                    <a:pt x="611" y="0"/>
                    <a:pt x="0" y="693"/>
                    <a:pt x="0" y="1536"/>
                  </a:cubicBezTo>
                  <a:lnTo>
                    <a:pt x="0" y="20064"/>
                  </a:lnTo>
                  <a:cubicBezTo>
                    <a:pt x="0" y="20914"/>
                    <a:pt x="611" y="21600"/>
                    <a:pt x="1362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2" name="Shape 10934"/>
            <p:cNvSpPr/>
            <p:nvPr/>
          </p:nvSpPr>
          <p:spPr>
            <a:xfrm>
              <a:off x="8034126" y="2271772"/>
              <a:ext cx="36156" cy="31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9" y="0"/>
                  </a:moveTo>
                  <a:lnTo>
                    <a:pt x="1356" y="0"/>
                  </a:lnTo>
                  <a:cubicBezTo>
                    <a:pt x="611" y="0"/>
                    <a:pt x="0" y="693"/>
                    <a:pt x="0" y="1536"/>
                  </a:cubicBezTo>
                  <a:lnTo>
                    <a:pt x="0" y="20064"/>
                  </a:lnTo>
                  <a:cubicBezTo>
                    <a:pt x="0" y="20914"/>
                    <a:pt x="611" y="21600"/>
                    <a:pt x="1356" y="21600"/>
                  </a:cubicBezTo>
                  <a:lnTo>
                    <a:pt x="20239" y="21600"/>
                  </a:lnTo>
                  <a:cubicBezTo>
                    <a:pt x="20989" y="21600"/>
                    <a:pt x="21600" y="20914"/>
                    <a:pt x="21600" y="20064"/>
                  </a:cubicBezTo>
                  <a:lnTo>
                    <a:pt x="21600" y="1536"/>
                  </a:lnTo>
                  <a:cubicBezTo>
                    <a:pt x="21600" y="693"/>
                    <a:pt x="20989" y="0"/>
                    <a:pt x="2023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3" name="Shape 10935"/>
            <p:cNvSpPr/>
            <p:nvPr/>
          </p:nvSpPr>
          <p:spPr>
            <a:xfrm>
              <a:off x="7876963" y="2314635"/>
              <a:ext cx="36156" cy="3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9" y="0"/>
                  </a:moveTo>
                  <a:lnTo>
                    <a:pt x="1361" y="0"/>
                  </a:lnTo>
                  <a:cubicBezTo>
                    <a:pt x="611" y="0"/>
                    <a:pt x="0" y="687"/>
                    <a:pt x="0" y="1537"/>
                  </a:cubicBezTo>
                  <a:lnTo>
                    <a:pt x="0" y="20069"/>
                  </a:lnTo>
                  <a:cubicBezTo>
                    <a:pt x="0" y="20913"/>
                    <a:pt x="611" y="21600"/>
                    <a:pt x="1361" y="21600"/>
                  </a:cubicBezTo>
                  <a:lnTo>
                    <a:pt x="20239" y="21600"/>
                  </a:lnTo>
                  <a:cubicBezTo>
                    <a:pt x="20989" y="21600"/>
                    <a:pt x="21600" y="20913"/>
                    <a:pt x="21600" y="20069"/>
                  </a:cubicBezTo>
                  <a:lnTo>
                    <a:pt x="21600" y="1537"/>
                  </a:lnTo>
                  <a:cubicBezTo>
                    <a:pt x="21600" y="687"/>
                    <a:pt x="20989" y="0"/>
                    <a:pt x="2023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4" name="Shape 10936"/>
            <p:cNvSpPr/>
            <p:nvPr/>
          </p:nvSpPr>
          <p:spPr>
            <a:xfrm>
              <a:off x="7929351" y="2314635"/>
              <a:ext cx="36138" cy="3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43" y="0"/>
                  </a:moveTo>
                  <a:lnTo>
                    <a:pt x="1351" y="0"/>
                  </a:lnTo>
                  <a:cubicBezTo>
                    <a:pt x="606" y="0"/>
                    <a:pt x="0" y="687"/>
                    <a:pt x="0" y="1537"/>
                  </a:cubicBezTo>
                  <a:lnTo>
                    <a:pt x="0" y="20069"/>
                  </a:lnTo>
                  <a:cubicBezTo>
                    <a:pt x="0" y="20913"/>
                    <a:pt x="606" y="21600"/>
                    <a:pt x="1351" y="21600"/>
                  </a:cubicBezTo>
                  <a:lnTo>
                    <a:pt x="20243" y="21600"/>
                  </a:lnTo>
                  <a:cubicBezTo>
                    <a:pt x="20994" y="21600"/>
                    <a:pt x="21600" y="20913"/>
                    <a:pt x="21600" y="20069"/>
                  </a:cubicBezTo>
                  <a:lnTo>
                    <a:pt x="21600" y="1537"/>
                  </a:lnTo>
                  <a:cubicBezTo>
                    <a:pt x="21600" y="687"/>
                    <a:pt x="20994" y="0"/>
                    <a:pt x="20243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5" name="Shape 10937"/>
            <p:cNvSpPr/>
            <p:nvPr/>
          </p:nvSpPr>
          <p:spPr>
            <a:xfrm>
              <a:off x="7981738" y="2314635"/>
              <a:ext cx="36147" cy="3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8" y="0"/>
                  </a:moveTo>
                  <a:lnTo>
                    <a:pt x="1356" y="0"/>
                  </a:lnTo>
                  <a:cubicBezTo>
                    <a:pt x="606" y="0"/>
                    <a:pt x="0" y="687"/>
                    <a:pt x="0" y="1537"/>
                  </a:cubicBezTo>
                  <a:lnTo>
                    <a:pt x="0" y="20069"/>
                  </a:lnTo>
                  <a:cubicBezTo>
                    <a:pt x="0" y="20913"/>
                    <a:pt x="606" y="21600"/>
                    <a:pt x="1356" y="21600"/>
                  </a:cubicBezTo>
                  <a:lnTo>
                    <a:pt x="20238" y="21600"/>
                  </a:lnTo>
                  <a:cubicBezTo>
                    <a:pt x="20994" y="21600"/>
                    <a:pt x="21600" y="20913"/>
                    <a:pt x="21600" y="20069"/>
                  </a:cubicBezTo>
                  <a:lnTo>
                    <a:pt x="21600" y="1537"/>
                  </a:lnTo>
                  <a:cubicBezTo>
                    <a:pt x="21600" y="687"/>
                    <a:pt x="20994" y="0"/>
                    <a:pt x="2023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6" name="Shape 10938"/>
            <p:cNvSpPr/>
            <p:nvPr/>
          </p:nvSpPr>
          <p:spPr>
            <a:xfrm>
              <a:off x="8034126" y="2314635"/>
              <a:ext cx="36156" cy="3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9" y="0"/>
                  </a:moveTo>
                  <a:lnTo>
                    <a:pt x="1356" y="0"/>
                  </a:lnTo>
                  <a:cubicBezTo>
                    <a:pt x="611" y="0"/>
                    <a:pt x="0" y="687"/>
                    <a:pt x="0" y="1537"/>
                  </a:cubicBezTo>
                  <a:lnTo>
                    <a:pt x="0" y="20069"/>
                  </a:lnTo>
                  <a:cubicBezTo>
                    <a:pt x="0" y="20913"/>
                    <a:pt x="611" y="21600"/>
                    <a:pt x="1356" y="21600"/>
                  </a:cubicBezTo>
                  <a:lnTo>
                    <a:pt x="20239" y="21600"/>
                  </a:lnTo>
                  <a:cubicBezTo>
                    <a:pt x="20989" y="21600"/>
                    <a:pt x="21600" y="20913"/>
                    <a:pt x="21600" y="20069"/>
                  </a:cubicBezTo>
                  <a:lnTo>
                    <a:pt x="21600" y="1537"/>
                  </a:lnTo>
                  <a:cubicBezTo>
                    <a:pt x="21600" y="687"/>
                    <a:pt x="20989" y="0"/>
                    <a:pt x="2023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7" name="Shape 10939"/>
            <p:cNvSpPr/>
            <p:nvPr/>
          </p:nvSpPr>
          <p:spPr>
            <a:xfrm>
              <a:off x="7181638" y="2143185"/>
              <a:ext cx="266449" cy="213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84" y="8638"/>
                  </a:moveTo>
                  <a:cubicBezTo>
                    <a:pt x="18267" y="8638"/>
                    <a:pt x="17928" y="8215"/>
                    <a:pt x="17928" y="7694"/>
                  </a:cubicBezTo>
                  <a:cubicBezTo>
                    <a:pt x="17928" y="7173"/>
                    <a:pt x="18267" y="6749"/>
                    <a:pt x="18684" y="6749"/>
                  </a:cubicBezTo>
                  <a:cubicBezTo>
                    <a:pt x="19102" y="6749"/>
                    <a:pt x="19440" y="7173"/>
                    <a:pt x="19440" y="7694"/>
                  </a:cubicBezTo>
                  <a:cubicBezTo>
                    <a:pt x="19440" y="8215"/>
                    <a:pt x="19102" y="8638"/>
                    <a:pt x="18684" y="8638"/>
                  </a:cubicBezTo>
                  <a:close/>
                  <a:moveTo>
                    <a:pt x="10800" y="18900"/>
                  </a:moveTo>
                  <a:cubicBezTo>
                    <a:pt x="7817" y="18900"/>
                    <a:pt x="5400" y="15878"/>
                    <a:pt x="5400" y="12150"/>
                  </a:cubicBezTo>
                  <a:cubicBezTo>
                    <a:pt x="5400" y="8423"/>
                    <a:pt x="7817" y="5400"/>
                    <a:pt x="10800" y="5400"/>
                  </a:cubicBezTo>
                  <a:cubicBezTo>
                    <a:pt x="13781" y="5400"/>
                    <a:pt x="16199" y="8423"/>
                    <a:pt x="16199" y="12150"/>
                  </a:cubicBezTo>
                  <a:cubicBezTo>
                    <a:pt x="16199" y="15878"/>
                    <a:pt x="13781" y="18900"/>
                    <a:pt x="10800" y="18900"/>
                  </a:cubicBezTo>
                  <a:close/>
                  <a:moveTo>
                    <a:pt x="19440" y="4051"/>
                  </a:moveTo>
                  <a:lnTo>
                    <a:pt x="16847" y="4051"/>
                  </a:lnTo>
                  <a:cubicBezTo>
                    <a:pt x="16491" y="4051"/>
                    <a:pt x="16107" y="3706"/>
                    <a:pt x="15995" y="3282"/>
                  </a:cubicBezTo>
                  <a:lnTo>
                    <a:pt x="15325" y="769"/>
                  </a:lnTo>
                  <a:cubicBezTo>
                    <a:pt x="15212" y="346"/>
                    <a:pt x="14829" y="0"/>
                    <a:pt x="14473" y="0"/>
                  </a:cubicBezTo>
                  <a:lnTo>
                    <a:pt x="7127" y="0"/>
                  </a:lnTo>
                  <a:cubicBezTo>
                    <a:pt x="6771" y="0"/>
                    <a:pt x="6387" y="346"/>
                    <a:pt x="6275" y="769"/>
                  </a:cubicBezTo>
                  <a:lnTo>
                    <a:pt x="5604" y="3282"/>
                  </a:lnTo>
                  <a:cubicBezTo>
                    <a:pt x="5492" y="3706"/>
                    <a:pt x="5109" y="4051"/>
                    <a:pt x="4752" y="4051"/>
                  </a:cubicBezTo>
                  <a:lnTo>
                    <a:pt x="2160" y="4051"/>
                  </a:lnTo>
                  <a:cubicBezTo>
                    <a:pt x="972" y="4051"/>
                    <a:pt x="0" y="5267"/>
                    <a:pt x="0" y="6751"/>
                  </a:cubicBezTo>
                  <a:lnTo>
                    <a:pt x="0" y="18900"/>
                  </a:lnTo>
                  <a:cubicBezTo>
                    <a:pt x="0" y="20385"/>
                    <a:pt x="972" y="21600"/>
                    <a:pt x="2160" y="21600"/>
                  </a:cubicBezTo>
                  <a:lnTo>
                    <a:pt x="19440" y="21600"/>
                  </a:lnTo>
                  <a:cubicBezTo>
                    <a:pt x="20627" y="21600"/>
                    <a:pt x="21600" y="20385"/>
                    <a:pt x="21600" y="18900"/>
                  </a:cubicBezTo>
                  <a:lnTo>
                    <a:pt x="21600" y="6751"/>
                  </a:lnTo>
                  <a:cubicBezTo>
                    <a:pt x="21600" y="5267"/>
                    <a:pt x="20627" y="4051"/>
                    <a:pt x="19440" y="405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8" name="Shape 10940"/>
            <p:cNvSpPr/>
            <p:nvPr/>
          </p:nvSpPr>
          <p:spPr>
            <a:xfrm>
              <a:off x="7276888" y="2219385"/>
              <a:ext cx="79930" cy="7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7"/>
                    <a:pt x="0" y="10799"/>
                  </a:cubicBezTo>
                  <a:cubicBezTo>
                    <a:pt x="0" y="16768"/>
                    <a:pt x="4834" y="21600"/>
                    <a:pt x="10799" y="21600"/>
                  </a:cubicBezTo>
                  <a:cubicBezTo>
                    <a:pt x="16764" y="21600"/>
                    <a:pt x="21600" y="16768"/>
                    <a:pt x="21600" y="10799"/>
                  </a:cubicBezTo>
                  <a:cubicBezTo>
                    <a:pt x="21600" y="4837"/>
                    <a:pt x="16764" y="0"/>
                    <a:pt x="1079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9" name="Shape 10941"/>
            <p:cNvSpPr/>
            <p:nvPr/>
          </p:nvSpPr>
          <p:spPr>
            <a:xfrm>
              <a:off x="6405350" y="2138422"/>
              <a:ext cx="276330" cy="221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extrusionOk="0">
                  <a:moveTo>
                    <a:pt x="17220" y="14920"/>
                  </a:moveTo>
                  <a:lnTo>
                    <a:pt x="16073" y="14920"/>
                  </a:lnTo>
                  <a:cubicBezTo>
                    <a:pt x="15211" y="14920"/>
                    <a:pt x="14953" y="14656"/>
                    <a:pt x="14953" y="14081"/>
                  </a:cubicBezTo>
                  <a:cubicBezTo>
                    <a:pt x="14953" y="13458"/>
                    <a:pt x="15694" y="13147"/>
                    <a:pt x="16356" y="12774"/>
                  </a:cubicBezTo>
                  <a:cubicBezTo>
                    <a:pt x="16964" y="12433"/>
                    <a:pt x="17886" y="11935"/>
                    <a:pt x="18350" y="11935"/>
                  </a:cubicBezTo>
                  <a:cubicBezTo>
                    <a:pt x="18827" y="11935"/>
                    <a:pt x="19269" y="11971"/>
                    <a:pt x="19269" y="12929"/>
                  </a:cubicBezTo>
                  <a:lnTo>
                    <a:pt x="19269" y="13926"/>
                  </a:lnTo>
                  <a:lnTo>
                    <a:pt x="19269" y="13926"/>
                  </a:lnTo>
                  <a:cubicBezTo>
                    <a:pt x="19269" y="14747"/>
                    <a:pt x="18246" y="14920"/>
                    <a:pt x="17220" y="14920"/>
                  </a:cubicBezTo>
                  <a:close/>
                  <a:moveTo>
                    <a:pt x="3741" y="8462"/>
                  </a:moveTo>
                  <a:cubicBezTo>
                    <a:pt x="4303" y="5511"/>
                    <a:pt x="4918" y="3844"/>
                    <a:pt x="5053" y="3380"/>
                  </a:cubicBezTo>
                  <a:cubicBezTo>
                    <a:pt x="5160" y="3042"/>
                    <a:pt x="5266" y="1999"/>
                    <a:pt x="10706" y="1999"/>
                  </a:cubicBezTo>
                  <a:cubicBezTo>
                    <a:pt x="16147" y="1999"/>
                    <a:pt x="16275" y="3189"/>
                    <a:pt x="16288" y="3203"/>
                  </a:cubicBezTo>
                  <a:cubicBezTo>
                    <a:pt x="16456" y="3836"/>
                    <a:pt x="17120" y="5740"/>
                    <a:pt x="17652" y="8461"/>
                  </a:cubicBezTo>
                  <a:cubicBezTo>
                    <a:pt x="17652" y="8461"/>
                    <a:pt x="15355" y="9448"/>
                    <a:pt x="10705" y="9448"/>
                  </a:cubicBezTo>
                  <a:cubicBezTo>
                    <a:pt x="6054" y="9448"/>
                    <a:pt x="3741" y="8462"/>
                    <a:pt x="3741" y="8462"/>
                  </a:cubicBezTo>
                  <a:close/>
                  <a:moveTo>
                    <a:pt x="5337" y="14920"/>
                  </a:moveTo>
                  <a:lnTo>
                    <a:pt x="4192" y="14920"/>
                  </a:lnTo>
                  <a:cubicBezTo>
                    <a:pt x="3165" y="14920"/>
                    <a:pt x="2142" y="14746"/>
                    <a:pt x="2142" y="13926"/>
                  </a:cubicBezTo>
                  <a:lnTo>
                    <a:pt x="2142" y="12931"/>
                  </a:lnTo>
                  <a:cubicBezTo>
                    <a:pt x="2142" y="11971"/>
                    <a:pt x="2583" y="11936"/>
                    <a:pt x="3060" y="11936"/>
                  </a:cubicBezTo>
                  <a:cubicBezTo>
                    <a:pt x="3525" y="11936"/>
                    <a:pt x="4447" y="12432"/>
                    <a:pt x="5054" y="12775"/>
                  </a:cubicBezTo>
                  <a:cubicBezTo>
                    <a:pt x="5716" y="13148"/>
                    <a:pt x="6456" y="13460"/>
                    <a:pt x="6456" y="14081"/>
                  </a:cubicBezTo>
                  <a:cubicBezTo>
                    <a:pt x="6456" y="14656"/>
                    <a:pt x="6201" y="14920"/>
                    <a:pt x="5337" y="14920"/>
                  </a:cubicBezTo>
                  <a:close/>
                  <a:moveTo>
                    <a:pt x="21370" y="9898"/>
                  </a:moveTo>
                  <a:lnTo>
                    <a:pt x="21127" y="9000"/>
                  </a:lnTo>
                  <a:cubicBezTo>
                    <a:pt x="20991" y="8501"/>
                    <a:pt x="20563" y="8101"/>
                    <a:pt x="20168" y="8101"/>
                  </a:cubicBezTo>
                  <a:lnTo>
                    <a:pt x="19282" y="8101"/>
                  </a:lnTo>
                  <a:cubicBezTo>
                    <a:pt x="18618" y="5749"/>
                    <a:pt x="17806" y="2910"/>
                    <a:pt x="17569" y="2244"/>
                  </a:cubicBezTo>
                  <a:cubicBezTo>
                    <a:pt x="17202" y="1211"/>
                    <a:pt x="16027" y="744"/>
                    <a:pt x="15382" y="517"/>
                  </a:cubicBezTo>
                  <a:cubicBezTo>
                    <a:pt x="15382" y="517"/>
                    <a:pt x="14303" y="0"/>
                    <a:pt x="10705" y="0"/>
                  </a:cubicBezTo>
                  <a:cubicBezTo>
                    <a:pt x="7109" y="0"/>
                    <a:pt x="6030" y="517"/>
                    <a:pt x="6030" y="517"/>
                  </a:cubicBezTo>
                  <a:cubicBezTo>
                    <a:pt x="5274" y="836"/>
                    <a:pt x="4223" y="1286"/>
                    <a:pt x="3805" y="2291"/>
                  </a:cubicBezTo>
                  <a:cubicBezTo>
                    <a:pt x="3609" y="2763"/>
                    <a:pt x="2783" y="5682"/>
                    <a:pt x="2112" y="8099"/>
                  </a:cubicBezTo>
                  <a:lnTo>
                    <a:pt x="1244" y="8099"/>
                  </a:lnTo>
                  <a:cubicBezTo>
                    <a:pt x="850" y="8099"/>
                    <a:pt x="421" y="8501"/>
                    <a:pt x="285" y="9000"/>
                  </a:cubicBezTo>
                  <a:lnTo>
                    <a:pt x="40" y="9898"/>
                  </a:lnTo>
                  <a:cubicBezTo>
                    <a:pt x="-94" y="10396"/>
                    <a:pt x="115" y="10797"/>
                    <a:pt x="509" y="10797"/>
                  </a:cubicBezTo>
                  <a:lnTo>
                    <a:pt x="1367" y="10797"/>
                  </a:lnTo>
                  <a:cubicBezTo>
                    <a:pt x="1255" y="11204"/>
                    <a:pt x="1188" y="11447"/>
                    <a:pt x="1188" y="11447"/>
                  </a:cubicBezTo>
                  <a:cubicBezTo>
                    <a:pt x="1120" y="11594"/>
                    <a:pt x="1071" y="12269"/>
                    <a:pt x="1071" y="12449"/>
                  </a:cubicBezTo>
                  <a:lnTo>
                    <a:pt x="1071" y="20646"/>
                  </a:lnTo>
                  <a:cubicBezTo>
                    <a:pt x="1071" y="21173"/>
                    <a:pt x="1409" y="21600"/>
                    <a:pt x="1825" y="21600"/>
                  </a:cubicBezTo>
                  <a:lnTo>
                    <a:pt x="4597" y="21600"/>
                  </a:lnTo>
                  <a:cubicBezTo>
                    <a:pt x="5015" y="21600"/>
                    <a:pt x="5353" y="21173"/>
                    <a:pt x="5353" y="20646"/>
                  </a:cubicBezTo>
                  <a:lnTo>
                    <a:pt x="5353" y="18899"/>
                  </a:lnTo>
                  <a:lnTo>
                    <a:pt x="16058" y="18899"/>
                  </a:lnTo>
                  <a:lnTo>
                    <a:pt x="16058" y="20646"/>
                  </a:lnTo>
                  <a:cubicBezTo>
                    <a:pt x="16058" y="21173"/>
                    <a:pt x="16396" y="21600"/>
                    <a:pt x="16815" y="21600"/>
                  </a:cubicBezTo>
                  <a:lnTo>
                    <a:pt x="19585" y="21600"/>
                  </a:lnTo>
                  <a:cubicBezTo>
                    <a:pt x="20002" y="21600"/>
                    <a:pt x="20341" y="21173"/>
                    <a:pt x="20341" y="20646"/>
                  </a:cubicBezTo>
                  <a:lnTo>
                    <a:pt x="20341" y="12448"/>
                  </a:lnTo>
                  <a:cubicBezTo>
                    <a:pt x="20341" y="12267"/>
                    <a:pt x="20292" y="11594"/>
                    <a:pt x="20223" y="11447"/>
                  </a:cubicBezTo>
                  <a:cubicBezTo>
                    <a:pt x="20223" y="11447"/>
                    <a:pt x="20154" y="11204"/>
                    <a:pt x="20041" y="10797"/>
                  </a:cubicBezTo>
                  <a:lnTo>
                    <a:pt x="20902" y="10797"/>
                  </a:lnTo>
                  <a:cubicBezTo>
                    <a:pt x="21295" y="10797"/>
                    <a:pt x="21506" y="10396"/>
                    <a:pt x="21370" y="989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0" name="Shape 10942"/>
            <p:cNvSpPr/>
            <p:nvPr/>
          </p:nvSpPr>
          <p:spPr>
            <a:xfrm>
              <a:off x="5852900" y="2124134"/>
              <a:ext cx="83033" cy="8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1" y="21600"/>
                  </a:moveTo>
                  <a:cubicBezTo>
                    <a:pt x="16763" y="21600"/>
                    <a:pt x="21600" y="16763"/>
                    <a:pt x="21600" y="10806"/>
                  </a:cubicBezTo>
                  <a:cubicBezTo>
                    <a:pt x="21600" y="4832"/>
                    <a:pt x="16753" y="0"/>
                    <a:pt x="10791" y="0"/>
                  </a:cubicBezTo>
                  <a:cubicBezTo>
                    <a:pt x="4836" y="0"/>
                    <a:pt x="0" y="4832"/>
                    <a:pt x="0" y="10806"/>
                  </a:cubicBezTo>
                  <a:cubicBezTo>
                    <a:pt x="0" y="16768"/>
                    <a:pt x="4836" y="21600"/>
                    <a:pt x="10791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1" name="Shape 10943"/>
            <p:cNvSpPr/>
            <p:nvPr/>
          </p:nvSpPr>
          <p:spPr>
            <a:xfrm>
              <a:off x="5743363" y="2119372"/>
              <a:ext cx="59264" cy="59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21600"/>
                  </a:moveTo>
                  <a:cubicBezTo>
                    <a:pt x="16765" y="21600"/>
                    <a:pt x="21600" y="16778"/>
                    <a:pt x="21600" y="10812"/>
                  </a:cubicBezTo>
                  <a:cubicBezTo>
                    <a:pt x="21593" y="4832"/>
                    <a:pt x="16765" y="0"/>
                    <a:pt x="10793" y="0"/>
                  </a:cubicBezTo>
                  <a:cubicBezTo>
                    <a:pt x="4842" y="0"/>
                    <a:pt x="0" y="4832"/>
                    <a:pt x="0" y="10812"/>
                  </a:cubicBezTo>
                  <a:cubicBezTo>
                    <a:pt x="0" y="16778"/>
                    <a:pt x="4842" y="21600"/>
                    <a:pt x="10793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2" name="Shape 10944"/>
            <p:cNvSpPr/>
            <p:nvPr/>
          </p:nvSpPr>
          <p:spPr>
            <a:xfrm>
              <a:off x="5986250" y="2119372"/>
              <a:ext cx="59206" cy="59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21600"/>
                  </a:moveTo>
                  <a:cubicBezTo>
                    <a:pt x="16757" y="21600"/>
                    <a:pt x="21600" y="16761"/>
                    <a:pt x="21600" y="10795"/>
                  </a:cubicBezTo>
                  <a:cubicBezTo>
                    <a:pt x="21600" y="4832"/>
                    <a:pt x="16757" y="0"/>
                    <a:pt x="10795" y="0"/>
                  </a:cubicBezTo>
                  <a:cubicBezTo>
                    <a:pt x="4832" y="0"/>
                    <a:pt x="0" y="4832"/>
                    <a:pt x="0" y="10795"/>
                  </a:cubicBezTo>
                  <a:cubicBezTo>
                    <a:pt x="0" y="16761"/>
                    <a:pt x="4832" y="21600"/>
                    <a:pt x="10795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3" name="Shape 10945"/>
            <p:cNvSpPr/>
            <p:nvPr/>
          </p:nvSpPr>
          <p:spPr>
            <a:xfrm>
              <a:off x="5710026" y="2181285"/>
              <a:ext cx="365343" cy="19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35"/>
                  </a:moveTo>
                  <a:lnTo>
                    <a:pt x="20881" y="1467"/>
                  </a:lnTo>
                  <a:lnTo>
                    <a:pt x="19058" y="703"/>
                  </a:lnTo>
                  <a:lnTo>
                    <a:pt x="18686" y="0"/>
                  </a:lnTo>
                  <a:lnTo>
                    <a:pt x="18134" y="1126"/>
                  </a:lnTo>
                  <a:lnTo>
                    <a:pt x="18441" y="7298"/>
                  </a:lnTo>
                  <a:lnTo>
                    <a:pt x="17899" y="8438"/>
                  </a:lnTo>
                  <a:lnTo>
                    <a:pt x="17365" y="7320"/>
                  </a:lnTo>
                  <a:lnTo>
                    <a:pt x="17671" y="1126"/>
                  </a:lnTo>
                  <a:lnTo>
                    <a:pt x="17119" y="0"/>
                  </a:lnTo>
                  <a:lnTo>
                    <a:pt x="16745" y="703"/>
                  </a:lnTo>
                  <a:lnTo>
                    <a:pt x="14921" y="1467"/>
                  </a:lnTo>
                  <a:lnTo>
                    <a:pt x="14502" y="5138"/>
                  </a:lnTo>
                  <a:lnTo>
                    <a:pt x="12429" y="4274"/>
                  </a:lnTo>
                  <a:lnTo>
                    <a:pt x="11902" y="3290"/>
                  </a:lnTo>
                  <a:lnTo>
                    <a:pt x="11130" y="4869"/>
                  </a:lnTo>
                  <a:lnTo>
                    <a:pt x="11560" y="13518"/>
                  </a:lnTo>
                  <a:lnTo>
                    <a:pt x="10798" y="15113"/>
                  </a:lnTo>
                  <a:lnTo>
                    <a:pt x="10052" y="13548"/>
                  </a:lnTo>
                  <a:lnTo>
                    <a:pt x="10484" y="4869"/>
                  </a:lnTo>
                  <a:lnTo>
                    <a:pt x="9708" y="3290"/>
                  </a:lnTo>
                  <a:lnTo>
                    <a:pt x="9185" y="4274"/>
                  </a:lnTo>
                  <a:lnTo>
                    <a:pt x="7107" y="5141"/>
                  </a:lnTo>
                  <a:lnTo>
                    <a:pt x="6686" y="1467"/>
                  </a:lnTo>
                  <a:lnTo>
                    <a:pt x="4864" y="703"/>
                  </a:lnTo>
                  <a:lnTo>
                    <a:pt x="4489" y="0"/>
                  </a:lnTo>
                  <a:lnTo>
                    <a:pt x="3939" y="1126"/>
                  </a:lnTo>
                  <a:lnTo>
                    <a:pt x="4245" y="7298"/>
                  </a:lnTo>
                  <a:lnTo>
                    <a:pt x="3702" y="8438"/>
                  </a:lnTo>
                  <a:lnTo>
                    <a:pt x="3170" y="7320"/>
                  </a:lnTo>
                  <a:lnTo>
                    <a:pt x="3475" y="1126"/>
                  </a:lnTo>
                  <a:lnTo>
                    <a:pt x="2922" y="0"/>
                  </a:lnTo>
                  <a:lnTo>
                    <a:pt x="2550" y="703"/>
                  </a:lnTo>
                  <a:lnTo>
                    <a:pt x="726" y="1467"/>
                  </a:lnTo>
                  <a:lnTo>
                    <a:pt x="9" y="7735"/>
                  </a:lnTo>
                  <a:lnTo>
                    <a:pt x="0" y="7735"/>
                  </a:lnTo>
                  <a:lnTo>
                    <a:pt x="1332" y="13065"/>
                  </a:lnTo>
                  <a:lnTo>
                    <a:pt x="5746" y="13065"/>
                  </a:lnTo>
                  <a:lnTo>
                    <a:pt x="5623" y="14131"/>
                  </a:lnTo>
                  <a:lnTo>
                    <a:pt x="5611" y="14134"/>
                  </a:lnTo>
                  <a:lnTo>
                    <a:pt x="7478" y="21600"/>
                  </a:lnTo>
                  <a:lnTo>
                    <a:pt x="14120" y="21600"/>
                  </a:lnTo>
                  <a:lnTo>
                    <a:pt x="15988" y="14134"/>
                  </a:lnTo>
                  <a:lnTo>
                    <a:pt x="15867" y="13065"/>
                  </a:lnTo>
                  <a:lnTo>
                    <a:pt x="20266" y="13065"/>
                  </a:lnTo>
                  <a:cubicBezTo>
                    <a:pt x="20266" y="13065"/>
                    <a:pt x="21600" y="7735"/>
                    <a:pt x="21600" y="773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4" name="Shape 10946"/>
            <p:cNvSpPr/>
            <p:nvPr/>
          </p:nvSpPr>
          <p:spPr>
            <a:xfrm>
              <a:off x="4943263" y="2105085"/>
              <a:ext cx="287643" cy="287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302"/>
                  </a:moveTo>
                  <a:cubicBezTo>
                    <a:pt x="6113" y="19302"/>
                    <a:pt x="2298" y="15488"/>
                    <a:pt x="2298" y="10800"/>
                  </a:cubicBezTo>
                  <a:cubicBezTo>
                    <a:pt x="2298" y="6112"/>
                    <a:pt x="6113" y="2298"/>
                    <a:pt x="10800" y="2298"/>
                  </a:cubicBezTo>
                  <a:cubicBezTo>
                    <a:pt x="15488" y="2298"/>
                    <a:pt x="19303" y="6112"/>
                    <a:pt x="19303" y="10800"/>
                  </a:cubicBezTo>
                  <a:cubicBezTo>
                    <a:pt x="19303" y="15488"/>
                    <a:pt x="15488" y="19302"/>
                    <a:pt x="10800" y="19302"/>
                  </a:cubicBezTo>
                  <a:close/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4845"/>
                    <a:pt x="16755" y="0"/>
                    <a:pt x="108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5" name="Shape 10947"/>
            <p:cNvSpPr/>
            <p:nvPr/>
          </p:nvSpPr>
          <p:spPr>
            <a:xfrm>
              <a:off x="5071850" y="2152709"/>
              <a:ext cx="100162" cy="11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43" y="17082"/>
                  </a:moveTo>
                  <a:lnTo>
                    <a:pt x="5106" y="17082"/>
                  </a:lnTo>
                  <a:lnTo>
                    <a:pt x="5106" y="2258"/>
                  </a:lnTo>
                  <a:cubicBezTo>
                    <a:pt x="5106" y="1012"/>
                    <a:pt x="3965" y="0"/>
                    <a:pt x="2553" y="0"/>
                  </a:cubicBezTo>
                  <a:cubicBezTo>
                    <a:pt x="1143" y="0"/>
                    <a:pt x="0" y="1012"/>
                    <a:pt x="0" y="2258"/>
                  </a:cubicBezTo>
                  <a:lnTo>
                    <a:pt x="0" y="19340"/>
                  </a:lnTo>
                  <a:cubicBezTo>
                    <a:pt x="0" y="20590"/>
                    <a:pt x="1143" y="21600"/>
                    <a:pt x="2553" y="21600"/>
                  </a:cubicBezTo>
                  <a:lnTo>
                    <a:pt x="19043" y="21600"/>
                  </a:lnTo>
                  <a:cubicBezTo>
                    <a:pt x="20456" y="21600"/>
                    <a:pt x="21600" y="20590"/>
                    <a:pt x="21600" y="19340"/>
                  </a:cubicBezTo>
                  <a:cubicBezTo>
                    <a:pt x="21600" y="18094"/>
                    <a:pt x="20456" y="17082"/>
                    <a:pt x="19043" y="1708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6" name="Shape 10948"/>
            <p:cNvSpPr/>
            <p:nvPr/>
          </p:nvSpPr>
          <p:spPr>
            <a:xfrm>
              <a:off x="4143163" y="2257485"/>
              <a:ext cx="274949" cy="9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5" y="7264"/>
                  </a:moveTo>
                  <a:lnTo>
                    <a:pt x="8002" y="0"/>
                  </a:lnTo>
                  <a:lnTo>
                    <a:pt x="0" y="20292"/>
                  </a:lnTo>
                  <a:cubicBezTo>
                    <a:pt x="291" y="21110"/>
                    <a:pt x="678" y="21600"/>
                    <a:pt x="1113" y="21600"/>
                  </a:cubicBezTo>
                  <a:lnTo>
                    <a:pt x="20487" y="21600"/>
                  </a:lnTo>
                  <a:cubicBezTo>
                    <a:pt x="20921" y="21600"/>
                    <a:pt x="21308" y="21110"/>
                    <a:pt x="21600" y="20292"/>
                  </a:cubicBezTo>
                  <a:lnTo>
                    <a:pt x="13597" y="0"/>
                  </a:lnTo>
                  <a:cubicBezTo>
                    <a:pt x="13597" y="0"/>
                    <a:pt x="10805" y="7264"/>
                    <a:pt x="10805" y="726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7" name="Shape 10949"/>
            <p:cNvSpPr/>
            <p:nvPr/>
          </p:nvSpPr>
          <p:spPr>
            <a:xfrm>
              <a:off x="4143163" y="2143185"/>
              <a:ext cx="274949" cy="12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84"/>
                  </a:moveTo>
                  <a:cubicBezTo>
                    <a:pt x="21316" y="370"/>
                    <a:pt x="20921" y="0"/>
                    <a:pt x="20487" y="0"/>
                  </a:cubicBezTo>
                  <a:lnTo>
                    <a:pt x="1113" y="0"/>
                  </a:lnTo>
                  <a:cubicBezTo>
                    <a:pt x="686" y="0"/>
                    <a:pt x="291" y="370"/>
                    <a:pt x="0" y="984"/>
                  </a:cubicBezTo>
                  <a:lnTo>
                    <a:pt x="10805" y="21600"/>
                  </a:lnTo>
                  <a:cubicBezTo>
                    <a:pt x="10805" y="21600"/>
                    <a:pt x="21600" y="984"/>
                    <a:pt x="21600" y="98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8" name="Shape 10950"/>
            <p:cNvSpPr/>
            <p:nvPr/>
          </p:nvSpPr>
          <p:spPr>
            <a:xfrm>
              <a:off x="4133638" y="2162235"/>
              <a:ext cx="99450" cy="17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10921"/>
                  </a:lnTo>
                  <a:cubicBezTo>
                    <a:pt x="21600" y="1092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9" name="Shape 10951"/>
            <p:cNvSpPr/>
            <p:nvPr/>
          </p:nvSpPr>
          <p:spPr>
            <a:xfrm>
              <a:off x="4324138" y="2162235"/>
              <a:ext cx="99450" cy="17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27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10927"/>
                    <a:pt x="0" y="1092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0" name="Shape 10952"/>
            <p:cNvSpPr/>
            <p:nvPr/>
          </p:nvSpPr>
          <p:spPr>
            <a:xfrm>
              <a:off x="3433551" y="2157472"/>
              <a:ext cx="119639" cy="2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9" y="0"/>
                  </a:moveTo>
                  <a:lnTo>
                    <a:pt x="2271" y="0"/>
                  </a:lnTo>
                  <a:cubicBezTo>
                    <a:pt x="1019" y="0"/>
                    <a:pt x="0" y="4845"/>
                    <a:pt x="0" y="10794"/>
                  </a:cubicBezTo>
                  <a:cubicBezTo>
                    <a:pt x="0" y="16759"/>
                    <a:pt x="1019" y="21600"/>
                    <a:pt x="2271" y="21600"/>
                  </a:cubicBezTo>
                  <a:lnTo>
                    <a:pt x="19329" y="21600"/>
                  </a:lnTo>
                  <a:cubicBezTo>
                    <a:pt x="20581" y="21600"/>
                    <a:pt x="21600" y="16759"/>
                    <a:pt x="21600" y="10794"/>
                  </a:cubicBezTo>
                  <a:cubicBezTo>
                    <a:pt x="21600" y="4845"/>
                    <a:pt x="20581" y="0"/>
                    <a:pt x="1932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9" name="Shape 10953"/>
            <p:cNvSpPr/>
            <p:nvPr/>
          </p:nvSpPr>
          <p:spPr>
            <a:xfrm>
              <a:off x="3433551" y="2205097"/>
              <a:ext cx="119639" cy="25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94"/>
                  </a:moveTo>
                  <a:cubicBezTo>
                    <a:pt x="21600" y="4829"/>
                    <a:pt x="20581" y="0"/>
                    <a:pt x="19329" y="0"/>
                  </a:cubicBezTo>
                  <a:lnTo>
                    <a:pt x="2271" y="0"/>
                  </a:lnTo>
                  <a:cubicBezTo>
                    <a:pt x="1019" y="0"/>
                    <a:pt x="0" y="4829"/>
                    <a:pt x="0" y="10794"/>
                  </a:cubicBezTo>
                  <a:cubicBezTo>
                    <a:pt x="0" y="16775"/>
                    <a:pt x="1019" y="21600"/>
                    <a:pt x="2271" y="21600"/>
                  </a:cubicBezTo>
                  <a:lnTo>
                    <a:pt x="19329" y="21600"/>
                  </a:lnTo>
                  <a:cubicBezTo>
                    <a:pt x="20581" y="21600"/>
                    <a:pt x="21600" y="16775"/>
                    <a:pt x="21600" y="1079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0" name="Shape 10954"/>
            <p:cNvSpPr/>
            <p:nvPr/>
          </p:nvSpPr>
          <p:spPr>
            <a:xfrm>
              <a:off x="3433551" y="2252722"/>
              <a:ext cx="72423" cy="2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40" y="21600"/>
                  </a:moveTo>
                  <a:cubicBezTo>
                    <a:pt x="19919" y="21600"/>
                    <a:pt x="21600" y="16762"/>
                    <a:pt x="21600" y="10808"/>
                  </a:cubicBezTo>
                  <a:cubicBezTo>
                    <a:pt x="21600" y="4842"/>
                    <a:pt x="19919" y="0"/>
                    <a:pt x="17840" y="0"/>
                  </a:cubicBezTo>
                  <a:lnTo>
                    <a:pt x="3751" y="0"/>
                  </a:lnTo>
                  <a:cubicBezTo>
                    <a:pt x="1683" y="0"/>
                    <a:pt x="0" y="4842"/>
                    <a:pt x="0" y="10808"/>
                  </a:cubicBezTo>
                  <a:cubicBezTo>
                    <a:pt x="0" y="16762"/>
                    <a:pt x="1683" y="21600"/>
                    <a:pt x="3751" y="21600"/>
                  </a:cubicBezTo>
                  <a:cubicBezTo>
                    <a:pt x="3751" y="21600"/>
                    <a:pt x="17840" y="21600"/>
                    <a:pt x="1784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1" name="Shape 10955"/>
            <p:cNvSpPr/>
            <p:nvPr/>
          </p:nvSpPr>
          <p:spPr>
            <a:xfrm>
              <a:off x="3385926" y="2109847"/>
              <a:ext cx="214122" cy="27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92" y="16510"/>
                  </a:moveTo>
                  <a:lnTo>
                    <a:pt x="19059" y="17191"/>
                  </a:lnTo>
                  <a:lnTo>
                    <a:pt x="19059" y="19634"/>
                  </a:lnTo>
                  <a:lnTo>
                    <a:pt x="2541" y="19634"/>
                  </a:lnTo>
                  <a:lnTo>
                    <a:pt x="2541" y="1963"/>
                  </a:lnTo>
                  <a:lnTo>
                    <a:pt x="19059" y="1963"/>
                  </a:lnTo>
                  <a:lnTo>
                    <a:pt x="19059" y="5843"/>
                  </a:lnTo>
                  <a:lnTo>
                    <a:pt x="21600" y="2441"/>
                  </a:lnTo>
                  <a:lnTo>
                    <a:pt x="21600" y="980"/>
                  </a:lnTo>
                  <a:cubicBezTo>
                    <a:pt x="21600" y="439"/>
                    <a:pt x="21031" y="0"/>
                    <a:pt x="20328" y="0"/>
                  </a:cubicBezTo>
                  <a:lnTo>
                    <a:pt x="1269" y="0"/>
                  </a:lnTo>
                  <a:cubicBezTo>
                    <a:pt x="570" y="0"/>
                    <a:pt x="0" y="439"/>
                    <a:pt x="0" y="980"/>
                  </a:cubicBezTo>
                  <a:lnTo>
                    <a:pt x="0" y="20617"/>
                  </a:lnTo>
                  <a:cubicBezTo>
                    <a:pt x="0" y="21160"/>
                    <a:pt x="570" y="21600"/>
                    <a:pt x="1269" y="21600"/>
                  </a:cubicBezTo>
                  <a:lnTo>
                    <a:pt x="20328" y="21600"/>
                  </a:lnTo>
                  <a:cubicBezTo>
                    <a:pt x="21031" y="21600"/>
                    <a:pt x="21600" y="21160"/>
                    <a:pt x="21600" y="20617"/>
                  </a:cubicBezTo>
                  <a:lnTo>
                    <a:pt x="21600" y="15207"/>
                  </a:lnTo>
                  <a:lnTo>
                    <a:pt x="20993" y="16017"/>
                  </a:lnTo>
                  <a:cubicBezTo>
                    <a:pt x="20845" y="16217"/>
                    <a:pt x="20636" y="16387"/>
                    <a:pt x="20392" y="1651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2" name="Shape 10956"/>
            <p:cNvSpPr/>
            <p:nvPr/>
          </p:nvSpPr>
          <p:spPr>
            <a:xfrm>
              <a:off x="3533563" y="2138422"/>
              <a:ext cx="132444" cy="198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300" extrusionOk="0">
                  <a:moveTo>
                    <a:pt x="4171" y="18851"/>
                  </a:moveTo>
                  <a:cubicBezTo>
                    <a:pt x="3828" y="18668"/>
                    <a:pt x="3440" y="18499"/>
                    <a:pt x="3022" y="18340"/>
                  </a:cubicBezTo>
                  <a:cubicBezTo>
                    <a:pt x="2611" y="18180"/>
                    <a:pt x="2189" y="18048"/>
                    <a:pt x="1781" y="17943"/>
                  </a:cubicBezTo>
                  <a:lnTo>
                    <a:pt x="1927" y="16361"/>
                  </a:lnTo>
                  <a:cubicBezTo>
                    <a:pt x="2461" y="16408"/>
                    <a:pt x="3252" y="16549"/>
                    <a:pt x="4259" y="16932"/>
                  </a:cubicBezTo>
                  <a:cubicBezTo>
                    <a:pt x="5262" y="17315"/>
                    <a:pt x="5848" y="17696"/>
                    <a:pt x="6174" y="17976"/>
                  </a:cubicBezTo>
                  <a:cubicBezTo>
                    <a:pt x="6174" y="17976"/>
                    <a:pt x="4171" y="18851"/>
                    <a:pt x="4171" y="18851"/>
                  </a:cubicBezTo>
                  <a:close/>
                  <a:moveTo>
                    <a:pt x="21522" y="2934"/>
                  </a:moveTo>
                  <a:cubicBezTo>
                    <a:pt x="21481" y="2813"/>
                    <a:pt x="21045" y="1720"/>
                    <a:pt x="18440" y="728"/>
                  </a:cubicBezTo>
                  <a:cubicBezTo>
                    <a:pt x="15832" y="-263"/>
                    <a:pt x="14184" y="33"/>
                    <a:pt x="14000" y="71"/>
                  </a:cubicBezTo>
                  <a:cubicBezTo>
                    <a:pt x="13758" y="124"/>
                    <a:pt x="13551" y="231"/>
                    <a:pt x="13420" y="379"/>
                  </a:cubicBezTo>
                  <a:lnTo>
                    <a:pt x="615" y="15008"/>
                  </a:lnTo>
                  <a:cubicBezTo>
                    <a:pt x="536" y="15098"/>
                    <a:pt x="489" y="15200"/>
                    <a:pt x="480" y="15305"/>
                  </a:cubicBezTo>
                  <a:lnTo>
                    <a:pt x="2" y="20583"/>
                  </a:lnTo>
                  <a:cubicBezTo>
                    <a:pt x="-21" y="20839"/>
                    <a:pt x="176" y="21080"/>
                    <a:pt x="508" y="21210"/>
                  </a:cubicBezTo>
                  <a:cubicBezTo>
                    <a:pt x="845" y="21337"/>
                    <a:pt x="1262" y="21332"/>
                    <a:pt x="1585" y="21189"/>
                  </a:cubicBezTo>
                  <a:lnTo>
                    <a:pt x="8278" y="18276"/>
                  </a:lnTo>
                  <a:cubicBezTo>
                    <a:pt x="8413" y="18218"/>
                    <a:pt x="8522" y="18141"/>
                    <a:pt x="8601" y="18051"/>
                  </a:cubicBezTo>
                  <a:lnTo>
                    <a:pt x="21410" y="3419"/>
                  </a:lnTo>
                  <a:cubicBezTo>
                    <a:pt x="21537" y="3274"/>
                    <a:pt x="21579" y="3100"/>
                    <a:pt x="21522" y="293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3" name="Shape 10957"/>
            <p:cNvSpPr/>
            <p:nvPr/>
          </p:nvSpPr>
          <p:spPr>
            <a:xfrm>
              <a:off x="3428788" y="2300347"/>
              <a:ext cx="96186" cy="49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0370" extrusionOk="0">
                  <a:moveTo>
                    <a:pt x="10254" y="15216"/>
                  </a:moveTo>
                  <a:cubicBezTo>
                    <a:pt x="10348" y="16258"/>
                    <a:pt x="10971" y="16575"/>
                    <a:pt x="11392" y="16907"/>
                  </a:cubicBezTo>
                  <a:cubicBezTo>
                    <a:pt x="11795" y="17238"/>
                    <a:pt x="12283" y="16611"/>
                    <a:pt x="12618" y="16303"/>
                  </a:cubicBezTo>
                  <a:cubicBezTo>
                    <a:pt x="14685" y="14387"/>
                    <a:pt x="17483" y="16636"/>
                    <a:pt x="19697" y="16636"/>
                  </a:cubicBezTo>
                  <a:cubicBezTo>
                    <a:pt x="21004" y="16636"/>
                    <a:pt x="21004" y="12755"/>
                    <a:pt x="19697" y="12755"/>
                  </a:cubicBezTo>
                  <a:cubicBezTo>
                    <a:pt x="17118" y="12755"/>
                    <a:pt x="14970" y="11516"/>
                    <a:pt x="12407" y="12317"/>
                  </a:cubicBezTo>
                  <a:cubicBezTo>
                    <a:pt x="12407" y="12034"/>
                    <a:pt x="12358" y="11660"/>
                    <a:pt x="12198" y="11136"/>
                  </a:cubicBezTo>
                  <a:cubicBezTo>
                    <a:pt x="11720" y="9575"/>
                    <a:pt x="11108" y="9126"/>
                    <a:pt x="10501" y="9313"/>
                  </a:cubicBezTo>
                  <a:cubicBezTo>
                    <a:pt x="10459" y="9135"/>
                    <a:pt x="10422" y="8944"/>
                    <a:pt x="10365" y="8757"/>
                  </a:cubicBezTo>
                  <a:cubicBezTo>
                    <a:pt x="10204" y="8260"/>
                    <a:pt x="9982" y="8014"/>
                    <a:pt x="9728" y="7905"/>
                  </a:cubicBezTo>
                  <a:cubicBezTo>
                    <a:pt x="10445" y="5527"/>
                    <a:pt x="10904" y="3009"/>
                    <a:pt x="10432" y="962"/>
                  </a:cubicBezTo>
                  <a:cubicBezTo>
                    <a:pt x="10292" y="347"/>
                    <a:pt x="9883" y="27"/>
                    <a:pt x="9562" y="3"/>
                  </a:cubicBezTo>
                  <a:cubicBezTo>
                    <a:pt x="8205" y="-91"/>
                    <a:pt x="7043" y="2628"/>
                    <a:pt x="6169" y="4262"/>
                  </a:cubicBezTo>
                  <a:cubicBezTo>
                    <a:pt x="3984" y="8342"/>
                    <a:pt x="2067" y="12984"/>
                    <a:pt x="203" y="17605"/>
                  </a:cubicBezTo>
                  <a:cubicBezTo>
                    <a:pt x="-596" y="19583"/>
                    <a:pt x="1170" y="21509"/>
                    <a:pt x="1955" y="19556"/>
                  </a:cubicBezTo>
                  <a:cubicBezTo>
                    <a:pt x="3607" y="15465"/>
                    <a:pt x="5352" y="11503"/>
                    <a:pt x="7228" y="7788"/>
                  </a:cubicBezTo>
                  <a:cubicBezTo>
                    <a:pt x="6776" y="9208"/>
                    <a:pt x="6293" y="10601"/>
                    <a:pt x="5793" y="11941"/>
                  </a:cubicBezTo>
                  <a:cubicBezTo>
                    <a:pt x="5069" y="14081"/>
                    <a:pt x="6794" y="15894"/>
                    <a:pt x="7543" y="13903"/>
                  </a:cubicBezTo>
                  <a:cubicBezTo>
                    <a:pt x="7722" y="13382"/>
                    <a:pt x="7951" y="13001"/>
                    <a:pt x="8199" y="12686"/>
                  </a:cubicBezTo>
                  <a:cubicBezTo>
                    <a:pt x="8150" y="12919"/>
                    <a:pt x="8100" y="13158"/>
                    <a:pt x="8045" y="13395"/>
                  </a:cubicBezTo>
                  <a:cubicBezTo>
                    <a:pt x="8049" y="13395"/>
                    <a:pt x="8049" y="13404"/>
                    <a:pt x="8055" y="13404"/>
                  </a:cubicBezTo>
                  <a:cubicBezTo>
                    <a:pt x="8013" y="13559"/>
                    <a:pt x="7976" y="13710"/>
                    <a:pt x="7945" y="13855"/>
                  </a:cubicBezTo>
                  <a:cubicBezTo>
                    <a:pt x="7488" y="16030"/>
                    <a:pt x="9182" y="17026"/>
                    <a:pt x="9802" y="15357"/>
                  </a:cubicBezTo>
                  <a:cubicBezTo>
                    <a:pt x="9958" y="14935"/>
                    <a:pt x="10098" y="14482"/>
                    <a:pt x="10228" y="14010"/>
                  </a:cubicBezTo>
                  <a:cubicBezTo>
                    <a:pt x="10224" y="14343"/>
                    <a:pt x="10217" y="14767"/>
                    <a:pt x="10254" y="1521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4" name="Shape 10958"/>
            <p:cNvSpPr/>
            <p:nvPr/>
          </p:nvSpPr>
          <p:spPr>
            <a:xfrm>
              <a:off x="4938500" y="3914835"/>
              <a:ext cx="98785" cy="66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66" y="7702"/>
                  </a:moveTo>
                  <a:lnTo>
                    <a:pt x="13262" y="21600"/>
                  </a:lnTo>
                  <a:lnTo>
                    <a:pt x="16951" y="21600"/>
                  </a:lnTo>
                  <a:lnTo>
                    <a:pt x="21600" y="0"/>
                  </a:lnTo>
                  <a:lnTo>
                    <a:pt x="17810" y="0"/>
                  </a:lnTo>
                  <a:lnTo>
                    <a:pt x="15057" y="14145"/>
                  </a:lnTo>
                  <a:lnTo>
                    <a:pt x="12635" y="0"/>
                  </a:lnTo>
                  <a:lnTo>
                    <a:pt x="8938" y="0"/>
                  </a:lnTo>
                  <a:lnTo>
                    <a:pt x="6433" y="14145"/>
                  </a:lnTo>
                  <a:lnTo>
                    <a:pt x="3719" y="0"/>
                  </a:lnTo>
                  <a:lnTo>
                    <a:pt x="0" y="0"/>
                  </a:lnTo>
                  <a:lnTo>
                    <a:pt x="4579" y="21600"/>
                  </a:lnTo>
                  <a:lnTo>
                    <a:pt x="8314" y="21600"/>
                  </a:lnTo>
                  <a:cubicBezTo>
                    <a:pt x="8314" y="21600"/>
                    <a:pt x="10766" y="7702"/>
                    <a:pt x="10766" y="770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5" name="Shape 10959"/>
            <p:cNvSpPr/>
            <p:nvPr/>
          </p:nvSpPr>
          <p:spPr>
            <a:xfrm>
              <a:off x="5038513" y="3914835"/>
              <a:ext cx="98843" cy="66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25" y="0"/>
                  </a:moveTo>
                  <a:lnTo>
                    <a:pt x="8934" y="0"/>
                  </a:lnTo>
                  <a:lnTo>
                    <a:pt x="6441" y="14145"/>
                  </a:lnTo>
                  <a:lnTo>
                    <a:pt x="3718" y="0"/>
                  </a:lnTo>
                  <a:lnTo>
                    <a:pt x="0" y="0"/>
                  </a:lnTo>
                  <a:lnTo>
                    <a:pt x="4590" y="21600"/>
                  </a:lnTo>
                  <a:lnTo>
                    <a:pt x="8306" y="21600"/>
                  </a:lnTo>
                  <a:lnTo>
                    <a:pt x="10763" y="7702"/>
                  </a:lnTo>
                  <a:lnTo>
                    <a:pt x="13266" y="21600"/>
                  </a:lnTo>
                  <a:lnTo>
                    <a:pt x="16944" y="21600"/>
                  </a:lnTo>
                  <a:lnTo>
                    <a:pt x="21600" y="0"/>
                  </a:lnTo>
                  <a:lnTo>
                    <a:pt x="17829" y="0"/>
                  </a:lnTo>
                  <a:lnTo>
                    <a:pt x="15050" y="14145"/>
                  </a:lnTo>
                  <a:cubicBezTo>
                    <a:pt x="15050" y="14145"/>
                    <a:pt x="12625" y="0"/>
                    <a:pt x="1262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6" name="Shape 10960"/>
            <p:cNvSpPr/>
            <p:nvPr/>
          </p:nvSpPr>
          <p:spPr>
            <a:xfrm>
              <a:off x="5133763" y="3914835"/>
              <a:ext cx="98855" cy="66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9" y="0"/>
                  </a:moveTo>
                  <a:lnTo>
                    <a:pt x="15051" y="14145"/>
                  </a:lnTo>
                  <a:lnTo>
                    <a:pt x="12638" y="0"/>
                  </a:lnTo>
                  <a:lnTo>
                    <a:pt x="8935" y="0"/>
                  </a:lnTo>
                  <a:lnTo>
                    <a:pt x="6442" y="14145"/>
                  </a:lnTo>
                  <a:lnTo>
                    <a:pt x="3733" y="0"/>
                  </a:lnTo>
                  <a:lnTo>
                    <a:pt x="0" y="0"/>
                  </a:lnTo>
                  <a:lnTo>
                    <a:pt x="4590" y="21600"/>
                  </a:lnTo>
                  <a:lnTo>
                    <a:pt x="8323" y="21600"/>
                  </a:lnTo>
                  <a:lnTo>
                    <a:pt x="10759" y="7702"/>
                  </a:lnTo>
                  <a:lnTo>
                    <a:pt x="13267" y="21600"/>
                  </a:lnTo>
                  <a:lnTo>
                    <a:pt x="16958" y="21600"/>
                  </a:lnTo>
                  <a:lnTo>
                    <a:pt x="21600" y="0"/>
                  </a:lnTo>
                  <a:cubicBezTo>
                    <a:pt x="21600" y="0"/>
                    <a:pt x="17829" y="0"/>
                    <a:pt x="1782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7" name="Shape 10961"/>
            <p:cNvSpPr/>
            <p:nvPr/>
          </p:nvSpPr>
          <p:spPr>
            <a:xfrm>
              <a:off x="4971838" y="3819585"/>
              <a:ext cx="231102" cy="73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cubicBezTo>
                    <a:pt x="6011" y="0"/>
                    <a:pt x="1893" y="8862"/>
                    <a:pt x="0" y="21600"/>
                  </a:cubicBezTo>
                  <a:lnTo>
                    <a:pt x="21600" y="21600"/>
                  </a:lnTo>
                  <a:cubicBezTo>
                    <a:pt x="19706" y="8862"/>
                    <a:pt x="15588" y="0"/>
                    <a:pt x="1079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8" name="Shape 10962"/>
            <p:cNvSpPr/>
            <p:nvPr/>
          </p:nvSpPr>
          <p:spPr>
            <a:xfrm>
              <a:off x="4971838" y="4000559"/>
              <a:ext cx="231102" cy="7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21600"/>
                  </a:moveTo>
                  <a:cubicBezTo>
                    <a:pt x="15588" y="21600"/>
                    <a:pt x="19701" y="12757"/>
                    <a:pt x="21600" y="0"/>
                  </a:cubicBezTo>
                  <a:lnTo>
                    <a:pt x="0" y="0"/>
                  </a:lnTo>
                  <a:cubicBezTo>
                    <a:pt x="1899" y="12757"/>
                    <a:pt x="6011" y="21600"/>
                    <a:pt x="10798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9" name="Shape 10963"/>
            <p:cNvSpPr/>
            <p:nvPr/>
          </p:nvSpPr>
          <p:spPr>
            <a:xfrm>
              <a:off x="4147926" y="3814822"/>
              <a:ext cx="264526" cy="264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0"/>
                  </a:moveTo>
                  <a:lnTo>
                    <a:pt x="3599" y="0"/>
                  </a:lnTo>
                  <a:cubicBezTo>
                    <a:pt x="1707" y="0"/>
                    <a:pt x="0" y="1709"/>
                    <a:pt x="0" y="3601"/>
                  </a:cubicBezTo>
                  <a:lnTo>
                    <a:pt x="0" y="18001"/>
                  </a:lnTo>
                  <a:cubicBezTo>
                    <a:pt x="0" y="19891"/>
                    <a:pt x="1707" y="21600"/>
                    <a:pt x="3599" y="21600"/>
                  </a:cubicBezTo>
                  <a:lnTo>
                    <a:pt x="10800" y="21600"/>
                  </a:lnTo>
                  <a:lnTo>
                    <a:pt x="10800" y="13441"/>
                  </a:lnTo>
                  <a:lnTo>
                    <a:pt x="8159" y="13441"/>
                  </a:lnTo>
                  <a:lnTo>
                    <a:pt x="8159" y="9840"/>
                  </a:lnTo>
                  <a:lnTo>
                    <a:pt x="10800" y="9840"/>
                  </a:lnTo>
                  <a:lnTo>
                    <a:pt x="10800" y="8438"/>
                  </a:lnTo>
                  <a:cubicBezTo>
                    <a:pt x="10800" y="6019"/>
                    <a:pt x="12616" y="3841"/>
                    <a:pt x="14850" y="3841"/>
                  </a:cubicBezTo>
                  <a:lnTo>
                    <a:pt x="17760" y="3841"/>
                  </a:lnTo>
                  <a:lnTo>
                    <a:pt x="17760" y="7441"/>
                  </a:lnTo>
                  <a:lnTo>
                    <a:pt x="14850" y="7441"/>
                  </a:lnTo>
                  <a:cubicBezTo>
                    <a:pt x="14531" y="7441"/>
                    <a:pt x="14159" y="7827"/>
                    <a:pt x="14159" y="8406"/>
                  </a:cubicBezTo>
                  <a:lnTo>
                    <a:pt x="14159" y="9840"/>
                  </a:lnTo>
                  <a:lnTo>
                    <a:pt x="17760" y="9840"/>
                  </a:lnTo>
                  <a:lnTo>
                    <a:pt x="17760" y="13441"/>
                  </a:lnTo>
                  <a:lnTo>
                    <a:pt x="14159" y="13441"/>
                  </a:lnTo>
                  <a:lnTo>
                    <a:pt x="14159" y="21600"/>
                  </a:lnTo>
                  <a:lnTo>
                    <a:pt x="18000" y="21600"/>
                  </a:lnTo>
                  <a:cubicBezTo>
                    <a:pt x="19891" y="21600"/>
                    <a:pt x="21600" y="19891"/>
                    <a:pt x="21600" y="18001"/>
                  </a:cubicBezTo>
                  <a:lnTo>
                    <a:pt x="21600" y="3601"/>
                  </a:lnTo>
                  <a:cubicBezTo>
                    <a:pt x="21600" y="1709"/>
                    <a:pt x="19891" y="0"/>
                    <a:pt x="180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0" name="Shape 10964"/>
            <p:cNvSpPr/>
            <p:nvPr/>
          </p:nvSpPr>
          <p:spPr>
            <a:xfrm>
              <a:off x="3428788" y="3805297"/>
              <a:ext cx="197970" cy="28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41" y="10003"/>
                  </a:moveTo>
                  <a:cubicBezTo>
                    <a:pt x="9349" y="10003"/>
                    <a:pt x="7824" y="9524"/>
                    <a:pt x="7072" y="8198"/>
                  </a:cubicBezTo>
                  <a:cubicBezTo>
                    <a:pt x="6960" y="7988"/>
                    <a:pt x="6969" y="7564"/>
                    <a:pt x="6969" y="7526"/>
                  </a:cubicBezTo>
                  <a:lnTo>
                    <a:pt x="6969" y="6931"/>
                  </a:lnTo>
                  <a:cubicBezTo>
                    <a:pt x="6969" y="5243"/>
                    <a:pt x="9051" y="4474"/>
                    <a:pt x="10862" y="4474"/>
                  </a:cubicBezTo>
                  <a:cubicBezTo>
                    <a:pt x="13091" y="4474"/>
                    <a:pt x="14815" y="5703"/>
                    <a:pt x="14815" y="7238"/>
                  </a:cubicBezTo>
                  <a:cubicBezTo>
                    <a:pt x="14815" y="8775"/>
                    <a:pt x="12973" y="10003"/>
                    <a:pt x="10741" y="10003"/>
                  </a:cubicBezTo>
                  <a:close/>
                  <a:moveTo>
                    <a:pt x="21091" y="5377"/>
                  </a:moveTo>
                  <a:cubicBezTo>
                    <a:pt x="20979" y="5088"/>
                    <a:pt x="20751" y="4781"/>
                    <a:pt x="20584" y="4512"/>
                  </a:cubicBezTo>
                  <a:cubicBezTo>
                    <a:pt x="18578" y="1191"/>
                    <a:pt x="14195" y="0"/>
                    <a:pt x="10654" y="0"/>
                  </a:cubicBezTo>
                  <a:cubicBezTo>
                    <a:pt x="5917" y="0"/>
                    <a:pt x="698" y="2190"/>
                    <a:pt x="0" y="6701"/>
                  </a:cubicBezTo>
                  <a:lnTo>
                    <a:pt x="0" y="7622"/>
                  </a:lnTo>
                  <a:cubicBezTo>
                    <a:pt x="0" y="7661"/>
                    <a:pt x="20" y="8006"/>
                    <a:pt x="47" y="8180"/>
                  </a:cubicBezTo>
                  <a:cubicBezTo>
                    <a:pt x="438" y="10329"/>
                    <a:pt x="2901" y="12614"/>
                    <a:pt x="4740" y="14764"/>
                  </a:cubicBezTo>
                  <a:cubicBezTo>
                    <a:pt x="6717" y="17069"/>
                    <a:pt x="8771" y="19334"/>
                    <a:pt x="10805" y="21600"/>
                  </a:cubicBezTo>
                  <a:cubicBezTo>
                    <a:pt x="12061" y="20121"/>
                    <a:pt x="13311" y="18623"/>
                    <a:pt x="14537" y="17183"/>
                  </a:cubicBezTo>
                  <a:cubicBezTo>
                    <a:pt x="14871" y="16761"/>
                    <a:pt x="15259" y="16339"/>
                    <a:pt x="15593" y="15936"/>
                  </a:cubicBezTo>
                  <a:cubicBezTo>
                    <a:pt x="15816" y="15667"/>
                    <a:pt x="16243" y="15398"/>
                    <a:pt x="16436" y="15148"/>
                  </a:cubicBezTo>
                  <a:cubicBezTo>
                    <a:pt x="18415" y="12653"/>
                    <a:pt x="21600" y="10137"/>
                    <a:pt x="21600" y="7661"/>
                  </a:cubicBezTo>
                  <a:lnTo>
                    <a:pt x="21600" y="6644"/>
                  </a:lnTo>
                  <a:cubicBezTo>
                    <a:pt x="21600" y="6375"/>
                    <a:pt x="21117" y="5434"/>
                    <a:pt x="21091" y="537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1" name="Shape 10965"/>
            <p:cNvSpPr/>
            <p:nvPr/>
          </p:nvSpPr>
          <p:spPr>
            <a:xfrm>
              <a:off x="8519901" y="3371909"/>
              <a:ext cx="214647" cy="197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2" y="0"/>
                  </a:moveTo>
                  <a:cubicBezTo>
                    <a:pt x="13822" y="0"/>
                    <a:pt x="11986" y="941"/>
                    <a:pt x="10800" y="2466"/>
                  </a:cubicBezTo>
                  <a:cubicBezTo>
                    <a:pt x="9613" y="941"/>
                    <a:pt x="7778" y="0"/>
                    <a:pt x="5936" y="0"/>
                  </a:cubicBezTo>
                  <a:cubicBezTo>
                    <a:pt x="2595" y="0"/>
                    <a:pt x="0" y="2822"/>
                    <a:pt x="0" y="6454"/>
                  </a:cubicBezTo>
                  <a:cubicBezTo>
                    <a:pt x="0" y="10920"/>
                    <a:pt x="3670" y="14561"/>
                    <a:pt x="9285" y="19961"/>
                  </a:cubicBezTo>
                  <a:lnTo>
                    <a:pt x="10800" y="21600"/>
                  </a:lnTo>
                  <a:lnTo>
                    <a:pt x="12314" y="19961"/>
                  </a:lnTo>
                  <a:cubicBezTo>
                    <a:pt x="17929" y="14561"/>
                    <a:pt x="21600" y="10920"/>
                    <a:pt x="21600" y="6454"/>
                  </a:cubicBezTo>
                  <a:cubicBezTo>
                    <a:pt x="21600" y="2822"/>
                    <a:pt x="19004" y="0"/>
                    <a:pt x="15662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2" name="Shape 10966"/>
            <p:cNvSpPr/>
            <p:nvPr/>
          </p:nvSpPr>
          <p:spPr>
            <a:xfrm>
              <a:off x="7848388" y="3481447"/>
              <a:ext cx="98969" cy="104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7" h="20533" extrusionOk="0">
                  <a:moveTo>
                    <a:pt x="15872" y="13063"/>
                  </a:moveTo>
                  <a:cubicBezTo>
                    <a:pt x="16375" y="11783"/>
                    <a:pt x="16204" y="10346"/>
                    <a:pt x="15238" y="9365"/>
                  </a:cubicBezTo>
                  <a:cubicBezTo>
                    <a:pt x="14369" y="8478"/>
                    <a:pt x="13107" y="8245"/>
                    <a:pt x="11896" y="8520"/>
                  </a:cubicBezTo>
                  <a:cubicBezTo>
                    <a:pt x="12232" y="7335"/>
                    <a:pt x="12046" y="6075"/>
                    <a:pt x="11171" y="5183"/>
                  </a:cubicBezTo>
                  <a:cubicBezTo>
                    <a:pt x="10299" y="4298"/>
                    <a:pt x="9040" y="4068"/>
                    <a:pt x="7828" y="4344"/>
                  </a:cubicBezTo>
                  <a:cubicBezTo>
                    <a:pt x="8162" y="3159"/>
                    <a:pt x="7976" y="1897"/>
                    <a:pt x="7103" y="1004"/>
                  </a:cubicBezTo>
                  <a:cubicBezTo>
                    <a:pt x="5735" y="-386"/>
                    <a:pt x="3369" y="-326"/>
                    <a:pt x="1816" y="1143"/>
                  </a:cubicBezTo>
                  <a:cubicBezTo>
                    <a:pt x="270" y="2614"/>
                    <a:pt x="-724" y="5272"/>
                    <a:pt x="656" y="6836"/>
                  </a:cubicBezTo>
                  <a:cubicBezTo>
                    <a:pt x="2037" y="8394"/>
                    <a:pt x="3617" y="7444"/>
                    <a:pt x="4828" y="7172"/>
                  </a:cubicBezTo>
                  <a:cubicBezTo>
                    <a:pt x="4493" y="8358"/>
                    <a:pt x="3486" y="9461"/>
                    <a:pt x="4724" y="11013"/>
                  </a:cubicBezTo>
                  <a:cubicBezTo>
                    <a:pt x="5962" y="12569"/>
                    <a:pt x="7682" y="11626"/>
                    <a:pt x="8890" y="11349"/>
                  </a:cubicBezTo>
                  <a:cubicBezTo>
                    <a:pt x="8554" y="12535"/>
                    <a:pt x="7591" y="13747"/>
                    <a:pt x="8787" y="15190"/>
                  </a:cubicBezTo>
                  <a:cubicBezTo>
                    <a:pt x="9986" y="16629"/>
                    <a:pt x="11955" y="15862"/>
                    <a:pt x="13253" y="15463"/>
                  </a:cubicBezTo>
                  <a:cubicBezTo>
                    <a:pt x="12751" y="16743"/>
                    <a:pt x="11679" y="18116"/>
                    <a:pt x="13057" y="19667"/>
                  </a:cubicBezTo>
                  <a:cubicBezTo>
                    <a:pt x="14434" y="21214"/>
                    <a:pt x="17619" y="20495"/>
                    <a:pt x="19173" y="19026"/>
                  </a:cubicBezTo>
                  <a:cubicBezTo>
                    <a:pt x="20732" y="17558"/>
                    <a:pt x="20876" y="15231"/>
                    <a:pt x="19514" y="13841"/>
                  </a:cubicBezTo>
                  <a:cubicBezTo>
                    <a:pt x="18572" y="12884"/>
                    <a:pt x="17169" y="12662"/>
                    <a:pt x="15872" y="1306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3" name="Shape 10967"/>
            <p:cNvSpPr/>
            <p:nvPr/>
          </p:nvSpPr>
          <p:spPr>
            <a:xfrm>
              <a:off x="7919825" y="3357622"/>
              <a:ext cx="203932" cy="129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0" extrusionOk="0">
                  <a:moveTo>
                    <a:pt x="16556" y="6246"/>
                  </a:moveTo>
                  <a:cubicBezTo>
                    <a:pt x="15973" y="6374"/>
                    <a:pt x="15255" y="5853"/>
                    <a:pt x="15255" y="5853"/>
                  </a:cubicBezTo>
                  <a:cubicBezTo>
                    <a:pt x="15255" y="5853"/>
                    <a:pt x="13718" y="3778"/>
                    <a:pt x="11992" y="1499"/>
                  </a:cubicBezTo>
                  <a:cubicBezTo>
                    <a:pt x="10590" y="-347"/>
                    <a:pt x="9853" y="-276"/>
                    <a:pt x="8830" y="576"/>
                  </a:cubicBezTo>
                  <a:cubicBezTo>
                    <a:pt x="7156" y="1968"/>
                    <a:pt x="3146" y="5499"/>
                    <a:pt x="1220" y="7323"/>
                  </a:cubicBezTo>
                  <a:cubicBezTo>
                    <a:pt x="508" y="7727"/>
                    <a:pt x="0" y="8793"/>
                    <a:pt x="0" y="10045"/>
                  </a:cubicBezTo>
                  <a:cubicBezTo>
                    <a:pt x="0" y="11646"/>
                    <a:pt x="826" y="12944"/>
                    <a:pt x="1848" y="12944"/>
                  </a:cubicBezTo>
                  <a:cubicBezTo>
                    <a:pt x="2242" y="12944"/>
                    <a:pt x="2606" y="12749"/>
                    <a:pt x="2905" y="12419"/>
                  </a:cubicBezTo>
                  <a:cubicBezTo>
                    <a:pt x="3750" y="11775"/>
                    <a:pt x="5755" y="10140"/>
                    <a:pt x="7104" y="9023"/>
                  </a:cubicBezTo>
                  <a:cubicBezTo>
                    <a:pt x="8582" y="7799"/>
                    <a:pt x="9501" y="9214"/>
                    <a:pt x="9501" y="9214"/>
                  </a:cubicBezTo>
                  <a:cubicBezTo>
                    <a:pt x="9501" y="9214"/>
                    <a:pt x="14841" y="17531"/>
                    <a:pt x="16343" y="19788"/>
                  </a:cubicBezTo>
                  <a:cubicBezTo>
                    <a:pt x="17318" y="21253"/>
                    <a:pt x="18660" y="20576"/>
                    <a:pt x="19089" y="20490"/>
                  </a:cubicBezTo>
                  <a:cubicBezTo>
                    <a:pt x="19516" y="20404"/>
                    <a:pt x="21600" y="19765"/>
                    <a:pt x="21600" y="19765"/>
                  </a:cubicBezTo>
                  <a:lnTo>
                    <a:pt x="21600" y="4512"/>
                  </a:lnTo>
                  <a:cubicBezTo>
                    <a:pt x="21600" y="4512"/>
                    <a:pt x="17770" y="5975"/>
                    <a:pt x="16556" y="624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4" name="Shape 10968"/>
            <p:cNvSpPr/>
            <p:nvPr/>
          </p:nvSpPr>
          <p:spPr>
            <a:xfrm>
              <a:off x="7824575" y="3357622"/>
              <a:ext cx="244415" cy="221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469" extrusionOk="0">
                  <a:moveTo>
                    <a:pt x="21102" y="13431"/>
                  </a:moveTo>
                  <a:cubicBezTo>
                    <a:pt x="16344" y="7985"/>
                    <a:pt x="18584" y="10549"/>
                    <a:pt x="16015" y="7603"/>
                  </a:cubicBezTo>
                  <a:cubicBezTo>
                    <a:pt x="16015" y="7603"/>
                    <a:pt x="15240" y="6720"/>
                    <a:pt x="14221" y="7232"/>
                  </a:cubicBezTo>
                  <a:cubicBezTo>
                    <a:pt x="13507" y="7591"/>
                    <a:pt x="12584" y="8080"/>
                    <a:pt x="11890" y="8454"/>
                  </a:cubicBezTo>
                  <a:cubicBezTo>
                    <a:pt x="11125" y="8909"/>
                    <a:pt x="10460" y="9050"/>
                    <a:pt x="10321" y="9050"/>
                  </a:cubicBezTo>
                  <a:cubicBezTo>
                    <a:pt x="8849" y="9050"/>
                    <a:pt x="7654" y="7684"/>
                    <a:pt x="7654" y="5998"/>
                  </a:cubicBezTo>
                  <a:cubicBezTo>
                    <a:pt x="7654" y="4905"/>
                    <a:pt x="8160" y="3955"/>
                    <a:pt x="8916" y="3414"/>
                  </a:cubicBezTo>
                  <a:cubicBezTo>
                    <a:pt x="9979" y="2573"/>
                    <a:pt x="12425" y="1081"/>
                    <a:pt x="12425" y="1081"/>
                  </a:cubicBezTo>
                  <a:cubicBezTo>
                    <a:pt x="12425" y="1081"/>
                    <a:pt x="11682" y="0"/>
                    <a:pt x="10047" y="0"/>
                  </a:cubicBezTo>
                  <a:cubicBezTo>
                    <a:pt x="8415" y="0"/>
                    <a:pt x="5006" y="2560"/>
                    <a:pt x="5006" y="2560"/>
                  </a:cubicBezTo>
                  <a:cubicBezTo>
                    <a:pt x="5006" y="2560"/>
                    <a:pt x="4038" y="3269"/>
                    <a:pt x="2659" y="2629"/>
                  </a:cubicBezTo>
                  <a:lnTo>
                    <a:pt x="0" y="1571"/>
                  </a:lnTo>
                  <a:lnTo>
                    <a:pt x="0" y="12146"/>
                  </a:lnTo>
                  <a:cubicBezTo>
                    <a:pt x="0" y="12146"/>
                    <a:pt x="759" y="12401"/>
                    <a:pt x="1442" y="12717"/>
                  </a:cubicBezTo>
                  <a:cubicBezTo>
                    <a:pt x="1595" y="12216"/>
                    <a:pt x="1842" y="11750"/>
                    <a:pt x="2189" y="11367"/>
                  </a:cubicBezTo>
                  <a:cubicBezTo>
                    <a:pt x="3320" y="10134"/>
                    <a:pt x="5193" y="10120"/>
                    <a:pt x="6224" y="11333"/>
                  </a:cubicBezTo>
                  <a:cubicBezTo>
                    <a:pt x="6533" y="11700"/>
                    <a:pt x="6750" y="12143"/>
                    <a:pt x="6861" y="12626"/>
                  </a:cubicBezTo>
                  <a:cubicBezTo>
                    <a:pt x="7277" y="12773"/>
                    <a:pt x="7650" y="13031"/>
                    <a:pt x="7954" y="13389"/>
                  </a:cubicBezTo>
                  <a:cubicBezTo>
                    <a:pt x="8263" y="13753"/>
                    <a:pt x="8480" y="14197"/>
                    <a:pt x="8591" y="14682"/>
                  </a:cubicBezTo>
                  <a:cubicBezTo>
                    <a:pt x="9008" y="14830"/>
                    <a:pt x="9380" y="15087"/>
                    <a:pt x="9685" y="15445"/>
                  </a:cubicBezTo>
                  <a:cubicBezTo>
                    <a:pt x="10025" y="15846"/>
                    <a:pt x="10253" y="16335"/>
                    <a:pt x="10361" y="16864"/>
                  </a:cubicBezTo>
                  <a:cubicBezTo>
                    <a:pt x="10792" y="17008"/>
                    <a:pt x="11186" y="17274"/>
                    <a:pt x="11501" y="17648"/>
                  </a:cubicBezTo>
                  <a:cubicBezTo>
                    <a:pt x="12118" y="18373"/>
                    <a:pt x="12340" y="19359"/>
                    <a:pt x="12205" y="20312"/>
                  </a:cubicBezTo>
                  <a:lnTo>
                    <a:pt x="12205" y="20314"/>
                  </a:lnTo>
                  <a:cubicBezTo>
                    <a:pt x="12206" y="20316"/>
                    <a:pt x="12208" y="20317"/>
                    <a:pt x="12209" y="20318"/>
                  </a:cubicBezTo>
                  <a:cubicBezTo>
                    <a:pt x="12233" y="20347"/>
                    <a:pt x="12594" y="20815"/>
                    <a:pt x="12825" y="21077"/>
                  </a:cubicBezTo>
                  <a:cubicBezTo>
                    <a:pt x="13281" y="21600"/>
                    <a:pt x="14025" y="21599"/>
                    <a:pt x="14481" y="21077"/>
                  </a:cubicBezTo>
                  <a:cubicBezTo>
                    <a:pt x="14937" y="20555"/>
                    <a:pt x="14939" y="19703"/>
                    <a:pt x="14481" y="19180"/>
                  </a:cubicBezTo>
                  <a:cubicBezTo>
                    <a:pt x="14466" y="19164"/>
                    <a:pt x="14450" y="19150"/>
                    <a:pt x="14433" y="19135"/>
                  </a:cubicBezTo>
                  <a:cubicBezTo>
                    <a:pt x="14434" y="19131"/>
                    <a:pt x="14437" y="19127"/>
                    <a:pt x="14437" y="19124"/>
                  </a:cubicBezTo>
                  <a:cubicBezTo>
                    <a:pt x="12897" y="17360"/>
                    <a:pt x="12817" y="17234"/>
                    <a:pt x="12969" y="17058"/>
                  </a:cubicBezTo>
                  <a:cubicBezTo>
                    <a:pt x="13122" y="16884"/>
                    <a:pt x="13347" y="17269"/>
                    <a:pt x="15069" y="19243"/>
                  </a:cubicBezTo>
                  <a:cubicBezTo>
                    <a:pt x="15078" y="19251"/>
                    <a:pt x="15087" y="19258"/>
                    <a:pt x="15102" y="19265"/>
                  </a:cubicBezTo>
                  <a:cubicBezTo>
                    <a:pt x="15136" y="19320"/>
                    <a:pt x="15171" y="19375"/>
                    <a:pt x="15213" y="19425"/>
                  </a:cubicBezTo>
                  <a:cubicBezTo>
                    <a:pt x="15670" y="19949"/>
                    <a:pt x="16414" y="19948"/>
                    <a:pt x="16871" y="19425"/>
                  </a:cubicBezTo>
                  <a:cubicBezTo>
                    <a:pt x="17326" y="18902"/>
                    <a:pt x="17328" y="18051"/>
                    <a:pt x="16871" y="17527"/>
                  </a:cubicBezTo>
                  <a:cubicBezTo>
                    <a:pt x="16846" y="17500"/>
                    <a:pt x="16820" y="17478"/>
                    <a:pt x="16794" y="17455"/>
                  </a:cubicBezTo>
                  <a:cubicBezTo>
                    <a:pt x="16770" y="17423"/>
                    <a:pt x="16749" y="17394"/>
                    <a:pt x="16721" y="17363"/>
                  </a:cubicBezTo>
                  <a:cubicBezTo>
                    <a:pt x="15150" y="15565"/>
                    <a:pt x="14971" y="15222"/>
                    <a:pt x="15091" y="15085"/>
                  </a:cubicBezTo>
                  <a:cubicBezTo>
                    <a:pt x="15228" y="14928"/>
                    <a:pt x="15960" y="15849"/>
                    <a:pt x="17524" y="17637"/>
                  </a:cubicBezTo>
                  <a:cubicBezTo>
                    <a:pt x="17528" y="17637"/>
                    <a:pt x="17530" y="17635"/>
                    <a:pt x="17535" y="17635"/>
                  </a:cubicBezTo>
                  <a:cubicBezTo>
                    <a:pt x="17993" y="18115"/>
                    <a:pt x="18705" y="18102"/>
                    <a:pt x="19148" y="17596"/>
                  </a:cubicBezTo>
                  <a:cubicBezTo>
                    <a:pt x="19574" y="17107"/>
                    <a:pt x="19598" y="16334"/>
                    <a:pt x="19224" y="15807"/>
                  </a:cubicBezTo>
                  <a:cubicBezTo>
                    <a:pt x="19217" y="15771"/>
                    <a:pt x="19206" y="15741"/>
                    <a:pt x="19185" y="15718"/>
                  </a:cubicBezTo>
                  <a:cubicBezTo>
                    <a:pt x="17206" y="13450"/>
                    <a:pt x="17291" y="13416"/>
                    <a:pt x="17410" y="13280"/>
                  </a:cubicBezTo>
                  <a:cubicBezTo>
                    <a:pt x="17530" y="13143"/>
                    <a:pt x="17540" y="13132"/>
                    <a:pt x="19465" y="15338"/>
                  </a:cubicBezTo>
                  <a:cubicBezTo>
                    <a:pt x="19472" y="15347"/>
                    <a:pt x="19477" y="15357"/>
                    <a:pt x="19486" y="15366"/>
                  </a:cubicBezTo>
                  <a:cubicBezTo>
                    <a:pt x="19941" y="15890"/>
                    <a:pt x="20687" y="15888"/>
                    <a:pt x="21143" y="15366"/>
                  </a:cubicBezTo>
                  <a:cubicBezTo>
                    <a:pt x="21598" y="14843"/>
                    <a:pt x="21600" y="13991"/>
                    <a:pt x="21143" y="13468"/>
                  </a:cubicBezTo>
                  <a:cubicBezTo>
                    <a:pt x="21129" y="13455"/>
                    <a:pt x="21115" y="13445"/>
                    <a:pt x="21102" y="1343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5" name="Shape 10969"/>
            <p:cNvSpPr/>
            <p:nvPr/>
          </p:nvSpPr>
          <p:spPr>
            <a:xfrm>
              <a:off x="7172113" y="3352859"/>
              <a:ext cx="280458" cy="23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801"/>
                  </a:moveTo>
                  <a:lnTo>
                    <a:pt x="17550" y="8000"/>
                  </a:lnTo>
                  <a:lnTo>
                    <a:pt x="17550" y="800"/>
                  </a:lnTo>
                  <a:lnTo>
                    <a:pt x="14850" y="800"/>
                  </a:lnTo>
                  <a:lnTo>
                    <a:pt x="14850" y="4800"/>
                  </a:lnTo>
                  <a:lnTo>
                    <a:pt x="10800" y="0"/>
                  </a:lnTo>
                  <a:lnTo>
                    <a:pt x="0" y="12801"/>
                  </a:lnTo>
                  <a:lnTo>
                    <a:pt x="0" y="13599"/>
                  </a:lnTo>
                  <a:lnTo>
                    <a:pt x="2700" y="13599"/>
                  </a:lnTo>
                  <a:lnTo>
                    <a:pt x="2700" y="21600"/>
                  </a:lnTo>
                  <a:lnTo>
                    <a:pt x="9450" y="21600"/>
                  </a:lnTo>
                  <a:lnTo>
                    <a:pt x="9450" y="16800"/>
                  </a:lnTo>
                  <a:lnTo>
                    <a:pt x="12150" y="16800"/>
                  </a:lnTo>
                  <a:lnTo>
                    <a:pt x="12150" y="21600"/>
                  </a:lnTo>
                  <a:lnTo>
                    <a:pt x="18901" y="21600"/>
                  </a:lnTo>
                  <a:lnTo>
                    <a:pt x="18901" y="13599"/>
                  </a:lnTo>
                  <a:lnTo>
                    <a:pt x="21600" y="13599"/>
                  </a:lnTo>
                  <a:cubicBezTo>
                    <a:pt x="21600" y="13599"/>
                    <a:pt x="21600" y="12801"/>
                    <a:pt x="21600" y="1280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6" name="Shape 10970"/>
            <p:cNvSpPr/>
            <p:nvPr/>
          </p:nvSpPr>
          <p:spPr>
            <a:xfrm>
              <a:off x="6429163" y="3381435"/>
              <a:ext cx="229320" cy="229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extrusionOk="0">
                  <a:moveTo>
                    <a:pt x="0" y="9291"/>
                  </a:moveTo>
                  <a:lnTo>
                    <a:pt x="0" y="20927"/>
                  </a:lnTo>
                  <a:cubicBezTo>
                    <a:pt x="0" y="20927"/>
                    <a:pt x="-22" y="21600"/>
                    <a:pt x="631" y="21600"/>
                  </a:cubicBezTo>
                  <a:cubicBezTo>
                    <a:pt x="1449" y="21600"/>
                    <a:pt x="8203" y="21590"/>
                    <a:pt x="8203" y="21590"/>
                  </a:cubicBezTo>
                  <a:lnTo>
                    <a:pt x="8214" y="15384"/>
                  </a:lnTo>
                  <a:cubicBezTo>
                    <a:pt x="8214" y="15384"/>
                    <a:pt x="8110" y="14363"/>
                    <a:pt x="9102" y="14363"/>
                  </a:cubicBezTo>
                  <a:lnTo>
                    <a:pt x="12241" y="14363"/>
                  </a:lnTo>
                  <a:cubicBezTo>
                    <a:pt x="13419" y="14363"/>
                    <a:pt x="13343" y="15384"/>
                    <a:pt x="13343" y="15384"/>
                  </a:cubicBezTo>
                  <a:lnTo>
                    <a:pt x="13333" y="21573"/>
                  </a:lnTo>
                  <a:lnTo>
                    <a:pt x="20742" y="21573"/>
                  </a:lnTo>
                  <a:cubicBezTo>
                    <a:pt x="21578" y="21573"/>
                    <a:pt x="21540" y="20737"/>
                    <a:pt x="21540" y="20737"/>
                  </a:cubicBezTo>
                  <a:lnTo>
                    <a:pt x="21540" y="9291"/>
                  </a:lnTo>
                  <a:lnTo>
                    <a:pt x="11090" y="0"/>
                  </a:lnTo>
                  <a:cubicBezTo>
                    <a:pt x="11090" y="0"/>
                    <a:pt x="0" y="9291"/>
                    <a:pt x="0" y="929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7" name="Shape 10971"/>
            <p:cNvSpPr/>
            <p:nvPr/>
          </p:nvSpPr>
          <p:spPr>
            <a:xfrm>
              <a:off x="6381538" y="3329047"/>
              <a:ext cx="319823" cy="15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27" extrusionOk="0">
                  <a:moveTo>
                    <a:pt x="10976" y="0"/>
                  </a:moveTo>
                  <a:lnTo>
                    <a:pt x="0" y="19129"/>
                  </a:lnTo>
                  <a:cubicBezTo>
                    <a:pt x="0" y="19129"/>
                    <a:pt x="675" y="21600"/>
                    <a:pt x="2154" y="19129"/>
                  </a:cubicBezTo>
                  <a:lnTo>
                    <a:pt x="10976" y="4363"/>
                  </a:lnTo>
                  <a:lnTo>
                    <a:pt x="19250" y="19037"/>
                  </a:lnTo>
                  <a:cubicBezTo>
                    <a:pt x="20959" y="21477"/>
                    <a:pt x="21600" y="19037"/>
                    <a:pt x="21600" y="19037"/>
                  </a:cubicBezTo>
                  <a:cubicBezTo>
                    <a:pt x="21600" y="19037"/>
                    <a:pt x="10976" y="0"/>
                    <a:pt x="1097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8" name="Shape 10972"/>
            <p:cNvSpPr/>
            <p:nvPr/>
          </p:nvSpPr>
          <p:spPr>
            <a:xfrm>
              <a:off x="6633950" y="3362385"/>
              <a:ext cx="31487" cy="64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77" y="12731"/>
                  </a:lnTo>
                  <a:cubicBezTo>
                    <a:pt x="77" y="12731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9" name="Shape 10973"/>
            <p:cNvSpPr/>
            <p:nvPr/>
          </p:nvSpPr>
          <p:spPr>
            <a:xfrm>
              <a:off x="5767176" y="3343335"/>
              <a:ext cx="252147" cy="25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59" y="18259"/>
                  </a:moveTo>
                  <a:cubicBezTo>
                    <a:pt x="19159" y="18731"/>
                    <a:pt x="18774" y="19117"/>
                    <a:pt x="18300" y="19117"/>
                  </a:cubicBezTo>
                  <a:lnTo>
                    <a:pt x="3259" y="19117"/>
                  </a:lnTo>
                  <a:cubicBezTo>
                    <a:pt x="2786" y="19117"/>
                    <a:pt x="2401" y="18731"/>
                    <a:pt x="2401" y="18259"/>
                  </a:cubicBezTo>
                  <a:lnTo>
                    <a:pt x="2401" y="9134"/>
                  </a:lnTo>
                  <a:lnTo>
                    <a:pt x="4384" y="9134"/>
                  </a:lnTo>
                  <a:cubicBezTo>
                    <a:pt x="4204" y="9721"/>
                    <a:pt x="4106" y="10343"/>
                    <a:pt x="4106" y="10987"/>
                  </a:cubicBezTo>
                  <a:cubicBezTo>
                    <a:pt x="4106" y="14580"/>
                    <a:pt x="7112" y="17492"/>
                    <a:pt x="10821" y="17492"/>
                  </a:cubicBezTo>
                  <a:cubicBezTo>
                    <a:pt x="14529" y="17492"/>
                    <a:pt x="17535" y="14580"/>
                    <a:pt x="17535" y="10987"/>
                  </a:cubicBezTo>
                  <a:cubicBezTo>
                    <a:pt x="17535" y="10343"/>
                    <a:pt x="17437" y="9721"/>
                    <a:pt x="17257" y="9134"/>
                  </a:cubicBezTo>
                  <a:lnTo>
                    <a:pt x="19159" y="9134"/>
                  </a:lnTo>
                  <a:cubicBezTo>
                    <a:pt x="19159" y="9134"/>
                    <a:pt x="19159" y="18259"/>
                    <a:pt x="19159" y="18259"/>
                  </a:cubicBezTo>
                  <a:close/>
                  <a:moveTo>
                    <a:pt x="10821" y="6549"/>
                  </a:moveTo>
                  <a:cubicBezTo>
                    <a:pt x="13217" y="6549"/>
                    <a:pt x="15158" y="8431"/>
                    <a:pt x="15158" y="10753"/>
                  </a:cubicBezTo>
                  <a:cubicBezTo>
                    <a:pt x="15158" y="13075"/>
                    <a:pt x="13216" y="14957"/>
                    <a:pt x="10821" y="14957"/>
                  </a:cubicBezTo>
                  <a:cubicBezTo>
                    <a:pt x="8425" y="14957"/>
                    <a:pt x="6482" y="13075"/>
                    <a:pt x="6482" y="10753"/>
                  </a:cubicBezTo>
                  <a:cubicBezTo>
                    <a:pt x="6482" y="8431"/>
                    <a:pt x="8425" y="6549"/>
                    <a:pt x="10821" y="6549"/>
                  </a:cubicBezTo>
                  <a:close/>
                  <a:moveTo>
                    <a:pt x="14762" y="3372"/>
                  </a:moveTo>
                  <a:cubicBezTo>
                    <a:pt x="14762" y="2837"/>
                    <a:pt x="15200" y="2399"/>
                    <a:pt x="15735" y="2399"/>
                  </a:cubicBezTo>
                  <a:lnTo>
                    <a:pt x="18177" y="2399"/>
                  </a:lnTo>
                  <a:cubicBezTo>
                    <a:pt x="18710" y="2399"/>
                    <a:pt x="19148" y="2837"/>
                    <a:pt x="19148" y="3372"/>
                  </a:cubicBezTo>
                  <a:lnTo>
                    <a:pt x="19148" y="5700"/>
                  </a:lnTo>
                  <a:cubicBezTo>
                    <a:pt x="19148" y="6235"/>
                    <a:pt x="18710" y="6673"/>
                    <a:pt x="18177" y="6673"/>
                  </a:cubicBezTo>
                  <a:lnTo>
                    <a:pt x="15735" y="6673"/>
                  </a:lnTo>
                  <a:cubicBezTo>
                    <a:pt x="15200" y="6673"/>
                    <a:pt x="14762" y="6235"/>
                    <a:pt x="14762" y="5700"/>
                  </a:cubicBezTo>
                  <a:cubicBezTo>
                    <a:pt x="14762" y="5700"/>
                    <a:pt x="14762" y="3372"/>
                    <a:pt x="14762" y="3372"/>
                  </a:cubicBezTo>
                  <a:close/>
                  <a:moveTo>
                    <a:pt x="18827" y="0"/>
                  </a:moveTo>
                  <a:lnTo>
                    <a:pt x="2772" y="0"/>
                  </a:lnTo>
                  <a:cubicBezTo>
                    <a:pt x="1247" y="0"/>
                    <a:pt x="0" y="1129"/>
                    <a:pt x="0" y="2772"/>
                  </a:cubicBezTo>
                  <a:lnTo>
                    <a:pt x="0" y="18828"/>
                  </a:lnTo>
                  <a:cubicBezTo>
                    <a:pt x="0" y="20471"/>
                    <a:pt x="1247" y="21600"/>
                    <a:pt x="2772" y="21600"/>
                  </a:cubicBezTo>
                  <a:lnTo>
                    <a:pt x="18827" y="21600"/>
                  </a:lnTo>
                  <a:cubicBezTo>
                    <a:pt x="20353" y="21600"/>
                    <a:pt x="21600" y="20471"/>
                    <a:pt x="21600" y="18828"/>
                  </a:cubicBezTo>
                  <a:lnTo>
                    <a:pt x="21600" y="2772"/>
                  </a:lnTo>
                  <a:cubicBezTo>
                    <a:pt x="21600" y="1129"/>
                    <a:pt x="20353" y="0"/>
                    <a:pt x="1882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0" name="Shape 10974"/>
            <p:cNvSpPr/>
            <p:nvPr/>
          </p:nvSpPr>
          <p:spPr>
            <a:xfrm>
              <a:off x="5005176" y="3329047"/>
              <a:ext cx="160423" cy="283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7" y="16606"/>
                  </a:moveTo>
                  <a:lnTo>
                    <a:pt x="2084" y="16606"/>
                  </a:lnTo>
                  <a:lnTo>
                    <a:pt x="2084" y="2657"/>
                  </a:lnTo>
                  <a:lnTo>
                    <a:pt x="19517" y="2657"/>
                  </a:lnTo>
                  <a:cubicBezTo>
                    <a:pt x="19517" y="2657"/>
                    <a:pt x="19517" y="16606"/>
                    <a:pt x="19517" y="16606"/>
                  </a:cubicBezTo>
                  <a:close/>
                  <a:moveTo>
                    <a:pt x="10803" y="20046"/>
                  </a:moveTo>
                  <a:cubicBezTo>
                    <a:pt x="9827" y="20046"/>
                    <a:pt x="9024" y="19596"/>
                    <a:pt x="9024" y="19044"/>
                  </a:cubicBezTo>
                  <a:cubicBezTo>
                    <a:pt x="9024" y="18490"/>
                    <a:pt x="9827" y="18039"/>
                    <a:pt x="10803" y="18039"/>
                  </a:cubicBezTo>
                  <a:cubicBezTo>
                    <a:pt x="11774" y="18039"/>
                    <a:pt x="12568" y="18490"/>
                    <a:pt x="12568" y="19044"/>
                  </a:cubicBezTo>
                  <a:cubicBezTo>
                    <a:pt x="12568" y="19596"/>
                    <a:pt x="11774" y="20046"/>
                    <a:pt x="10803" y="20046"/>
                  </a:cubicBezTo>
                  <a:close/>
                  <a:moveTo>
                    <a:pt x="6842" y="958"/>
                  </a:moveTo>
                  <a:lnTo>
                    <a:pt x="14759" y="958"/>
                  </a:lnTo>
                  <a:cubicBezTo>
                    <a:pt x="14963" y="958"/>
                    <a:pt x="15126" y="1127"/>
                    <a:pt x="15126" y="1334"/>
                  </a:cubicBezTo>
                  <a:cubicBezTo>
                    <a:pt x="15126" y="1546"/>
                    <a:pt x="14963" y="1715"/>
                    <a:pt x="14759" y="1715"/>
                  </a:cubicBezTo>
                  <a:lnTo>
                    <a:pt x="6842" y="1715"/>
                  </a:lnTo>
                  <a:cubicBezTo>
                    <a:pt x="6637" y="1715"/>
                    <a:pt x="6481" y="1546"/>
                    <a:pt x="6481" y="1334"/>
                  </a:cubicBezTo>
                  <a:cubicBezTo>
                    <a:pt x="6481" y="1127"/>
                    <a:pt x="6637" y="958"/>
                    <a:pt x="6842" y="958"/>
                  </a:cubicBezTo>
                  <a:close/>
                  <a:moveTo>
                    <a:pt x="18825" y="0"/>
                  </a:moveTo>
                  <a:lnTo>
                    <a:pt x="2777" y="0"/>
                  </a:lnTo>
                  <a:cubicBezTo>
                    <a:pt x="1242" y="0"/>
                    <a:pt x="0" y="708"/>
                    <a:pt x="0" y="1572"/>
                  </a:cubicBezTo>
                  <a:lnTo>
                    <a:pt x="0" y="20028"/>
                  </a:lnTo>
                  <a:cubicBezTo>
                    <a:pt x="0" y="20896"/>
                    <a:pt x="1242" y="21600"/>
                    <a:pt x="2777" y="21600"/>
                  </a:cubicBezTo>
                  <a:lnTo>
                    <a:pt x="18825" y="21600"/>
                  </a:lnTo>
                  <a:cubicBezTo>
                    <a:pt x="20359" y="21600"/>
                    <a:pt x="21600" y="20896"/>
                    <a:pt x="21600" y="20028"/>
                  </a:cubicBezTo>
                  <a:lnTo>
                    <a:pt x="21600" y="1572"/>
                  </a:lnTo>
                  <a:cubicBezTo>
                    <a:pt x="21600" y="708"/>
                    <a:pt x="20359" y="0"/>
                    <a:pt x="18825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1" name="Shape 10975"/>
            <p:cNvSpPr/>
            <p:nvPr/>
          </p:nvSpPr>
          <p:spPr>
            <a:xfrm>
              <a:off x="4114588" y="3305234"/>
              <a:ext cx="249120" cy="24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8900"/>
                  </a:moveTo>
                  <a:cubicBezTo>
                    <a:pt x="6334" y="18900"/>
                    <a:pt x="2700" y="15267"/>
                    <a:pt x="2700" y="10800"/>
                  </a:cubicBezTo>
                  <a:cubicBezTo>
                    <a:pt x="2700" y="6333"/>
                    <a:pt x="6334" y="2699"/>
                    <a:pt x="10800" y="2699"/>
                  </a:cubicBezTo>
                  <a:cubicBezTo>
                    <a:pt x="15266" y="2699"/>
                    <a:pt x="18900" y="6333"/>
                    <a:pt x="18900" y="10800"/>
                  </a:cubicBezTo>
                  <a:cubicBezTo>
                    <a:pt x="18900" y="15267"/>
                    <a:pt x="15266" y="18900"/>
                    <a:pt x="10800" y="18900"/>
                  </a:cubicBezTo>
                  <a:close/>
                  <a:moveTo>
                    <a:pt x="21600" y="10800"/>
                  </a:moveTo>
                  <a:cubicBezTo>
                    <a:pt x="21600" y="4836"/>
                    <a:pt x="16764" y="0"/>
                    <a:pt x="10800" y="0"/>
                  </a:cubicBez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2" name="Shape 10976"/>
            <p:cNvSpPr/>
            <p:nvPr/>
          </p:nvSpPr>
          <p:spPr>
            <a:xfrm>
              <a:off x="4314613" y="3510022"/>
              <a:ext cx="129369" cy="12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104" extrusionOk="0">
                  <a:moveTo>
                    <a:pt x="19615" y="12432"/>
                  </a:moveTo>
                  <a:lnTo>
                    <a:pt x="7183" y="0"/>
                  </a:lnTo>
                  <a:cubicBezTo>
                    <a:pt x="5331" y="2882"/>
                    <a:pt x="2881" y="5331"/>
                    <a:pt x="0" y="7184"/>
                  </a:cubicBezTo>
                  <a:lnTo>
                    <a:pt x="12432" y="19617"/>
                  </a:lnTo>
                  <a:cubicBezTo>
                    <a:pt x="14415" y="21600"/>
                    <a:pt x="17634" y="21600"/>
                    <a:pt x="19615" y="19617"/>
                  </a:cubicBezTo>
                  <a:cubicBezTo>
                    <a:pt x="21600" y="17635"/>
                    <a:pt x="21600" y="14418"/>
                    <a:pt x="19615" y="1243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3" name="Shape 10977"/>
            <p:cNvSpPr/>
            <p:nvPr/>
          </p:nvSpPr>
          <p:spPr>
            <a:xfrm>
              <a:off x="3562138" y="3510022"/>
              <a:ext cx="129378" cy="129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103" extrusionOk="0">
                  <a:moveTo>
                    <a:pt x="19615" y="12433"/>
                  </a:moveTo>
                  <a:lnTo>
                    <a:pt x="7183" y="0"/>
                  </a:lnTo>
                  <a:cubicBezTo>
                    <a:pt x="5332" y="2881"/>
                    <a:pt x="2881" y="5330"/>
                    <a:pt x="0" y="7183"/>
                  </a:cubicBezTo>
                  <a:lnTo>
                    <a:pt x="12433" y="19614"/>
                  </a:lnTo>
                  <a:cubicBezTo>
                    <a:pt x="14416" y="21600"/>
                    <a:pt x="17634" y="21600"/>
                    <a:pt x="19615" y="19614"/>
                  </a:cubicBezTo>
                  <a:cubicBezTo>
                    <a:pt x="21600" y="17634"/>
                    <a:pt x="21600" y="14416"/>
                    <a:pt x="19615" y="12433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4" name="Shape 10978"/>
            <p:cNvSpPr/>
            <p:nvPr/>
          </p:nvSpPr>
          <p:spPr>
            <a:xfrm>
              <a:off x="3362113" y="3305235"/>
              <a:ext cx="249134" cy="24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18901"/>
                  </a:moveTo>
                  <a:cubicBezTo>
                    <a:pt x="6333" y="18901"/>
                    <a:pt x="2700" y="15267"/>
                    <a:pt x="2700" y="10800"/>
                  </a:cubicBezTo>
                  <a:cubicBezTo>
                    <a:pt x="2700" y="6332"/>
                    <a:pt x="6333" y="2700"/>
                    <a:pt x="10801" y="2700"/>
                  </a:cubicBezTo>
                  <a:cubicBezTo>
                    <a:pt x="15267" y="2700"/>
                    <a:pt x="18900" y="6332"/>
                    <a:pt x="18900" y="10800"/>
                  </a:cubicBezTo>
                  <a:cubicBezTo>
                    <a:pt x="18900" y="15267"/>
                    <a:pt x="15267" y="18901"/>
                    <a:pt x="10801" y="18901"/>
                  </a:cubicBezTo>
                  <a:close/>
                  <a:moveTo>
                    <a:pt x="21600" y="10800"/>
                  </a:moveTo>
                  <a:cubicBezTo>
                    <a:pt x="21600" y="4836"/>
                    <a:pt x="16765" y="0"/>
                    <a:pt x="10801" y="0"/>
                  </a:cubicBez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1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5" name="Shape 10979"/>
            <p:cNvSpPr/>
            <p:nvPr/>
          </p:nvSpPr>
          <p:spPr>
            <a:xfrm>
              <a:off x="3414501" y="3357622"/>
              <a:ext cx="72675" cy="7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169" y="21600"/>
                  </a:lnTo>
                  <a:cubicBezTo>
                    <a:pt x="6169" y="13091"/>
                    <a:pt x="13090" y="6169"/>
                    <a:pt x="21600" y="6169"/>
                  </a:cubicBezTo>
                  <a:lnTo>
                    <a:pt x="21600" y="0"/>
                  </a:lnTo>
                  <a:cubicBezTo>
                    <a:pt x="9690" y="0"/>
                    <a:pt x="0" y="9690"/>
                    <a:pt x="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6" name="Shape 10980"/>
            <p:cNvSpPr/>
            <p:nvPr/>
          </p:nvSpPr>
          <p:spPr>
            <a:xfrm>
              <a:off x="8505613" y="2748022"/>
              <a:ext cx="249604" cy="11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59"/>
                  </a:moveTo>
                  <a:cubicBezTo>
                    <a:pt x="21156" y="325"/>
                    <a:pt x="20657" y="0"/>
                    <a:pt x="20118" y="0"/>
                  </a:cubicBezTo>
                  <a:lnTo>
                    <a:pt x="1480" y="0"/>
                  </a:lnTo>
                  <a:cubicBezTo>
                    <a:pt x="940" y="0"/>
                    <a:pt x="441" y="325"/>
                    <a:pt x="0" y="859"/>
                  </a:cubicBezTo>
                  <a:lnTo>
                    <a:pt x="10800" y="21600"/>
                  </a:lnTo>
                  <a:cubicBezTo>
                    <a:pt x="10800" y="21600"/>
                    <a:pt x="21600" y="859"/>
                    <a:pt x="21600" y="85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7" name="Shape 10981"/>
            <p:cNvSpPr/>
            <p:nvPr/>
          </p:nvSpPr>
          <p:spPr>
            <a:xfrm>
              <a:off x="8486563" y="2762310"/>
              <a:ext cx="95278" cy="179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9" y="0"/>
                  </a:moveTo>
                  <a:cubicBezTo>
                    <a:pt x="479" y="666"/>
                    <a:pt x="0" y="1446"/>
                    <a:pt x="0" y="2289"/>
                  </a:cubicBezTo>
                  <a:lnTo>
                    <a:pt x="0" y="19526"/>
                  </a:lnTo>
                  <a:cubicBezTo>
                    <a:pt x="0" y="20282"/>
                    <a:pt x="401" y="20983"/>
                    <a:pt x="1046" y="21600"/>
                  </a:cubicBezTo>
                  <a:lnTo>
                    <a:pt x="21600" y="9419"/>
                  </a:lnTo>
                  <a:cubicBezTo>
                    <a:pt x="21600" y="9419"/>
                    <a:pt x="1269" y="0"/>
                    <a:pt x="126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8" name="Shape 10982"/>
            <p:cNvSpPr/>
            <p:nvPr/>
          </p:nvSpPr>
          <p:spPr>
            <a:xfrm>
              <a:off x="8677063" y="2762310"/>
              <a:ext cx="95278" cy="179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3" y="0"/>
                  </a:moveTo>
                  <a:lnTo>
                    <a:pt x="0" y="9421"/>
                  </a:lnTo>
                  <a:lnTo>
                    <a:pt x="20554" y="21600"/>
                  </a:lnTo>
                  <a:cubicBezTo>
                    <a:pt x="21199" y="20983"/>
                    <a:pt x="21600" y="20282"/>
                    <a:pt x="21600" y="19526"/>
                  </a:cubicBezTo>
                  <a:lnTo>
                    <a:pt x="21600" y="2289"/>
                  </a:lnTo>
                  <a:cubicBezTo>
                    <a:pt x="21600" y="1446"/>
                    <a:pt x="21123" y="666"/>
                    <a:pt x="20333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9" name="Shape 10983"/>
            <p:cNvSpPr/>
            <p:nvPr/>
          </p:nvSpPr>
          <p:spPr>
            <a:xfrm>
              <a:off x="8500851" y="2852797"/>
              <a:ext cx="253250" cy="10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4" y="5046"/>
                  </a:moveTo>
                  <a:cubicBezTo>
                    <a:pt x="11159" y="5339"/>
                    <a:pt x="10979" y="5486"/>
                    <a:pt x="10800" y="5486"/>
                  </a:cubicBezTo>
                  <a:cubicBezTo>
                    <a:pt x="10619" y="5486"/>
                    <a:pt x="10440" y="5339"/>
                    <a:pt x="10296" y="5044"/>
                  </a:cubicBezTo>
                  <a:lnTo>
                    <a:pt x="7831" y="0"/>
                  </a:lnTo>
                  <a:lnTo>
                    <a:pt x="0" y="20501"/>
                  </a:lnTo>
                  <a:cubicBezTo>
                    <a:pt x="470" y="21188"/>
                    <a:pt x="1019" y="21600"/>
                    <a:pt x="1614" y="21600"/>
                  </a:cubicBezTo>
                  <a:lnTo>
                    <a:pt x="19984" y="21600"/>
                  </a:lnTo>
                  <a:cubicBezTo>
                    <a:pt x="20580" y="21600"/>
                    <a:pt x="21130" y="21188"/>
                    <a:pt x="21600" y="20501"/>
                  </a:cubicBezTo>
                  <a:lnTo>
                    <a:pt x="13767" y="0"/>
                  </a:lnTo>
                  <a:cubicBezTo>
                    <a:pt x="13767" y="0"/>
                    <a:pt x="11304" y="5046"/>
                    <a:pt x="11304" y="504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0" name="Shape 10984"/>
            <p:cNvSpPr/>
            <p:nvPr/>
          </p:nvSpPr>
          <p:spPr>
            <a:xfrm>
              <a:off x="7776950" y="2728972"/>
              <a:ext cx="153433" cy="211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9" y="8401"/>
                  </a:moveTo>
                  <a:lnTo>
                    <a:pt x="10592" y="8401"/>
                  </a:lnTo>
                  <a:lnTo>
                    <a:pt x="9919" y="7658"/>
                  </a:lnTo>
                  <a:lnTo>
                    <a:pt x="10590" y="6918"/>
                  </a:lnTo>
                  <a:cubicBezTo>
                    <a:pt x="10987" y="7410"/>
                    <a:pt x="11719" y="7740"/>
                    <a:pt x="12559" y="7740"/>
                  </a:cubicBezTo>
                  <a:cubicBezTo>
                    <a:pt x="12898" y="7740"/>
                    <a:pt x="13217" y="7685"/>
                    <a:pt x="13507" y="7589"/>
                  </a:cubicBezTo>
                  <a:lnTo>
                    <a:pt x="14246" y="8401"/>
                  </a:lnTo>
                  <a:cubicBezTo>
                    <a:pt x="14246" y="8401"/>
                    <a:pt x="12559" y="8401"/>
                    <a:pt x="12559" y="8401"/>
                  </a:cubicBezTo>
                  <a:close/>
                  <a:moveTo>
                    <a:pt x="19396" y="20799"/>
                  </a:moveTo>
                  <a:cubicBezTo>
                    <a:pt x="19396" y="21242"/>
                    <a:pt x="19890" y="21600"/>
                    <a:pt x="20497" y="21600"/>
                  </a:cubicBezTo>
                  <a:cubicBezTo>
                    <a:pt x="21106" y="21600"/>
                    <a:pt x="21600" y="21242"/>
                    <a:pt x="21600" y="20799"/>
                  </a:cubicBezTo>
                  <a:lnTo>
                    <a:pt x="21600" y="15809"/>
                  </a:lnTo>
                  <a:lnTo>
                    <a:pt x="18110" y="13131"/>
                  </a:lnTo>
                  <a:cubicBezTo>
                    <a:pt x="17348" y="12545"/>
                    <a:pt x="17046" y="11729"/>
                    <a:pt x="17305" y="10945"/>
                  </a:cubicBezTo>
                  <a:lnTo>
                    <a:pt x="18146" y="8401"/>
                  </a:lnTo>
                  <a:lnTo>
                    <a:pt x="17165" y="8401"/>
                  </a:lnTo>
                  <a:lnTo>
                    <a:pt x="17901" y="7589"/>
                  </a:lnTo>
                  <a:cubicBezTo>
                    <a:pt x="18054" y="7641"/>
                    <a:pt x="18218" y="7681"/>
                    <a:pt x="18390" y="7707"/>
                  </a:cubicBezTo>
                  <a:cubicBezTo>
                    <a:pt x="18567" y="7326"/>
                    <a:pt x="18867" y="6994"/>
                    <a:pt x="19255" y="6732"/>
                  </a:cubicBezTo>
                  <a:cubicBezTo>
                    <a:pt x="19760" y="6389"/>
                    <a:pt x="20415" y="6168"/>
                    <a:pt x="21131" y="6113"/>
                  </a:cubicBezTo>
                  <a:cubicBezTo>
                    <a:pt x="21240" y="6105"/>
                    <a:pt x="21347" y="6099"/>
                    <a:pt x="21457" y="6099"/>
                  </a:cubicBezTo>
                  <a:lnTo>
                    <a:pt x="21457" y="3479"/>
                  </a:lnTo>
                  <a:cubicBezTo>
                    <a:pt x="21457" y="3036"/>
                    <a:pt x="20965" y="2678"/>
                    <a:pt x="20356" y="2678"/>
                  </a:cubicBezTo>
                  <a:cubicBezTo>
                    <a:pt x="19748" y="2678"/>
                    <a:pt x="19255" y="3037"/>
                    <a:pt x="19255" y="3479"/>
                  </a:cubicBezTo>
                  <a:lnTo>
                    <a:pt x="19255" y="4445"/>
                  </a:lnTo>
                  <a:cubicBezTo>
                    <a:pt x="19124" y="4428"/>
                    <a:pt x="18986" y="4418"/>
                    <a:pt x="18849" y="4418"/>
                  </a:cubicBezTo>
                  <a:cubicBezTo>
                    <a:pt x="18709" y="4418"/>
                    <a:pt x="18572" y="4428"/>
                    <a:pt x="18442" y="4445"/>
                  </a:cubicBezTo>
                  <a:lnTo>
                    <a:pt x="18442" y="2165"/>
                  </a:lnTo>
                  <a:cubicBezTo>
                    <a:pt x="18442" y="1723"/>
                    <a:pt x="17949" y="1364"/>
                    <a:pt x="17338" y="1364"/>
                  </a:cubicBezTo>
                  <a:cubicBezTo>
                    <a:pt x="16730" y="1364"/>
                    <a:pt x="16238" y="1723"/>
                    <a:pt x="16238" y="2165"/>
                  </a:cubicBezTo>
                  <a:lnTo>
                    <a:pt x="16238" y="6512"/>
                  </a:lnTo>
                  <a:lnTo>
                    <a:pt x="15703" y="7101"/>
                  </a:lnTo>
                  <a:lnTo>
                    <a:pt x="15170" y="6512"/>
                  </a:lnTo>
                  <a:lnTo>
                    <a:pt x="15170" y="2165"/>
                  </a:lnTo>
                  <a:cubicBezTo>
                    <a:pt x="15170" y="1723"/>
                    <a:pt x="14677" y="1364"/>
                    <a:pt x="14068" y="1364"/>
                  </a:cubicBezTo>
                  <a:cubicBezTo>
                    <a:pt x="13460" y="1364"/>
                    <a:pt x="12967" y="1723"/>
                    <a:pt x="12967" y="2165"/>
                  </a:cubicBezTo>
                  <a:lnTo>
                    <a:pt x="12967" y="4445"/>
                  </a:lnTo>
                  <a:cubicBezTo>
                    <a:pt x="12836" y="4428"/>
                    <a:pt x="12701" y="4418"/>
                    <a:pt x="12559" y="4418"/>
                  </a:cubicBezTo>
                  <a:cubicBezTo>
                    <a:pt x="12278" y="4418"/>
                    <a:pt x="12009" y="4455"/>
                    <a:pt x="11761" y="4522"/>
                  </a:cubicBezTo>
                  <a:lnTo>
                    <a:pt x="11761" y="800"/>
                  </a:lnTo>
                  <a:cubicBezTo>
                    <a:pt x="11761" y="359"/>
                    <a:pt x="11268" y="0"/>
                    <a:pt x="10659" y="0"/>
                  </a:cubicBezTo>
                  <a:cubicBezTo>
                    <a:pt x="10050" y="0"/>
                    <a:pt x="9557" y="359"/>
                    <a:pt x="9557" y="800"/>
                  </a:cubicBezTo>
                  <a:lnTo>
                    <a:pt x="9557" y="5149"/>
                  </a:lnTo>
                  <a:lnTo>
                    <a:pt x="8881" y="5894"/>
                  </a:lnTo>
                  <a:lnTo>
                    <a:pt x="8881" y="2165"/>
                  </a:lnTo>
                  <a:cubicBezTo>
                    <a:pt x="8881" y="1723"/>
                    <a:pt x="8389" y="1364"/>
                    <a:pt x="7780" y="1364"/>
                  </a:cubicBezTo>
                  <a:cubicBezTo>
                    <a:pt x="7172" y="1364"/>
                    <a:pt x="6678" y="1723"/>
                    <a:pt x="6678" y="2165"/>
                  </a:cubicBezTo>
                  <a:lnTo>
                    <a:pt x="6678" y="3160"/>
                  </a:lnTo>
                  <a:cubicBezTo>
                    <a:pt x="6430" y="3091"/>
                    <a:pt x="6162" y="3052"/>
                    <a:pt x="5880" y="3052"/>
                  </a:cubicBezTo>
                  <a:cubicBezTo>
                    <a:pt x="4619" y="3052"/>
                    <a:pt x="3593" y="3796"/>
                    <a:pt x="3593" y="4714"/>
                  </a:cubicBezTo>
                  <a:cubicBezTo>
                    <a:pt x="3593" y="5632"/>
                    <a:pt x="4619" y="6375"/>
                    <a:pt x="5880" y="6375"/>
                  </a:cubicBezTo>
                  <a:cubicBezTo>
                    <a:pt x="6161" y="6375"/>
                    <a:pt x="6430" y="6336"/>
                    <a:pt x="6678" y="6269"/>
                  </a:cubicBezTo>
                  <a:lnTo>
                    <a:pt x="6678" y="6752"/>
                  </a:lnTo>
                  <a:cubicBezTo>
                    <a:pt x="6678" y="6850"/>
                    <a:pt x="6706" y="6946"/>
                    <a:pt x="6754" y="7035"/>
                  </a:cubicBezTo>
                  <a:lnTo>
                    <a:pt x="3913" y="7035"/>
                  </a:lnTo>
                  <a:lnTo>
                    <a:pt x="2203" y="5147"/>
                  </a:lnTo>
                  <a:lnTo>
                    <a:pt x="2203" y="800"/>
                  </a:lnTo>
                  <a:cubicBezTo>
                    <a:pt x="2203" y="359"/>
                    <a:pt x="1709" y="0"/>
                    <a:pt x="1101" y="0"/>
                  </a:cubicBezTo>
                  <a:cubicBezTo>
                    <a:pt x="492" y="0"/>
                    <a:pt x="0" y="359"/>
                    <a:pt x="0" y="800"/>
                  </a:cubicBezTo>
                  <a:lnTo>
                    <a:pt x="0" y="5388"/>
                  </a:lnTo>
                  <a:cubicBezTo>
                    <a:pt x="0" y="5544"/>
                    <a:pt x="62" y="5698"/>
                    <a:pt x="181" y="5829"/>
                  </a:cubicBezTo>
                  <a:lnTo>
                    <a:pt x="3151" y="9104"/>
                  </a:lnTo>
                  <a:lnTo>
                    <a:pt x="3151" y="12605"/>
                  </a:lnTo>
                  <a:cubicBezTo>
                    <a:pt x="3136" y="12657"/>
                    <a:pt x="3130" y="12710"/>
                    <a:pt x="3130" y="12764"/>
                  </a:cubicBezTo>
                  <a:lnTo>
                    <a:pt x="3130" y="19434"/>
                  </a:lnTo>
                  <a:cubicBezTo>
                    <a:pt x="3130" y="19876"/>
                    <a:pt x="3623" y="20234"/>
                    <a:pt x="4231" y="20234"/>
                  </a:cubicBezTo>
                  <a:cubicBezTo>
                    <a:pt x="4839" y="20234"/>
                    <a:pt x="5332" y="19876"/>
                    <a:pt x="5332" y="19434"/>
                  </a:cubicBezTo>
                  <a:lnTo>
                    <a:pt x="5332" y="13941"/>
                  </a:lnTo>
                  <a:lnTo>
                    <a:pt x="6428" y="13941"/>
                  </a:lnTo>
                  <a:lnTo>
                    <a:pt x="6428" y="19434"/>
                  </a:lnTo>
                  <a:cubicBezTo>
                    <a:pt x="6428" y="19876"/>
                    <a:pt x="6922" y="20234"/>
                    <a:pt x="7531" y="20234"/>
                  </a:cubicBezTo>
                  <a:cubicBezTo>
                    <a:pt x="8137" y="20234"/>
                    <a:pt x="8631" y="19876"/>
                    <a:pt x="8631" y="19434"/>
                  </a:cubicBezTo>
                  <a:lnTo>
                    <a:pt x="8631" y="12764"/>
                  </a:lnTo>
                  <a:cubicBezTo>
                    <a:pt x="8631" y="12710"/>
                    <a:pt x="8623" y="12657"/>
                    <a:pt x="8610" y="12605"/>
                  </a:cubicBezTo>
                  <a:lnTo>
                    <a:pt x="8610" y="9120"/>
                  </a:lnTo>
                  <a:lnTo>
                    <a:pt x="9832" y="10469"/>
                  </a:lnTo>
                  <a:lnTo>
                    <a:pt x="9832" y="13971"/>
                  </a:lnTo>
                  <a:cubicBezTo>
                    <a:pt x="9817" y="14022"/>
                    <a:pt x="9811" y="14075"/>
                    <a:pt x="9811" y="14129"/>
                  </a:cubicBezTo>
                  <a:lnTo>
                    <a:pt x="9811" y="20799"/>
                  </a:lnTo>
                  <a:cubicBezTo>
                    <a:pt x="9811" y="21242"/>
                    <a:pt x="10303" y="21600"/>
                    <a:pt x="10912" y="21600"/>
                  </a:cubicBezTo>
                  <a:cubicBezTo>
                    <a:pt x="11521" y="21600"/>
                    <a:pt x="12013" y="21242"/>
                    <a:pt x="12013" y="20799"/>
                  </a:cubicBezTo>
                  <a:lnTo>
                    <a:pt x="12013" y="15306"/>
                  </a:lnTo>
                  <a:lnTo>
                    <a:pt x="13108" y="15306"/>
                  </a:lnTo>
                  <a:lnTo>
                    <a:pt x="13108" y="20799"/>
                  </a:lnTo>
                  <a:cubicBezTo>
                    <a:pt x="13108" y="21242"/>
                    <a:pt x="13602" y="21600"/>
                    <a:pt x="14209" y="21600"/>
                  </a:cubicBezTo>
                  <a:cubicBezTo>
                    <a:pt x="14818" y="21600"/>
                    <a:pt x="15311" y="21242"/>
                    <a:pt x="15311" y="20799"/>
                  </a:cubicBezTo>
                  <a:lnTo>
                    <a:pt x="15311" y="14129"/>
                  </a:lnTo>
                  <a:cubicBezTo>
                    <a:pt x="15311" y="14075"/>
                    <a:pt x="15303" y="14022"/>
                    <a:pt x="15290" y="13971"/>
                  </a:cubicBezTo>
                  <a:lnTo>
                    <a:pt x="15290" y="10469"/>
                  </a:lnTo>
                  <a:lnTo>
                    <a:pt x="15705" y="10010"/>
                  </a:lnTo>
                  <a:lnTo>
                    <a:pt x="16121" y="10469"/>
                  </a:lnTo>
                  <a:lnTo>
                    <a:pt x="16121" y="13971"/>
                  </a:lnTo>
                  <a:cubicBezTo>
                    <a:pt x="16107" y="14022"/>
                    <a:pt x="16099" y="14075"/>
                    <a:pt x="16099" y="14129"/>
                  </a:cubicBezTo>
                  <a:lnTo>
                    <a:pt x="16099" y="20799"/>
                  </a:lnTo>
                  <a:cubicBezTo>
                    <a:pt x="16099" y="21242"/>
                    <a:pt x="16594" y="21600"/>
                    <a:pt x="17200" y="21600"/>
                  </a:cubicBezTo>
                  <a:cubicBezTo>
                    <a:pt x="17809" y="21600"/>
                    <a:pt x="18303" y="21242"/>
                    <a:pt x="18303" y="20799"/>
                  </a:cubicBezTo>
                  <a:lnTo>
                    <a:pt x="18303" y="15306"/>
                  </a:lnTo>
                  <a:lnTo>
                    <a:pt x="19396" y="15306"/>
                  </a:lnTo>
                  <a:cubicBezTo>
                    <a:pt x="19396" y="15306"/>
                    <a:pt x="19396" y="20799"/>
                    <a:pt x="19396" y="2079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1" name="Shape 10985"/>
            <p:cNvSpPr/>
            <p:nvPr/>
          </p:nvSpPr>
          <p:spPr>
            <a:xfrm>
              <a:off x="7934113" y="2743260"/>
              <a:ext cx="28491" cy="54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24" y="0"/>
                  </a:moveTo>
                  <a:cubicBezTo>
                    <a:pt x="2652" y="0"/>
                    <a:pt x="0" y="1390"/>
                    <a:pt x="0" y="3102"/>
                  </a:cubicBezTo>
                  <a:lnTo>
                    <a:pt x="0" y="18823"/>
                  </a:lnTo>
                  <a:cubicBezTo>
                    <a:pt x="1354" y="19062"/>
                    <a:pt x="2623" y="19389"/>
                    <a:pt x="3787" y="19779"/>
                  </a:cubicBezTo>
                  <a:cubicBezTo>
                    <a:pt x="5296" y="20282"/>
                    <a:pt x="6622" y="20902"/>
                    <a:pt x="7757" y="21600"/>
                  </a:cubicBezTo>
                  <a:cubicBezTo>
                    <a:pt x="8378" y="21091"/>
                    <a:pt x="9019" y="20599"/>
                    <a:pt x="9739" y="20128"/>
                  </a:cubicBezTo>
                  <a:cubicBezTo>
                    <a:pt x="10409" y="19694"/>
                    <a:pt x="11100" y="19274"/>
                    <a:pt x="11861" y="18880"/>
                  </a:cubicBezTo>
                  <a:cubicBezTo>
                    <a:pt x="13180" y="18187"/>
                    <a:pt x="14626" y="17562"/>
                    <a:pt x="16170" y="17008"/>
                  </a:cubicBezTo>
                  <a:cubicBezTo>
                    <a:pt x="17862" y="16405"/>
                    <a:pt x="19689" y="15891"/>
                    <a:pt x="21600" y="15482"/>
                  </a:cubicBezTo>
                  <a:lnTo>
                    <a:pt x="21600" y="10510"/>
                  </a:lnTo>
                  <a:cubicBezTo>
                    <a:pt x="21600" y="8796"/>
                    <a:pt x="18941" y="7410"/>
                    <a:pt x="15676" y="7410"/>
                  </a:cubicBezTo>
                  <a:cubicBezTo>
                    <a:pt x="14217" y="7410"/>
                    <a:pt x="12891" y="7698"/>
                    <a:pt x="11861" y="8155"/>
                  </a:cubicBezTo>
                  <a:lnTo>
                    <a:pt x="11861" y="3102"/>
                  </a:lnTo>
                  <a:cubicBezTo>
                    <a:pt x="11861" y="1390"/>
                    <a:pt x="9210" y="0"/>
                    <a:pt x="5924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2" name="Shape 10986"/>
            <p:cNvSpPr/>
            <p:nvPr/>
          </p:nvSpPr>
          <p:spPr>
            <a:xfrm>
              <a:off x="7934113" y="2890897"/>
              <a:ext cx="6111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86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18145"/>
                  </a:lnTo>
                  <a:cubicBezTo>
                    <a:pt x="21600" y="18145"/>
                    <a:pt x="21600" y="2986"/>
                    <a:pt x="21600" y="298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3" name="Shape 10987"/>
            <p:cNvSpPr/>
            <p:nvPr/>
          </p:nvSpPr>
          <p:spPr>
            <a:xfrm>
              <a:off x="8057938" y="2733735"/>
              <a:ext cx="112161" cy="211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06" y="8403"/>
                  </a:moveTo>
                  <a:lnTo>
                    <a:pt x="2112" y="8403"/>
                  </a:lnTo>
                  <a:lnTo>
                    <a:pt x="3119" y="7591"/>
                  </a:lnTo>
                  <a:cubicBezTo>
                    <a:pt x="3515" y="7687"/>
                    <a:pt x="3952" y="7741"/>
                    <a:pt x="4416" y="7741"/>
                  </a:cubicBezTo>
                  <a:cubicBezTo>
                    <a:pt x="5566" y="7741"/>
                    <a:pt x="6567" y="7410"/>
                    <a:pt x="7110" y="6920"/>
                  </a:cubicBezTo>
                  <a:lnTo>
                    <a:pt x="8027" y="7659"/>
                  </a:lnTo>
                  <a:cubicBezTo>
                    <a:pt x="8027" y="7659"/>
                    <a:pt x="7106" y="8403"/>
                    <a:pt x="7106" y="8403"/>
                  </a:cubicBezTo>
                  <a:close/>
                  <a:moveTo>
                    <a:pt x="20092" y="0"/>
                  </a:moveTo>
                  <a:cubicBezTo>
                    <a:pt x="19261" y="0"/>
                    <a:pt x="18585" y="359"/>
                    <a:pt x="18585" y="801"/>
                  </a:cubicBezTo>
                  <a:lnTo>
                    <a:pt x="18585" y="5149"/>
                  </a:lnTo>
                  <a:lnTo>
                    <a:pt x="16244" y="7038"/>
                  </a:lnTo>
                  <a:lnTo>
                    <a:pt x="12360" y="7038"/>
                  </a:lnTo>
                  <a:cubicBezTo>
                    <a:pt x="12423" y="6946"/>
                    <a:pt x="12461" y="6852"/>
                    <a:pt x="12461" y="6754"/>
                  </a:cubicBezTo>
                  <a:lnTo>
                    <a:pt x="12461" y="6271"/>
                  </a:lnTo>
                  <a:cubicBezTo>
                    <a:pt x="12803" y="6338"/>
                    <a:pt x="13166" y="6377"/>
                    <a:pt x="13552" y="6377"/>
                  </a:cubicBezTo>
                  <a:cubicBezTo>
                    <a:pt x="15282" y="6377"/>
                    <a:pt x="16679" y="5633"/>
                    <a:pt x="16679" y="4715"/>
                  </a:cubicBezTo>
                  <a:cubicBezTo>
                    <a:pt x="16679" y="3798"/>
                    <a:pt x="15282" y="3054"/>
                    <a:pt x="13552" y="3054"/>
                  </a:cubicBezTo>
                  <a:cubicBezTo>
                    <a:pt x="13166" y="3054"/>
                    <a:pt x="12803" y="3092"/>
                    <a:pt x="12461" y="3160"/>
                  </a:cubicBezTo>
                  <a:lnTo>
                    <a:pt x="12461" y="2166"/>
                  </a:lnTo>
                  <a:cubicBezTo>
                    <a:pt x="12461" y="1725"/>
                    <a:pt x="11785" y="1365"/>
                    <a:pt x="10956" y="1365"/>
                  </a:cubicBezTo>
                  <a:cubicBezTo>
                    <a:pt x="10119" y="1365"/>
                    <a:pt x="9448" y="1725"/>
                    <a:pt x="9448" y="2166"/>
                  </a:cubicBezTo>
                  <a:lnTo>
                    <a:pt x="9448" y="5895"/>
                  </a:lnTo>
                  <a:lnTo>
                    <a:pt x="8521" y="5149"/>
                  </a:lnTo>
                  <a:lnTo>
                    <a:pt x="8521" y="801"/>
                  </a:lnTo>
                  <a:cubicBezTo>
                    <a:pt x="8521" y="359"/>
                    <a:pt x="7848" y="0"/>
                    <a:pt x="7013" y="0"/>
                  </a:cubicBezTo>
                  <a:cubicBezTo>
                    <a:pt x="6184" y="0"/>
                    <a:pt x="5507" y="359"/>
                    <a:pt x="5507" y="801"/>
                  </a:cubicBezTo>
                  <a:lnTo>
                    <a:pt x="5507" y="4525"/>
                  </a:lnTo>
                  <a:cubicBezTo>
                    <a:pt x="5168" y="4458"/>
                    <a:pt x="4797" y="4419"/>
                    <a:pt x="4414" y="4419"/>
                  </a:cubicBezTo>
                  <a:cubicBezTo>
                    <a:pt x="4222" y="4419"/>
                    <a:pt x="4039" y="4428"/>
                    <a:pt x="3855" y="4446"/>
                  </a:cubicBezTo>
                  <a:lnTo>
                    <a:pt x="3855" y="2166"/>
                  </a:lnTo>
                  <a:cubicBezTo>
                    <a:pt x="3855" y="1725"/>
                    <a:pt x="3180" y="1365"/>
                    <a:pt x="2348" y="1365"/>
                  </a:cubicBezTo>
                  <a:cubicBezTo>
                    <a:pt x="1517" y="1365"/>
                    <a:pt x="842" y="1725"/>
                    <a:pt x="842" y="2166"/>
                  </a:cubicBezTo>
                  <a:lnTo>
                    <a:pt x="842" y="6515"/>
                  </a:lnTo>
                  <a:lnTo>
                    <a:pt x="113" y="7102"/>
                  </a:lnTo>
                  <a:lnTo>
                    <a:pt x="0" y="7009"/>
                  </a:lnTo>
                  <a:lnTo>
                    <a:pt x="0" y="10105"/>
                  </a:lnTo>
                  <a:lnTo>
                    <a:pt x="113" y="10012"/>
                  </a:lnTo>
                  <a:lnTo>
                    <a:pt x="681" y="10472"/>
                  </a:lnTo>
                  <a:lnTo>
                    <a:pt x="681" y="13971"/>
                  </a:lnTo>
                  <a:cubicBezTo>
                    <a:pt x="663" y="14021"/>
                    <a:pt x="652" y="14076"/>
                    <a:pt x="652" y="14130"/>
                  </a:cubicBezTo>
                  <a:lnTo>
                    <a:pt x="652" y="20799"/>
                  </a:lnTo>
                  <a:cubicBezTo>
                    <a:pt x="652" y="21242"/>
                    <a:pt x="1327" y="21600"/>
                    <a:pt x="2159" y="21600"/>
                  </a:cubicBezTo>
                  <a:cubicBezTo>
                    <a:pt x="2992" y="21600"/>
                    <a:pt x="3667" y="21242"/>
                    <a:pt x="3667" y="20799"/>
                  </a:cubicBezTo>
                  <a:lnTo>
                    <a:pt x="3667" y="15307"/>
                  </a:lnTo>
                  <a:lnTo>
                    <a:pt x="5166" y="15307"/>
                  </a:lnTo>
                  <a:lnTo>
                    <a:pt x="5166" y="20799"/>
                  </a:lnTo>
                  <a:cubicBezTo>
                    <a:pt x="5166" y="21242"/>
                    <a:pt x="5840" y="21600"/>
                    <a:pt x="6671" y="21600"/>
                  </a:cubicBezTo>
                  <a:cubicBezTo>
                    <a:pt x="7502" y="21600"/>
                    <a:pt x="8179" y="21242"/>
                    <a:pt x="8179" y="20799"/>
                  </a:cubicBezTo>
                  <a:lnTo>
                    <a:pt x="8179" y="14130"/>
                  </a:lnTo>
                  <a:cubicBezTo>
                    <a:pt x="8179" y="14076"/>
                    <a:pt x="8169" y="14021"/>
                    <a:pt x="8147" y="13971"/>
                  </a:cubicBezTo>
                  <a:lnTo>
                    <a:pt x="8147" y="10472"/>
                  </a:lnTo>
                  <a:lnTo>
                    <a:pt x="9818" y="9123"/>
                  </a:lnTo>
                  <a:lnTo>
                    <a:pt x="9818" y="12606"/>
                  </a:lnTo>
                  <a:cubicBezTo>
                    <a:pt x="9800" y="12659"/>
                    <a:pt x="9790" y="12711"/>
                    <a:pt x="9790" y="12764"/>
                  </a:cubicBezTo>
                  <a:lnTo>
                    <a:pt x="9790" y="19435"/>
                  </a:lnTo>
                  <a:cubicBezTo>
                    <a:pt x="9790" y="19878"/>
                    <a:pt x="10465" y="20236"/>
                    <a:pt x="11298" y="20236"/>
                  </a:cubicBezTo>
                  <a:cubicBezTo>
                    <a:pt x="12131" y="20236"/>
                    <a:pt x="12806" y="19878"/>
                    <a:pt x="12806" y="19435"/>
                  </a:cubicBezTo>
                  <a:lnTo>
                    <a:pt x="12806" y="13942"/>
                  </a:lnTo>
                  <a:lnTo>
                    <a:pt x="14304" y="13942"/>
                  </a:lnTo>
                  <a:lnTo>
                    <a:pt x="14304" y="19435"/>
                  </a:lnTo>
                  <a:cubicBezTo>
                    <a:pt x="14304" y="19878"/>
                    <a:pt x="14977" y="20236"/>
                    <a:pt x="15810" y="20236"/>
                  </a:cubicBezTo>
                  <a:cubicBezTo>
                    <a:pt x="16642" y="20236"/>
                    <a:pt x="17315" y="19878"/>
                    <a:pt x="17315" y="19435"/>
                  </a:cubicBezTo>
                  <a:lnTo>
                    <a:pt x="17315" y="12764"/>
                  </a:lnTo>
                  <a:cubicBezTo>
                    <a:pt x="17315" y="12711"/>
                    <a:pt x="17306" y="12659"/>
                    <a:pt x="17286" y="12606"/>
                  </a:cubicBezTo>
                  <a:lnTo>
                    <a:pt x="17286" y="9106"/>
                  </a:lnTo>
                  <a:lnTo>
                    <a:pt x="21351" y="5830"/>
                  </a:lnTo>
                  <a:cubicBezTo>
                    <a:pt x="21512" y="5699"/>
                    <a:pt x="21600" y="5546"/>
                    <a:pt x="21600" y="5389"/>
                  </a:cubicBezTo>
                  <a:lnTo>
                    <a:pt x="21600" y="801"/>
                  </a:lnTo>
                  <a:cubicBezTo>
                    <a:pt x="21600" y="359"/>
                    <a:pt x="20925" y="0"/>
                    <a:pt x="20092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4" name="Shape 10988"/>
            <p:cNvSpPr/>
            <p:nvPr/>
          </p:nvSpPr>
          <p:spPr>
            <a:xfrm>
              <a:off x="8024601" y="2843272"/>
              <a:ext cx="32352" cy="101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4" y="0"/>
                  </a:moveTo>
                  <a:cubicBezTo>
                    <a:pt x="21203" y="187"/>
                    <a:pt x="20886" y="375"/>
                    <a:pt x="20513" y="555"/>
                  </a:cubicBezTo>
                  <a:lnTo>
                    <a:pt x="0" y="10472"/>
                  </a:lnTo>
                  <a:lnTo>
                    <a:pt x="0" y="20792"/>
                  </a:lnTo>
                  <a:cubicBezTo>
                    <a:pt x="112" y="21030"/>
                    <a:pt x="155" y="21266"/>
                    <a:pt x="155" y="21504"/>
                  </a:cubicBezTo>
                  <a:lnTo>
                    <a:pt x="155" y="21581"/>
                  </a:lnTo>
                  <a:cubicBezTo>
                    <a:pt x="348" y="21587"/>
                    <a:pt x="540" y="21600"/>
                    <a:pt x="733" y="21600"/>
                  </a:cubicBezTo>
                  <a:cubicBezTo>
                    <a:pt x="3614" y="21600"/>
                    <a:pt x="5962" y="20856"/>
                    <a:pt x="5962" y="19934"/>
                  </a:cubicBezTo>
                  <a:lnTo>
                    <a:pt x="5962" y="8515"/>
                  </a:lnTo>
                  <a:lnTo>
                    <a:pt x="11154" y="8515"/>
                  </a:lnTo>
                  <a:lnTo>
                    <a:pt x="11154" y="19934"/>
                  </a:lnTo>
                  <a:cubicBezTo>
                    <a:pt x="11154" y="20856"/>
                    <a:pt x="13489" y="21600"/>
                    <a:pt x="16377" y="21600"/>
                  </a:cubicBezTo>
                  <a:cubicBezTo>
                    <a:pt x="19259" y="21600"/>
                    <a:pt x="21600" y="20856"/>
                    <a:pt x="21600" y="19934"/>
                  </a:cubicBezTo>
                  <a:lnTo>
                    <a:pt x="21600" y="6067"/>
                  </a:lnTo>
                  <a:cubicBezTo>
                    <a:pt x="21600" y="5955"/>
                    <a:pt x="21557" y="5842"/>
                    <a:pt x="21494" y="5737"/>
                  </a:cubicBezTo>
                  <a:cubicBezTo>
                    <a:pt x="21494" y="5737"/>
                    <a:pt x="21494" y="0"/>
                    <a:pt x="21494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5" name="Shape 10989"/>
            <p:cNvSpPr/>
            <p:nvPr/>
          </p:nvSpPr>
          <p:spPr>
            <a:xfrm>
              <a:off x="7981738" y="2748022"/>
              <a:ext cx="28520" cy="4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64" y="16701"/>
                  </a:moveTo>
                  <a:cubicBezTo>
                    <a:pt x="15612" y="17884"/>
                    <a:pt x="18944" y="19552"/>
                    <a:pt x="21600" y="21600"/>
                  </a:cubicBezTo>
                  <a:lnTo>
                    <a:pt x="21600" y="3811"/>
                  </a:lnTo>
                  <a:cubicBezTo>
                    <a:pt x="21600" y="1711"/>
                    <a:pt x="18944" y="0"/>
                    <a:pt x="15668" y="0"/>
                  </a:cubicBezTo>
                  <a:cubicBezTo>
                    <a:pt x="12399" y="0"/>
                    <a:pt x="9743" y="1711"/>
                    <a:pt x="9743" y="3811"/>
                  </a:cubicBezTo>
                  <a:lnTo>
                    <a:pt x="9743" y="4307"/>
                  </a:lnTo>
                  <a:cubicBezTo>
                    <a:pt x="8715" y="3750"/>
                    <a:pt x="7397" y="3396"/>
                    <a:pt x="5932" y="3396"/>
                  </a:cubicBezTo>
                  <a:cubicBezTo>
                    <a:pt x="2663" y="3396"/>
                    <a:pt x="0" y="5103"/>
                    <a:pt x="0" y="7210"/>
                  </a:cubicBezTo>
                  <a:lnTo>
                    <a:pt x="0" y="14793"/>
                  </a:lnTo>
                  <a:cubicBezTo>
                    <a:pt x="3431" y="14875"/>
                    <a:pt x="6714" y="15324"/>
                    <a:pt x="9743" y="16099"/>
                  </a:cubicBezTo>
                  <a:cubicBezTo>
                    <a:pt x="10462" y="16280"/>
                    <a:pt x="11173" y="16479"/>
                    <a:pt x="11864" y="1670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" name="Shape 10990"/>
            <p:cNvSpPr/>
            <p:nvPr/>
          </p:nvSpPr>
          <p:spPr>
            <a:xfrm>
              <a:off x="7815051" y="2662297"/>
              <a:ext cx="29019" cy="62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5" h="19587" extrusionOk="0">
                  <a:moveTo>
                    <a:pt x="10843" y="17084"/>
                  </a:moveTo>
                  <a:cubicBezTo>
                    <a:pt x="7847" y="18879"/>
                    <a:pt x="14520" y="20618"/>
                    <a:pt x="17483" y="18847"/>
                  </a:cubicBezTo>
                  <a:cubicBezTo>
                    <a:pt x="20711" y="16924"/>
                    <a:pt x="20852" y="14211"/>
                    <a:pt x="18184" y="12092"/>
                  </a:cubicBezTo>
                  <a:cubicBezTo>
                    <a:pt x="15298" y="9796"/>
                    <a:pt x="2691" y="5426"/>
                    <a:pt x="9653" y="2887"/>
                  </a:cubicBezTo>
                  <a:cubicBezTo>
                    <a:pt x="13517" y="1477"/>
                    <a:pt x="8046" y="-982"/>
                    <a:pt x="4221" y="416"/>
                  </a:cubicBezTo>
                  <a:cubicBezTo>
                    <a:pt x="-317" y="2072"/>
                    <a:pt x="-748" y="4607"/>
                    <a:pt x="833" y="7014"/>
                  </a:cubicBezTo>
                  <a:cubicBezTo>
                    <a:pt x="2942" y="10222"/>
                    <a:pt x="16751" y="13556"/>
                    <a:pt x="10843" y="1708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7" name="Shape 10991"/>
            <p:cNvSpPr/>
            <p:nvPr/>
          </p:nvSpPr>
          <p:spPr>
            <a:xfrm>
              <a:off x="8105563" y="2662297"/>
              <a:ext cx="30545" cy="6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62" h="20675" extrusionOk="0">
                  <a:moveTo>
                    <a:pt x="4783" y="20547"/>
                  </a:moveTo>
                  <a:cubicBezTo>
                    <a:pt x="9020" y="19650"/>
                    <a:pt x="11860" y="17200"/>
                    <a:pt x="12110" y="14526"/>
                  </a:cubicBezTo>
                  <a:cubicBezTo>
                    <a:pt x="12376" y="11639"/>
                    <a:pt x="7840" y="4211"/>
                    <a:pt x="15346" y="3761"/>
                  </a:cubicBezTo>
                  <a:cubicBezTo>
                    <a:pt x="19513" y="3507"/>
                    <a:pt x="18115" y="-229"/>
                    <a:pt x="13987" y="11"/>
                  </a:cubicBezTo>
                  <a:cubicBezTo>
                    <a:pt x="9102" y="308"/>
                    <a:pt x="6224" y="2519"/>
                    <a:pt x="4919" y="5161"/>
                  </a:cubicBezTo>
                  <a:cubicBezTo>
                    <a:pt x="3167" y="8676"/>
                    <a:pt x="9613" y="15488"/>
                    <a:pt x="1857" y="17130"/>
                  </a:cubicBezTo>
                  <a:cubicBezTo>
                    <a:pt x="-2087" y="17965"/>
                    <a:pt x="899" y="21371"/>
                    <a:pt x="4783" y="2054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8" name="Shape 10992"/>
            <p:cNvSpPr/>
            <p:nvPr/>
          </p:nvSpPr>
          <p:spPr>
            <a:xfrm>
              <a:off x="7900775" y="2676584"/>
              <a:ext cx="35195" cy="57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6" h="21041" extrusionOk="0">
                  <a:moveTo>
                    <a:pt x="2517" y="4007"/>
                  </a:moveTo>
                  <a:cubicBezTo>
                    <a:pt x="9328" y="4015"/>
                    <a:pt x="6384" y="12092"/>
                    <a:pt x="7066" y="15106"/>
                  </a:cubicBezTo>
                  <a:cubicBezTo>
                    <a:pt x="7694" y="17892"/>
                    <a:pt x="10618" y="20291"/>
                    <a:pt x="14559" y="20971"/>
                  </a:cubicBezTo>
                  <a:cubicBezTo>
                    <a:pt x="18170" y="21593"/>
                    <a:pt x="20334" y="17838"/>
                    <a:pt x="16669" y="17201"/>
                  </a:cubicBezTo>
                  <a:cubicBezTo>
                    <a:pt x="9455" y="15962"/>
                    <a:pt x="14196" y="8419"/>
                    <a:pt x="12095" y="4833"/>
                  </a:cubicBezTo>
                  <a:cubicBezTo>
                    <a:pt x="10520" y="2149"/>
                    <a:pt x="7606" y="1"/>
                    <a:pt x="3165" y="0"/>
                  </a:cubicBezTo>
                  <a:cubicBezTo>
                    <a:pt x="-569" y="-7"/>
                    <a:pt x="-1266" y="4005"/>
                    <a:pt x="2517" y="400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9" name="Shape 10993"/>
            <p:cNvSpPr/>
            <p:nvPr/>
          </p:nvSpPr>
          <p:spPr>
            <a:xfrm>
              <a:off x="8015075" y="2657534"/>
              <a:ext cx="33570" cy="6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7" h="19526" extrusionOk="0">
                  <a:moveTo>
                    <a:pt x="7504" y="17165"/>
                  </a:moveTo>
                  <a:cubicBezTo>
                    <a:pt x="3342" y="13210"/>
                    <a:pt x="15943" y="10660"/>
                    <a:pt x="18530" y="7524"/>
                  </a:cubicBezTo>
                  <a:cubicBezTo>
                    <a:pt x="20470" y="5169"/>
                    <a:pt x="20741" y="2555"/>
                    <a:pt x="17281" y="591"/>
                  </a:cubicBezTo>
                  <a:cubicBezTo>
                    <a:pt x="14363" y="-1063"/>
                    <a:pt x="9090" y="1104"/>
                    <a:pt x="12036" y="2778"/>
                  </a:cubicBezTo>
                  <a:cubicBezTo>
                    <a:pt x="17347" y="5793"/>
                    <a:pt x="5519" y="9469"/>
                    <a:pt x="2490" y="11627"/>
                  </a:cubicBezTo>
                  <a:cubicBezTo>
                    <a:pt x="-312" y="13625"/>
                    <a:pt x="-859" y="16394"/>
                    <a:pt x="1413" y="18558"/>
                  </a:cubicBezTo>
                  <a:cubicBezTo>
                    <a:pt x="3496" y="20537"/>
                    <a:pt x="9615" y="19181"/>
                    <a:pt x="7504" y="1716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0" name="Shape 10994"/>
            <p:cNvSpPr/>
            <p:nvPr/>
          </p:nvSpPr>
          <p:spPr>
            <a:xfrm>
              <a:off x="7924588" y="2652772"/>
              <a:ext cx="45300" cy="51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3" h="20962" extrusionOk="0">
                  <a:moveTo>
                    <a:pt x="2567" y="4685"/>
                  </a:moveTo>
                  <a:cubicBezTo>
                    <a:pt x="7972" y="3442"/>
                    <a:pt x="7904" y="12786"/>
                    <a:pt x="9290" y="15943"/>
                  </a:cubicBezTo>
                  <a:cubicBezTo>
                    <a:pt x="10572" y="18868"/>
                    <a:pt x="13565" y="20943"/>
                    <a:pt x="16883" y="20962"/>
                  </a:cubicBezTo>
                  <a:cubicBezTo>
                    <a:pt x="19924" y="20985"/>
                    <a:pt x="20585" y="16492"/>
                    <a:pt x="17496" y="16473"/>
                  </a:cubicBezTo>
                  <a:cubicBezTo>
                    <a:pt x="11426" y="16435"/>
                    <a:pt x="13068" y="7353"/>
                    <a:pt x="10400" y="3830"/>
                  </a:cubicBezTo>
                  <a:cubicBezTo>
                    <a:pt x="8393" y="1193"/>
                    <a:pt x="5476" y="-615"/>
                    <a:pt x="1958" y="196"/>
                  </a:cubicBezTo>
                  <a:cubicBezTo>
                    <a:pt x="-1015" y="876"/>
                    <a:pt x="-434" y="5371"/>
                    <a:pt x="2567" y="468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1" name="Shape 10995"/>
            <p:cNvSpPr/>
            <p:nvPr/>
          </p:nvSpPr>
          <p:spPr>
            <a:xfrm>
              <a:off x="7862676" y="2705160"/>
              <a:ext cx="15048" cy="1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089" y="21600"/>
                  </a:moveTo>
                  <a:cubicBezTo>
                    <a:pt x="18904" y="21600"/>
                    <a:pt x="18904" y="0"/>
                    <a:pt x="8089" y="0"/>
                  </a:cubicBezTo>
                  <a:cubicBezTo>
                    <a:pt x="-2696" y="0"/>
                    <a:pt x="-2696" y="21600"/>
                    <a:pt x="8089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2" name="Shape 10996"/>
            <p:cNvSpPr/>
            <p:nvPr/>
          </p:nvSpPr>
          <p:spPr>
            <a:xfrm>
              <a:off x="7786476" y="2686110"/>
              <a:ext cx="15055" cy="1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100" y="21600"/>
                  </a:moveTo>
                  <a:cubicBezTo>
                    <a:pt x="18900" y="21600"/>
                    <a:pt x="18900" y="0"/>
                    <a:pt x="8100" y="0"/>
                  </a:cubicBezTo>
                  <a:cubicBezTo>
                    <a:pt x="-2700" y="0"/>
                    <a:pt x="-2700" y="21600"/>
                    <a:pt x="810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3" name="Shape 10997"/>
            <p:cNvSpPr/>
            <p:nvPr/>
          </p:nvSpPr>
          <p:spPr>
            <a:xfrm>
              <a:off x="7996026" y="2667060"/>
              <a:ext cx="15048" cy="1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104" y="21600"/>
                  </a:moveTo>
                  <a:cubicBezTo>
                    <a:pt x="18899" y="21600"/>
                    <a:pt x="18899" y="0"/>
                    <a:pt x="8104" y="0"/>
                  </a:cubicBezTo>
                  <a:cubicBezTo>
                    <a:pt x="-2701" y="0"/>
                    <a:pt x="-2701" y="21600"/>
                    <a:pt x="8104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4" name="Shape 10998"/>
            <p:cNvSpPr/>
            <p:nvPr/>
          </p:nvSpPr>
          <p:spPr>
            <a:xfrm>
              <a:off x="7981738" y="2705159"/>
              <a:ext cx="15055" cy="15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100" y="21600"/>
                  </a:moveTo>
                  <a:cubicBezTo>
                    <a:pt x="18900" y="21600"/>
                    <a:pt x="18900" y="0"/>
                    <a:pt x="8100" y="0"/>
                  </a:cubicBezTo>
                  <a:cubicBezTo>
                    <a:pt x="-2700" y="0"/>
                    <a:pt x="-2700" y="21600"/>
                    <a:pt x="810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5" name="Shape 10999"/>
            <p:cNvSpPr/>
            <p:nvPr/>
          </p:nvSpPr>
          <p:spPr>
            <a:xfrm>
              <a:off x="8067463" y="2681347"/>
              <a:ext cx="15048" cy="1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089" y="21600"/>
                  </a:moveTo>
                  <a:cubicBezTo>
                    <a:pt x="18904" y="21600"/>
                    <a:pt x="18904" y="0"/>
                    <a:pt x="8089" y="0"/>
                  </a:cubicBezTo>
                  <a:cubicBezTo>
                    <a:pt x="-2696" y="0"/>
                    <a:pt x="-2696" y="21600"/>
                    <a:pt x="8089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6" name="Shape 11000"/>
            <p:cNvSpPr/>
            <p:nvPr/>
          </p:nvSpPr>
          <p:spPr>
            <a:xfrm>
              <a:off x="8157951" y="2700397"/>
              <a:ext cx="15055" cy="1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093" y="0"/>
                  </a:moveTo>
                  <a:cubicBezTo>
                    <a:pt x="-2697" y="0"/>
                    <a:pt x="-2697" y="21600"/>
                    <a:pt x="8093" y="21600"/>
                  </a:cubicBezTo>
                  <a:cubicBezTo>
                    <a:pt x="18903" y="21600"/>
                    <a:pt x="18903" y="0"/>
                    <a:pt x="8093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7" name="Shape 11001"/>
            <p:cNvSpPr/>
            <p:nvPr/>
          </p:nvSpPr>
          <p:spPr>
            <a:xfrm>
              <a:off x="7910300" y="2738497"/>
              <a:ext cx="136529" cy="321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600" extrusionOk="0">
                  <a:moveTo>
                    <a:pt x="16667" y="9866"/>
                  </a:moveTo>
                  <a:lnTo>
                    <a:pt x="21082" y="6989"/>
                  </a:lnTo>
                  <a:cubicBezTo>
                    <a:pt x="21286" y="6856"/>
                    <a:pt x="21394" y="6701"/>
                    <a:pt x="21394" y="6542"/>
                  </a:cubicBezTo>
                  <a:lnTo>
                    <a:pt x="21394" y="812"/>
                  </a:lnTo>
                  <a:cubicBezTo>
                    <a:pt x="21394" y="793"/>
                    <a:pt x="21391" y="773"/>
                    <a:pt x="21387" y="752"/>
                  </a:cubicBezTo>
                  <a:cubicBezTo>
                    <a:pt x="21315" y="332"/>
                    <a:pt x="20500" y="0"/>
                    <a:pt x="19502" y="0"/>
                  </a:cubicBezTo>
                  <a:cubicBezTo>
                    <a:pt x="18458" y="0"/>
                    <a:pt x="17612" y="363"/>
                    <a:pt x="17612" y="812"/>
                  </a:cubicBezTo>
                  <a:lnTo>
                    <a:pt x="17612" y="6298"/>
                  </a:lnTo>
                  <a:lnTo>
                    <a:pt x="16690" y="6898"/>
                  </a:lnTo>
                  <a:lnTo>
                    <a:pt x="14669" y="8213"/>
                  </a:lnTo>
                  <a:lnTo>
                    <a:pt x="7132" y="8213"/>
                  </a:lnTo>
                  <a:lnTo>
                    <a:pt x="3970" y="6781"/>
                  </a:lnTo>
                  <a:lnTo>
                    <a:pt x="4598" y="5659"/>
                  </a:lnTo>
                  <a:lnTo>
                    <a:pt x="4845" y="5219"/>
                  </a:lnTo>
                  <a:cubicBezTo>
                    <a:pt x="4845" y="5218"/>
                    <a:pt x="4845" y="5216"/>
                    <a:pt x="4846" y="5215"/>
                  </a:cubicBezTo>
                  <a:cubicBezTo>
                    <a:pt x="4858" y="5193"/>
                    <a:pt x="4866" y="5172"/>
                    <a:pt x="4874" y="5150"/>
                  </a:cubicBezTo>
                  <a:cubicBezTo>
                    <a:pt x="4875" y="5140"/>
                    <a:pt x="4881" y="5130"/>
                    <a:pt x="4882" y="5120"/>
                  </a:cubicBezTo>
                  <a:cubicBezTo>
                    <a:pt x="4907" y="5026"/>
                    <a:pt x="4893" y="4934"/>
                    <a:pt x="4846" y="4846"/>
                  </a:cubicBezTo>
                  <a:cubicBezTo>
                    <a:pt x="4799" y="4763"/>
                    <a:pt x="4726" y="4684"/>
                    <a:pt x="4624" y="4611"/>
                  </a:cubicBezTo>
                  <a:cubicBezTo>
                    <a:pt x="4372" y="4431"/>
                    <a:pt x="3958" y="4293"/>
                    <a:pt x="3447" y="4241"/>
                  </a:cubicBezTo>
                  <a:cubicBezTo>
                    <a:pt x="3434" y="4239"/>
                    <a:pt x="3420" y="4238"/>
                    <a:pt x="3409" y="4237"/>
                  </a:cubicBezTo>
                  <a:cubicBezTo>
                    <a:pt x="3272" y="4225"/>
                    <a:pt x="3138" y="4217"/>
                    <a:pt x="3001" y="4217"/>
                  </a:cubicBezTo>
                  <a:cubicBezTo>
                    <a:pt x="2993" y="4217"/>
                    <a:pt x="2988" y="4218"/>
                    <a:pt x="2980" y="4218"/>
                  </a:cubicBezTo>
                  <a:cubicBezTo>
                    <a:pt x="2136" y="4222"/>
                    <a:pt x="1373" y="4471"/>
                    <a:pt x="1164" y="4840"/>
                  </a:cubicBezTo>
                  <a:lnTo>
                    <a:pt x="1084" y="4983"/>
                  </a:lnTo>
                  <a:lnTo>
                    <a:pt x="962" y="5204"/>
                  </a:lnTo>
                  <a:lnTo>
                    <a:pt x="52" y="6830"/>
                  </a:lnTo>
                  <a:cubicBezTo>
                    <a:pt x="-95" y="7097"/>
                    <a:pt x="80" y="7378"/>
                    <a:pt x="518" y="7578"/>
                  </a:cubicBezTo>
                  <a:lnTo>
                    <a:pt x="3139" y="8765"/>
                  </a:lnTo>
                  <a:lnTo>
                    <a:pt x="4037" y="9172"/>
                  </a:lnTo>
                  <a:lnTo>
                    <a:pt x="6712" y="10385"/>
                  </a:lnTo>
                  <a:lnTo>
                    <a:pt x="6712" y="13156"/>
                  </a:lnTo>
                  <a:lnTo>
                    <a:pt x="6465" y="13286"/>
                  </a:lnTo>
                  <a:lnTo>
                    <a:pt x="4390" y="14375"/>
                  </a:lnTo>
                  <a:lnTo>
                    <a:pt x="428" y="16453"/>
                  </a:lnTo>
                  <a:cubicBezTo>
                    <a:pt x="-206" y="16786"/>
                    <a:pt x="-127" y="17272"/>
                    <a:pt x="609" y="17564"/>
                  </a:cubicBezTo>
                  <a:lnTo>
                    <a:pt x="5429" y="19475"/>
                  </a:lnTo>
                  <a:cubicBezTo>
                    <a:pt x="5792" y="19619"/>
                    <a:pt x="6253" y="19690"/>
                    <a:pt x="6712" y="19690"/>
                  </a:cubicBezTo>
                  <a:cubicBezTo>
                    <a:pt x="7220" y="19690"/>
                    <a:pt x="7731" y="19602"/>
                    <a:pt x="8101" y="19429"/>
                  </a:cubicBezTo>
                  <a:cubicBezTo>
                    <a:pt x="8809" y="19098"/>
                    <a:pt x="8763" y="18585"/>
                    <a:pt x="7994" y="18281"/>
                  </a:cubicBezTo>
                  <a:lnTo>
                    <a:pt x="4483" y="16890"/>
                  </a:lnTo>
                  <a:lnTo>
                    <a:pt x="7672" y="15217"/>
                  </a:lnTo>
                  <a:lnTo>
                    <a:pt x="12235" y="15217"/>
                  </a:lnTo>
                  <a:lnTo>
                    <a:pt x="12235" y="20788"/>
                  </a:lnTo>
                  <a:cubicBezTo>
                    <a:pt x="12235" y="21236"/>
                    <a:pt x="13083" y="21600"/>
                    <a:pt x="14126" y="21600"/>
                  </a:cubicBezTo>
                  <a:cubicBezTo>
                    <a:pt x="15170" y="21600"/>
                    <a:pt x="16018" y="21236"/>
                    <a:pt x="16018" y="20788"/>
                  </a:cubicBezTo>
                  <a:lnTo>
                    <a:pt x="16018" y="14023"/>
                  </a:lnTo>
                  <a:cubicBezTo>
                    <a:pt x="16018" y="13967"/>
                    <a:pt x="16004" y="13914"/>
                    <a:pt x="15981" y="13861"/>
                  </a:cubicBezTo>
                  <a:lnTo>
                    <a:pt x="15981" y="10311"/>
                  </a:lnTo>
                  <a:cubicBezTo>
                    <a:pt x="15981" y="10311"/>
                    <a:pt x="16667" y="9866"/>
                    <a:pt x="16667" y="986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8" name="Shape 11002"/>
            <p:cNvSpPr/>
            <p:nvPr/>
          </p:nvSpPr>
          <p:spPr>
            <a:xfrm>
              <a:off x="7953163" y="2790885"/>
              <a:ext cx="55690" cy="55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0" y="1651"/>
                  </a:moveTo>
                  <a:cubicBezTo>
                    <a:pt x="2349" y="3365"/>
                    <a:pt x="429" y="6260"/>
                    <a:pt x="69" y="9630"/>
                  </a:cubicBezTo>
                  <a:cubicBezTo>
                    <a:pt x="58" y="9688"/>
                    <a:pt x="58" y="9751"/>
                    <a:pt x="54" y="9809"/>
                  </a:cubicBezTo>
                  <a:cubicBezTo>
                    <a:pt x="25" y="10099"/>
                    <a:pt x="7" y="10391"/>
                    <a:pt x="7" y="10693"/>
                  </a:cubicBezTo>
                  <a:cubicBezTo>
                    <a:pt x="7" y="10729"/>
                    <a:pt x="0" y="10767"/>
                    <a:pt x="0" y="10805"/>
                  </a:cubicBezTo>
                  <a:cubicBezTo>
                    <a:pt x="0" y="11149"/>
                    <a:pt x="22" y="11490"/>
                    <a:pt x="58" y="11836"/>
                  </a:cubicBezTo>
                  <a:cubicBezTo>
                    <a:pt x="101" y="12338"/>
                    <a:pt x="195" y="12832"/>
                    <a:pt x="310" y="13316"/>
                  </a:cubicBezTo>
                  <a:cubicBezTo>
                    <a:pt x="1025" y="16312"/>
                    <a:pt x="2980" y="18831"/>
                    <a:pt x="5617" y="20278"/>
                  </a:cubicBezTo>
                  <a:cubicBezTo>
                    <a:pt x="6577" y="20801"/>
                    <a:pt x="7623" y="21185"/>
                    <a:pt x="8731" y="21400"/>
                  </a:cubicBezTo>
                  <a:cubicBezTo>
                    <a:pt x="9402" y="21530"/>
                    <a:pt x="10091" y="21600"/>
                    <a:pt x="10805" y="21600"/>
                  </a:cubicBezTo>
                  <a:cubicBezTo>
                    <a:pt x="15041" y="21600"/>
                    <a:pt x="18703" y="19150"/>
                    <a:pt x="20467" y="15589"/>
                  </a:cubicBezTo>
                  <a:cubicBezTo>
                    <a:pt x="20878" y="14757"/>
                    <a:pt x="21196" y="13875"/>
                    <a:pt x="21387" y="12942"/>
                  </a:cubicBezTo>
                  <a:cubicBezTo>
                    <a:pt x="21524" y="12253"/>
                    <a:pt x="21600" y="11535"/>
                    <a:pt x="21600" y="10805"/>
                  </a:cubicBezTo>
                  <a:cubicBezTo>
                    <a:pt x="21600" y="9957"/>
                    <a:pt x="21495" y="9139"/>
                    <a:pt x="21311" y="8355"/>
                  </a:cubicBezTo>
                  <a:cubicBezTo>
                    <a:pt x="20741" y="5901"/>
                    <a:pt x="19338" y="3769"/>
                    <a:pt x="17419" y="2282"/>
                  </a:cubicBezTo>
                  <a:cubicBezTo>
                    <a:pt x="17072" y="2008"/>
                    <a:pt x="16708" y="1764"/>
                    <a:pt x="16333" y="1541"/>
                  </a:cubicBezTo>
                  <a:cubicBezTo>
                    <a:pt x="15680" y="1147"/>
                    <a:pt x="14983" y="823"/>
                    <a:pt x="14251" y="572"/>
                  </a:cubicBezTo>
                  <a:cubicBezTo>
                    <a:pt x="13327" y="267"/>
                    <a:pt x="12353" y="83"/>
                    <a:pt x="11343" y="29"/>
                  </a:cubicBezTo>
                  <a:cubicBezTo>
                    <a:pt x="11166" y="16"/>
                    <a:pt x="10982" y="0"/>
                    <a:pt x="10805" y="0"/>
                  </a:cubicBezTo>
                  <a:cubicBezTo>
                    <a:pt x="9232" y="0"/>
                    <a:pt x="7746" y="341"/>
                    <a:pt x="6400" y="942"/>
                  </a:cubicBezTo>
                  <a:cubicBezTo>
                    <a:pt x="5938" y="1147"/>
                    <a:pt x="5502" y="1391"/>
                    <a:pt x="5080" y="165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9" name="Shape 11003"/>
            <p:cNvSpPr/>
            <p:nvPr/>
          </p:nvSpPr>
          <p:spPr>
            <a:xfrm>
              <a:off x="7143538" y="2695635"/>
              <a:ext cx="342503" cy="24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extrusionOk="0">
                  <a:moveTo>
                    <a:pt x="18832" y="9260"/>
                  </a:moveTo>
                  <a:lnTo>
                    <a:pt x="14845" y="9260"/>
                  </a:lnTo>
                  <a:lnTo>
                    <a:pt x="14845" y="6170"/>
                  </a:lnTo>
                  <a:lnTo>
                    <a:pt x="19149" y="6170"/>
                  </a:lnTo>
                  <a:cubicBezTo>
                    <a:pt x="19149" y="6170"/>
                    <a:pt x="18832" y="9260"/>
                    <a:pt x="18832" y="9260"/>
                  </a:cubicBezTo>
                  <a:close/>
                  <a:moveTo>
                    <a:pt x="18351" y="13885"/>
                  </a:moveTo>
                  <a:lnTo>
                    <a:pt x="14845" y="13885"/>
                  </a:lnTo>
                  <a:lnTo>
                    <a:pt x="14845" y="10805"/>
                  </a:lnTo>
                  <a:lnTo>
                    <a:pt x="18674" y="10805"/>
                  </a:lnTo>
                  <a:cubicBezTo>
                    <a:pt x="18674" y="10805"/>
                    <a:pt x="18351" y="13885"/>
                    <a:pt x="18351" y="13885"/>
                  </a:cubicBezTo>
                  <a:close/>
                  <a:moveTo>
                    <a:pt x="13724" y="9260"/>
                  </a:moveTo>
                  <a:lnTo>
                    <a:pt x="10359" y="9260"/>
                  </a:lnTo>
                  <a:lnTo>
                    <a:pt x="10359" y="6170"/>
                  </a:lnTo>
                  <a:lnTo>
                    <a:pt x="13724" y="6170"/>
                  </a:lnTo>
                  <a:cubicBezTo>
                    <a:pt x="13724" y="6170"/>
                    <a:pt x="13724" y="9260"/>
                    <a:pt x="13724" y="9260"/>
                  </a:cubicBezTo>
                  <a:close/>
                  <a:moveTo>
                    <a:pt x="13724" y="13885"/>
                  </a:moveTo>
                  <a:lnTo>
                    <a:pt x="10359" y="13885"/>
                  </a:lnTo>
                  <a:lnTo>
                    <a:pt x="10359" y="10805"/>
                  </a:lnTo>
                  <a:lnTo>
                    <a:pt x="13724" y="10805"/>
                  </a:lnTo>
                  <a:cubicBezTo>
                    <a:pt x="13724" y="10805"/>
                    <a:pt x="13724" y="13885"/>
                    <a:pt x="13724" y="13885"/>
                  </a:cubicBezTo>
                  <a:close/>
                  <a:moveTo>
                    <a:pt x="9245" y="9260"/>
                  </a:moveTo>
                  <a:lnTo>
                    <a:pt x="5880" y="9260"/>
                  </a:lnTo>
                  <a:cubicBezTo>
                    <a:pt x="5820" y="9260"/>
                    <a:pt x="5771" y="9283"/>
                    <a:pt x="5716" y="9304"/>
                  </a:cubicBezTo>
                  <a:lnTo>
                    <a:pt x="5338" y="6170"/>
                  </a:lnTo>
                  <a:lnTo>
                    <a:pt x="9245" y="6170"/>
                  </a:lnTo>
                  <a:cubicBezTo>
                    <a:pt x="9245" y="6170"/>
                    <a:pt x="9245" y="9260"/>
                    <a:pt x="9245" y="9260"/>
                  </a:cubicBezTo>
                  <a:close/>
                  <a:moveTo>
                    <a:pt x="9245" y="13885"/>
                  </a:moveTo>
                  <a:lnTo>
                    <a:pt x="6269" y="13885"/>
                  </a:lnTo>
                  <a:lnTo>
                    <a:pt x="5897" y="10805"/>
                  </a:lnTo>
                  <a:lnTo>
                    <a:pt x="9245" y="10805"/>
                  </a:lnTo>
                  <a:cubicBezTo>
                    <a:pt x="9245" y="10805"/>
                    <a:pt x="9245" y="13885"/>
                    <a:pt x="9245" y="13885"/>
                  </a:cubicBezTo>
                  <a:close/>
                  <a:moveTo>
                    <a:pt x="21288" y="3617"/>
                  </a:moveTo>
                  <a:cubicBezTo>
                    <a:pt x="21075" y="3277"/>
                    <a:pt x="20768" y="3090"/>
                    <a:pt x="20446" y="3090"/>
                  </a:cubicBezTo>
                  <a:lnTo>
                    <a:pt x="4961" y="3090"/>
                  </a:lnTo>
                  <a:lnTo>
                    <a:pt x="4749" y="1289"/>
                  </a:lnTo>
                  <a:cubicBezTo>
                    <a:pt x="4655" y="542"/>
                    <a:pt x="4190" y="0"/>
                    <a:pt x="3644" y="0"/>
                  </a:cubicBezTo>
                  <a:lnTo>
                    <a:pt x="1121" y="0"/>
                  </a:lnTo>
                  <a:cubicBezTo>
                    <a:pt x="503" y="0"/>
                    <a:pt x="0" y="692"/>
                    <a:pt x="0" y="1545"/>
                  </a:cubicBezTo>
                  <a:cubicBezTo>
                    <a:pt x="0" y="2395"/>
                    <a:pt x="503" y="3090"/>
                    <a:pt x="1121" y="3090"/>
                  </a:cubicBezTo>
                  <a:lnTo>
                    <a:pt x="2692" y="3090"/>
                  </a:lnTo>
                  <a:lnTo>
                    <a:pt x="4775" y="20311"/>
                  </a:lnTo>
                  <a:cubicBezTo>
                    <a:pt x="4786" y="20380"/>
                    <a:pt x="4809" y="20440"/>
                    <a:pt x="4824" y="20500"/>
                  </a:cubicBezTo>
                  <a:cubicBezTo>
                    <a:pt x="4847" y="20582"/>
                    <a:pt x="4858" y="20658"/>
                    <a:pt x="4885" y="20734"/>
                  </a:cubicBezTo>
                  <a:cubicBezTo>
                    <a:pt x="4923" y="20839"/>
                    <a:pt x="4972" y="20922"/>
                    <a:pt x="5021" y="21012"/>
                  </a:cubicBezTo>
                  <a:cubicBezTo>
                    <a:pt x="5053" y="21073"/>
                    <a:pt x="5087" y="21133"/>
                    <a:pt x="5125" y="21186"/>
                  </a:cubicBezTo>
                  <a:cubicBezTo>
                    <a:pt x="5191" y="21268"/>
                    <a:pt x="5268" y="21329"/>
                    <a:pt x="5343" y="21389"/>
                  </a:cubicBezTo>
                  <a:cubicBezTo>
                    <a:pt x="5388" y="21420"/>
                    <a:pt x="5421" y="21464"/>
                    <a:pt x="5470" y="21487"/>
                  </a:cubicBezTo>
                  <a:cubicBezTo>
                    <a:pt x="5601" y="21555"/>
                    <a:pt x="5738" y="21600"/>
                    <a:pt x="5880" y="21600"/>
                  </a:cubicBezTo>
                  <a:lnTo>
                    <a:pt x="18203" y="21600"/>
                  </a:lnTo>
                  <a:cubicBezTo>
                    <a:pt x="18821" y="21600"/>
                    <a:pt x="19324" y="20914"/>
                    <a:pt x="19324" y="20055"/>
                  </a:cubicBezTo>
                  <a:cubicBezTo>
                    <a:pt x="19324" y="19203"/>
                    <a:pt x="18821" y="18519"/>
                    <a:pt x="18203" y="18519"/>
                  </a:cubicBezTo>
                  <a:lnTo>
                    <a:pt x="6832" y="18519"/>
                  </a:lnTo>
                  <a:lnTo>
                    <a:pt x="6646" y="16974"/>
                  </a:lnTo>
                  <a:lnTo>
                    <a:pt x="19324" y="16974"/>
                  </a:lnTo>
                  <a:cubicBezTo>
                    <a:pt x="19882" y="16974"/>
                    <a:pt x="20353" y="16410"/>
                    <a:pt x="20435" y="15648"/>
                  </a:cubicBezTo>
                  <a:lnTo>
                    <a:pt x="21551" y="4845"/>
                  </a:lnTo>
                  <a:cubicBezTo>
                    <a:pt x="21600" y="4399"/>
                    <a:pt x="21502" y="3956"/>
                    <a:pt x="21288" y="361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0" name="Shape 11004"/>
            <p:cNvSpPr/>
            <p:nvPr/>
          </p:nvSpPr>
          <p:spPr>
            <a:xfrm>
              <a:off x="7238788" y="2962335"/>
              <a:ext cx="5343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6" y="0"/>
                  </a:moveTo>
                  <a:cubicBezTo>
                    <a:pt x="4846" y="0"/>
                    <a:pt x="0" y="4855"/>
                    <a:pt x="0" y="10801"/>
                  </a:cubicBezTo>
                  <a:cubicBezTo>
                    <a:pt x="0" y="16781"/>
                    <a:pt x="4846" y="21600"/>
                    <a:pt x="10776" y="21600"/>
                  </a:cubicBezTo>
                  <a:cubicBezTo>
                    <a:pt x="16746" y="21600"/>
                    <a:pt x="21600" y="16781"/>
                    <a:pt x="21600" y="10801"/>
                  </a:cubicBezTo>
                  <a:cubicBezTo>
                    <a:pt x="21600" y="4855"/>
                    <a:pt x="16746" y="0"/>
                    <a:pt x="10776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1" name="Shape 11005"/>
            <p:cNvSpPr/>
            <p:nvPr/>
          </p:nvSpPr>
          <p:spPr>
            <a:xfrm>
              <a:off x="7395951" y="2962335"/>
              <a:ext cx="53420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0"/>
                  </a:moveTo>
                  <a:cubicBezTo>
                    <a:pt x="4848" y="0"/>
                    <a:pt x="0" y="4855"/>
                    <a:pt x="0" y="10801"/>
                  </a:cubicBezTo>
                  <a:cubicBezTo>
                    <a:pt x="0" y="16781"/>
                    <a:pt x="4848" y="21600"/>
                    <a:pt x="10817" y="21600"/>
                  </a:cubicBezTo>
                  <a:cubicBezTo>
                    <a:pt x="16756" y="21600"/>
                    <a:pt x="21600" y="16781"/>
                    <a:pt x="21600" y="10801"/>
                  </a:cubicBezTo>
                  <a:cubicBezTo>
                    <a:pt x="21600" y="4855"/>
                    <a:pt x="16756" y="0"/>
                    <a:pt x="1081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2" name="Shape 11006"/>
            <p:cNvSpPr/>
            <p:nvPr/>
          </p:nvSpPr>
          <p:spPr>
            <a:xfrm>
              <a:off x="6386301" y="2714685"/>
              <a:ext cx="316176" cy="6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1" y="21600"/>
                  </a:moveTo>
                  <a:lnTo>
                    <a:pt x="19510" y="21600"/>
                  </a:lnTo>
                  <a:cubicBezTo>
                    <a:pt x="20659" y="21600"/>
                    <a:pt x="21600" y="16740"/>
                    <a:pt x="21600" y="10803"/>
                  </a:cubicBezTo>
                  <a:cubicBezTo>
                    <a:pt x="21600" y="4863"/>
                    <a:pt x="20659" y="0"/>
                    <a:pt x="19510" y="0"/>
                  </a:cubicBezTo>
                  <a:lnTo>
                    <a:pt x="2091" y="0"/>
                  </a:lnTo>
                  <a:cubicBezTo>
                    <a:pt x="940" y="0"/>
                    <a:pt x="0" y="4863"/>
                    <a:pt x="0" y="10803"/>
                  </a:cubicBezTo>
                  <a:cubicBezTo>
                    <a:pt x="0" y="16740"/>
                    <a:pt x="940" y="21600"/>
                    <a:pt x="2091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3" name="Shape 11007"/>
            <p:cNvSpPr/>
            <p:nvPr/>
          </p:nvSpPr>
          <p:spPr>
            <a:xfrm>
              <a:off x="6386301" y="2824222"/>
              <a:ext cx="316176" cy="6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0" y="0"/>
                  </a:moveTo>
                  <a:lnTo>
                    <a:pt x="2091" y="0"/>
                  </a:lnTo>
                  <a:cubicBezTo>
                    <a:pt x="940" y="0"/>
                    <a:pt x="0" y="4862"/>
                    <a:pt x="0" y="10802"/>
                  </a:cubicBezTo>
                  <a:cubicBezTo>
                    <a:pt x="0" y="16741"/>
                    <a:pt x="940" y="21600"/>
                    <a:pt x="2091" y="21600"/>
                  </a:cubicBezTo>
                  <a:lnTo>
                    <a:pt x="19510" y="21600"/>
                  </a:lnTo>
                  <a:cubicBezTo>
                    <a:pt x="20659" y="21600"/>
                    <a:pt x="21600" y="16741"/>
                    <a:pt x="21600" y="10802"/>
                  </a:cubicBezTo>
                  <a:cubicBezTo>
                    <a:pt x="21600" y="4862"/>
                    <a:pt x="20659" y="0"/>
                    <a:pt x="1951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4" name="Shape 11008"/>
            <p:cNvSpPr/>
            <p:nvPr/>
          </p:nvSpPr>
          <p:spPr>
            <a:xfrm>
              <a:off x="6386301" y="2938522"/>
              <a:ext cx="316176" cy="6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0" y="0"/>
                  </a:moveTo>
                  <a:lnTo>
                    <a:pt x="2091" y="0"/>
                  </a:lnTo>
                  <a:cubicBezTo>
                    <a:pt x="940" y="0"/>
                    <a:pt x="0" y="4858"/>
                    <a:pt x="0" y="10800"/>
                  </a:cubicBezTo>
                  <a:cubicBezTo>
                    <a:pt x="0" y="16742"/>
                    <a:pt x="940" y="21600"/>
                    <a:pt x="2091" y="21600"/>
                  </a:cubicBezTo>
                  <a:lnTo>
                    <a:pt x="19510" y="21600"/>
                  </a:lnTo>
                  <a:cubicBezTo>
                    <a:pt x="20659" y="21600"/>
                    <a:pt x="21600" y="16742"/>
                    <a:pt x="21600" y="10800"/>
                  </a:cubicBezTo>
                  <a:cubicBezTo>
                    <a:pt x="21600" y="4858"/>
                    <a:pt x="20659" y="0"/>
                    <a:pt x="1951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5" name="Shape 11009"/>
            <p:cNvSpPr/>
            <p:nvPr/>
          </p:nvSpPr>
          <p:spPr>
            <a:xfrm>
              <a:off x="5843376" y="2757547"/>
              <a:ext cx="105654" cy="105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68" y="21600"/>
                    <a:pt x="21600" y="16767"/>
                    <a:pt x="21600" y="10796"/>
                  </a:cubicBezTo>
                  <a:cubicBezTo>
                    <a:pt x="21600" y="4832"/>
                    <a:pt x="16768" y="0"/>
                    <a:pt x="10800" y="0"/>
                  </a:cubicBezTo>
                  <a:cubicBezTo>
                    <a:pt x="4837" y="0"/>
                    <a:pt x="0" y="4832"/>
                    <a:pt x="0" y="10801"/>
                  </a:cubicBezTo>
                  <a:cubicBezTo>
                    <a:pt x="0" y="16767"/>
                    <a:pt x="4837" y="21600"/>
                    <a:pt x="1080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6" name="Shape 11010"/>
            <p:cNvSpPr/>
            <p:nvPr/>
          </p:nvSpPr>
          <p:spPr>
            <a:xfrm>
              <a:off x="5933863" y="2705160"/>
              <a:ext cx="105610" cy="10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30" y="20581"/>
                  </a:moveTo>
                  <a:cubicBezTo>
                    <a:pt x="7619" y="21228"/>
                    <a:pt x="9162" y="21600"/>
                    <a:pt x="10796" y="21600"/>
                  </a:cubicBezTo>
                  <a:cubicBezTo>
                    <a:pt x="16762" y="21600"/>
                    <a:pt x="21600" y="16767"/>
                    <a:pt x="21600" y="10802"/>
                  </a:cubicBezTo>
                  <a:cubicBezTo>
                    <a:pt x="21600" y="4834"/>
                    <a:pt x="16762" y="0"/>
                    <a:pt x="10796" y="0"/>
                  </a:cubicBezTo>
                  <a:cubicBezTo>
                    <a:pt x="4885" y="0"/>
                    <a:pt x="90" y="4746"/>
                    <a:pt x="0" y="10636"/>
                  </a:cubicBezTo>
                  <a:cubicBezTo>
                    <a:pt x="3408" y="12772"/>
                    <a:pt x="5795" y="16382"/>
                    <a:pt x="6230" y="2058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7" name="Shape 11011"/>
            <p:cNvSpPr/>
            <p:nvPr/>
          </p:nvSpPr>
          <p:spPr>
            <a:xfrm>
              <a:off x="5752888" y="2705159"/>
              <a:ext cx="105661" cy="105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2913" y="21600"/>
                    <a:pt x="14878" y="20981"/>
                    <a:pt x="16542" y="19929"/>
                  </a:cubicBezTo>
                  <a:cubicBezTo>
                    <a:pt x="17072" y="16480"/>
                    <a:pt x="18925" y="13459"/>
                    <a:pt x="21567" y="11405"/>
                  </a:cubicBezTo>
                  <a:cubicBezTo>
                    <a:pt x="21577" y="11205"/>
                    <a:pt x="21600" y="11006"/>
                    <a:pt x="21600" y="10800"/>
                  </a:cubicBezTo>
                  <a:cubicBezTo>
                    <a:pt x="21600" y="4837"/>
                    <a:pt x="16763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3"/>
                    <a:pt x="4837" y="21600"/>
                    <a:pt x="10800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8" name="Shape 11012"/>
            <p:cNvSpPr/>
            <p:nvPr/>
          </p:nvSpPr>
          <p:spPr>
            <a:xfrm>
              <a:off x="5805276" y="2867084"/>
              <a:ext cx="180080" cy="139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13487" y="0"/>
                  </a:moveTo>
                  <a:lnTo>
                    <a:pt x="8112" y="0"/>
                  </a:lnTo>
                  <a:cubicBezTo>
                    <a:pt x="3640" y="0"/>
                    <a:pt x="0" y="4705"/>
                    <a:pt x="0" y="10487"/>
                  </a:cubicBezTo>
                  <a:lnTo>
                    <a:pt x="0" y="18987"/>
                  </a:lnTo>
                  <a:lnTo>
                    <a:pt x="18" y="19119"/>
                  </a:lnTo>
                  <a:lnTo>
                    <a:pt x="471" y="19302"/>
                  </a:lnTo>
                  <a:cubicBezTo>
                    <a:pt x="4738" y="21025"/>
                    <a:pt x="8447" y="21600"/>
                    <a:pt x="11500" y="21600"/>
                  </a:cubicBezTo>
                  <a:cubicBezTo>
                    <a:pt x="17461" y="21600"/>
                    <a:pt x="20915" y="19404"/>
                    <a:pt x="21130" y="19263"/>
                  </a:cubicBezTo>
                  <a:lnTo>
                    <a:pt x="21552" y="18987"/>
                  </a:lnTo>
                  <a:lnTo>
                    <a:pt x="21597" y="18987"/>
                  </a:lnTo>
                  <a:lnTo>
                    <a:pt x="21597" y="10487"/>
                  </a:lnTo>
                  <a:cubicBezTo>
                    <a:pt x="21600" y="4705"/>
                    <a:pt x="17959" y="0"/>
                    <a:pt x="1348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9" name="Shape 11013"/>
            <p:cNvSpPr/>
            <p:nvPr/>
          </p:nvSpPr>
          <p:spPr>
            <a:xfrm>
              <a:off x="5943388" y="2814697"/>
              <a:ext cx="132218" cy="13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0"/>
                  </a:moveTo>
                  <a:lnTo>
                    <a:pt x="3285" y="0"/>
                  </a:lnTo>
                  <a:cubicBezTo>
                    <a:pt x="3205" y="2759"/>
                    <a:pt x="1965" y="5251"/>
                    <a:pt x="0" y="7040"/>
                  </a:cubicBezTo>
                  <a:cubicBezTo>
                    <a:pt x="5419" y="8569"/>
                    <a:pt x="9380" y="13340"/>
                    <a:pt x="9380" y="18980"/>
                  </a:cubicBezTo>
                  <a:lnTo>
                    <a:pt x="9380" y="21600"/>
                  </a:lnTo>
                  <a:cubicBezTo>
                    <a:pt x="16556" y="21350"/>
                    <a:pt x="20688" y="19419"/>
                    <a:pt x="20962" y="19290"/>
                  </a:cubicBezTo>
                  <a:lnTo>
                    <a:pt x="21535" y="19011"/>
                  </a:lnTo>
                  <a:lnTo>
                    <a:pt x="21600" y="19011"/>
                  </a:lnTo>
                  <a:lnTo>
                    <a:pt x="21600" y="10499"/>
                  </a:lnTo>
                  <a:cubicBezTo>
                    <a:pt x="21600" y="4708"/>
                    <a:pt x="16641" y="0"/>
                    <a:pt x="1054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0" name="Shape 11014"/>
            <p:cNvSpPr/>
            <p:nvPr/>
          </p:nvSpPr>
          <p:spPr>
            <a:xfrm>
              <a:off x="5714788" y="2814697"/>
              <a:ext cx="137508" cy="13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057"/>
                  </a:moveTo>
                  <a:cubicBezTo>
                    <a:pt x="19720" y="5270"/>
                    <a:pt x="18530" y="2789"/>
                    <a:pt x="18444" y="37"/>
                  </a:cubicBezTo>
                  <a:cubicBezTo>
                    <a:pt x="18185" y="20"/>
                    <a:pt x="17927" y="0"/>
                    <a:pt x="17666" y="0"/>
                  </a:cubicBezTo>
                  <a:lnTo>
                    <a:pt x="10625" y="0"/>
                  </a:lnTo>
                  <a:cubicBezTo>
                    <a:pt x="4764" y="0"/>
                    <a:pt x="0" y="4719"/>
                    <a:pt x="0" y="10523"/>
                  </a:cubicBezTo>
                  <a:lnTo>
                    <a:pt x="0" y="19055"/>
                  </a:lnTo>
                  <a:lnTo>
                    <a:pt x="20" y="19188"/>
                  </a:lnTo>
                  <a:lnTo>
                    <a:pt x="613" y="19374"/>
                  </a:lnTo>
                  <a:cubicBezTo>
                    <a:pt x="5098" y="20760"/>
                    <a:pt x="9101" y="21399"/>
                    <a:pt x="12580" y="21600"/>
                  </a:cubicBezTo>
                  <a:lnTo>
                    <a:pt x="12580" y="19025"/>
                  </a:lnTo>
                  <a:cubicBezTo>
                    <a:pt x="12580" y="13371"/>
                    <a:pt x="16389" y="8589"/>
                    <a:pt x="21600" y="705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1" name="Shape 11015"/>
            <p:cNvSpPr/>
            <p:nvPr/>
          </p:nvSpPr>
          <p:spPr>
            <a:xfrm>
              <a:off x="4938500" y="2705160"/>
              <a:ext cx="296928" cy="29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21544" y="17047"/>
                  </a:moveTo>
                  <a:cubicBezTo>
                    <a:pt x="21483" y="16742"/>
                    <a:pt x="21293" y="16490"/>
                    <a:pt x="20973" y="16292"/>
                  </a:cubicBezTo>
                  <a:lnTo>
                    <a:pt x="16570" y="13683"/>
                  </a:lnTo>
                  <a:lnTo>
                    <a:pt x="16547" y="13683"/>
                  </a:lnTo>
                  <a:cubicBezTo>
                    <a:pt x="16395" y="13591"/>
                    <a:pt x="16189" y="13546"/>
                    <a:pt x="15931" y="13546"/>
                  </a:cubicBezTo>
                  <a:cubicBezTo>
                    <a:pt x="15566" y="13546"/>
                    <a:pt x="15246" y="13668"/>
                    <a:pt x="14972" y="13912"/>
                  </a:cubicBezTo>
                  <a:lnTo>
                    <a:pt x="13672" y="15239"/>
                  </a:lnTo>
                  <a:cubicBezTo>
                    <a:pt x="13641" y="15270"/>
                    <a:pt x="13592" y="15296"/>
                    <a:pt x="13523" y="15319"/>
                  </a:cubicBezTo>
                  <a:cubicBezTo>
                    <a:pt x="13455" y="15342"/>
                    <a:pt x="13405" y="15354"/>
                    <a:pt x="13375" y="15354"/>
                  </a:cubicBezTo>
                  <a:lnTo>
                    <a:pt x="13090" y="15296"/>
                  </a:lnTo>
                  <a:cubicBezTo>
                    <a:pt x="12900" y="15258"/>
                    <a:pt x="12626" y="15147"/>
                    <a:pt x="12268" y="14964"/>
                  </a:cubicBezTo>
                  <a:cubicBezTo>
                    <a:pt x="11911" y="14781"/>
                    <a:pt x="11466" y="14495"/>
                    <a:pt x="10934" y="14107"/>
                  </a:cubicBezTo>
                  <a:cubicBezTo>
                    <a:pt x="10401" y="13717"/>
                    <a:pt x="9793" y="13172"/>
                    <a:pt x="9108" y="12470"/>
                  </a:cubicBezTo>
                  <a:cubicBezTo>
                    <a:pt x="8408" y="11784"/>
                    <a:pt x="7869" y="11177"/>
                    <a:pt x="7488" y="10651"/>
                  </a:cubicBezTo>
                  <a:cubicBezTo>
                    <a:pt x="7108" y="10125"/>
                    <a:pt x="6826" y="9679"/>
                    <a:pt x="6644" y="9313"/>
                  </a:cubicBezTo>
                  <a:cubicBezTo>
                    <a:pt x="6431" y="8901"/>
                    <a:pt x="6294" y="8534"/>
                    <a:pt x="6233" y="8214"/>
                  </a:cubicBezTo>
                  <a:cubicBezTo>
                    <a:pt x="6233" y="8168"/>
                    <a:pt x="6245" y="8112"/>
                    <a:pt x="6267" y="8043"/>
                  </a:cubicBezTo>
                  <a:cubicBezTo>
                    <a:pt x="6290" y="7974"/>
                    <a:pt x="6317" y="7925"/>
                    <a:pt x="6347" y="7894"/>
                  </a:cubicBezTo>
                  <a:lnTo>
                    <a:pt x="7465" y="6773"/>
                  </a:lnTo>
                  <a:cubicBezTo>
                    <a:pt x="7663" y="6574"/>
                    <a:pt x="7793" y="6330"/>
                    <a:pt x="7853" y="6040"/>
                  </a:cubicBezTo>
                  <a:cubicBezTo>
                    <a:pt x="7914" y="5750"/>
                    <a:pt x="7876" y="5483"/>
                    <a:pt x="7739" y="5240"/>
                  </a:cubicBezTo>
                  <a:lnTo>
                    <a:pt x="5298" y="595"/>
                  </a:lnTo>
                  <a:cubicBezTo>
                    <a:pt x="5191" y="427"/>
                    <a:pt x="5062" y="286"/>
                    <a:pt x="4910" y="171"/>
                  </a:cubicBezTo>
                  <a:cubicBezTo>
                    <a:pt x="4758" y="57"/>
                    <a:pt x="4583" y="0"/>
                    <a:pt x="4385" y="0"/>
                  </a:cubicBezTo>
                  <a:cubicBezTo>
                    <a:pt x="4111" y="0"/>
                    <a:pt x="3868" y="107"/>
                    <a:pt x="3655" y="320"/>
                  </a:cubicBezTo>
                  <a:lnTo>
                    <a:pt x="620" y="3363"/>
                  </a:lnTo>
                  <a:cubicBezTo>
                    <a:pt x="468" y="3501"/>
                    <a:pt x="339" y="3679"/>
                    <a:pt x="232" y="3902"/>
                  </a:cubicBezTo>
                  <a:cubicBezTo>
                    <a:pt x="126" y="4122"/>
                    <a:pt x="58" y="4339"/>
                    <a:pt x="27" y="4553"/>
                  </a:cubicBezTo>
                  <a:cubicBezTo>
                    <a:pt x="27" y="4584"/>
                    <a:pt x="19" y="4736"/>
                    <a:pt x="4" y="5011"/>
                  </a:cubicBezTo>
                  <a:cubicBezTo>
                    <a:pt x="-11" y="5285"/>
                    <a:pt x="19" y="5663"/>
                    <a:pt x="95" y="6143"/>
                  </a:cubicBezTo>
                  <a:cubicBezTo>
                    <a:pt x="172" y="6624"/>
                    <a:pt x="316" y="7196"/>
                    <a:pt x="529" y="7859"/>
                  </a:cubicBezTo>
                  <a:cubicBezTo>
                    <a:pt x="742" y="8523"/>
                    <a:pt x="1062" y="9263"/>
                    <a:pt x="1487" y="10080"/>
                  </a:cubicBezTo>
                  <a:cubicBezTo>
                    <a:pt x="1913" y="10895"/>
                    <a:pt x="2476" y="11784"/>
                    <a:pt x="3176" y="12744"/>
                  </a:cubicBezTo>
                  <a:cubicBezTo>
                    <a:pt x="3875" y="13706"/>
                    <a:pt x="4758" y="14713"/>
                    <a:pt x="5823" y="15766"/>
                  </a:cubicBezTo>
                  <a:cubicBezTo>
                    <a:pt x="7161" y="17123"/>
                    <a:pt x="8424" y="18191"/>
                    <a:pt x="9610" y="18969"/>
                  </a:cubicBezTo>
                  <a:cubicBezTo>
                    <a:pt x="10797" y="19746"/>
                    <a:pt x="11858" y="20330"/>
                    <a:pt x="12793" y="20719"/>
                  </a:cubicBezTo>
                  <a:cubicBezTo>
                    <a:pt x="13729" y="21108"/>
                    <a:pt x="14520" y="21352"/>
                    <a:pt x="15166" y="21451"/>
                  </a:cubicBezTo>
                  <a:cubicBezTo>
                    <a:pt x="15813" y="21551"/>
                    <a:pt x="16281" y="21600"/>
                    <a:pt x="16570" y="21600"/>
                  </a:cubicBezTo>
                  <a:cubicBezTo>
                    <a:pt x="16691" y="21600"/>
                    <a:pt x="16790" y="21597"/>
                    <a:pt x="16866" y="21589"/>
                  </a:cubicBezTo>
                  <a:cubicBezTo>
                    <a:pt x="16942" y="21581"/>
                    <a:pt x="16988" y="21577"/>
                    <a:pt x="17003" y="21577"/>
                  </a:cubicBezTo>
                  <a:cubicBezTo>
                    <a:pt x="17216" y="21547"/>
                    <a:pt x="17433" y="21478"/>
                    <a:pt x="17654" y="21371"/>
                  </a:cubicBezTo>
                  <a:cubicBezTo>
                    <a:pt x="17874" y="21264"/>
                    <a:pt x="18053" y="21135"/>
                    <a:pt x="18189" y="20982"/>
                  </a:cubicBezTo>
                  <a:lnTo>
                    <a:pt x="21224" y="17962"/>
                  </a:lnTo>
                  <a:cubicBezTo>
                    <a:pt x="21483" y="17703"/>
                    <a:pt x="21589" y="17398"/>
                    <a:pt x="21544" y="1704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2" name="Shape 11016"/>
            <p:cNvSpPr/>
            <p:nvPr/>
          </p:nvSpPr>
          <p:spPr>
            <a:xfrm>
              <a:off x="4247938" y="2690871"/>
              <a:ext cx="198147" cy="19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105" extrusionOk="0">
                  <a:moveTo>
                    <a:pt x="15474" y="5632"/>
                  </a:moveTo>
                  <a:cubicBezTo>
                    <a:pt x="10049" y="211"/>
                    <a:pt x="4483" y="-292"/>
                    <a:pt x="1718" y="106"/>
                  </a:cubicBezTo>
                  <a:cubicBezTo>
                    <a:pt x="1718" y="106"/>
                    <a:pt x="988" y="202"/>
                    <a:pt x="540" y="653"/>
                  </a:cubicBezTo>
                  <a:cubicBezTo>
                    <a:pt x="-158" y="1349"/>
                    <a:pt x="-201" y="2530"/>
                    <a:pt x="543" y="3276"/>
                  </a:cubicBezTo>
                  <a:cubicBezTo>
                    <a:pt x="1207" y="3937"/>
                    <a:pt x="2220" y="3770"/>
                    <a:pt x="2220" y="3770"/>
                  </a:cubicBezTo>
                  <a:cubicBezTo>
                    <a:pt x="5422" y="3288"/>
                    <a:pt x="9374" y="4772"/>
                    <a:pt x="12854" y="8253"/>
                  </a:cubicBezTo>
                  <a:cubicBezTo>
                    <a:pt x="16335" y="11733"/>
                    <a:pt x="17819" y="15683"/>
                    <a:pt x="17337" y="18887"/>
                  </a:cubicBezTo>
                  <a:cubicBezTo>
                    <a:pt x="17337" y="18887"/>
                    <a:pt x="17169" y="19900"/>
                    <a:pt x="17831" y="20561"/>
                  </a:cubicBezTo>
                  <a:cubicBezTo>
                    <a:pt x="18574" y="21308"/>
                    <a:pt x="19755" y="21264"/>
                    <a:pt x="20454" y="20566"/>
                  </a:cubicBezTo>
                  <a:cubicBezTo>
                    <a:pt x="20902" y="20118"/>
                    <a:pt x="21002" y="19388"/>
                    <a:pt x="21002" y="19388"/>
                  </a:cubicBezTo>
                  <a:cubicBezTo>
                    <a:pt x="21399" y="16624"/>
                    <a:pt x="20896" y="11056"/>
                    <a:pt x="15474" y="563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3" name="Shape 11017"/>
            <p:cNvSpPr/>
            <p:nvPr/>
          </p:nvSpPr>
          <p:spPr>
            <a:xfrm>
              <a:off x="4114588" y="2719447"/>
              <a:ext cx="301484" cy="30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8" h="19311" extrusionOk="0">
                  <a:moveTo>
                    <a:pt x="17959" y="13855"/>
                  </a:moveTo>
                  <a:cubicBezTo>
                    <a:pt x="15196" y="11641"/>
                    <a:pt x="14429" y="12738"/>
                    <a:pt x="13183" y="13998"/>
                  </a:cubicBezTo>
                  <a:cubicBezTo>
                    <a:pt x="12313" y="14878"/>
                    <a:pt x="10099" y="13055"/>
                    <a:pt x="8185" y="11147"/>
                  </a:cubicBezTo>
                  <a:cubicBezTo>
                    <a:pt x="6270" y="9238"/>
                    <a:pt x="4438" y="7026"/>
                    <a:pt x="5309" y="6146"/>
                  </a:cubicBezTo>
                  <a:cubicBezTo>
                    <a:pt x="6554" y="4887"/>
                    <a:pt x="7640" y="4107"/>
                    <a:pt x="5413" y="1350"/>
                  </a:cubicBezTo>
                  <a:cubicBezTo>
                    <a:pt x="3190" y="-1410"/>
                    <a:pt x="1721" y="720"/>
                    <a:pt x="515" y="1942"/>
                  </a:cubicBezTo>
                  <a:cubicBezTo>
                    <a:pt x="-878" y="3350"/>
                    <a:pt x="466" y="8576"/>
                    <a:pt x="5633" y="13729"/>
                  </a:cubicBezTo>
                  <a:cubicBezTo>
                    <a:pt x="10800" y="18880"/>
                    <a:pt x="16014" y="20190"/>
                    <a:pt x="17406" y="18782"/>
                  </a:cubicBezTo>
                  <a:cubicBezTo>
                    <a:pt x="18612" y="17561"/>
                    <a:pt x="20722" y="16070"/>
                    <a:pt x="17959" y="1385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4" name="Shape 11018"/>
            <p:cNvSpPr/>
            <p:nvPr/>
          </p:nvSpPr>
          <p:spPr>
            <a:xfrm>
              <a:off x="4262225" y="2752785"/>
              <a:ext cx="118405" cy="11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4" h="21051" extrusionOk="0">
                  <a:moveTo>
                    <a:pt x="10757" y="10295"/>
                  </a:moveTo>
                  <a:cubicBezTo>
                    <a:pt x="13923" y="13467"/>
                    <a:pt x="14553" y="16446"/>
                    <a:pt x="14923" y="18421"/>
                  </a:cubicBezTo>
                  <a:cubicBezTo>
                    <a:pt x="14923" y="18421"/>
                    <a:pt x="15074" y="19436"/>
                    <a:pt x="15794" y="20156"/>
                  </a:cubicBezTo>
                  <a:cubicBezTo>
                    <a:pt x="17012" y="21373"/>
                    <a:pt x="19002" y="21321"/>
                    <a:pt x="20154" y="20170"/>
                  </a:cubicBezTo>
                  <a:cubicBezTo>
                    <a:pt x="21277" y="19046"/>
                    <a:pt x="21031" y="17446"/>
                    <a:pt x="21031" y="17446"/>
                  </a:cubicBezTo>
                  <a:cubicBezTo>
                    <a:pt x="20400" y="13442"/>
                    <a:pt x="18458" y="9257"/>
                    <a:pt x="15126" y="5928"/>
                  </a:cubicBezTo>
                  <a:cubicBezTo>
                    <a:pt x="11795" y="2593"/>
                    <a:pt x="7610" y="655"/>
                    <a:pt x="3606" y="24"/>
                  </a:cubicBezTo>
                  <a:cubicBezTo>
                    <a:pt x="3606" y="24"/>
                    <a:pt x="2004" y="-227"/>
                    <a:pt x="882" y="896"/>
                  </a:cubicBezTo>
                  <a:cubicBezTo>
                    <a:pt x="-270" y="2052"/>
                    <a:pt x="-323" y="4043"/>
                    <a:pt x="896" y="5260"/>
                  </a:cubicBezTo>
                  <a:cubicBezTo>
                    <a:pt x="1616" y="5974"/>
                    <a:pt x="2630" y="6132"/>
                    <a:pt x="2630" y="6132"/>
                  </a:cubicBezTo>
                  <a:cubicBezTo>
                    <a:pt x="4606" y="6502"/>
                    <a:pt x="7582" y="7127"/>
                    <a:pt x="10757" y="1029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5" name="Shape 11019"/>
            <p:cNvSpPr/>
            <p:nvPr/>
          </p:nvSpPr>
          <p:spPr>
            <a:xfrm>
              <a:off x="5848138" y="3881497"/>
              <a:ext cx="122018" cy="13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0700" extrusionOk="0">
                  <a:moveTo>
                    <a:pt x="20021" y="9002"/>
                  </a:moveTo>
                  <a:lnTo>
                    <a:pt x="2822" y="341"/>
                  </a:lnTo>
                  <a:cubicBezTo>
                    <a:pt x="1259" y="-449"/>
                    <a:pt x="-8" y="180"/>
                    <a:pt x="0" y="1746"/>
                  </a:cubicBezTo>
                  <a:lnTo>
                    <a:pt x="88" y="18942"/>
                  </a:lnTo>
                  <a:cubicBezTo>
                    <a:pt x="97" y="20513"/>
                    <a:pt x="1380" y="21151"/>
                    <a:pt x="2950" y="20361"/>
                  </a:cubicBezTo>
                  <a:lnTo>
                    <a:pt x="20013" y="11850"/>
                  </a:lnTo>
                  <a:cubicBezTo>
                    <a:pt x="21584" y="11067"/>
                    <a:pt x="21592" y="9793"/>
                    <a:pt x="20021" y="900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6" name="Shape 11020"/>
            <p:cNvSpPr/>
            <p:nvPr/>
          </p:nvSpPr>
          <p:spPr>
            <a:xfrm>
              <a:off x="5705263" y="3757672"/>
              <a:ext cx="378195" cy="37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4" h="18914" extrusionOk="0">
                  <a:moveTo>
                    <a:pt x="13238" y="16007"/>
                  </a:moveTo>
                  <a:cubicBezTo>
                    <a:pt x="9621" y="18096"/>
                    <a:pt x="4995" y="16856"/>
                    <a:pt x="2905" y="13238"/>
                  </a:cubicBezTo>
                  <a:cubicBezTo>
                    <a:pt x="816" y="9621"/>
                    <a:pt x="2056" y="4996"/>
                    <a:pt x="5674" y="2906"/>
                  </a:cubicBezTo>
                  <a:cubicBezTo>
                    <a:pt x="9291" y="817"/>
                    <a:pt x="13919" y="2056"/>
                    <a:pt x="16006" y="5673"/>
                  </a:cubicBezTo>
                  <a:cubicBezTo>
                    <a:pt x="18095" y="9291"/>
                    <a:pt x="16856" y="13918"/>
                    <a:pt x="13238" y="16007"/>
                  </a:cubicBezTo>
                  <a:close/>
                  <a:moveTo>
                    <a:pt x="17645" y="4730"/>
                  </a:moveTo>
                  <a:cubicBezTo>
                    <a:pt x="15034" y="207"/>
                    <a:pt x="9251" y="-1344"/>
                    <a:pt x="4729" y="1269"/>
                  </a:cubicBezTo>
                  <a:cubicBezTo>
                    <a:pt x="207" y="3877"/>
                    <a:pt x="-1344" y="9662"/>
                    <a:pt x="1269" y="14185"/>
                  </a:cubicBezTo>
                  <a:cubicBezTo>
                    <a:pt x="3877" y="18707"/>
                    <a:pt x="9662" y="20256"/>
                    <a:pt x="14185" y="17645"/>
                  </a:cubicBezTo>
                  <a:cubicBezTo>
                    <a:pt x="18707" y="15034"/>
                    <a:pt x="20256" y="9253"/>
                    <a:pt x="17645" y="473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7" name="Shape 11021"/>
            <p:cNvSpPr/>
            <p:nvPr/>
          </p:nvSpPr>
          <p:spPr>
            <a:xfrm>
              <a:off x="6372013" y="3805297"/>
              <a:ext cx="338835" cy="282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28" y="1531"/>
                  </a:moveTo>
                  <a:lnTo>
                    <a:pt x="20428" y="16574"/>
                  </a:lnTo>
                  <a:cubicBezTo>
                    <a:pt x="20428" y="16663"/>
                    <a:pt x="20396" y="16700"/>
                    <a:pt x="20321" y="16700"/>
                  </a:cubicBezTo>
                  <a:lnTo>
                    <a:pt x="1268" y="16700"/>
                  </a:lnTo>
                  <a:cubicBezTo>
                    <a:pt x="1194" y="16700"/>
                    <a:pt x="1162" y="16663"/>
                    <a:pt x="1162" y="16574"/>
                  </a:cubicBezTo>
                  <a:lnTo>
                    <a:pt x="1162" y="1404"/>
                  </a:lnTo>
                  <a:lnTo>
                    <a:pt x="20428" y="1404"/>
                  </a:lnTo>
                  <a:cubicBezTo>
                    <a:pt x="20428" y="1404"/>
                    <a:pt x="20428" y="1531"/>
                    <a:pt x="20428" y="1531"/>
                  </a:cubicBezTo>
                  <a:close/>
                  <a:moveTo>
                    <a:pt x="20428" y="38"/>
                  </a:moveTo>
                  <a:lnTo>
                    <a:pt x="20428" y="0"/>
                  </a:lnTo>
                  <a:lnTo>
                    <a:pt x="1162" y="0"/>
                  </a:lnTo>
                  <a:lnTo>
                    <a:pt x="1162" y="38"/>
                  </a:lnTo>
                  <a:cubicBezTo>
                    <a:pt x="539" y="90"/>
                    <a:pt x="74" y="683"/>
                    <a:pt x="0" y="1404"/>
                  </a:cubicBezTo>
                  <a:lnTo>
                    <a:pt x="0" y="16574"/>
                  </a:lnTo>
                  <a:cubicBezTo>
                    <a:pt x="0" y="16865"/>
                    <a:pt x="64" y="17111"/>
                    <a:pt x="170" y="17332"/>
                  </a:cubicBezTo>
                  <a:cubicBezTo>
                    <a:pt x="413" y="17845"/>
                    <a:pt x="771" y="18105"/>
                    <a:pt x="1268" y="18105"/>
                  </a:cubicBezTo>
                  <a:lnTo>
                    <a:pt x="8221" y="18105"/>
                  </a:lnTo>
                  <a:lnTo>
                    <a:pt x="8221" y="20206"/>
                  </a:lnTo>
                  <a:lnTo>
                    <a:pt x="6901" y="20206"/>
                  </a:lnTo>
                  <a:cubicBezTo>
                    <a:pt x="6573" y="20206"/>
                    <a:pt x="6319" y="20512"/>
                    <a:pt x="6319" y="20902"/>
                  </a:cubicBezTo>
                  <a:cubicBezTo>
                    <a:pt x="6319" y="21293"/>
                    <a:pt x="6573" y="21600"/>
                    <a:pt x="6901" y="21600"/>
                  </a:cubicBezTo>
                  <a:lnTo>
                    <a:pt x="14689" y="21600"/>
                  </a:lnTo>
                  <a:cubicBezTo>
                    <a:pt x="15016" y="21600"/>
                    <a:pt x="15280" y="21293"/>
                    <a:pt x="15280" y="20902"/>
                  </a:cubicBezTo>
                  <a:cubicBezTo>
                    <a:pt x="15280" y="20512"/>
                    <a:pt x="15016" y="20206"/>
                    <a:pt x="14689" y="20206"/>
                  </a:cubicBezTo>
                  <a:lnTo>
                    <a:pt x="13368" y="20206"/>
                  </a:lnTo>
                  <a:lnTo>
                    <a:pt x="13368" y="18105"/>
                  </a:lnTo>
                  <a:lnTo>
                    <a:pt x="20321" y="18105"/>
                  </a:lnTo>
                  <a:cubicBezTo>
                    <a:pt x="20818" y="18105"/>
                    <a:pt x="21181" y="17845"/>
                    <a:pt x="21421" y="17332"/>
                  </a:cubicBezTo>
                  <a:cubicBezTo>
                    <a:pt x="21529" y="17100"/>
                    <a:pt x="21600" y="16850"/>
                    <a:pt x="21600" y="16574"/>
                  </a:cubicBezTo>
                  <a:lnTo>
                    <a:pt x="21600" y="1404"/>
                  </a:lnTo>
                  <a:cubicBezTo>
                    <a:pt x="21526" y="683"/>
                    <a:pt x="21030" y="90"/>
                    <a:pt x="20428" y="3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8" name="Shape 11022"/>
            <p:cNvSpPr/>
            <p:nvPr/>
          </p:nvSpPr>
          <p:spPr>
            <a:xfrm>
              <a:off x="7153063" y="3957697"/>
              <a:ext cx="151314" cy="151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1245" y="14218"/>
                  </a:moveTo>
                  <a:cubicBezTo>
                    <a:pt x="-415" y="15906"/>
                    <a:pt x="-415" y="18641"/>
                    <a:pt x="1245" y="20332"/>
                  </a:cubicBezTo>
                  <a:cubicBezTo>
                    <a:pt x="2072" y="21177"/>
                    <a:pt x="3166" y="21600"/>
                    <a:pt x="4243" y="21600"/>
                  </a:cubicBezTo>
                  <a:cubicBezTo>
                    <a:pt x="5335" y="21600"/>
                    <a:pt x="6425" y="21177"/>
                    <a:pt x="7256" y="20332"/>
                  </a:cubicBezTo>
                  <a:lnTo>
                    <a:pt x="21185" y="6114"/>
                  </a:lnTo>
                  <a:lnTo>
                    <a:pt x="15189" y="0"/>
                  </a:lnTo>
                  <a:cubicBezTo>
                    <a:pt x="15189" y="0"/>
                    <a:pt x="1245" y="14218"/>
                    <a:pt x="1245" y="1421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9" name="Shape 11023"/>
            <p:cNvSpPr/>
            <p:nvPr/>
          </p:nvSpPr>
          <p:spPr>
            <a:xfrm>
              <a:off x="7334038" y="3786247"/>
              <a:ext cx="140271" cy="14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2" y="13466"/>
                  </a:moveTo>
                  <a:lnTo>
                    <a:pt x="18104" y="10015"/>
                  </a:lnTo>
                  <a:lnTo>
                    <a:pt x="21600" y="3253"/>
                  </a:lnTo>
                  <a:lnTo>
                    <a:pt x="18347" y="0"/>
                  </a:lnTo>
                  <a:lnTo>
                    <a:pt x="11582" y="3495"/>
                  </a:lnTo>
                  <a:lnTo>
                    <a:pt x="8132" y="10168"/>
                  </a:lnTo>
                  <a:lnTo>
                    <a:pt x="0" y="18301"/>
                  </a:lnTo>
                  <a:lnTo>
                    <a:pt x="3297" y="21600"/>
                  </a:lnTo>
                  <a:cubicBezTo>
                    <a:pt x="3297" y="21600"/>
                    <a:pt x="11432" y="13466"/>
                    <a:pt x="11432" y="1346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0" name="Shape 11024"/>
            <p:cNvSpPr/>
            <p:nvPr/>
          </p:nvSpPr>
          <p:spPr>
            <a:xfrm>
              <a:off x="7153063" y="3786247"/>
              <a:ext cx="323497" cy="323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3" y="13525"/>
                  </a:moveTo>
                  <a:lnTo>
                    <a:pt x="17553" y="13499"/>
                  </a:lnTo>
                  <a:cubicBezTo>
                    <a:pt x="17059" y="13499"/>
                    <a:pt x="16591" y="13598"/>
                    <a:pt x="16149" y="13762"/>
                  </a:cubicBezTo>
                  <a:lnTo>
                    <a:pt x="7837" y="5450"/>
                  </a:lnTo>
                  <a:cubicBezTo>
                    <a:pt x="8002" y="5010"/>
                    <a:pt x="8100" y="4540"/>
                    <a:pt x="8100" y="4046"/>
                  </a:cubicBezTo>
                  <a:lnTo>
                    <a:pt x="8075" y="3776"/>
                  </a:lnTo>
                  <a:cubicBezTo>
                    <a:pt x="7929" y="1667"/>
                    <a:pt x="6197" y="0"/>
                    <a:pt x="4054" y="0"/>
                  </a:cubicBezTo>
                  <a:cubicBezTo>
                    <a:pt x="3428" y="0"/>
                    <a:pt x="2840" y="152"/>
                    <a:pt x="2314" y="401"/>
                  </a:cubicBezTo>
                  <a:lnTo>
                    <a:pt x="5004" y="3098"/>
                  </a:lnTo>
                  <a:cubicBezTo>
                    <a:pt x="5148" y="3236"/>
                    <a:pt x="5247" y="3409"/>
                    <a:pt x="5306" y="3580"/>
                  </a:cubicBezTo>
                  <a:cubicBezTo>
                    <a:pt x="5484" y="4059"/>
                    <a:pt x="5392" y="4620"/>
                    <a:pt x="5004" y="5003"/>
                  </a:cubicBezTo>
                  <a:cubicBezTo>
                    <a:pt x="4739" y="5266"/>
                    <a:pt x="4397" y="5398"/>
                    <a:pt x="4054" y="5398"/>
                  </a:cubicBezTo>
                  <a:cubicBezTo>
                    <a:pt x="3888" y="5398"/>
                    <a:pt x="3731" y="5366"/>
                    <a:pt x="3586" y="5307"/>
                  </a:cubicBezTo>
                  <a:cubicBezTo>
                    <a:pt x="3408" y="5239"/>
                    <a:pt x="3238" y="5149"/>
                    <a:pt x="3099" y="5003"/>
                  </a:cubicBezTo>
                  <a:lnTo>
                    <a:pt x="409" y="2314"/>
                  </a:lnTo>
                  <a:cubicBezTo>
                    <a:pt x="153" y="2841"/>
                    <a:pt x="0" y="3427"/>
                    <a:pt x="0" y="4046"/>
                  </a:cubicBezTo>
                  <a:cubicBezTo>
                    <a:pt x="0" y="6196"/>
                    <a:pt x="1674" y="7929"/>
                    <a:pt x="3777" y="8074"/>
                  </a:cubicBezTo>
                  <a:lnTo>
                    <a:pt x="4054" y="8102"/>
                  </a:lnTo>
                  <a:cubicBezTo>
                    <a:pt x="4548" y="8102"/>
                    <a:pt x="5015" y="7995"/>
                    <a:pt x="5451" y="7838"/>
                  </a:cubicBezTo>
                  <a:lnTo>
                    <a:pt x="13763" y="16149"/>
                  </a:lnTo>
                  <a:cubicBezTo>
                    <a:pt x="13605" y="16584"/>
                    <a:pt x="13500" y="17052"/>
                    <a:pt x="13500" y="17546"/>
                  </a:cubicBezTo>
                  <a:lnTo>
                    <a:pt x="13525" y="17823"/>
                  </a:lnTo>
                  <a:cubicBezTo>
                    <a:pt x="13671" y="19925"/>
                    <a:pt x="15404" y="21600"/>
                    <a:pt x="17553" y="21600"/>
                  </a:cubicBezTo>
                  <a:cubicBezTo>
                    <a:pt x="18173" y="21600"/>
                    <a:pt x="18760" y="21448"/>
                    <a:pt x="19286" y="21191"/>
                  </a:cubicBezTo>
                  <a:lnTo>
                    <a:pt x="16597" y="18502"/>
                  </a:lnTo>
                  <a:cubicBezTo>
                    <a:pt x="16452" y="18363"/>
                    <a:pt x="16360" y="18192"/>
                    <a:pt x="16287" y="18020"/>
                  </a:cubicBezTo>
                  <a:cubicBezTo>
                    <a:pt x="16116" y="17539"/>
                    <a:pt x="16208" y="16979"/>
                    <a:pt x="16597" y="16597"/>
                  </a:cubicBezTo>
                  <a:cubicBezTo>
                    <a:pt x="16861" y="16333"/>
                    <a:pt x="17204" y="16201"/>
                    <a:pt x="17553" y="16201"/>
                  </a:cubicBezTo>
                  <a:cubicBezTo>
                    <a:pt x="17711" y="16201"/>
                    <a:pt x="17870" y="16234"/>
                    <a:pt x="18021" y="16294"/>
                  </a:cubicBezTo>
                  <a:cubicBezTo>
                    <a:pt x="18192" y="16359"/>
                    <a:pt x="18364" y="16452"/>
                    <a:pt x="18503" y="16597"/>
                  </a:cubicBezTo>
                  <a:lnTo>
                    <a:pt x="21198" y="19286"/>
                  </a:lnTo>
                  <a:cubicBezTo>
                    <a:pt x="21448" y="18759"/>
                    <a:pt x="21600" y="18172"/>
                    <a:pt x="21600" y="17546"/>
                  </a:cubicBezTo>
                  <a:cubicBezTo>
                    <a:pt x="21600" y="15404"/>
                    <a:pt x="19932" y="13670"/>
                    <a:pt x="17823" y="1352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1" name="Shape 11025"/>
            <p:cNvSpPr/>
            <p:nvPr/>
          </p:nvSpPr>
          <p:spPr>
            <a:xfrm>
              <a:off x="7810288" y="3800535"/>
              <a:ext cx="324064" cy="24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57" y="18571"/>
                  </a:moveTo>
                  <a:lnTo>
                    <a:pt x="1647" y="18571"/>
                  </a:lnTo>
                  <a:lnTo>
                    <a:pt x="1647" y="2446"/>
                  </a:lnTo>
                  <a:lnTo>
                    <a:pt x="19957" y="2446"/>
                  </a:lnTo>
                  <a:cubicBezTo>
                    <a:pt x="19957" y="2446"/>
                    <a:pt x="19957" y="18571"/>
                    <a:pt x="19957" y="18571"/>
                  </a:cubicBezTo>
                  <a:close/>
                  <a:moveTo>
                    <a:pt x="20287" y="0"/>
                  </a:moveTo>
                  <a:lnTo>
                    <a:pt x="1317" y="0"/>
                  </a:lnTo>
                  <a:cubicBezTo>
                    <a:pt x="593" y="0"/>
                    <a:pt x="0" y="788"/>
                    <a:pt x="0" y="1743"/>
                  </a:cubicBezTo>
                  <a:lnTo>
                    <a:pt x="0" y="19857"/>
                  </a:lnTo>
                  <a:cubicBezTo>
                    <a:pt x="0" y="20812"/>
                    <a:pt x="593" y="21600"/>
                    <a:pt x="1317" y="21600"/>
                  </a:cubicBezTo>
                  <a:lnTo>
                    <a:pt x="20287" y="21600"/>
                  </a:lnTo>
                  <a:cubicBezTo>
                    <a:pt x="21012" y="21600"/>
                    <a:pt x="21600" y="20812"/>
                    <a:pt x="21600" y="19857"/>
                  </a:cubicBezTo>
                  <a:lnTo>
                    <a:pt x="21600" y="1743"/>
                  </a:lnTo>
                  <a:cubicBezTo>
                    <a:pt x="21600" y="788"/>
                    <a:pt x="21012" y="0"/>
                    <a:pt x="2028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2" name="Shape 11026"/>
            <p:cNvSpPr/>
            <p:nvPr/>
          </p:nvSpPr>
          <p:spPr>
            <a:xfrm>
              <a:off x="7900776" y="4057710"/>
              <a:ext cx="148047" cy="37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41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6170" y="0"/>
                  </a:lnTo>
                  <a:cubicBezTo>
                    <a:pt x="16170" y="0"/>
                    <a:pt x="5441" y="0"/>
                    <a:pt x="5441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3" name="Shape 11027"/>
            <p:cNvSpPr/>
            <p:nvPr/>
          </p:nvSpPr>
          <p:spPr>
            <a:xfrm>
              <a:off x="7867438" y="3881497"/>
              <a:ext cx="212424" cy="9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9" y="21600"/>
                  </a:moveTo>
                  <a:cubicBezTo>
                    <a:pt x="2078" y="21600"/>
                    <a:pt x="2686" y="20217"/>
                    <a:pt x="2686" y="18512"/>
                  </a:cubicBezTo>
                  <a:cubicBezTo>
                    <a:pt x="2686" y="18210"/>
                    <a:pt x="2644" y="17919"/>
                    <a:pt x="2603" y="17638"/>
                  </a:cubicBezTo>
                  <a:cubicBezTo>
                    <a:pt x="4323" y="14453"/>
                    <a:pt x="7353" y="8834"/>
                    <a:pt x="8736" y="6381"/>
                  </a:cubicBezTo>
                  <a:cubicBezTo>
                    <a:pt x="8949" y="6732"/>
                    <a:pt x="9205" y="6987"/>
                    <a:pt x="9494" y="6987"/>
                  </a:cubicBezTo>
                  <a:cubicBezTo>
                    <a:pt x="9729" y="6987"/>
                    <a:pt x="9944" y="6813"/>
                    <a:pt x="10137" y="6556"/>
                  </a:cubicBezTo>
                  <a:cubicBezTo>
                    <a:pt x="11027" y="8294"/>
                    <a:pt x="12533" y="11253"/>
                    <a:pt x="13611" y="13354"/>
                  </a:cubicBezTo>
                  <a:cubicBezTo>
                    <a:pt x="13596" y="13544"/>
                    <a:pt x="13562" y="13706"/>
                    <a:pt x="13562" y="13882"/>
                  </a:cubicBezTo>
                  <a:cubicBezTo>
                    <a:pt x="13562" y="15599"/>
                    <a:pt x="14163" y="16986"/>
                    <a:pt x="14908" y="16986"/>
                  </a:cubicBezTo>
                  <a:cubicBezTo>
                    <a:pt x="15648" y="16986"/>
                    <a:pt x="16248" y="15599"/>
                    <a:pt x="16248" y="13882"/>
                  </a:cubicBezTo>
                  <a:cubicBezTo>
                    <a:pt x="16248" y="13578"/>
                    <a:pt x="16207" y="13308"/>
                    <a:pt x="16172" y="13034"/>
                  </a:cubicBezTo>
                  <a:lnTo>
                    <a:pt x="19646" y="5811"/>
                  </a:lnTo>
                  <a:cubicBezTo>
                    <a:pt x="19832" y="6030"/>
                    <a:pt x="20033" y="6189"/>
                    <a:pt x="20261" y="6189"/>
                  </a:cubicBezTo>
                  <a:cubicBezTo>
                    <a:pt x="20998" y="6189"/>
                    <a:pt x="21600" y="4807"/>
                    <a:pt x="21600" y="3105"/>
                  </a:cubicBezTo>
                  <a:cubicBezTo>
                    <a:pt x="21600" y="1384"/>
                    <a:pt x="20998" y="0"/>
                    <a:pt x="20261" y="0"/>
                  </a:cubicBezTo>
                  <a:cubicBezTo>
                    <a:pt x="19514" y="0"/>
                    <a:pt x="18920" y="1384"/>
                    <a:pt x="18920" y="3105"/>
                  </a:cubicBezTo>
                  <a:cubicBezTo>
                    <a:pt x="18920" y="3500"/>
                    <a:pt x="18955" y="3900"/>
                    <a:pt x="19017" y="4251"/>
                  </a:cubicBezTo>
                  <a:cubicBezTo>
                    <a:pt x="18050" y="6271"/>
                    <a:pt x="16552" y="9391"/>
                    <a:pt x="15619" y="11333"/>
                  </a:cubicBezTo>
                  <a:cubicBezTo>
                    <a:pt x="15412" y="11015"/>
                    <a:pt x="15178" y="10792"/>
                    <a:pt x="14908" y="10792"/>
                  </a:cubicBezTo>
                  <a:cubicBezTo>
                    <a:pt x="14591" y="10792"/>
                    <a:pt x="14315" y="11079"/>
                    <a:pt x="14087" y="11506"/>
                  </a:cubicBezTo>
                  <a:cubicBezTo>
                    <a:pt x="13195" y="9756"/>
                    <a:pt x="11766" y="6958"/>
                    <a:pt x="10744" y="4950"/>
                  </a:cubicBezTo>
                  <a:cubicBezTo>
                    <a:pt x="10800" y="4618"/>
                    <a:pt x="10835" y="4283"/>
                    <a:pt x="10835" y="3900"/>
                  </a:cubicBezTo>
                  <a:cubicBezTo>
                    <a:pt x="10835" y="2182"/>
                    <a:pt x="10234" y="795"/>
                    <a:pt x="9494" y="795"/>
                  </a:cubicBezTo>
                  <a:cubicBezTo>
                    <a:pt x="8755" y="795"/>
                    <a:pt x="8156" y="2182"/>
                    <a:pt x="8156" y="3900"/>
                  </a:cubicBezTo>
                  <a:cubicBezTo>
                    <a:pt x="8156" y="4283"/>
                    <a:pt x="8190" y="4631"/>
                    <a:pt x="8245" y="4966"/>
                  </a:cubicBezTo>
                  <a:lnTo>
                    <a:pt x="2086" y="16012"/>
                  </a:lnTo>
                  <a:cubicBezTo>
                    <a:pt x="1871" y="15664"/>
                    <a:pt x="1623" y="15426"/>
                    <a:pt x="1339" y="15426"/>
                  </a:cubicBezTo>
                  <a:cubicBezTo>
                    <a:pt x="601" y="15426"/>
                    <a:pt x="0" y="16810"/>
                    <a:pt x="0" y="18512"/>
                  </a:cubicBezTo>
                  <a:cubicBezTo>
                    <a:pt x="0" y="20217"/>
                    <a:pt x="601" y="21600"/>
                    <a:pt x="1339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4" name="Shape 11028"/>
            <p:cNvSpPr/>
            <p:nvPr/>
          </p:nvSpPr>
          <p:spPr>
            <a:xfrm>
              <a:off x="8429413" y="3748147"/>
              <a:ext cx="238014" cy="23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90" y="10714"/>
                  </a:moveTo>
                  <a:cubicBezTo>
                    <a:pt x="6990" y="8587"/>
                    <a:pt x="8723" y="6854"/>
                    <a:pt x="10849" y="6854"/>
                  </a:cubicBezTo>
                  <a:cubicBezTo>
                    <a:pt x="12976" y="6854"/>
                    <a:pt x="14708" y="8587"/>
                    <a:pt x="14708" y="10714"/>
                  </a:cubicBezTo>
                  <a:cubicBezTo>
                    <a:pt x="14708" y="12841"/>
                    <a:pt x="12976" y="14574"/>
                    <a:pt x="10849" y="14574"/>
                  </a:cubicBezTo>
                  <a:cubicBezTo>
                    <a:pt x="8723" y="14574"/>
                    <a:pt x="6990" y="12841"/>
                    <a:pt x="6990" y="10714"/>
                  </a:cubicBezTo>
                  <a:close/>
                  <a:moveTo>
                    <a:pt x="8605" y="20724"/>
                  </a:moveTo>
                  <a:cubicBezTo>
                    <a:pt x="8663" y="21225"/>
                    <a:pt x="9086" y="21600"/>
                    <a:pt x="9586" y="21600"/>
                  </a:cubicBezTo>
                  <a:lnTo>
                    <a:pt x="11920" y="21600"/>
                  </a:lnTo>
                  <a:cubicBezTo>
                    <a:pt x="12421" y="21600"/>
                    <a:pt x="12843" y="21225"/>
                    <a:pt x="12902" y="20724"/>
                  </a:cubicBezTo>
                  <a:lnTo>
                    <a:pt x="13073" y="19234"/>
                  </a:lnTo>
                  <a:cubicBezTo>
                    <a:pt x="13809" y="19043"/>
                    <a:pt x="14513" y="18757"/>
                    <a:pt x="15173" y="18386"/>
                  </a:cubicBezTo>
                  <a:lnTo>
                    <a:pt x="16334" y="19304"/>
                  </a:lnTo>
                  <a:cubicBezTo>
                    <a:pt x="16729" y="19618"/>
                    <a:pt x="17291" y="19582"/>
                    <a:pt x="17648" y="19231"/>
                  </a:cubicBezTo>
                  <a:lnTo>
                    <a:pt x="19297" y="17581"/>
                  </a:lnTo>
                  <a:cubicBezTo>
                    <a:pt x="19653" y="17224"/>
                    <a:pt x="19685" y="16662"/>
                    <a:pt x="19372" y="16266"/>
                  </a:cubicBezTo>
                  <a:lnTo>
                    <a:pt x="18469" y="15121"/>
                  </a:lnTo>
                  <a:cubicBezTo>
                    <a:pt x="18844" y="14472"/>
                    <a:pt x="19138" y="13780"/>
                    <a:pt x="19333" y="13056"/>
                  </a:cubicBezTo>
                  <a:lnTo>
                    <a:pt x="20725" y="12896"/>
                  </a:lnTo>
                  <a:cubicBezTo>
                    <a:pt x="21225" y="12837"/>
                    <a:pt x="21600" y="12415"/>
                    <a:pt x="21600" y="11914"/>
                  </a:cubicBezTo>
                  <a:lnTo>
                    <a:pt x="21600" y="9580"/>
                  </a:lnTo>
                  <a:cubicBezTo>
                    <a:pt x="21600" y="9080"/>
                    <a:pt x="21225" y="8658"/>
                    <a:pt x="20725" y="8598"/>
                  </a:cubicBezTo>
                  <a:lnTo>
                    <a:pt x="19353" y="8438"/>
                  </a:lnTo>
                  <a:cubicBezTo>
                    <a:pt x="19165" y="7723"/>
                    <a:pt x="18884" y="7039"/>
                    <a:pt x="18523" y="6397"/>
                  </a:cubicBezTo>
                  <a:lnTo>
                    <a:pt x="19368" y="5329"/>
                  </a:lnTo>
                  <a:cubicBezTo>
                    <a:pt x="19681" y="4935"/>
                    <a:pt x="19646" y="4371"/>
                    <a:pt x="19294" y="4016"/>
                  </a:cubicBezTo>
                  <a:lnTo>
                    <a:pt x="17648" y="2369"/>
                  </a:lnTo>
                  <a:cubicBezTo>
                    <a:pt x="17291" y="2014"/>
                    <a:pt x="16729" y="1982"/>
                    <a:pt x="16334" y="2295"/>
                  </a:cubicBezTo>
                  <a:lnTo>
                    <a:pt x="15298" y="3116"/>
                  </a:lnTo>
                  <a:cubicBezTo>
                    <a:pt x="14627" y="2721"/>
                    <a:pt x="13906" y="2420"/>
                    <a:pt x="13152" y="2216"/>
                  </a:cubicBezTo>
                  <a:lnTo>
                    <a:pt x="12996" y="876"/>
                  </a:lnTo>
                  <a:cubicBezTo>
                    <a:pt x="12937" y="375"/>
                    <a:pt x="12514" y="0"/>
                    <a:pt x="12015" y="0"/>
                  </a:cubicBezTo>
                  <a:lnTo>
                    <a:pt x="9680" y="0"/>
                  </a:lnTo>
                  <a:cubicBezTo>
                    <a:pt x="9180" y="0"/>
                    <a:pt x="8757" y="375"/>
                    <a:pt x="8699" y="876"/>
                  </a:cubicBezTo>
                  <a:lnTo>
                    <a:pt x="8543" y="2216"/>
                  </a:lnTo>
                  <a:cubicBezTo>
                    <a:pt x="7769" y="2424"/>
                    <a:pt x="7029" y="2737"/>
                    <a:pt x="6341" y="3147"/>
                  </a:cubicBezTo>
                  <a:lnTo>
                    <a:pt x="5267" y="2295"/>
                  </a:lnTo>
                  <a:cubicBezTo>
                    <a:pt x="4872" y="1982"/>
                    <a:pt x="4309" y="2017"/>
                    <a:pt x="3952" y="2369"/>
                  </a:cubicBezTo>
                  <a:lnTo>
                    <a:pt x="2303" y="4019"/>
                  </a:lnTo>
                  <a:cubicBezTo>
                    <a:pt x="1947" y="4376"/>
                    <a:pt x="1916" y="4938"/>
                    <a:pt x="2229" y="5333"/>
                  </a:cubicBezTo>
                  <a:lnTo>
                    <a:pt x="3128" y="6471"/>
                  </a:lnTo>
                  <a:cubicBezTo>
                    <a:pt x="2768" y="7120"/>
                    <a:pt x="2494" y="7812"/>
                    <a:pt x="2315" y="8532"/>
                  </a:cubicBezTo>
                  <a:lnTo>
                    <a:pt x="876" y="8697"/>
                  </a:lnTo>
                  <a:cubicBezTo>
                    <a:pt x="375" y="8756"/>
                    <a:pt x="0" y="9178"/>
                    <a:pt x="0" y="9677"/>
                  </a:cubicBezTo>
                  <a:lnTo>
                    <a:pt x="0" y="12012"/>
                  </a:lnTo>
                  <a:cubicBezTo>
                    <a:pt x="0" y="12513"/>
                    <a:pt x="375" y="12935"/>
                    <a:pt x="876" y="12993"/>
                  </a:cubicBezTo>
                  <a:lnTo>
                    <a:pt x="2392" y="13170"/>
                  </a:lnTo>
                  <a:cubicBezTo>
                    <a:pt x="2585" y="13826"/>
                    <a:pt x="2851" y="14461"/>
                    <a:pt x="3187" y="15054"/>
                  </a:cubicBezTo>
                  <a:lnTo>
                    <a:pt x="2229" y="16263"/>
                  </a:lnTo>
                  <a:cubicBezTo>
                    <a:pt x="1916" y="16657"/>
                    <a:pt x="1951" y="17221"/>
                    <a:pt x="2303" y="17577"/>
                  </a:cubicBezTo>
                  <a:lnTo>
                    <a:pt x="3952" y="19226"/>
                  </a:lnTo>
                  <a:cubicBezTo>
                    <a:pt x="4309" y="19582"/>
                    <a:pt x="4872" y="19613"/>
                    <a:pt x="5267" y="19301"/>
                  </a:cubicBezTo>
                  <a:lnTo>
                    <a:pt x="6467" y="18351"/>
                  </a:lnTo>
                  <a:cubicBezTo>
                    <a:pt x="7084" y="18707"/>
                    <a:pt x="7741" y="18984"/>
                    <a:pt x="8425" y="19179"/>
                  </a:cubicBezTo>
                  <a:cubicBezTo>
                    <a:pt x="8425" y="19179"/>
                    <a:pt x="8605" y="20724"/>
                    <a:pt x="8605" y="2072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5" name="Shape 11029"/>
            <p:cNvSpPr/>
            <p:nvPr/>
          </p:nvSpPr>
          <p:spPr>
            <a:xfrm>
              <a:off x="8634200" y="3871972"/>
              <a:ext cx="195686" cy="195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512" extrusionOk="0">
                  <a:moveTo>
                    <a:pt x="11124" y="14475"/>
                  </a:moveTo>
                  <a:cubicBezTo>
                    <a:pt x="9021" y="14656"/>
                    <a:pt x="7164" y="13090"/>
                    <a:pt x="6989" y="10990"/>
                  </a:cubicBezTo>
                  <a:cubicBezTo>
                    <a:pt x="6809" y="8891"/>
                    <a:pt x="8377" y="7038"/>
                    <a:pt x="10480" y="6861"/>
                  </a:cubicBezTo>
                  <a:cubicBezTo>
                    <a:pt x="12582" y="6683"/>
                    <a:pt x="14438" y="8247"/>
                    <a:pt x="14614" y="10348"/>
                  </a:cubicBezTo>
                  <a:cubicBezTo>
                    <a:pt x="14794" y="12448"/>
                    <a:pt x="13226" y="14301"/>
                    <a:pt x="11124" y="14475"/>
                  </a:cubicBezTo>
                  <a:close/>
                  <a:moveTo>
                    <a:pt x="21508" y="10788"/>
                  </a:moveTo>
                  <a:lnTo>
                    <a:pt x="21343" y="8843"/>
                  </a:lnTo>
                  <a:cubicBezTo>
                    <a:pt x="21291" y="8247"/>
                    <a:pt x="20803" y="7778"/>
                    <a:pt x="20202" y="7760"/>
                  </a:cubicBezTo>
                  <a:lnTo>
                    <a:pt x="19014" y="7723"/>
                  </a:lnTo>
                  <a:cubicBezTo>
                    <a:pt x="18768" y="7032"/>
                    <a:pt x="18435" y="6379"/>
                    <a:pt x="18023" y="5774"/>
                  </a:cubicBezTo>
                  <a:lnTo>
                    <a:pt x="18672" y="4799"/>
                  </a:lnTo>
                  <a:cubicBezTo>
                    <a:pt x="19014" y="4298"/>
                    <a:pt x="18919" y="3627"/>
                    <a:pt x="18460" y="3239"/>
                  </a:cubicBezTo>
                  <a:lnTo>
                    <a:pt x="16967" y="1981"/>
                  </a:lnTo>
                  <a:cubicBezTo>
                    <a:pt x="16508" y="1593"/>
                    <a:pt x="15831" y="1612"/>
                    <a:pt x="15395" y="2024"/>
                  </a:cubicBezTo>
                  <a:lnTo>
                    <a:pt x="14571" y="2795"/>
                  </a:lnTo>
                  <a:cubicBezTo>
                    <a:pt x="13875" y="2459"/>
                    <a:pt x="13136" y="2222"/>
                    <a:pt x="12374" y="2085"/>
                  </a:cubicBezTo>
                  <a:lnTo>
                    <a:pt x="12142" y="950"/>
                  </a:lnTo>
                  <a:cubicBezTo>
                    <a:pt x="12024" y="363"/>
                    <a:pt x="11479" y="-44"/>
                    <a:pt x="10882" y="4"/>
                  </a:cubicBezTo>
                  <a:lnTo>
                    <a:pt x="8936" y="169"/>
                  </a:lnTo>
                  <a:cubicBezTo>
                    <a:pt x="8339" y="222"/>
                    <a:pt x="7870" y="709"/>
                    <a:pt x="7851" y="1309"/>
                  </a:cubicBezTo>
                  <a:lnTo>
                    <a:pt x="7813" y="2463"/>
                  </a:lnTo>
                  <a:cubicBezTo>
                    <a:pt x="7065" y="2733"/>
                    <a:pt x="6360" y="3101"/>
                    <a:pt x="5715" y="3565"/>
                  </a:cubicBezTo>
                  <a:lnTo>
                    <a:pt x="4730" y="2912"/>
                  </a:lnTo>
                  <a:cubicBezTo>
                    <a:pt x="4228" y="2580"/>
                    <a:pt x="3560" y="2676"/>
                    <a:pt x="3172" y="3135"/>
                  </a:cubicBezTo>
                  <a:lnTo>
                    <a:pt x="1912" y="4634"/>
                  </a:lnTo>
                  <a:cubicBezTo>
                    <a:pt x="1524" y="5093"/>
                    <a:pt x="1543" y="5770"/>
                    <a:pt x="1955" y="6205"/>
                  </a:cubicBezTo>
                  <a:lnTo>
                    <a:pt x="2817" y="7123"/>
                  </a:lnTo>
                  <a:cubicBezTo>
                    <a:pt x="2518" y="7793"/>
                    <a:pt x="2307" y="8498"/>
                    <a:pt x="2182" y="9221"/>
                  </a:cubicBezTo>
                  <a:lnTo>
                    <a:pt x="952" y="9471"/>
                  </a:lnTo>
                  <a:cubicBezTo>
                    <a:pt x="364" y="9591"/>
                    <a:pt x="-44" y="10134"/>
                    <a:pt x="4" y="10730"/>
                  </a:cubicBezTo>
                  <a:lnTo>
                    <a:pt x="170" y="12674"/>
                  </a:lnTo>
                  <a:cubicBezTo>
                    <a:pt x="223" y="13270"/>
                    <a:pt x="711" y="13738"/>
                    <a:pt x="1312" y="13757"/>
                  </a:cubicBezTo>
                  <a:lnTo>
                    <a:pt x="2642" y="13799"/>
                  </a:lnTo>
                  <a:cubicBezTo>
                    <a:pt x="2884" y="14434"/>
                    <a:pt x="3200" y="15035"/>
                    <a:pt x="3584" y="15596"/>
                  </a:cubicBezTo>
                  <a:lnTo>
                    <a:pt x="2841" y="16718"/>
                  </a:lnTo>
                  <a:cubicBezTo>
                    <a:pt x="2508" y="17219"/>
                    <a:pt x="2603" y="17886"/>
                    <a:pt x="3063" y="18274"/>
                  </a:cubicBezTo>
                  <a:lnTo>
                    <a:pt x="4555" y="19532"/>
                  </a:lnTo>
                  <a:cubicBezTo>
                    <a:pt x="5014" y="19920"/>
                    <a:pt x="5691" y="19902"/>
                    <a:pt x="6128" y="19490"/>
                  </a:cubicBezTo>
                  <a:lnTo>
                    <a:pt x="7104" y="18577"/>
                  </a:lnTo>
                  <a:cubicBezTo>
                    <a:pt x="7743" y="18874"/>
                    <a:pt x="8414" y="19097"/>
                    <a:pt x="9106" y="19229"/>
                  </a:cubicBezTo>
                  <a:lnTo>
                    <a:pt x="9376" y="20562"/>
                  </a:lnTo>
                  <a:cubicBezTo>
                    <a:pt x="9495" y="21150"/>
                    <a:pt x="10038" y="21556"/>
                    <a:pt x="10635" y="21508"/>
                  </a:cubicBezTo>
                  <a:lnTo>
                    <a:pt x="12582" y="21344"/>
                  </a:lnTo>
                  <a:cubicBezTo>
                    <a:pt x="13179" y="21290"/>
                    <a:pt x="13647" y="20803"/>
                    <a:pt x="13667" y="20203"/>
                  </a:cubicBezTo>
                  <a:lnTo>
                    <a:pt x="13709" y="18898"/>
                  </a:lnTo>
                  <a:cubicBezTo>
                    <a:pt x="14420" y="18648"/>
                    <a:pt x="15093" y="18307"/>
                    <a:pt x="15713" y="17886"/>
                  </a:cubicBezTo>
                  <a:lnTo>
                    <a:pt x="16788" y="18595"/>
                  </a:lnTo>
                  <a:cubicBezTo>
                    <a:pt x="17289" y="18926"/>
                    <a:pt x="17958" y="18833"/>
                    <a:pt x="18345" y="18373"/>
                  </a:cubicBezTo>
                  <a:lnTo>
                    <a:pt x="19605" y="16884"/>
                  </a:lnTo>
                  <a:cubicBezTo>
                    <a:pt x="19994" y="16425"/>
                    <a:pt x="19975" y="15749"/>
                    <a:pt x="19562" y="15313"/>
                  </a:cubicBezTo>
                  <a:lnTo>
                    <a:pt x="18696" y="14395"/>
                  </a:lnTo>
                  <a:cubicBezTo>
                    <a:pt x="19014" y="13725"/>
                    <a:pt x="19245" y="13015"/>
                    <a:pt x="19378" y="12287"/>
                  </a:cubicBezTo>
                  <a:lnTo>
                    <a:pt x="20562" y="12045"/>
                  </a:lnTo>
                  <a:cubicBezTo>
                    <a:pt x="21149" y="11927"/>
                    <a:pt x="21556" y="11383"/>
                    <a:pt x="21508" y="1078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6" name="Shape 11030"/>
            <p:cNvSpPr/>
            <p:nvPr/>
          </p:nvSpPr>
          <p:spPr>
            <a:xfrm>
              <a:off x="8505613" y="3986272"/>
              <a:ext cx="158886" cy="158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578" extrusionOk="0">
                  <a:moveTo>
                    <a:pt x="10788" y="14555"/>
                  </a:moveTo>
                  <a:cubicBezTo>
                    <a:pt x="8665" y="14531"/>
                    <a:pt x="6963" y="12781"/>
                    <a:pt x="6986" y="10657"/>
                  </a:cubicBezTo>
                  <a:cubicBezTo>
                    <a:pt x="7009" y="8533"/>
                    <a:pt x="8760" y="6829"/>
                    <a:pt x="10883" y="6854"/>
                  </a:cubicBezTo>
                  <a:cubicBezTo>
                    <a:pt x="13005" y="6877"/>
                    <a:pt x="14709" y="8627"/>
                    <a:pt x="14685" y="10751"/>
                  </a:cubicBezTo>
                  <a:cubicBezTo>
                    <a:pt x="14663" y="12876"/>
                    <a:pt x="12912" y="14578"/>
                    <a:pt x="10788" y="14555"/>
                  </a:cubicBezTo>
                  <a:close/>
                  <a:moveTo>
                    <a:pt x="20303" y="8661"/>
                  </a:moveTo>
                  <a:lnTo>
                    <a:pt x="19353" y="8538"/>
                  </a:lnTo>
                  <a:cubicBezTo>
                    <a:pt x="19172" y="7826"/>
                    <a:pt x="18903" y="7134"/>
                    <a:pt x="18552" y="6490"/>
                  </a:cubicBezTo>
                  <a:lnTo>
                    <a:pt x="19143" y="5765"/>
                  </a:lnTo>
                  <a:cubicBezTo>
                    <a:pt x="19612" y="5185"/>
                    <a:pt x="19575" y="4353"/>
                    <a:pt x="19055" y="3823"/>
                  </a:cubicBezTo>
                  <a:lnTo>
                    <a:pt x="18019" y="2764"/>
                  </a:lnTo>
                  <a:cubicBezTo>
                    <a:pt x="17500" y="2231"/>
                    <a:pt x="16669" y="2171"/>
                    <a:pt x="16078" y="2627"/>
                  </a:cubicBezTo>
                  <a:lnTo>
                    <a:pt x="15370" y="3172"/>
                  </a:lnTo>
                  <a:cubicBezTo>
                    <a:pt x="14703" y="2769"/>
                    <a:pt x="13988" y="2458"/>
                    <a:pt x="13240" y="2247"/>
                  </a:cubicBezTo>
                  <a:lnTo>
                    <a:pt x="13147" y="1330"/>
                  </a:lnTo>
                  <a:cubicBezTo>
                    <a:pt x="13070" y="592"/>
                    <a:pt x="12450" y="23"/>
                    <a:pt x="11708" y="18"/>
                  </a:cubicBezTo>
                  <a:lnTo>
                    <a:pt x="10227" y="0"/>
                  </a:lnTo>
                  <a:cubicBezTo>
                    <a:pt x="9485" y="-11"/>
                    <a:pt x="8851" y="539"/>
                    <a:pt x="8760" y="1277"/>
                  </a:cubicBezTo>
                  <a:lnTo>
                    <a:pt x="8642" y="2190"/>
                  </a:lnTo>
                  <a:cubicBezTo>
                    <a:pt x="7869" y="2389"/>
                    <a:pt x="7126" y="2692"/>
                    <a:pt x="6435" y="3090"/>
                  </a:cubicBezTo>
                  <a:lnTo>
                    <a:pt x="5704" y="2493"/>
                  </a:lnTo>
                  <a:cubicBezTo>
                    <a:pt x="5125" y="2026"/>
                    <a:pt x="4294" y="2061"/>
                    <a:pt x="3762" y="2581"/>
                  </a:cubicBezTo>
                  <a:lnTo>
                    <a:pt x="2697" y="3623"/>
                  </a:lnTo>
                  <a:cubicBezTo>
                    <a:pt x="2164" y="4144"/>
                    <a:pt x="2106" y="4975"/>
                    <a:pt x="2562" y="5566"/>
                  </a:cubicBezTo>
                  <a:lnTo>
                    <a:pt x="3189" y="6374"/>
                  </a:lnTo>
                  <a:cubicBezTo>
                    <a:pt x="2826" y="7017"/>
                    <a:pt x="2539" y="7702"/>
                    <a:pt x="2353" y="8422"/>
                  </a:cubicBezTo>
                  <a:lnTo>
                    <a:pt x="1328" y="8527"/>
                  </a:lnTo>
                  <a:cubicBezTo>
                    <a:pt x="592" y="8603"/>
                    <a:pt x="24" y="9223"/>
                    <a:pt x="17" y="9967"/>
                  </a:cubicBezTo>
                  <a:lnTo>
                    <a:pt x="0" y="11447"/>
                  </a:lnTo>
                  <a:cubicBezTo>
                    <a:pt x="-11" y="12190"/>
                    <a:pt x="539" y="12822"/>
                    <a:pt x="1276" y="12917"/>
                  </a:cubicBezTo>
                  <a:lnTo>
                    <a:pt x="2364" y="13057"/>
                  </a:lnTo>
                  <a:cubicBezTo>
                    <a:pt x="2546" y="13718"/>
                    <a:pt x="2802" y="14349"/>
                    <a:pt x="3136" y="14947"/>
                  </a:cubicBezTo>
                  <a:lnTo>
                    <a:pt x="2435" y="15813"/>
                  </a:lnTo>
                  <a:cubicBezTo>
                    <a:pt x="1966" y="16393"/>
                    <a:pt x="2001" y="17223"/>
                    <a:pt x="2522" y="17756"/>
                  </a:cubicBezTo>
                  <a:lnTo>
                    <a:pt x="3558" y="18815"/>
                  </a:lnTo>
                  <a:cubicBezTo>
                    <a:pt x="4078" y="19347"/>
                    <a:pt x="4909" y="19406"/>
                    <a:pt x="5499" y="18950"/>
                  </a:cubicBezTo>
                  <a:lnTo>
                    <a:pt x="6372" y="18277"/>
                  </a:lnTo>
                  <a:cubicBezTo>
                    <a:pt x="6986" y="18639"/>
                    <a:pt x="7635" y="18926"/>
                    <a:pt x="8315" y="19124"/>
                  </a:cubicBezTo>
                  <a:lnTo>
                    <a:pt x="8431" y="20250"/>
                  </a:lnTo>
                  <a:cubicBezTo>
                    <a:pt x="8507" y="20986"/>
                    <a:pt x="9127" y="21554"/>
                    <a:pt x="9871" y="21560"/>
                  </a:cubicBezTo>
                  <a:lnTo>
                    <a:pt x="11351" y="21578"/>
                  </a:lnTo>
                  <a:cubicBezTo>
                    <a:pt x="12093" y="21589"/>
                    <a:pt x="12726" y="21038"/>
                    <a:pt x="12820" y="20301"/>
                  </a:cubicBezTo>
                  <a:lnTo>
                    <a:pt x="12954" y="19236"/>
                  </a:lnTo>
                  <a:cubicBezTo>
                    <a:pt x="13690" y="19055"/>
                    <a:pt x="14392" y="18779"/>
                    <a:pt x="15059" y="18417"/>
                  </a:cubicBezTo>
                  <a:lnTo>
                    <a:pt x="15879" y="19078"/>
                  </a:lnTo>
                  <a:cubicBezTo>
                    <a:pt x="16458" y="19546"/>
                    <a:pt x="17288" y="19510"/>
                    <a:pt x="17821" y="18990"/>
                  </a:cubicBezTo>
                  <a:lnTo>
                    <a:pt x="18881" y="17954"/>
                  </a:lnTo>
                  <a:cubicBezTo>
                    <a:pt x="19412" y="17434"/>
                    <a:pt x="19472" y="16602"/>
                    <a:pt x="19016" y="16011"/>
                  </a:cubicBezTo>
                  <a:lnTo>
                    <a:pt x="18389" y="15199"/>
                  </a:lnTo>
                  <a:cubicBezTo>
                    <a:pt x="18775" y="14555"/>
                    <a:pt x="19074" y="13869"/>
                    <a:pt x="19279" y="13150"/>
                  </a:cubicBezTo>
                  <a:lnTo>
                    <a:pt x="20250" y="13050"/>
                  </a:lnTo>
                  <a:cubicBezTo>
                    <a:pt x="20986" y="12975"/>
                    <a:pt x="21554" y="12354"/>
                    <a:pt x="21560" y="11611"/>
                  </a:cubicBezTo>
                  <a:lnTo>
                    <a:pt x="21578" y="10130"/>
                  </a:lnTo>
                  <a:cubicBezTo>
                    <a:pt x="21589" y="9387"/>
                    <a:pt x="21038" y="8756"/>
                    <a:pt x="20303" y="866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7" name="Shape 11031"/>
            <p:cNvSpPr/>
            <p:nvPr/>
          </p:nvSpPr>
          <p:spPr>
            <a:xfrm>
              <a:off x="3428788" y="4381560"/>
              <a:ext cx="193328" cy="332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51" y="18899"/>
                  </a:moveTo>
                  <a:lnTo>
                    <a:pt x="1748" y="18899"/>
                  </a:lnTo>
                  <a:lnTo>
                    <a:pt x="1748" y="2314"/>
                  </a:lnTo>
                  <a:lnTo>
                    <a:pt x="19851" y="2314"/>
                  </a:lnTo>
                  <a:cubicBezTo>
                    <a:pt x="19851" y="2314"/>
                    <a:pt x="19851" y="18899"/>
                    <a:pt x="19851" y="18899"/>
                  </a:cubicBezTo>
                  <a:close/>
                  <a:moveTo>
                    <a:pt x="10800" y="20871"/>
                  </a:moveTo>
                  <a:cubicBezTo>
                    <a:pt x="10105" y="20871"/>
                    <a:pt x="9545" y="20546"/>
                    <a:pt x="9545" y="20141"/>
                  </a:cubicBezTo>
                  <a:cubicBezTo>
                    <a:pt x="9545" y="19737"/>
                    <a:pt x="10105" y="19412"/>
                    <a:pt x="10800" y="19412"/>
                  </a:cubicBezTo>
                  <a:cubicBezTo>
                    <a:pt x="11495" y="19412"/>
                    <a:pt x="12055" y="19737"/>
                    <a:pt x="12055" y="20141"/>
                  </a:cubicBezTo>
                  <a:cubicBezTo>
                    <a:pt x="12055" y="20546"/>
                    <a:pt x="11495" y="20871"/>
                    <a:pt x="10800" y="20871"/>
                  </a:cubicBezTo>
                  <a:close/>
                  <a:moveTo>
                    <a:pt x="8149" y="1051"/>
                  </a:moveTo>
                  <a:lnTo>
                    <a:pt x="13450" y="1051"/>
                  </a:lnTo>
                  <a:cubicBezTo>
                    <a:pt x="13622" y="1051"/>
                    <a:pt x="13757" y="1129"/>
                    <a:pt x="13757" y="1229"/>
                  </a:cubicBezTo>
                  <a:cubicBezTo>
                    <a:pt x="13757" y="1326"/>
                    <a:pt x="13622" y="1403"/>
                    <a:pt x="13450" y="1403"/>
                  </a:cubicBezTo>
                  <a:lnTo>
                    <a:pt x="8149" y="1403"/>
                  </a:lnTo>
                  <a:cubicBezTo>
                    <a:pt x="7978" y="1403"/>
                    <a:pt x="7843" y="1326"/>
                    <a:pt x="7843" y="1229"/>
                  </a:cubicBezTo>
                  <a:cubicBezTo>
                    <a:pt x="7843" y="1129"/>
                    <a:pt x="7978" y="1051"/>
                    <a:pt x="8149" y="1051"/>
                  </a:cubicBezTo>
                  <a:close/>
                  <a:moveTo>
                    <a:pt x="19089" y="0"/>
                  </a:moveTo>
                  <a:lnTo>
                    <a:pt x="2511" y="0"/>
                  </a:lnTo>
                  <a:cubicBezTo>
                    <a:pt x="1131" y="0"/>
                    <a:pt x="0" y="656"/>
                    <a:pt x="0" y="1458"/>
                  </a:cubicBezTo>
                  <a:lnTo>
                    <a:pt x="0" y="20141"/>
                  </a:lnTo>
                  <a:cubicBezTo>
                    <a:pt x="0" y="20943"/>
                    <a:pt x="1131" y="21600"/>
                    <a:pt x="2511" y="21600"/>
                  </a:cubicBezTo>
                  <a:lnTo>
                    <a:pt x="19089" y="21600"/>
                  </a:lnTo>
                  <a:cubicBezTo>
                    <a:pt x="20469" y="21600"/>
                    <a:pt x="21600" y="20943"/>
                    <a:pt x="21600" y="20141"/>
                  </a:cubicBezTo>
                  <a:lnTo>
                    <a:pt x="21600" y="1458"/>
                  </a:lnTo>
                  <a:cubicBezTo>
                    <a:pt x="21600" y="656"/>
                    <a:pt x="20469" y="0"/>
                    <a:pt x="19089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8" name="Shape 11032"/>
            <p:cNvSpPr/>
            <p:nvPr/>
          </p:nvSpPr>
          <p:spPr>
            <a:xfrm>
              <a:off x="4186026" y="4372034"/>
              <a:ext cx="284276" cy="34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cubicBezTo>
                    <a:pt x="4836" y="0"/>
                    <a:pt x="0" y="3988"/>
                    <a:pt x="0" y="8906"/>
                  </a:cubicBezTo>
                  <a:cubicBezTo>
                    <a:pt x="0" y="13787"/>
                    <a:pt x="4761" y="17749"/>
                    <a:pt x="10661" y="17810"/>
                  </a:cubicBezTo>
                  <a:lnTo>
                    <a:pt x="10661" y="21600"/>
                  </a:lnTo>
                  <a:lnTo>
                    <a:pt x="18039" y="15514"/>
                  </a:lnTo>
                  <a:cubicBezTo>
                    <a:pt x="20227" y="13885"/>
                    <a:pt x="21600" y="11528"/>
                    <a:pt x="21600" y="8906"/>
                  </a:cubicBezTo>
                  <a:cubicBezTo>
                    <a:pt x="21597" y="3988"/>
                    <a:pt x="16762" y="0"/>
                    <a:pt x="1079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9" name="Shape 11033"/>
            <p:cNvSpPr/>
            <p:nvPr/>
          </p:nvSpPr>
          <p:spPr>
            <a:xfrm>
              <a:off x="4090775" y="4457760"/>
              <a:ext cx="158293" cy="262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56" y="15912"/>
                  </a:moveTo>
                  <a:lnTo>
                    <a:pt x="15856" y="14493"/>
                  </a:lnTo>
                  <a:lnTo>
                    <a:pt x="13921" y="14479"/>
                  </a:lnTo>
                  <a:cubicBezTo>
                    <a:pt x="8401" y="14440"/>
                    <a:pt x="3914" y="11703"/>
                    <a:pt x="3914" y="8379"/>
                  </a:cubicBezTo>
                  <a:cubicBezTo>
                    <a:pt x="3914" y="5642"/>
                    <a:pt x="6925" y="3321"/>
                    <a:pt x="11052" y="2550"/>
                  </a:cubicBezTo>
                  <a:cubicBezTo>
                    <a:pt x="11292" y="1667"/>
                    <a:pt x="11679" y="815"/>
                    <a:pt x="12205" y="0"/>
                  </a:cubicBezTo>
                  <a:cubicBezTo>
                    <a:pt x="5328" y="546"/>
                    <a:pt x="0" y="4092"/>
                    <a:pt x="0" y="8379"/>
                  </a:cubicBezTo>
                  <a:cubicBezTo>
                    <a:pt x="0" y="12588"/>
                    <a:pt x="5205" y="16122"/>
                    <a:pt x="11937" y="16741"/>
                  </a:cubicBezTo>
                  <a:lnTo>
                    <a:pt x="11937" y="21600"/>
                  </a:lnTo>
                  <a:lnTo>
                    <a:pt x="21600" y="15786"/>
                  </a:lnTo>
                  <a:cubicBezTo>
                    <a:pt x="20443" y="15386"/>
                    <a:pt x="19358" y="14925"/>
                    <a:pt x="18346" y="14411"/>
                  </a:cubicBezTo>
                  <a:cubicBezTo>
                    <a:pt x="18346" y="14411"/>
                    <a:pt x="15856" y="15912"/>
                    <a:pt x="15856" y="1591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0" name="Shape 11034"/>
            <p:cNvSpPr/>
            <p:nvPr/>
          </p:nvSpPr>
          <p:spPr>
            <a:xfrm>
              <a:off x="4881351" y="4576822"/>
              <a:ext cx="176144" cy="17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385" extrusionOk="0">
                  <a:moveTo>
                    <a:pt x="12956" y="15609"/>
                  </a:moveTo>
                  <a:cubicBezTo>
                    <a:pt x="12239" y="15941"/>
                    <a:pt x="11478" y="16106"/>
                    <a:pt x="10693" y="16106"/>
                  </a:cubicBezTo>
                  <a:cubicBezTo>
                    <a:pt x="8586" y="16106"/>
                    <a:pt x="6654" y="14869"/>
                    <a:pt x="5772" y="12957"/>
                  </a:cubicBezTo>
                  <a:cubicBezTo>
                    <a:pt x="4525" y="10242"/>
                    <a:pt x="5715" y="7019"/>
                    <a:pt x="8426" y="5770"/>
                  </a:cubicBezTo>
                  <a:cubicBezTo>
                    <a:pt x="9143" y="5439"/>
                    <a:pt x="9904" y="5272"/>
                    <a:pt x="10686" y="5272"/>
                  </a:cubicBezTo>
                  <a:cubicBezTo>
                    <a:pt x="12794" y="5272"/>
                    <a:pt x="14726" y="6508"/>
                    <a:pt x="15609" y="8424"/>
                  </a:cubicBezTo>
                  <a:cubicBezTo>
                    <a:pt x="16858" y="11136"/>
                    <a:pt x="15667" y="14359"/>
                    <a:pt x="12956" y="15609"/>
                  </a:cubicBezTo>
                  <a:close/>
                  <a:moveTo>
                    <a:pt x="20486" y="12032"/>
                  </a:moveTo>
                  <a:lnTo>
                    <a:pt x="19348" y="11611"/>
                  </a:lnTo>
                  <a:cubicBezTo>
                    <a:pt x="19438" y="10782"/>
                    <a:pt x="19410" y="9938"/>
                    <a:pt x="19253" y="9096"/>
                  </a:cubicBezTo>
                  <a:lnTo>
                    <a:pt x="20352" y="8590"/>
                  </a:lnTo>
                  <a:cubicBezTo>
                    <a:pt x="21039" y="8275"/>
                    <a:pt x="21338" y="7459"/>
                    <a:pt x="21022" y="6772"/>
                  </a:cubicBezTo>
                  <a:lnTo>
                    <a:pt x="20380" y="5380"/>
                  </a:lnTo>
                  <a:cubicBezTo>
                    <a:pt x="20066" y="4694"/>
                    <a:pt x="19250" y="4392"/>
                    <a:pt x="18565" y="4709"/>
                  </a:cubicBezTo>
                  <a:lnTo>
                    <a:pt x="17467" y="5214"/>
                  </a:lnTo>
                  <a:cubicBezTo>
                    <a:pt x="16929" y="4549"/>
                    <a:pt x="16306" y="3978"/>
                    <a:pt x="15617" y="3506"/>
                  </a:cubicBezTo>
                  <a:lnTo>
                    <a:pt x="16037" y="2371"/>
                  </a:lnTo>
                  <a:cubicBezTo>
                    <a:pt x="16297" y="1662"/>
                    <a:pt x="15934" y="872"/>
                    <a:pt x="15226" y="610"/>
                  </a:cubicBezTo>
                  <a:lnTo>
                    <a:pt x="13790" y="79"/>
                  </a:lnTo>
                  <a:cubicBezTo>
                    <a:pt x="13104" y="-173"/>
                    <a:pt x="12283" y="204"/>
                    <a:pt x="12032" y="889"/>
                  </a:cubicBezTo>
                  <a:lnTo>
                    <a:pt x="11612" y="2025"/>
                  </a:lnTo>
                  <a:cubicBezTo>
                    <a:pt x="10782" y="1938"/>
                    <a:pt x="9938" y="1968"/>
                    <a:pt x="9096" y="2121"/>
                  </a:cubicBezTo>
                  <a:lnTo>
                    <a:pt x="8591" y="1023"/>
                  </a:lnTo>
                  <a:cubicBezTo>
                    <a:pt x="8276" y="336"/>
                    <a:pt x="7461" y="37"/>
                    <a:pt x="6776" y="352"/>
                  </a:cubicBezTo>
                  <a:lnTo>
                    <a:pt x="5383" y="991"/>
                  </a:lnTo>
                  <a:cubicBezTo>
                    <a:pt x="4699" y="1309"/>
                    <a:pt x="4397" y="2125"/>
                    <a:pt x="4712" y="2812"/>
                  </a:cubicBezTo>
                  <a:lnTo>
                    <a:pt x="5217" y="3908"/>
                  </a:lnTo>
                  <a:cubicBezTo>
                    <a:pt x="4555" y="4447"/>
                    <a:pt x="3982" y="5072"/>
                    <a:pt x="3509" y="5760"/>
                  </a:cubicBezTo>
                  <a:lnTo>
                    <a:pt x="2375" y="5340"/>
                  </a:lnTo>
                  <a:cubicBezTo>
                    <a:pt x="1690" y="5084"/>
                    <a:pt x="869" y="5463"/>
                    <a:pt x="615" y="6150"/>
                  </a:cubicBezTo>
                  <a:lnTo>
                    <a:pt x="85" y="7589"/>
                  </a:lnTo>
                  <a:cubicBezTo>
                    <a:pt x="-42" y="7932"/>
                    <a:pt x="-26" y="8304"/>
                    <a:pt x="126" y="8637"/>
                  </a:cubicBezTo>
                  <a:cubicBezTo>
                    <a:pt x="279" y="8967"/>
                    <a:pt x="553" y="9221"/>
                    <a:pt x="895" y="9347"/>
                  </a:cubicBezTo>
                  <a:lnTo>
                    <a:pt x="2033" y="9768"/>
                  </a:lnTo>
                  <a:cubicBezTo>
                    <a:pt x="1942" y="10597"/>
                    <a:pt x="1971" y="11444"/>
                    <a:pt x="2127" y="12282"/>
                  </a:cubicBezTo>
                  <a:lnTo>
                    <a:pt x="1028" y="12789"/>
                  </a:lnTo>
                  <a:cubicBezTo>
                    <a:pt x="344" y="13105"/>
                    <a:pt x="44" y="13920"/>
                    <a:pt x="358" y="14606"/>
                  </a:cubicBezTo>
                  <a:lnTo>
                    <a:pt x="1001" y="15998"/>
                  </a:lnTo>
                  <a:cubicBezTo>
                    <a:pt x="1317" y="16686"/>
                    <a:pt x="2129" y="16986"/>
                    <a:pt x="2815" y="16670"/>
                  </a:cubicBezTo>
                  <a:lnTo>
                    <a:pt x="3916" y="16165"/>
                  </a:lnTo>
                  <a:cubicBezTo>
                    <a:pt x="4452" y="16829"/>
                    <a:pt x="5075" y="17402"/>
                    <a:pt x="5763" y="17873"/>
                  </a:cubicBezTo>
                  <a:lnTo>
                    <a:pt x="5343" y="19007"/>
                  </a:lnTo>
                  <a:cubicBezTo>
                    <a:pt x="5216" y="19353"/>
                    <a:pt x="5232" y="19723"/>
                    <a:pt x="5385" y="20056"/>
                  </a:cubicBezTo>
                  <a:cubicBezTo>
                    <a:pt x="5537" y="20389"/>
                    <a:pt x="5811" y="20643"/>
                    <a:pt x="6155" y="20770"/>
                  </a:cubicBezTo>
                  <a:lnTo>
                    <a:pt x="7592" y="21300"/>
                  </a:lnTo>
                  <a:cubicBezTo>
                    <a:pt x="7934" y="21427"/>
                    <a:pt x="8306" y="21412"/>
                    <a:pt x="8639" y="21261"/>
                  </a:cubicBezTo>
                  <a:cubicBezTo>
                    <a:pt x="8971" y="21107"/>
                    <a:pt x="9223" y="20833"/>
                    <a:pt x="9351" y="20489"/>
                  </a:cubicBezTo>
                  <a:lnTo>
                    <a:pt x="9769" y="19353"/>
                  </a:lnTo>
                  <a:cubicBezTo>
                    <a:pt x="10599" y="19442"/>
                    <a:pt x="11445" y="19412"/>
                    <a:pt x="12285" y="19258"/>
                  </a:cubicBezTo>
                  <a:lnTo>
                    <a:pt x="12789" y="20355"/>
                  </a:lnTo>
                  <a:cubicBezTo>
                    <a:pt x="13105" y="21041"/>
                    <a:pt x="13921" y="21343"/>
                    <a:pt x="14605" y="21027"/>
                  </a:cubicBezTo>
                  <a:lnTo>
                    <a:pt x="15998" y="20385"/>
                  </a:lnTo>
                  <a:cubicBezTo>
                    <a:pt x="16684" y="20069"/>
                    <a:pt x="16985" y="19255"/>
                    <a:pt x="16667" y="18570"/>
                  </a:cubicBezTo>
                  <a:lnTo>
                    <a:pt x="16162" y="17470"/>
                  </a:lnTo>
                  <a:cubicBezTo>
                    <a:pt x="16827" y="16932"/>
                    <a:pt x="17398" y="16309"/>
                    <a:pt x="17870" y="15619"/>
                  </a:cubicBezTo>
                  <a:lnTo>
                    <a:pt x="19007" y="16040"/>
                  </a:lnTo>
                  <a:cubicBezTo>
                    <a:pt x="19350" y="16166"/>
                    <a:pt x="19721" y="16153"/>
                    <a:pt x="20056" y="15998"/>
                  </a:cubicBezTo>
                  <a:cubicBezTo>
                    <a:pt x="20384" y="15845"/>
                    <a:pt x="20638" y="15571"/>
                    <a:pt x="20765" y="15229"/>
                  </a:cubicBezTo>
                  <a:lnTo>
                    <a:pt x="21297" y="13791"/>
                  </a:lnTo>
                  <a:cubicBezTo>
                    <a:pt x="21558" y="13083"/>
                    <a:pt x="21194" y="12293"/>
                    <a:pt x="20486" y="1203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1" name="Shape 11035"/>
            <p:cNvSpPr/>
            <p:nvPr/>
          </p:nvSpPr>
          <p:spPr>
            <a:xfrm>
              <a:off x="5067088" y="4653022"/>
              <a:ext cx="98073" cy="9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383" extrusionOk="0">
                  <a:moveTo>
                    <a:pt x="12960" y="15608"/>
                  </a:moveTo>
                  <a:cubicBezTo>
                    <a:pt x="12241" y="15936"/>
                    <a:pt x="11480" y="16107"/>
                    <a:pt x="10696" y="16107"/>
                  </a:cubicBezTo>
                  <a:cubicBezTo>
                    <a:pt x="8589" y="16107"/>
                    <a:pt x="6654" y="14867"/>
                    <a:pt x="5778" y="12955"/>
                  </a:cubicBezTo>
                  <a:cubicBezTo>
                    <a:pt x="4524" y="10241"/>
                    <a:pt x="5715" y="7020"/>
                    <a:pt x="8427" y="5772"/>
                  </a:cubicBezTo>
                  <a:cubicBezTo>
                    <a:pt x="9144" y="5439"/>
                    <a:pt x="9905" y="5271"/>
                    <a:pt x="10689" y="5271"/>
                  </a:cubicBezTo>
                  <a:cubicBezTo>
                    <a:pt x="12797" y="5271"/>
                    <a:pt x="14727" y="6513"/>
                    <a:pt x="15611" y="8423"/>
                  </a:cubicBezTo>
                  <a:cubicBezTo>
                    <a:pt x="16860" y="11137"/>
                    <a:pt x="15668" y="14358"/>
                    <a:pt x="12960" y="15608"/>
                  </a:cubicBezTo>
                  <a:close/>
                  <a:moveTo>
                    <a:pt x="20491" y="12030"/>
                  </a:moveTo>
                  <a:lnTo>
                    <a:pt x="19353" y="11610"/>
                  </a:lnTo>
                  <a:cubicBezTo>
                    <a:pt x="19443" y="10780"/>
                    <a:pt x="19414" y="9934"/>
                    <a:pt x="19256" y="9095"/>
                  </a:cubicBezTo>
                  <a:lnTo>
                    <a:pt x="20353" y="8590"/>
                  </a:lnTo>
                  <a:cubicBezTo>
                    <a:pt x="21042" y="8273"/>
                    <a:pt x="21340" y="7458"/>
                    <a:pt x="21025" y="6772"/>
                  </a:cubicBezTo>
                  <a:lnTo>
                    <a:pt x="20386" y="5379"/>
                  </a:lnTo>
                  <a:cubicBezTo>
                    <a:pt x="20066" y="4691"/>
                    <a:pt x="19256" y="4391"/>
                    <a:pt x="18572" y="4709"/>
                  </a:cubicBezTo>
                  <a:lnTo>
                    <a:pt x="17469" y="5216"/>
                  </a:lnTo>
                  <a:cubicBezTo>
                    <a:pt x="16932" y="4547"/>
                    <a:pt x="16310" y="3977"/>
                    <a:pt x="15622" y="3506"/>
                  </a:cubicBezTo>
                  <a:lnTo>
                    <a:pt x="16041" y="2371"/>
                  </a:lnTo>
                  <a:cubicBezTo>
                    <a:pt x="16305" y="1661"/>
                    <a:pt x="15937" y="874"/>
                    <a:pt x="15230" y="612"/>
                  </a:cubicBezTo>
                  <a:lnTo>
                    <a:pt x="13791" y="81"/>
                  </a:lnTo>
                  <a:cubicBezTo>
                    <a:pt x="13107" y="-175"/>
                    <a:pt x="12288" y="202"/>
                    <a:pt x="12033" y="888"/>
                  </a:cubicBezTo>
                  <a:lnTo>
                    <a:pt x="11614" y="2026"/>
                  </a:lnTo>
                  <a:cubicBezTo>
                    <a:pt x="10785" y="1934"/>
                    <a:pt x="9938" y="1967"/>
                    <a:pt x="9099" y="2123"/>
                  </a:cubicBezTo>
                  <a:lnTo>
                    <a:pt x="8594" y="1024"/>
                  </a:lnTo>
                  <a:cubicBezTo>
                    <a:pt x="8276" y="338"/>
                    <a:pt x="7463" y="38"/>
                    <a:pt x="6778" y="352"/>
                  </a:cubicBezTo>
                  <a:lnTo>
                    <a:pt x="5384" y="995"/>
                  </a:lnTo>
                  <a:cubicBezTo>
                    <a:pt x="4701" y="1310"/>
                    <a:pt x="4398" y="2125"/>
                    <a:pt x="4714" y="2811"/>
                  </a:cubicBezTo>
                  <a:lnTo>
                    <a:pt x="5221" y="3908"/>
                  </a:lnTo>
                  <a:cubicBezTo>
                    <a:pt x="4555" y="4448"/>
                    <a:pt x="3982" y="5070"/>
                    <a:pt x="3512" y="5760"/>
                  </a:cubicBezTo>
                  <a:lnTo>
                    <a:pt x="2374" y="5340"/>
                  </a:lnTo>
                  <a:cubicBezTo>
                    <a:pt x="1694" y="5087"/>
                    <a:pt x="872" y="5464"/>
                    <a:pt x="617" y="6151"/>
                  </a:cubicBezTo>
                  <a:lnTo>
                    <a:pt x="85" y="7590"/>
                  </a:lnTo>
                  <a:cubicBezTo>
                    <a:pt x="-41" y="7932"/>
                    <a:pt x="-26" y="8306"/>
                    <a:pt x="125" y="8638"/>
                  </a:cubicBezTo>
                  <a:cubicBezTo>
                    <a:pt x="279" y="8969"/>
                    <a:pt x="553" y="9222"/>
                    <a:pt x="897" y="9350"/>
                  </a:cubicBezTo>
                  <a:lnTo>
                    <a:pt x="2035" y="9770"/>
                  </a:lnTo>
                  <a:cubicBezTo>
                    <a:pt x="1944" y="10598"/>
                    <a:pt x="1973" y="11441"/>
                    <a:pt x="2127" y="12285"/>
                  </a:cubicBezTo>
                  <a:lnTo>
                    <a:pt x="1028" y="12790"/>
                  </a:lnTo>
                  <a:cubicBezTo>
                    <a:pt x="343" y="13105"/>
                    <a:pt x="42" y="13920"/>
                    <a:pt x="360" y="14608"/>
                  </a:cubicBezTo>
                  <a:lnTo>
                    <a:pt x="999" y="15999"/>
                  </a:lnTo>
                  <a:cubicBezTo>
                    <a:pt x="1318" y="16685"/>
                    <a:pt x="2132" y="16987"/>
                    <a:pt x="2816" y="16668"/>
                  </a:cubicBezTo>
                  <a:lnTo>
                    <a:pt x="3916" y="16163"/>
                  </a:lnTo>
                  <a:cubicBezTo>
                    <a:pt x="4451" y="16833"/>
                    <a:pt x="5077" y="17401"/>
                    <a:pt x="5765" y="17871"/>
                  </a:cubicBezTo>
                  <a:lnTo>
                    <a:pt x="5346" y="19005"/>
                  </a:lnTo>
                  <a:cubicBezTo>
                    <a:pt x="5221" y="19348"/>
                    <a:pt x="5235" y="19723"/>
                    <a:pt x="5384" y="20058"/>
                  </a:cubicBezTo>
                  <a:cubicBezTo>
                    <a:pt x="5538" y="20386"/>
                    <a:pt x="5811" y="20640"/>
                    <a:pt x="6156" y="20768"/>
                  </a:cubicBezTo>
                  <a:lnTo>
                    <a:pt x="7593" y="21297"/>
                  </a:lnTo>
                  <a:cubicBezTo>
                    <a:pt x="7935" y="21425"/>
                    <a:pt x="8310" y="21409"/>
                    <a:pt x="8638" y="21259"/>
                  </a:cubicBezTo>
                  <a:cubicBezTo>
                    <a:pt x="8974" y="21105"/>
                    <a:pt x="9227" y="20833"/>
                    <a:pt x="9353" y="20488"/>
                  </a:cubicBezTo>
                  <a:lnTo>
                    <a:pt x="9770" y="19348"/>
                  </a:lnTo>
                  <a:cubicBezTo>
                    <a:pt x="10602" y="19443"/>
                    <a:pt x="11445" y="19413"/>
                    <a:pt x="12288" y="19257"/>
                  </a:cubicBezTo>
                  <a:lnTo>
                    <a:pt x="12795" y="20356"/>
                  </a:lnTo>
                  <a:cubicBezTo>
                    <a:pt x="13107" y="21040"/>
                    <a:pt x="13924" y="21340"/>
                    <a:pt x="14606" y="21025"/>
                  </a:cubicBezTo>
                  <a:lnTo>
                    <a:pt x="16000" y="20382"/>
                  </a:lnTo>
                  <a:cubicBezTo>
                    <a:pt x="16687" y="20068"/>
                    <a:pt x="16988" y="19255"/>
                    <a:pt x="16672" y="18569"/>
                  </a:cubicBezTo>
                  <a:lnTo>
                    <a:pt x="16167" y="17466"/>
                  </a:lnTo>
                  <a:cubicBezTo>
                    <a:pt x="16831" y="16930"/>
                    <a:pt x="17400" y="16307"/>
                    <a:pt x="17871" y="15620"/>
                  </a:cubicBezTo>
                  <a:lnTo>
                    <a:pt x="19007" y="16040"/>
                  </a:lnTo>
                  <a:cubicBezTo>
                    <a:pt x="19353" y="16165"/>
                    <a:pt x="19726" y="16149"/>
                    <a:pt x="20055" y="15999"/>
                  </a:cubicBezTo>
                  <a:cubicBezTo>
                    <a:pt x="20390" y="15845"/>
                    <a:pt x="20639" y="15573"/>
                    <a:pt x="20770" y="15226"/>
                  </a:cubicBezTo>
                  <a:lnTo>
                    <a:pt x="21298" y="13788"/>
                  </a:lnTo>
                  <a:cubicBezTo>
                    <a:pt x="21559" y="13082"/>
                    <a:pt x="21198" y="12291"/>
                    <a:pt x="20491" y="1203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2" name="Shape 11036"/>
            <p:cNvSpPr/>
            <p:nvPr/>
          </p:nvSpPr>
          <p:spPr>
            <a:xfrm>
              <a:off x="4995651" y="4338696"/>
              <a:ext cx="296142" cy="296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385" extrusionOk="0">
                  <a:moveTo>
                    <a:pt x="12958" y="15610"/>
                  </a:moveTo>
                  <a:cubicBezTo>
                    <a:pt x="12239" y="15939"/>
                    <a:pt x="11479" y="16107"/>
                    <a:pt x="10694" y="16107"/>
                  </a:cubicBezTo>
                  <a:cubicBezTo>
                    <a:pt x="8586" y="16107"/>
                    <a:pt x="6656" y="14871"/>
                    <a:pt x="5774" y="12956"/>
                  </a:cubicBezTo>
                  <a:cubicBezTo>
                    <a:pt x="4525" y="10243"/>
                    <a:pt x="5714" y="7020"/>
                    <a:pt x="8426" y="5771"/>
                  </a:cubicBezTo>
                  <a:cubicBezTo>
                    <a:pt x="9143" y="5440"/>
                    <a:pt x="9905" y="5272"/>
                    <a:pt x="10689" y="5272"/>
                  </a:cubicBezTo>
                  <a:cubicBezTo>
                    <a:pt x="12796" y="5272"/>
                    <a:pt x="14728" y="6509"/>
                    <a:pt x="15610" y="8423"/>
                  </a:cubicBezTo>
                  <a:cubicBezTo>
                    <a:pt x="16858" y="11138"/>
                    <a:pt x="15668" y="14360"/>
                    <a:pt x="12958" y="15610"/>
                  </a:cubicBezTo>
                  <a:close/>
                  <a:moveTo>
                    <a:pt x="20487" y="12031"/>
                  </a:moveTo>
                  <a:lnTo>
                    <a:pt x="19350" y="11612"/>
                  </a:lnTo>
                  <a:cubicBezTo>
                    <a:pt x="19441" y="10782"/>
                    <a:pt x="19412" y="9937"/>
                    <a:pt x="19255" y="9095"/>
                  </a:cubicBezTo>
                  <a:lnTo>
                    <a:pt x="20353" y="8591"/>
                  </a:lnTo>
                  <a:cubicBezTo>
                    <a:pt x="21039" y="8275"/>
                    <a:pt x="21340" y="7459"/>
                    <a:pt x="21023" y="6771"/>
                  </a:cubicBezTo>
                  <a:lnTo>
                    <a:pt x="20383" y="5380"/>
                  </a:lnTo>
                  <a:cubicBezTo>
                    <a:pt x="20067" y="4694"/>
                    <a:pt x="19253" y="4392"/>
                    <a:pt x="18568" y="4708"/>
                  </a:cubicBezTo>
                  <a:lnTo>
                    <a:pt x="17468" y="5216"/>
                  </a:lnTo>
                  <a:cubicBezTo>
                    <a:pt x="16931" y="4550"/>
                    <a:pt x="16306" y="3978"/>
                    <a:pt x="15619" y="3507"/>
                  </a:cubicBezTo>
                  <a:lnTo>
                    <a:pt x="16039" y="2370"/>
                  </a:lnTo>
                  <a:cubicBezTo>
                    <a:pt x="16300" y="1662"/>
                    <a:pt x="15937" y="873"/>
                    <a:pt x="15228" y="611"/>
                  </a:cubicBezTo>
                  <a:lnTo>
                    <a:pt x="13791" y="79"/>
                  </a:lnTo>
                  <a:cubicBezTo>
                    <a:pt x="13105" y="-174"/>
                    <a:pt x="12286" y="205"/>
                    <a:pt x="12033" y="889"/>
                  </a:cubicBezTo>
                  <a:lnTo>
                    <a:pt x="11613" y="2026"/>
                  </a:lnTo>
                  <a:cubicBezTo>
                    <a:pt x="10784" y="1937"/>
                    <a:pt x="9939" y="1967"/>
                    <a:pt x="9097" y="2122"/>
                  </a:cubicBezTo>
                  <a:lnTo>
                    <a:pt x="8592" y="1024"/>
                  </a:lnTo>
                  <a:cubicBezTo>
                    <a:pt x="8277" y="337"/>
                    <a:pt x="7461" y="36"/>
                    <a:pt x="6776" y="353"/>
                  </a:cubicBezTo>
                  <a:lnTo>
                    <a:pt x="5383" y="994"/>
                  </a:lnTo>
                  <a:cubicBezTo>
                    <a:pt x="4698" y="1309"/>
                    <a:pt x="4397" y="2125"/>
                    <a:pt x="4712" y="2811"/>
                  </a:cubicBezTo>
                  <a:lnTo>
                    <a:pt x="5219" y="3909"/>
                  </a:lnTo>
                  <a:cubicBezTo>
                    <a:pt x="4555" y="4448"/>
                    <a:pt x="3982" y="5071"/>
                    <a:pt x="3511" y="5761"/>
                  </a:cubicBezTo>
                  <a:lnTo>
                    <a:pt x="2375" y="5341"/>
                  </a:lnTo>
                  <a:cubicBezTo>
                    <a:pt x="1690" y="5086"/>
                    <a:pt x="871" y="5464"/>
                    <a:pt x="617" y="6150"/>
                  </a:cubicBezTo>
                  <a:lnTo>
                    <a:pt x="86" y="7589"/>
                  </a:lnTo>
                  <a:cubicBezTo>
                    <a:pt x="-41" y="7933"/>
                    <a:pt x="-27" y="8305"/>
                    <a:pt x="127" y="8636"/>
                  </a:cubicBezTo>
                  <a:cubicBezTo>
                    <a:pt x="280" y="8970"/>
                    <a:pt x="554" y="9223"/>
                    <a:pt x="896" y="9348"/>
                  </a:cubicBezTo>
                  <a:lnTo>
                    <a:pt x="2032" y="9768"/>
                  </a:lnTo>
                  <a:cubicBezTo>
                    <a:pt x="1943" y="10597"/>
                    <a:pt x="1972" y="11444"/>
                    <a:pt x="2129" y="12285"/>
                  </a:cubicBezTo>
                  <a:lnTo>
                    <a:pt x="1030" y="12790"/>
                  </a:lnTo>
                  <a:cubicBezTo>
                    <a:pt x="345" y="13106"/>
                    <a:pt x="43" y="13921"/>
                    <a:pt x="360" y="14606"/>
                  </a:cubicBezTo>
                  <a:lnTo>
                    <a:pt x="1000" y="15999"/>
                  </a:lnTo>
                  <a:cubicBezTo>
                    <a:pt x="1316" y="16685"/>
                    <a:pt x="2131" y="16987"/>
                    <a:pt x="2817" y="16670"/>
                  </a:cubicBezTo>
                  <a:lnTo>
                    <a:pt x="3914" y="16164"/>
                  </a:lnTo>
                  <a:cubicBezTo>
                    <a:pt x="4453" y="16830"/>
                    <a:pt x="5077" y="17401"/>
                    <a:pt x="5765" y="17872"/>
                  </a:cubicBezTo>
                  <a:lnTo>
                    <a:pt x="5346" y="19009"/>
                  </a:lnTo>
                  <a:cubicBezTo>
                    <a:pt x="5218" y="19352"/>
                    <a:pt x="5233" y="19725"/>
                    <a:pt x="5386" y="20057"/>
                  </a:cubicBezTo>
                  <a:cubicBezTo>
                    <a:pt x="5538" y="20388"/>
                    <a:pt x="5812" y="20641"/>
                    <a:pt x="6155" y="20769"/>
                  </a:cubicBezTo>
                  <a:lnTo>
                    <a:pt x="7593" y="21300"/>
                  </a:lnTo>
                  <a:cubicBezTo>
                    <a:pt x="7936" y="21426"/>
                    <a:pt x="8307" y="21412"/>
                    <a:pt x="8639" y="21260"/>
                  </a:cubicBezTo>
                  <a:cubicBezTo>
                    <a:pt x="8971" y="21107"/>
                    <a:pt x="9225" y="20833"/>
                    <a:pt x="9350" y="20489"/>
                  </a:cubicBezTo>
                  <a:lnTo>
                    <a:pt x="9771" y="19352"/>
                  </a:lnTo>
                  <a:cubicBezTo>
                    <a:pt x="10599" y="19443"/>
                    <a:pt x="11446" y="19413"/>
                    <a:pt x="12287" y="19257"/>
                  </a:cubicBezTo>
                  <a:lnTo>
                    <a:pt x="12792" y="20356"/>
                  </a:lnTo>
                  <a:cubicBezTo>
                    <a:pt x="13107" y="21042"/>
                    <a:pt x="13922" y="21343"/>
                    <a:pt x="14609" y="21027"/>
                  </a:cubicBezTo>
                  <a:lnTo>
                    <a:pt x="16000" y="20385"/>
                  </a:lnTo>
                  <a:cubicBezTo>
                    <a:pt x="16686" y="20069"/>
                    <a:pt x="16986" y="19255"/>
                    <a:pt x="16670" y="18568"/>
                  </a:cubicBezTo>
                  <a:lnTo>
                    <a:pt x="16165" y="17469"/>
                  </a:lnTo>
                  <a:cubicBezTo>
                    <a:pt x="16829" y="16931"/>
                    <a:pt x="17402" y="16308"/>
                    <a:pt x="17872" y="15620"/>
                  </a:cubicBezTo>
                  <a:lnTo>
                    <a:pt x="19009" y="16041"/>
                  </a:lnTo>
                  <a:cubicBezTo>
                    <a:pt x="19352" y="16167"/>
                    <a:pt x="19724" y="16152"/>
                    <a:pt x="20056" y="15999"/>
                  </a:cubicBezTo>
                  <a:cubicBezTo>
                    <a:pt x="20388" y="15845"/>
                    <a:pt x="20641" y="15573"/>
                    <a:pt x="20766" y="15230"/>
                  </a:cubicBezTo>
                  <a:lnTo>
                    <a:pt x="21298" y="13791"/>
                  </a:lnTo>
                  <a:cubicBezTo>
                    <a:pt x="21559" y="13084"/>
                    <a:pt x="21196" y="12293"/>
                    <a:pt x="20487" y="1203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3" name="Shape 11037"/>
            <p:cNvSpPr/>
            <p:nvPr/>
          </p:nvSpPr>
          <p:spPr>
            <a:xfrm>
              <a:off x="5705263" y="4357747"/>
              <a:ext cx="376001" cy="375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3" extrusionOk="0">
                  <a:moveTo>
                    <a:pt x="17550" y="14811"/>
                  </a:moveTo>
                  <a:lnTo>
                    <a:pt x="16200" y="14811"/>
                  </a:lnTo>
                  <a:cubicBezTo>
                    <a:pt x="14709" y="14811"/>
                    <a:pt x="13500" y="13605"/>
                    <a:pt x="13500" y="12118"/>
                  </a:cubicBezTo>
                  <a:lnTo>
                    <a:pt x="13500" y="11252"/>
                  </a:lnTo>
                  <a:cubicBezTo>
                    <a:pt x="14097" y="10544"/>
                    <a:pt x="14525" y="9707"/>
                    <a:pt x="14792" y="8822"/>
                  </a:cubicBezTo>
                  <a:cubicBezTo>
                    <a:pt x="14819" y="8673"/>
                    <a:pt x="14963" y="8599"/>
                    <a:pt x="15060" y="8497"/>
                  </a:cubicBezTo>
                  <a:cubicBezTo>
                    <a:pt x="15576" y="7981"/>
                    <a:pt x="15678" y="7112"/>
                    <a:pt x="15290" y="6492"/>
                  </a:cubicBezTo>
                  <a:cubicBezTo>
                    <a:pt x="15238" y="6398"/>
                    <a:pt x="15143" y="6316"/>
                    <a:pt x="15148" y="6200"/>
                  </a:cubicBezTo>
                  <a:cubicBezTo>
                    <a:pt x="15148" y="5411"/>
                    <a:pt x="15152" y="4620"/>
                    <a:pt x="15147" y="3831"/>
                  </a:cubicBezTo>
                  <a:cubicBezTo>
                    <a:pt x="15125" y="2878"/>
                    <a:pt x="14853" y="1887"/>
                    <a:pt x="14183" y="1182"/>
                  </a:cubicBezTo>
                  <a:cubicBezTo>
                    <a:pt x="13643" y="612"/>
                    <a:pt x="12900" y="272"/>
                    <a:pt x="12134" y="127"/>
                  </a:cubicBezTo>
                  <a:cubicBezTo>
                    <a:pt x="11166" y="-57"/>
                    <a:pt x="10154" y="-47"/>
                    <a:pt x="9196" y="196"/>
                  </a:cubicBezTo>
                  <a:cubicBezTo>
                    <a:pt x="8365" y="405"/>
                    <a:pt x="7585" y="890"/>
                    <a:pt x="7102" y="1609"/>
                  </a:cubicBezTo>
                  <a:cubicBezTo>
                    <a:pt x="6675" y="2234"/>
                    <a:pt x="6487" y="2994"/>
                    <a:pt x="6456" y="3742"/>
                  </a:cubicBezTo>
                  <a:cubicBezTo>
                    <a:pt x="6444" y="4546"/>
                    <a:pt x="6453" y="5350"/>
                    <a:pt x="6451" y="6156"/>
                  </a:cubicBezTo>
                  <a:cubicBezTo>
                    <a:pt x="6469" y="6317"/>
                    <a:pt x="6332" y="6426"/>
                    <a:pt x="6270" y="6560"/>
                  </a:cubicBezTo>
                  <a:cubicBezTo>
                    <a:pt x="5905" y="7220"/>
                    <a:pt x="6066" y="8121"/>
                    <a:pt x="6652" y="8601"/>
                  </a:cubicBezTo>
                  <a:cubicBezTo>
                    <a:pt x="6802" y="8704"/>
                    <a:pt x="6829" y="8890"/>
                    <a:pt x="6883" y="9051"/>
                  </a:cubicBezTo>
                  <a:cubicBezTo>
                    <a:pt x="7139" y="9847"/>
                    <a:pt x="7563" y="10583"/>
                    <a:pt x="8100" y="11223"/>
                  </a:cubicBezTo>
                  <a:lnTo>
                    <a:pt x="8100" y="12118"/>
                  </a:lnTo>
                  <a:cubicBezTo>
                    <a:pt x="8100" y="13605"/>
                    <a:pt x="6891" y="14811"/>
                    <a:pt x="5400" y="14811"/>
                  </a:cubicBezTo>
                  <a:lnTo>
                    <a:pt x="4050" y="14811"/>
                  </a:lnTo>
                  <a:cubicBezTo>
                    <a:pt x="4050" y="14811"/>
                    <a:pt x="1603" y="15484"/>
                    <a:pt x="0" y="18851"/>
                  </a:cubicBezTo>
                  <a:lnTo>
                    <a:pt x="0" y="20196"/>
                  </a:lnTo>
                  <a:cubicBezTo>
                    <a:pt x="0" y="20941"/>
                    <a:pt x="604" y="21543"/>
                    <a:pt x="1350" y="21543"/>
                  </a:cubicBezTo>
                  <a:lnTo>
                    <a:pt x="20250" y="21543"/>
                  </a:lnTo>
                  <a:cubicBezTo>
                    <a:pt x="20996" y="21543"/>
                    <a:pt x="21600" y="20941"/>
                    <a:pt x="21600" y="20196"/>
                  </a:cubicBezTo>
                  <a:lnTo>
                    <a:pt x="21600" y="18851"/>
                  </a:lnTo>
                  <a:cubicBezTo>
                    <a:pt x="19996" y="15484"/>
                    <a:pt x="17550" y="14811"/>
                    <a:pt x="17550" y="1481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4" name="Shape 11038"/>
            <p:cNvSpPr/>
            <p:nvPr/>
          </p:nvSpPr>
          <p:spPr>
            <a:xfrm>
              <a:off x="6472026" y="4386322"/>
              <a:ext cx="143489" cy="16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21600"/>
                  </a:move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2529"/>
                    <a:pt x="16765" y="0"/>
                    <a:pt x="10801" y="0"/>
                  </a:cubicBezTo>
                  <a:cubicBezTo>
                    <a:pt x="4836" y="0"/>
                    <a:pt x="0" y="2529"/>
                    <a:pt x="0" y="10800"/>
                  </a:cubicBezTo>
                  <a:cubicBezTo>
                    <a:pt x="0" y="16764"/>
                    <a:pt x="4836" y="21600"/>
                    <a:pt x="10801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5" name="Shape 11039"/>
            <p:cNvSpPr/>
            <p:nvPr/>
          </p:nvSpPr>
          <p:spPr>
            <a:xfrm>
              <a:off x="6381538" y="4557772"/>
              <a:ext cx="319968" cy="14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565" extrusionOk="0">
                  <a:moveTo>
                    <a:pt x="21370" y="17789"/>
                  </a:moveTo>
                  <a:lnTo>
                    <a:pt x="18941" y="5691"/>
                  </a:lnTo>
                  <a:cubicBezTo>
                    <a:pt x="18830" y="5139"/>
                    <a:pt x="18634" y="4680"/>
                    <a:pt x="18392" y="4400"/>
                  </a:cubicBezTo>
                  <a:lnTo>
                    <a:pt x="14621" y="62"/>
                  </a:lnTo>
                  <a:cubicBezTo>
                    <a:pt x="14539" y="-35"/>
                    <a:pt x="14438" y="-17"/>
                    <a:pt x="14364" y="110"/>
                  </a:cubicBezTo>
                  <a:cubicBezTo>
                    <a:pt x="13297" y="1892"/>
                    <a:pt x="12043" y="2834"/>
                    <a:pt x="10738" y="2834"/>
                  </a:cubicBezTo>
                  <a:cubicBezTo>
                    <a:pt x="9432" y="2834"/>
                    <a:pt x="8179" y="1892"/>
                    <a:pt x="7112" y="110"/>
                  </a:cubicBezTo>
                  <a:cubicBezTo>
                    <a:pt x="7037" y="-17"/>
                    <a:pt x="6936" y="-35"/>
                    <a:pt x="6854" y="62"/>
                  </a:cubicBezTo>
                  <a:lnTo>
                    <a:pt x="3084" y="4400"/>
                  </a:lnTo>
                  <a:cubicBezTo>
                    <a:pt x="2841" y="4680"/>
                    <a:pt x="2646" y="5139"/>
                    <a:pt x="2535" y="5691"/>
                  </a:cubicBezTo>
                  <a:lnTo>
                    <a:pt x="105" y="17789"/>
                  </a:lnTo>
                  <a:cubicBezTo>
                    <a:pt x="-62" y="18624"/>
                    <a:pt x="-28" y="19579"/>
                    <a:pt x="196" y="20342"/>
                  </a:cubicBezTo>
                  <a:cubicBezTo>
                    <a:pt x="422" y="21107"/>
                    <a:pt x="803" y="21565"/>
                    <a:pt x="1216" y="21565"/>
                  </a:cubicBezTo>
                  <a:lnTo>
                    <a:pt x="20260" y="21565"/>
                  </a:lnTo>
                  <a:cubicBezTo>
                    <a:pt x="20673" y="21565"/>
                    <a:pt x="21054" y="21107"/>
                    <a:pt x="21278" y="20342"/>
                  </a:cubicBezTo>
                  <a:cubicBezTo>
                    <a:pt x="21503" y="19579"/>
                    <a:pt x="21538" y="18624"/>
                    <a:pt x="21370" y="1778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6" name="Shape 11040"/>
            <p:cNvSpPr/>
            <p:nvPr/>
          </p:nvSpPr>
          <p:spPr>
            <a:xfrm>
              <a:off x="7243551" y="4472047"/>
              <a:ext cx="68861" cy="33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58" y="20134"/>
                  </a:moveTo>
                  <a:cubicBezTo>
                    <a:pt x="18516" y="12990"/>
                    <a:pt x="19703" y="6364"/>
                    <a:pt x="21600" y="894"/>
                  </a:cubicBezTo>
                  <a:cubicBezTo>
                    <a:pt x="20264" y="316"/>
                    <a:pt x="18889" y="0"/>
                    <a:pt x="17474" y="0"/>
                  </a:cubicBezTo>
                  <a:lnTo>
                    <a:pt x="4108" y="0"/>
                  </a:lnTo>
                  <a:cubicBezTo>
                    <a:pt x="2702" y="0"/>
                    <a:pt x="1325" y="316"/>
                    <a:pt x="0" y="882"/>
                  </a:cubicBezTo>
                  <a:cubicBezTo>
                    <a:pt x="2025" y="6729"/>
                    <a:pt x="3230" y="13867"/>
                    <a:pt x="3253" y="21600"/>
                  </a:cubicBezTo>
                  <a:cubicBezTo>
                    <a:pt x="5710" y="18777"/>
                    <a:pt x="8526" y="17183"/>
                    <a:pt x="11519" y="17183"/>
                  </a:cubicBezTo>
                  <a:cubicBezTo>
                    <a:pt x="13953" y="17183"/>
                    <a:pt x="16261" y="18235"/>
                    <a:pt x="18358" y="20134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7" name="Shape 11041"/>
            <p:cNvSpPr/>
            <p:nvPr/>
          </p:nvSpPr>
          <p:spPr>
            <a:xfrm>
              <a:off x="7234025" y="4505385"/>
              <a:ext cx="92516" cy="92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21600"/>
                  </a:moveTo>
                  <a:cubicBezTo>
                    <a:pt x="16766" y="21600"/>
                    <a:pt x="21600" y="16765"/>
                    <a:pt x="21600" y="10799"/>
                  </a:cubicBezTo>
                  <a:cubicBezTo>
                    <a:pt x="21600" y="4833"/>
                    <a:pt x="16766" y="0"/>
                    <a:pt x="10802" y="0"/>
                  </a:cubicBezTo>
                  <a:cubicBezTo>
                    <a:pt x="4839" y="0"/>
                    <a:pt x="0" y="4833"/>
                    <a:pt x="0" y="10799"/>
                  </a:cubicBezTo>
                  <a:cubicBezTo>
                    <a:pt x="0" y="16765"/>
                    <a:pt x="4839" y="21600"/>
                    <a:pt x="10802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8" name="Shape 11042"/>
            <p:cNvSpPr/>
            <p:nvPr/>
          </p:nvSpPr>
          <p:spPr>
            <a:xfrm>
              <a:off x="7386426" y="4414897"/>
              <a:ext cx="92460" cy="92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28" y="20575"/>
                  </a:moveTo>
                  <a:cubicBezTo>
                    <a:pt x="7616" y="21226"/>
                    <a:pt x="9159" y="21600"/>
                    <a:pt x="10796" y="21600"/>
                  </a:cubicBezTo>
                  <a:cubicBezTo>
                    <a:pt x="16763" y="21600"/>
                    <a:pt x="21600" y="16763"/>
                    <a:pt x="21600" y="10798"/>
                  </a:cubicBezTo>
                  <a:cubicBezTo>
                    <a:pt x="21600" y="4837"/>
                    <a:pt x="16763" y="0"/>
                    <a:pt x="10796" y="0"/>
                  </a:cubicBezTo>
                  <a:cubicBezTo>
                    <a:pt x="4885" y="0"/>
                    <a:pt x="85" y="4748"/>
                    <a:pt x="0" y="10633"/>
                  </a:cubicBezTo>
                  <a:cubicBezTo>
                    <a:pt x="3405" y="12770"/>
                    <a:pt x="5795" y="16380"/>
                    <a:pt x="6228" y="2057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9" name="Shape 11043"/>
            <p:cNvSpPr/>
            <p:nvPr/>
          </p:nvSpPr>
          <p:spPr>
            <a:xfrm>
              <a:off x="7310226" y="4457760"/>
              <a:ext cx="92450" cy="92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8"/>
                  </a:moveTo>
                  <a:cubicBezTo>
                    <a:pt x="3403" y="12775"/>
                    <a:pt x="5798" y="16383"/>
                    <a:pt x="6229" y="20579"/>
                  </a:cubicBezTo>
                  <a:cubicBezTo>
                    <a:pt x="7613" y="21226"/>
                    <a:pt x="9158" y="21600"/>
                    <a:pt x="10795" y="21600"/>
                  </a:cubicBezTo>
                  <a:cubicBezTo>
                    <a:pt x="16760" y="21600"/>
                    <a:pt x="21600" y="16763"/>
                    <a:pt x="21600" y="10801"/>
                  </a:cubicBezTo>
                  <a:cubicBezTo>
                    <a:pt x="21600" y="4835"/>
                    <a:pt x="16760" y="0"/>
                    <a:pt x="10795" y="0"/>
                  </a:cubicBezTo>
                  <a:cubicBezTo>
                    <a:pt x="4883" y="0"/>
                    <a:pt x="83" y="4750"/>
                    <a:pt x="0" y="1063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0" name="Shape 11044"/>
            <p:cNvSpPr/>
            <p:nvPr/>
          </p:nvSpPr>
          <p:spPr>
            <a:xfrm>
              <a:off x="7224501" y="4367272"/>
              <a:ext cx="100431" cy="100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21600"/>
                  </a:moveTo>
                  <a:cubicBezTo>
                    <a:pt x="16765" y="21600"/>
                    <a:pt x="21600" y="16765"/>
                    <a:pt x="21600" y="10803"/>
                  </a:cubicBezTo>
                  <a:cubicBezTo>
                    <a:pt x="21600" y="4837"/>
                    <a:pt x="16765" y="0"/>
                    <a:pt x="10801" y="0"/>
                  </a:cubicBezTo>
                  <a:cubicBezTo>
                    <a:pt x="4835" y="0"/>
                    <a:pt x="0" y="4837"/>
                    <a:pt x="0" y="10803"/>
                  </a:cubicBezTo>
                  <a:cubicBezTo>
                    <a:pt x="0" y="16765"/>
                    <a:pt x="4835" y="21600"/>
                    <a:pt x="10801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1" name="Shape 11045"/>
            <p:cNvSpPr/>
            <p:nvPr/>
          </p:nvSpPr>
          <p:spPr>
            <a:xfrm>
              <a:off x="7395951" y="4510147"/>
              <a:ext cx="115751" cy="121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8" y="0"/>
                  </a:moveTo>
                  <a:lnTo>
                    <a:pt x="3279" y="0"/>
                  </a:lnTo>
                  <a:cubicBezTo>
                    <a:pt x="3204" y="2765"/>
                    <a:pt x="1963" y="5254"/>
                    <a:pt x="0" y="7039"/>
                  </a:cubicBezTo>
                  <a:cubicBezTo>
                    <a:pt x="5416" y="8571"/>
                    <a:pt x="9375" y="13345"/>
                    <a:pt x="9375" y="18980"/>
                  </a:cubicBezTo>
                  <a:lnTo>
                    <a:pt x="9375" y="21600"/>
                  </a:lnTo>
                  <a:cubicBezTo>
                    <a:pt x="16552" y="21354"/>
                    <a:pt x="20690" y="19418"/>
                    <a:pt x="20959" y="19288"/>
                  </a:cubicBezTo>
                  <a:lnTo>
                    <a:pt x="21536" y="19014"/>
                  </a:lnTo>
                  <a:lnTo>
                    <a:pt x="21600" y="19014"/>
                  </a:lnTo>
                  <a:lnTo>
                    <a:pt x="21600" y="10501"/>
                  </a:lnTo>
                  <a:cubicBezTo>
                    <a:pt x="21600" y="4714"/>
                    <a:pt x="16643" y="0"/>
                    <a:pt x="10548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2" name="Shape 11046"/>
            <p:cNvSpPr/>
            <p:nvPr/>
          </p:nvSpPr>
          <p:spPr>
            <a:xfrm>
              <a:off x="7319751" y="4557772"/>
              <a:ext cx="115751" cy="121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2" y="0"/>
                  </a:moveTo>
                  <a:lnTo>
                    <a:pt x="3282" y="0"/>
                  </a:lnTo>
                  <a:cubicBezTo>
                    <a:pt x="3204" y="2765"/>
                    <a:pt x="1961" y="5254"/>
                    <a:pt x="0" y="7039"/>
                  </a:cubicBezTo>
                  <a:cubicBezTo>
                    <a:pt x="5417" y="8571"/>
                    <a:pt x="9378" y="13342"/>
                    <a:pt x="9378" y="18980"/>
                  </a:cubicBezTo>
                  <a:lnTo>
                    <a:pt x="9378" y="21600"/>
                  </a:lnTo>
                  <a:cubicBezTo>
                    <a:pt x="16552" y="21348"/>
                    <a:pt x="20690" y="19420"/>
                    <a:pt x="20961" y="19286"/>
                  </a:cubicBezTo>
                  <a:lnTo>
                    <a:pt x="21543" y="19011"/>
                  </a:lnTo>
                  <a:lnTo>
                    <a:pt x="21600" y="19011"/>
                  </a:lnTo>
                  <a:lnTo>
                    <a:pt x="21600" y="10496"/>
                  </a:lnTo>
                  <a:cubicBezTo>
                    <a:pt x="21600" y="4709"/>
                    <a:pt x="16646" y="0"/>
                    <a:pt x="10552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3" name="Shape 11047"/>
            <p:cNvSpPr/>
            <p:nvPr/>
          </p:nvSpPr>
          <p:spPr>
            <a:xfrm>
              <a:off x="7200688" y="4605397"/>
              <a:ext cx="157684" cy="122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8110" y="0"/>
                  </a:lnTo>
                  <a:cubicBezTo>
                    <a:pt x="3640" y="0"/>
                    <a:pt x="0" y="4708"/>
                    <a:pt x="0" y="10486"/>
                  </a:cubicBezTo>
                  <a:lnTo>
                    <a:pt x="0" y="18987"/>
                  </a:lnTo>
                  <a:lnTo>
                    <a:pt x="17" y="19115"/>
                  </a:lnTo>
                  <a:lnTo>
                    <a:pt x="470" y="19300"/>
                  </a:lnTo>
                  <a:cubicBezTo>
                    <a:pt x="4737" y="21022"/>
                    <a:pt x="8447" y="21600"/>
                    <a:pt x="11498" y="21600"/>
                  </a:cubicBezTo>
                  <a:cubicBezTo>
                    <a:pt x="17461" y="21600"/>
                    <a:pt x="20920" y="19402"/>
                    <a:pt x="21131" y="19262"/>
                  </a:cubicBezTo>
                  <a:lnTo>
                    <a:pt x="21555" y="18987"/>
                  </a:lnTo>
                  <a:lnTo>
                    <a:pt x="21600" y="18987"/>
                  </a:lnTo>
                  <a:lnTo>
                    <a:pt x="21600" y="10486"/>
                  </a:lnTo>
                  <a:cubicBezTo>
                    <a:pt x="21600" y="4708"/>
                    <a:pt x="17960" y="0"/>
                    <a:pt x="1349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4" name="Shape 11048"/>
            <p:cNvSpPr/>
            <p:nvPr/>
          </p:nvSpPr>
          <p:spPr>
            <a:xfrm>
              <a:off x="7119726" y="4557772"/>
              <a:ext cx="120402" cy="121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057"/>
                  </a:moveTo>
                  <a:cubicBezTo>
                    <a:pt x="19721" y="5275"/>
                    <a:pt x="18533" y="2790"/>
                    <a:pt x="18446" y="38"/>
                  </a:cubicBezTo>
                  <a:cubicBezTo>
                    <a:pt x="18186" y="21"/>
                    <a:pt x="17930" y="0"/>
                    <a:pt x="17663" y="0"/>
                  </a:cubicBezTo>
                  <a:lnTo>
                    <a:pt x="10625" y="0"/>
                  </a:lnTo>
                  <a:cubicBezTo>
                    <a:pt x="4766" y="0"/>
                    <a:pt x="0" y="4721"/>
                    <a:pt x="0" y="10526"/>
                  </a:cubicBezTo>
                  <a:lnTo>
                    <a:pt x="0" y="19058"/>
                  </a:lnTo>
                  <a:lnTo>
                    <a:pt x="25" y="19190"/>
                  </a:lnTo>
                  <a:lnTo>
                    <a:pt x="616" y="19372"/>
                  </a:lnTo>
                  <a:cubicBezTo>
                    <a:pt x="5100" y="20759"/>
                    <a:pt x="9103" y="21400"/>
                    <a:pt x="12582" y="21600"/>
                  </a:cubicBezTo>
                  <a:lnTo>
                    <a:pt x="12582" y="19026"/>
                  </a:lnTo>
                  <a:cubicBezTo>
                    <a:pt x="12582" y="13375"/>
                    <a:pt x="16390" y="8587"/>
                    <a:pt x="21600" y="705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5" name="Shape 11049"/>
            <p:cNvSpPr/>
            <p:nvPr/>
          </p:nvSpPr>
          <p:spPr>
            <a:xfrm>
              <a:off x="7153063" y="4457760"/>
              <a:ext cx="92506" cy="92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21600"/>
                  </a:moveTo>
                  <a:cubicBezTo>
                    <a:pt x="12912" y="21600"/>
                    <a:pt x="14880" y="20983"/>
                    <a:pt x="16548" y="19934"/>
                  </a:cubicBezTo>
                  <a:cubicBezTo>
                    <a:pt x="17076" y="16481"/>
                    <a:pt x="18926" y="13460"/>
                    <a:pt x="21570" y="11409"/>
                  </a:cubicBezTo>
                  <a:cubicBezTo>
                    <a:pt x="21578" y="11209"/>
                    <a:pt x="21600" y="11005"/>
                    <a:pt x="21600" y="10801"/>
                  </a:cubicBezTo>
                  <a:cubicBezTo>
                    <a:pt x="21600" y="4835"/>
                    <a:pt x="16765" y="0"/>
                    <a:pt x="10803" y="0"/>
                  </a:cubicBezTo>
                  <a:cubicBezTo>
                    <a:pt x="4837" y="0"/>
                    <a:pt x="0" y="4835"/>
                    <a:pt x="0" y="10801"/>
                  </a:cubicBezTo>
                  <a:cubicBezTo>
                    <a:pt x="0" y="16770"/>
                    <a:pt x="4837" y="21600"/>
                    <a:pt x="10803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6" name="Shape 11050"/>
            <p:cNvSpPr/>
            <p:nvPr/>
          </p:nvSpPr>
          <p:spPr>
            <a:xfrm>
              <a:off x="7924588" y="4529197"/>
              <a:ext cx="88088" cy="1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" y="0"/>
                  </a:moveTo>
                  <a:cubicBezTo>
                    <a:pt x="536" y="0"/>
                    <a:pt x="0" y="3215"/>
                    <a:pt x="0" y="7195"/>
                  </a:cubicBezTo>
                  <a:lnTo>
                    <a:pt x="0" y="14405"/>
                  </a:lnTo>
                  <a:cubicBezTo>
                    <a:pt x="0" y="18358"/>
                    <a:pt x="536" y="21600"/>
                    <a:pt x="1200" y="21600"/>
                  </a:cubicBezTo>
                  <a:lnTo>
                    <a:pt x="20398" y="21600"/>
                  </a:lnTo>
                  <a:cubicBezTo>
                    <a:pt x="21064" y="21600"/>
                    <a:pt x="21600" y="18358"/>
                    <a:pt x="21600" y="14405"/>
                  </a:cubicBezTo>
                  <a:lnTo>
                    <a:pt x="21600" y="7195"/>
                  </a:lnTo>
                  <a:cubicBezTo>
                    <a:pt x="21600" y="3215"/>
                    <a:pt x="21064" y="0"/>
                    <a:pt x="20398" y="0"/>
                  </a:cubicBezTo>
                  <a:cubicBezTo>
                    <a:pt x="20398" y="0"/>
                    <a:pt x="1200" y="0"/>
                    <a:pt x="12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7" name="Shape 11051"/>
            <p:cNvSpPr/>
            <p:nvPr/>
          </p:nvSpPr>
          <p:spPr>
            <a:xfrm>
              <a:off x="7924588" y="4614922"/>
              <a:ext cx="53829" cy="1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" y="21600"/>
                  </a:moveTo>
                  <a:lnTo>
                    <a:pt x="19637" y="21600"/>
                  </a:lnTo>
                  <a:cubicBezTo>
                    <a:pt x="20723" y="21600"/>
                    <a:pt x="21600" y="18372"/>
                    <a:pt x="21600" y="14391"/>
                  </a:cubicBezTo>
                  <a:lnTo>
                    <a:pt x="21600" y="7195"/>
                  </a:lnTo>
                  <a:cubicBezTo>
                    <a:pt x="21600" y="3228"/>
                    <a:pt x="20723" y="0"/>
                    <a:pt x="19637" y="0"/>
                  </a:cubicBezTo>
                  <a:lnTo>
                    <a:pt x="1963" y="0"/>
                  </a:lnTo>
                  <a:cubicBezTo>
                    <a:pt x="877" y="0"/>
                    <a:pt x="0" y="3228"/>
                    <a:pt x="0" y="7195"/>
                  </a:cubicBezTo>
                  <a:lnTo>
                    <a:pt x="0" y="14391"/>
                  </a:lnTo>
                  <a:cubicBezTo>
                    <a:pt x="0" y="18372"/>
                    <a:pt x="877" y="21600"/>
                    <a:pt x="1963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8" name="Shape 11052"/>
            <p:cNvSpPr/>
            <p:nvPr/>
          </p:nvSpPr>
          <p:spPr>
            <a:xfrm>
              <a:off x="7924588" y="4486335"/>
              <a:ext cx="88088" cy="1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9"/>
                  </a:moveTo>
                  <a:cubicBezTo>
                    <a:pt x="21600" y="3228"/>
                    <a:pt x="21064" y="0"/>
                    <a:pt x="20398" y="0"/>
                  </a:cubicBezTo>
                  <a:lnTo>
                    <a:pt x="1200" y="0"/>
                  </a:lnTo>
                  <a:cubicBezTo>
                    <a:pt x="536" y="0"/>
                    <a:pt x="0" y="3228"/>
                    <a:pt x="0" y="7209"/>
                  </a:cubicBezTo>
                  <a:lnTo>
                    <a:pt x="0" y="14405"/>
                  </a:lnTo>
                  <a:cubicBezTo>
                    <a:pt x="0" y="18372"/>
                    <a:pt x="536" y="21600"/>
                    <a:pt x="1200" y="21600"/>
                  </a:cubicBezTo>
                  <a:lnTo>
                    <a:pt x="20398" y="21600"/>
                  </a:lnTo>
                  <a:cubicBezTo>
                    <a:pt x="21064" y="21600"/>
                    <a:pt x="21600" y="18372"/>
                    <a:pt x="21600" y="14405"/>
                  </a:cubicBezTo>
                  <a:cubicBezTo>
                    <a:pt x="21600" y="14405"/>
                    <a:pt x="21600" y="7209"/>
                    <a:pt x="21600" y="7209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9" name="Shape 11053"/>
            <p:cNvSpPr/>
            <p:nvPr/>
          </p:nvSpPr>
          <p:spPr>
            <a:xfrm>
              <a:off x="7834100" y="4410135"/>
              <a:ext cx="220229" cy="274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19671"/>
                  </a:moveTo>
                  <a:lnTo>
                    <a:pt x="2400" y="4243"/>
                  </a:lnTo>
                  <a:lnTo>
                    <a:pt x="19200" y="4243"/>
                  </a:lnTo>
                  <a:lnTo>
                    <a:pt x="19200" y="13318"/>
                  </a:lnTo>
                  <a:cubicBezTo>
                    <a:pt x="19815" y="13189"/>
                    <a:pt x="20457" y="13114"/>
                    <a:pt x="21120" y="13114"/>
                  </a:cubicBezTo>
                  <a:cubicBezTo>
                    <a:pt x="21282" y="13114"/>
                    <a:pt x="21440" y="13125"/>
                    <a:pt x="21600" y="13134"/>
                  </a:cubicBezTo>
                  <a:lnTo>
                    <a:pt x="21600" y="1542"/>
                  </a:lnTo>
                  <a:cubicBezTo>
                    <a:pt x="21600" y="691"/>
                    <a:pt x="20741" y="0"/>
                    <a:pt x="19200" y="0"/>
                  </a:cubicBezTo>
                  <a:lnTo>
                    <a:pt x="16273" y="0"/>
                  </a:lnTo>
                  <a:cubicBezTo>
                    <a:pt x="16303" y="121"/>
                    <a:pt x="16320" y="246"/>
                    <a:pt x="16320" y="374"/>
                  </a:cubicBezTo>
                  <a:cubicBezTo>
                    <a:pt x="16320" y="1454"/>
                    <a:pt x="15250" y="2314"/>
                    <a:pt x="13935" y="2314"/>
                  </a:cubicBezTo>
                  <a:lnTo>
                    <a:pt x="7666" y="2314"/>
                  </a:lnTo>
                  <a:cubicBezTo>
                    <a:pt x="6351" y="2314"/>
                    <a:pt x="5280" y="1454"/>
                    <a:pt x="5280" y="397"/>
                  </a:cubicBezTo>
                  <a:cubicBezTo>
                    <a:pt x="5280" y="260"/>
                    <a:pt x="5298" y="128"/>
                    <a:pt x="5331" y="0"/>
                  </a:cubicBezTo>
                  <a:lnTo>
                    <a:pt x="1441" y="0"/>
                  </a:lnTo>
                  <a:cubicBezTo>
                    <a:pt x="860" y="0"/>
                    <a:pt x="0" y="691"/>
                    <a:pt x="0" y="1542"/>
                  </a:cubicBezTo>
                  <a:lnTo>
                    <a:pt x="0" y="20057"/>
                  </a:lnTo>
                  <a:cubicBezTo>
                    <a:pt x="0" y="20909"/>
                    <a:pt x="860" y="21600"/>
                    <a:pt x="1920" y="21600"/>
                  </a:cubicBezTo>
                  <a:lnTo>
                    <a:pt x="14006" y="21600"/>
                  </a:lnTo>
                  <a:cubicBezTo>
                    <a:pt x="13701" y="20998"/>
                    <a:pt x="13518" y="20349"/>
                    <a:pt x="13465" y="19671"/>
                  </a:cubicBezTo>
                  <a:cubicBezTo>
                    <a:pt x="13465" y="19671"/>
                    <a:pt x="2400" y="19671"/>
                    <a:pt x="2400" y="19671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0" name="Shape 11054"/>
            <p:cNvSpPr/>
            <p:nvPr/>
          </p:nvSpPr>
          <p:spPr>
            <a:xfrm>
              <a:off x="7896013" y="4376797"/>
              <a:ext cx="92981" cy="5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3927"/>
                  </a:moveTo>
                  <a:cubicBezTo>
                    <a:pt x="11742" y="3927"/>
                    <a:pt x="12507" y="5244"/>
                    <a:pt x="12507" y="6872"/>
                  </a:cubicBezTo>
                  <a:cubicBezTo>
                    <a:pt x="12507" y="8499"/>
                    <a:pt x="11742" y="9816"/>
                    <a:pt x="10802" y="9816"/>
                  </a:cubicBezTo>
                  <a:cubicBezTo>
                    <a:pt x="9860" y="9816"/>
                    <a:pt x="9095" y="8499"/>
                    <a:pt x="9095" y="6872"/>
                  </a:cubicBezTo>
                  <a:cubicBezTo>
                    <a:pt x="9095" y="5244"/>
                    <a:pt x="9860" y="3927"/>
                    <a:pt x="10802" y="3927"/>
                  </a:cubicBezTo>
                  <a:close/>
                  <a:moveTo>
                    <a:pt x="3377" y="21600"/>
                  </a:moveTo>
                  <a:lnTo>
                    <a:pt x="18225" y="21600"/>
                  </a:lnTo>
                  <a:cubicBezTo>
                    <a:pt x="20090" y="21600"/>
                    <a:pt x="21600" y="18987"/>
                    <a:pt x="21600" y="15770"/>
                  </a:cubicBezTo>
                  <a:lnTo>
                    <a:pt x="21600" y="15650"/>
                  </a:lnTo>
                  <a:cubicBezTo>
                    <a:pt x="21600" y="12426"/>
                    <a:pt x="20090" y="9816"/>
                    <a:pt x="18225" y="9816"/>
                  </a:cubicBezTo>
                  <a:lnTo>
                    <a:pt x="16474" y="9816"/>
                  </a:lnTo>
                  <a:cubicBezTo>
                    <a:pt x="15539" y="9816"/>
                    <a:pt x="14780" y="8506"/>
                    <a:pt x="14780" y="6894"/>
                  </a:cubicBezTo>
                  <a:lnTo>
                    <a:pt x="14780" y="6789"/>
                  </a:lnTo>
                  <a:cubicBezTo>
                    <a:pt x="14780" y="3038"/>
                    <a:pt x="13019" y="0"/>
                    <a:pt x="10848" y="0"/>
                  </a:cubicBezTo>
                  <a:lnTo>
                    <a:pt x="10755" y="0"/>
                  </a:lnTo>
                  <a:cubicBezTo>
                    <a:pt x="8583" y="0"/>
                    <a:pt x="6822" y="3038"/>
                    <a:pt x="6822" y="6789"/>
                  </a:cubicBezTo>
                  <a:lnTo>
                    <a:pt x="6822" y="6890"/>
                  </a:lnTo>
                  <a:cubicBezTo>
                    <a:pt x="6822" y="8506"/>
                    <a:pt x="6063" y="9816"/>
                    <a:pt x="5128" y="9816"/>
                  </a:cubicBezTo>
                  <a:lnTo>
                    <a:pt x="3377" y="9816"/>
                  </a:lnTo>
                  <a:cubicBezTo>
                    <a:pt x="1513" y="9816"/>
                    <a:pt x="0" y="12426"/>
                    <a:pt x="0" y="15650"/>
                  </a:cubicBezTo>
                  <a:lnTo>
                    <a:pt x="0" y="15770"/>
                  </a:lnTo>
                  <a:cubicBezTo>
                    <a:pt x="0" y="18987"/>
                    <a:pt x="1513" y="21600"/>
                    <a:pt x="3377" y="2160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1" name="Shape 11055"/>
            <p:cNvSpPr/>
            <p:nvPr/>
          </p:nvSpPr>
          <p:spPr>
            <a:xfrm>
              <a:off x="7924588" y="4572060"/>
              <a:ext cx="63615" cy="1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95"/>
                  </a:moveTo>
                  <a:cubicBezTo>
                    <a:pt x="21600" y="3215"/>
                    <a:pt x="20858" y="0"/>
                    <a:pt x="19939" y="0"/>
                  </a:cubicBezTo>
                  <a:lnTo>
                    <a:pt x="1661" y="0"/>
                  </a:lnTo>
                  <a:cubicBezTo>
                    <a:pt x="742" y="0"/>
                    <a:pt x="0" y="3215"/>
                    <a:pt x="0" y="7195"/>
                  </a:cubicBezTo>
                  <a:lnTo>
                    <a:pt x="0" y="14391"/>
                  </a:lnTo>
                  <a:cubicBezTo>
                    <a:pt x="0" y="18372"/>
                    <a:pt x="742" y="21600"/>
                    <a:pt x="1661" y="21600"/>
                  </a:cubicBezTo>
                  <a:lnTo>
                    <a:pt x="19939" y="21600"/>
                  </a:lnTo>
                  <a:cubicBezTo>
                    <a:pt x="20858" y="21600"/>
                    <a:pt x="21600" y="18372"/>
                    <a:pt x="21600" y="14391"/>
                  </a:cubicBezTo>
                  <a:cubicBezTo>
                    <a:pt x="21600" y="14391"/>
                    <a:pt x="21600" y="7195"/>
                    <a:pt x="21600" y="7195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2" name="Shape 11056"/>
            <p:cNvSpPr/>
            <p:nvPr/>
          </p:nvSpPr>
          <p:spPr>
            <a:xfrm>
              <a:off x="7876963" y="4476810"/>
              <a:ext cx="38302" cy="2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222" extrusionOk="0">
                  <a:moveTo>
                    <a:pt x="20181" y="828"/>
                  </a:moveTo>
                  <a:cubicBezTo>
                    <a:pt x="19161" y="-378"/>
                    <a:pt x="17594" y="-250"/>
                    <a:pt x="16686" y="1098"/>
                  </a:cubicBezTo>
                  <a:lnTo>
                    <a:pt x="8366" y="13465"/>
                  </a:lnTo>
                  <a:lnTo>
                    <a:pt x="4014" y="8875"/>
                  </a:lnTo>
                  <a:cubicBezTo>
                    <a:pt x="2948" y="7750"/>
                    <a:pt x="1397" y="7979"/>
                    <a:pt x="545" y="9387"/>
                  </a:cubicBezTo>
                  <a:cubicBezTo>
                    <a:pt x="-312" y="10796"/>
                    <a:pt x="-139" y="12845"/>
                    <a:pt x="928" y="13970"/>
                  </a:cubicBezTo>
                  <a:lnTo>
                    <a:pt x="7106" y="20508"/>
                  </a:lnTo>
                  <a:cubicBezTo>
                    <a:pt x="7565" y="20986"/>
                    <a:pt x="8106" y="21222"/>
                    <a:pt x="8646" y="21222"/>
                  </a:cubicBezTo>
                  <a:cubicBezTo>
                    <a:pt x="9335" y="21222"/>
                    <a:pt x="10008" y="20851"/>
                    <a:pt x="10498" y="20123"/>
                  </a:cubicBezTo>
                  <a:lnTo>
                    <a:pt x="20385" y="5431"/>
                  </a:lnTo>
                  <a:cubicBezTo>
                    <a:pt x="21288" y="4090"/>
                    <a:pt x="21196" y="2021"/>
                    <a:pt x="20181" y="828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3" name="Shape 11057"/>
            <p:cNvSpPr/>
            <p:nvPr/>
          </p:nvSpPr>
          <p:spPr>
            <a:xfrm>
              <a:off x="7986501" y="4591109"/>
              <a:ext cx="127248" cy="127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8" y="8581"/>
                  </a:moveTo>
                  <a:lnTo>
                    <a:pt x="11212" y="16057"/>
                  </a:lnTo>
                  <a:cubicBezTo>
                    <a:pt x="10884" y="16425"/>
                    <a:pt x="10429" y="16615"/>
                    <a:pt x="9968" y="16615"/>
                  </a:cubicBezTo>
                  <a:cubicBezTo>
                    <a:pt x="9603" y="16615"/>
                    <a:pt x="9238" y="16495"/>
                    <a:pt x="8932" y="16250"/>
                  </a:cubicBezTo>
                  <a:lnTo>
                    <a:pt x="4778" y="12928"/>
                  </a:lnTo>
                  <a:cubicBezTo>
                    <a:pt x="4061" y="12355"/>
                    <a:pt x="3946" y="11309"/>
                    <a:pt x="4519" y="10592"/>
                  </a:cubicBezTo>
                  <a:cubicBezTo>
                    <a:pt x="5091" y="9875"/>
                    <a:pt x="6137" y="9759"/>
                    <a:pt x="6856" y="10333"/>
                  </a:cubicBezTo>
                  <a:lnTo>
                    <a:pt x="9775" y="12669"/>
                  </a:lnTo>
                  <a:lnTo>
                    <a:pt x="15374" y="6372"/>
                  </a:lnTo>
                  <a:cubicBezTo>
                    <a:pt x="15982" y="5686"/>
                    <a:pt x="17034" y="5623"/>
                    <a:pt x="17717" y="6234"/>
                  </a:cubicBezTo>
                  <a:cubicBezTo>
                    <a:pt x="18404" y="6844"/>
                    <a:pt x="18467" y="7894"/>
                    <a:pt x="17858" y="8581"/>
                  </a:cubicBezTo>
                  <a:close/>
                  <a:moveTo>
                    <a:pt x="10800" y="0"/>
                  </a:moveTo>
                  <a:cubicBezTo>
                    <a:pt x="4836" y="0"/>
                    <a:pt x="0" y="4834"/>
                    <a:pt x="0" y="10799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5" y="21600"/>
                    <a:pt x="21600" y="16765"/>
                    <a:pt x="21600" y="10799"/>
                  </a:cubicBezTo>
                  <a:cubicBezTo>
                    <a:pt x="21600" y="4834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4" name="Shape 11058"/>
            <p:cNvSpPr/>
            <p:nvPr/>
          </p:nvSpPr>
          <p:spPr>
            <a:xfrm>
              <a:off x="7876963" y="4562534"/>
              <a:ext cx="38302" cy="29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226" extrusionOk="0">
                  <a:moveTo>
                    <a:pt x="20181" y="826"/>
                  </a:moveTo>
                  <a:cubicBezTo>
                    <a:pt x="19161" y="-374"/>
                    <a:pt x="17594" y="-253"/>
                    <a:pt x="16686" y="1102"/>
                  </a:cubicBezTo>
                  <a:lnTo>
                    <a:pt x="8366" y="13473"/>
                  </a:lnTo>
                  <a:lnTo>
                    <a:pt x="4014" y="8882"/>
                  </a:lnTo>
                  <a:cubicBezTo>
                    <a:pt x="2948" y="7750"/>
                    <a:pt x="1397" y="7986"/>
                    <a:pt x="545" y="9388"/>
                  </a:cubicBezTo>
                  <a:cubicBezTo>
                    <a:pt x="-312" y="10804"/>
                    <a:pt x="-139" y="12853"/>
                    <a:pt x="928" y="13979"/>
                  </a:cubicBezTo>
                  <a:lnTo>
                    <a:pt x="7106" y="20511"/>
                  </a:lnTo>
                  <a:cubicBezTo>
                    <a:pt x="7565" y="20997"/>
                    <a:pt x="8106" y="21226"/>
                    <a:pt x="8646" y="21226"/>
                  </a:cubicBezTo>
                  <a:cubicBezTo>
                    <a:pt x="9335" y="21226"/>
                    <a:pt x="10008" y="20862"/>
                    <a:pt x="10498" y="20134"/>
                  </a:cubicBezTo>
                  <a:lnTo>
                    <a:pt x="20385" y="5437"/>
                  </a:lnTo>
                  <a:cubicBezTo>
                    <a:pt x="21288" y="4089"/>
                    <a:pt x="21196" y="2019"/>
                    <a:pt x="20181" y="826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5" name="Shape 11059"/>
            <p:cNvSpPr/>
            <p:nvPr/>
          </p:nvSpPr>
          <p:spPr>
            <a:xfrm>
              <a:off x="7876963" y="4605397"/>
              <a:ext cx="38302" cy="2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227" extrusionOk="0">
                  <a:moveTo>
                    <a:pt x="20181" y="827"/>
                  </a:moveTo>
                  <a:cubicBezTo>
                    <a:pt x="19161" y="-373"/>
                    <a:pt x="17594" y="-252"/>
                    <a:pt x="16686" y="1096"/>
                  </a:cubicBezTo>
                  <a:lnTo>
                    <a:pt x="8366" y="13477"/>
                  </a:lnTo>
                  <a:lnTo>
                    <a:pt x="4014" y="8880"/>
                  </a:lnTo>
                  <a:cubicBezTo>
                    <a:pt x="2948" y="7755"/>
                    <a:pt x="1397" y="7984"/>
                    <a:pt x="545" y="9392"/>
                  </a:cubicBezTo>
                  <a:cubicBezTo>
                    <a:pt x="-312" y="10794"/>
                    <a:pt x="-139" y="12857"/>
                    <a:pt x="928" y="13975"/>
                  </a:cubicBezTo>
                  <a:lnTo>
                    <a:pt x="7106" y="20506"/>
                  </a:lnTo>
                  <a:cubicBezTo>
                    <a:pt x="7565" y="20991"/>
                    <a:pt x="8106" y="21227"/>
                    <a:pt x="8646" y="21227"/>
                  </a:cubicBezTo>
                  <a:cubicBezTo>
                    <a:pt x="9335" y="21227"/>
                    <a:pt x="10008" y="20856"/>
                    <a:pt x="10498" y="20128"/>
                  </a:cubicBezTo>
                  <a:lnTo>
                    <a:pt x="20385" y="5436"/>
                  </a:lnTo>
                  <a:cubicBezTo>
                    <a:pt x="21288" y="4089"/>
                    <a:pt x="21196" y="2026"/>
                    <a:pt x="20181" y="82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6" name="Shape 11060"/>
            <p:cNvSpPr/>
            <p:nvPr/>
          </p:nvSpPr>
          <p:spPr>
            <a:xfrm>
              <a:off x="7876963" y="4519672"/>
              <a:ext cx="38302" cy="2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227" extrusionOk="0">
                  <a:moveTo>
                    <a:pt x="20181" y="827"/>
                  </a:moveTo>
                  <a:cubicBezTo>
                    <a:pt x="19161" y="-373"/>
                    <a:pt x="17594" y="-252"/>
                    <a:pt x="16686" y="1096"/>
                  </a:cubicBezTo>
                  <a:lnTo>
                    <a:pt x="8366" y="13470"/>
                  </a:lnTo>
                  <a:lnTo>
                    <a:pt x="4014" y="8867"/>
                  </a:lnTo>
                  <a:cubicBezTo>
                    <a:pt x="2948" y="7741"/>
                    <a:pt x="1397" y="7977"/>
                    <a:pt x="545" y="9386"/>
                  </a:cubicBezTo>
                  <a:cubicBezTo>
                    <a:pt x="-312" y="10794"/>
                    <a:pt x="-139" y="12850"/>
                    <a:pt x="928" y="13975"/>
                  </a:cubicBezTo>
                  <a:lnTo>
                    <a:pt x="7106" y="20499"/>
                  </a:lnTo>
                  <a:cubicBezTo>
                    <a:pt x="7565" y="20984"/>
                    <a:pt x="8106" y="21227"/>
                    <a:pt x="8646" y="21227"/>
                  </a:cubicBezTo>
                  <a:cubicBezTo>
                    <a:pt x="9335" y="21227"/>
                    <a:pt x="10008" y="20843"/>
                    <a:pt x="10498" y="20122"/>
                  </a:cubicBezTo>
                  <a:lnTo>
                    <a:pt x="20385" y="5430"/>
                  </a:lnTo>
                  <a:cubicBezTo>
                    <a:pt x="21288" y="4082"/>
                    <a:pt x="21196" y="2020"/>
                    <a:pt x="20181" y="827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7" name="Shape 11061"/>
            <p:cNvSpPr/>
            <p:nvPr/>
          </p:nvSpPr>
          <p:spPr>
            <a:xfrm>
              <a:off x="8558001" y="4452997"/>
              <a:ext cx="139224" cy="13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244" extrusionOk="0">
                  <a:moveTo>
                    <a:pt x="20137" y="6912"/>
                  </a:moveTo>
                  <a:lnTo>
                    <a:pt x="14536" y="6067"/>
                  </a:lnTo>
                  <a:lnTo>
                    <a:pt x="12023" y="786"/>
                  </a:lnTo>
                  <a:cubicBezTo>
                    <a:pt x="11527" y="-262"/>
                    <a:pt x="9877" y="-262"/>
                    <a:pt x="9381" y="786"/>
                  </a:cubicBezTo>
                  <a:lnTo>
                    <a:pt x="6868" y="6067"/>
                  </a:lnTo>
                  <a:lnTo>
                    <a:pt x="1268" y="6912"/>
                  </a:lnTo>
                  <a:cubicBezTo>
                    <a:pt x="705" y="6996"/>
                    <a:pt x="246" y="7408"/>
                    <a:pt x="78" y="7961"/>
                  </a:cubicBezTo>
                  <a:cubicBezTo>
                    <a:pt x="-104" y="8511"/>
                    <a:pt x="40" y="9124"/>
                    <a:pt x="446" y="9535"/>
                  </a:cubicBezTo>
                  <a:lnTo>
                    <a:pt x="4499" y="13647"/>
                  </a:lnTo>
                  <a:lnTo>
                    <a:pt x="3544" y="19443"/>
                  </a:lnTo>
                  <a:cubicBezTo>
                    <a:pt x="3454" y="20025"/>
                    <a:pt x="3677" y="20608"/>
                    <a:pt x="4130" y="20953"/>
                  </a:cubicBezTo>
                  <a:cubicBezTo>
                    <a:pt x="4579" y="21292"/>
                    <a:pt x="5182" y="21338"/>
                    <a:pt x="5691" y="21066"/>
                  </a:cubicBezTo>
                  <a:lnTo>
                    <a:pt x="10696" y="18331"/>
                  </a:lnTo>
                  <a:lnTo>
                    <a:pt x="15712" y="21066"/>
                  </a:lnTo>
                  <a:cubicBezTo>
                    <a:pt x="15931" y="21188"/>
                    <a:pt x="16165" y="21244"/>
                    <a:pt x="16400" y="21244"/>
                  </a:cubicBezTo>
                  <a:cubicBezTo>
                    <a:pt x="16417" y="21244"/>
                    <a:pt x="16434" y="21244"/>
                    <a:pt x="16434" y="21244"/>
                  </a:cubicBezTo>
                  <a:cubicBezTo>
                    <a:pt x="17253" y="21244"/>
                    <a:pt x="17921" y="20561"/>
                    <a:pt x="17921" y="19707"/>
                  </a:cubicBezTo>
                  <a:cubicBezTo>
                    <a:pt x="17921" y="19502"/>
                    <a:pt x="17875" y="19306"/>
                    <a:pt x="17804" y="19119"/>
                  </a:cubicBezTo>
                  <a:lnTo>
                    <a:pt x="16903" y="13647"/>
                  </a:lnTo>
                  <a:lnTo>
                    <a:pt x="20957" y="9535"/>
                  </a:lnTo>
                  <a:cubicBezTo>
                    <a:pt x="21353" y="9124"/>
                    <a:pt x="21496" y="8511"/>
                    <a:pt x="21326" y="7961"/>
                  </a:cubicBezTo>
                  <a:cubicBezTo>
                    <a:pt x="21157" y="7408"/>
                    <a:pt x="20694" y="6996"/>
                    <a:pt x="20137" y="6912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8" name="Shape 11062"/>
            <p:cNvSpPr/>
            <p:nvPr/>
          </p:nvSpPr>
          <p:spPr>
            <a:xfrm>
              <a:off x="8472276" y="4391085"/>
              <a:ext cx="309851" cy="309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77" y="17503"/>
                  </a:moveTo>
                  <a:cubicBezTo>
                    <a:pt x="10245" y="17503"/>
                    <a:pt x="9599" y="17442"/>
                    <a:pt x="8957" y="17317"/>
                  </a:cubicBezTo>
                  <a:cubicBezTo>
                    <a:pt x="8712" y="17269"/>
                    <a:pt x="8459" y="17339"/>
                    <a:pt x="8262" y="17497"/>
                  </a:cubicBezTo>
                  <a:cubicBezTo>
                    <a:pt x="6909" y="18641"/>
                    <a:pt x="4402" y="19850"/>
                    <a:pt x="2333" y="19916"/>
                  </a:cubicBezTo>
                  <a:cubicBezTo>
                    <a:pt x="2395" y="19865"/>
                    <a:pt x="2448" y="19820"/>
                    <a:pt x="2498" y="19785"/>
                  </a:cubicBezTo>
                  <a:cubicBezTo>
                    <a:pt x="3417" y="19047"/>
                    <a:pt x="4806" y="17933"/>
                    <a:pt x="4806" y="15841"/>
                  </a:cubicBezTo>
                  <a:cubicBezTo>
                    <a:pt x="4806" y="15597"/>
                    <a:pt x="4700" y="15362"/>
                    <a:pt x="4515" y="15208"/>
                  </a:cubicBezTo>
                  <a:cubicBezTo>
                    <a:pt x="2783" y="13708"/>
                    <a:pt x="1831" y="11713"/>
                    <a:pt x="1831" y="9591"/>
                  </a:cubicBezTo>
                  <a:cubicBezTo>
                    <a:pt x="1831" y="5226"/>
                    <a:pt x="5889" y="1679"/>
                    <a:pt x="10877" y="1679"/>
                  </a:cubicBezTo>
                  <a:cubicBezTo>
                    <a:pt x="15867" y="1679"/>
                    <a:pt x="19928" y="5226"/>
                    <a:pt x="19928" y="9586"/>
                  </a:cubicBezTo>
                  <a:cubicBezTo>
                    <a:pt x="19928" y="13951"/>
                    <a:pt x="15867" y="17503"/>
                    <a:pt x="10877" y="17503"/>
                  </a:cubicBezTo>
                  <a:close/>
                  <a:moveTo>
                    <a:pt x="10877" y="0"/>
                  </a:moveTo>
                  <a:cubicBezTo>
                    <a:pt x="4965" y="0"/>
                    <a:pt x="156" y="4302"/>
                    <a:pt x="156" y="9591"/>
                  </a:cubicBezTo>
                  <a:cubicBezTo>
                    <a:pt x="156" y="12078"/>
                    <a:pt x="1202" y="14404"/>
                    <a:pt x="3110" y="16194"/>
                  </a:cubicBezTo>
                  <a:cubicBezTo>
                    <a:pt x="2975" y="17253"/>
                    <a:pt x="2232" y="17847"/>
                    <a:pt x="1451" y="18474"/>
                  </a:cubicBezTo>
                  <a:cubicBezTo>
                    <a:pt x="739" y="19047"/>
                    <a:pt x="0" y="19641"/>
                    <a:pt x="0" y="20596"/>
                  </a:cubicBezTo>
                  <a:cubicBezTo>
                    <a:pt x="0" y="20973"/>
                    <a:pt x="254" y="21304"/>
                    <a:pt x="621" y="21407"/>
                  </a:cubicBezTo>
                  <a:cubicBezTo>
                    <a:pt x="1095" y="21534"/>
                    <a:pt x="1615" y="21600"/>
                    <a:pt x="2161" y="21600"/>
                  </a:cubicBezTo>
                  <a:cubicBezTo>
                    <a:pt x="4532" y="21600"/>
                    <a:pt x="7327" y="20345"/>
                    <a:pt x="9031" y="19033"/>
                  </a:cubicBezTo>
                  <a:cubicBezTo>
                    <a:pt x="9648" y="19129"/>
                    <a:pt x="10264" y="19178"/>
                    <a:pt x="10877" y="19178"/>
                  </a:cubicBezTo>
                  <a:cubicBezTo>
                    <a:pt x="16791" y="19178"/>
                    <a:pt x="21600" y="14876"/>
                    <a:pt x="21600" y="9586"/>
                  </a:cubicBezTo>
                  <a:cubicBezTo>
                    <a:pt x="21600" y="4302"/>
                    <a:pt x="16791" y="0"/>
                    <a:pt x="10877" y="0"/>
                  </a:cubicBezTo>
                  <a:close/>
                </a:path>
              </a:pathLst>
            </a:custGeom>
            <a:solidFill>
              <a:srgbClr val="3C4146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14288" tIns="14288" rIns="14288" bIns="14288" anchor="ctr"/>
            <a:lstStyle>
              <a:lvl1pPr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857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1714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2571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3429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42862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51435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600075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685800" algn="ctr" defTabSz="309563">
                <a:defRPr sz="19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115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1" y="2633987"/>
            <a:ext cx="4802909" cy="15900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2" b="6093"/>
          <a:stretch/>
        </p:blipFill>
        <p:spPr>
          <a:xfrm>
            <a:off x="6660292" y="1"/>
            <a:ext cx="5531708" cy="698156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666271" y="2687782"/>
            <a:ext cx="5525729" cy="1487054"/>
            <a:chOff x="6666271" y="2687782"/>
            <a:chExt cx="5525729" cy="1487054"/>
          </a:xfrm>
        </p:grpSpPr>
        <p:sp>
          <p:nvSpPr>
            <p:cNvPr id="8" name="矩形 7"/>
            <p:cNvSpPr/>
            <p:nvPr/>
          </p:nvSpPr>
          <p:spPr>
            <a:xfrm>
              <a:off x="6666271" y="2687782"/>
              <a:ext cx="5525729" cy="1487054"/>
            </a:xfrm>
            <a:prstGeom prst="rect">
              <a:avLst/>
            </a:prstGeom>
            <a:gradFill>
              <a:gsLst>
                <a:gs pos="0">
                  <a:srgbClr val="16A085">
                    <a:alpha val="88000"/>
                  </a:srgbClr>
                </a:gs>
                <a:gs pos="100000">
                  <a:srgbClr val="9BBB59"/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197212" y="2967335"/>
              <a:ext cx="29546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谢谢大家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0355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小组概况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896621"/>
              </p:ext>
            </p:extLst>
          </p:nvPr>
        </p:nvGraphicFramePr>
        <p:xfrm>
          <a:off x="315519" y="1254119"/>
          <a:ext cx="11362132" cy="5070481"/>
        </p:xfrm>
        <a:graphic>
          <a:graphicData uri="http://schemas.openxmlformats.org/drawingml/2006/table">
            <a:tbl>
              <a:tblPr/>
              <a:tblGrid>
                <a:gridCol w="817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75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93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1748"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本次课题：   提高夏季浦上主变的日最大负荷率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67">
                <a:tc grid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成立时间：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2012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登记注册号：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课题类型：   现场型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本轮活动时间： 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月至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107">
                <a:tc grid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小组名称：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活动次数：   活动期内每月至少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次，出勤率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活动次数：   活动期内每月至少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次，出勤率</a:t>
                      </a:r>
                      <a:r>
                        <a:rPr lang="en-US" alt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748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No.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性别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年龄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文化程度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小组分工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组内分工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女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研究生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组长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组织领导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男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</a:t>
                      </a: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现状调查、原因分析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男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</a:t>
                      </a: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现状调查、原因分析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男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</a:t>
                      </a: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女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研究生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男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</a:t>
                      </a: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制定对策、具体实施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男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</a:t>
                      </a: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制定对策、具体实施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女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研究生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女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</a:t>
                      </a: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1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女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</a:t>
                      </a: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组员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2211">
                <a:tc gridSpan="7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小组成员组建时间虽短，但小组成员中有研究生</a:t>
                      </a: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3</a:t>
                      </a: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名，本科生</a:t>
                      </a: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5</a:t>
                      </a: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名，平均年龄在</a:t>
                      </a: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33</a:t>
                      </a: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迷你简小标宋" panose="03000509000000000000" pitchFamily="65" charset="-122"/>
                          <a:ea typeface="迷你简小标宋" panose="03000509000000000000" pitchFamily="65" charset="-122"/>
                        </a:rPr>
                        <a:t>岁，是一支团结，年轻有活力的队伍。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1582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5676900" y="1552189"/>
            <a:ext cx="942975" cy="4372362"/>
            <a:chOff x="5676900" y="1552188"/>
            <a:chExt cx="942975" cy="4537961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6619875" y="1552188"/>
              <a:ext cx="0" cy="4537961"/>
            </a:xfrm>
            <a:prstGeom prst="line">
              <a:avLst/>
            </a:prstGeom>
            <a:ln>
              <a:solidFill>
                <a:srgbClr val="9BBB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5676900" y="6090149"/>
              <a:ext cx="942975" cy="0"/>
            </a:xfrm>
            <a:prstGeom prst="line">
              <a:avLst/>
            </a:prstGeom>
            <a:ln>
              <a:solidFill>
                <a:srgbClr val="9BBB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1552188"/>
            <a:ext cx="6050615" cy="45379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小组概况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934075" y="1552188"/>
            <a:ext cx="5086350" cy="752862"/>
            <a:chOff x="5934075" y="1552188"/>
            <a:chExt cx="5086350" cy="752862"/>
          </a:xfrm>
        </p:grpSpPr>
        <p:sp>
          <p:nvSpPr>
            <p:cNvPr id="8" name="矩形 7"/>
            <p:cNvSpPr/>
            <p:nvPr/>
          </p:nvSpPr>
          <p:spPr>
            <a:xfrm>
              <a:off x="5934075" y="1552188"/>
              <a:ext cx="5086350" cy="752862"/>
            </a:xfrm>
            <a:prstGeom prst="rect">
              <a:avLst/>
            </a:prstGeom>
            <a:solidFill>
              <a:srgbClr val="9BBB59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553861" y="1667009"/>
              <a:ext cx="23391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小组获奖情况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538696" y="2715480"/>
            <a:ext cx="3996582" cy="369332"/>
            <a:chOff x="6538696" y="2715480"/>
            <a:chExt cx="3996582" cy="369332"/>
          </a:xfrm>
        </p:grpSpPr>
        <p:grpSp>
          <p:nvGrpSpPr>
            <p:cNvPr id="14" name="组合 13"/>
            <p:cNvGrpSpPr/>
            <p:nvPr/>
          </p:nvGrpSpPr>
          <p:grpSpPr>
            <a:xfrm>
              <a:off x="6538696" y="2715480"/>
              <a:ext cx="1187686" cy="369332"/>
              <a:chOff x="6538696" y="2715480"/>
              <a:chExt cx="1187686" cy="369332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6538696" y="2818968"/>
                <a:ext cx="162357" cy="162357"/>
              </a:xfrm>
              <a:prstGeom prst="ellipse">
                <a:avLst/>
              </a:prstGeom>
              <a:solidFill>
                <a:srgbClr val="9BBB59"/>
              </a:solidFill>
              <a:ln w="44450" cmpd="thinThick">
                <a:solidFill>
                  <a:srgbClr val="9BBB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6772275" y="2715480"/>
                <a:ext cx="9541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2013</a:t>
                </a:r>
                <a:r>
                  <a:rPr lang="zh-CN" altLang="en-US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7808249" y="2715480"/>
              <a:ext cx="2727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省电力行业协会先进奖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538696" y="3349321"/>
            <a:ext cx="3765749" cy="369332"/>
            <a:chOff x="6538696" y="2715480"/>
            <a:chExt cx="3765749" cy="369332"/>
          </a:xfrm>
        </p:grpSpPr>
        <p:grpSp>
          <p:nvGrpSpPr>
            <p:cNvPr id="18" name="组合 17"/>
            <p:cNvGrpSpPr/>
            <p:nvPr/>
          </p:nvGrpSpPr>
          <p:grpSpPr>
            <a:xfrm>
              <a:off x="6538696" y="2715480"/>
              <a:ext cx="1187686" cy="369332"/>
              <a:chOff x="6538696" y="2715480"/>
              <a:chExt cx="1187686" cy="369332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6538696" y="2818968"/>
                <a:ext cx="162357" cy="162357"/>
              </a:xfrm>
              <a:prstGeom prst="ellipse">
                <a:avLst/>
              </a:prstGeom>
              <a:solidFill>
                <a:srgbClr val="9BBB59"/>
              </a:solidFill>
              <a:ln w="44450" cmpd="thinThick">
                <a:solidFill>
                  <a:srgbClr val="9BBB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6772275" y="2715480"/>
                <a:ext cx="9541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2013</a:t>
                </a:r>
                <a:r>
                  <a:rPr lang="zh-CN" altLang="en-US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7808249" y="2715480"/>
              <a:ext cx="2496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省优秀质量管理小组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538696" y="3983382"/>
            <a:ext cx="3996582" cy="369332"/>
            <a:chOff x="6538696" y="2715480"/>
            <a:chExt cx="3996582" cy="369332"/>
          </a:xfrm>
        </p:grpSpPr>
        <p:grpSp>
          <p:nvGrpSpPr>
            <p:cNvPr id="23" name="组合 22"/>
            <p:cNvGrpSpPr/>
            <p:nvPr/>
          </p:nvGrpSpPr>
          <p:grpSpPr>
            <a:xfrm>
              <a:off x="6538696" y="2715480"/>
              <a:ext cx="1187686" cy="369332"/>
              <a:chOff x="6538696" y="2715480"/>
              <a:chExt cx="1187686" cy="369332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6538696" y="2818968"/>
                <a:ext cx="162357" cy="162357"/>
              </a:xfrm>
              <a:prstGeom prst="ellipse">
                <a:avLst/>
              </a:prstGeom>
              <a:solidFill>
                <a:srgbClr val="9BBB59"/>
              </a:solidFill>
              <a:ln w="44450" cmpd="thinThick">
                <a:solidFill>
                  <a:srgbClr val="9BBB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6772275" y="2715480"/>
                <a:ext cx="9541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2014</a:t>
                </a:r>
                <a:r>
                  <a:rPr lang="zh-CN" altLang="en-US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7808249" y="2715480"/>
              <a:ext cx="2727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省电力行业协会先进奖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538696" y="4615690"/>
            <a:ext cx="3765749" cy="369332"/>
            <a:chOff x="6538696" y="2715480"/>
            <a:chExt cx="3765749" cy="369332"/>
          </a:xfrm>
        </p:grpSpPr>
        <p:grpSp>
          <p:nvGrpSpPr>
            <p:cNvPr id="28" name="组合 27"/>
            <p:cNvGrpSpPr/>
            <p:nvPr/>
          </p:nvGrpSpPr>
          <p:grpSpPr>
            <a:xfrm>
              <a:off x="6538696" y="2715480"/>
              <a:ext cx="1187686" cy="369332"/>
              <a:chOff x="6538696" y="2715480"/>
              <a:chExt cx="1187686" cy="369332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6538696" y="2818968"/>
                <a:ext cx="162357" cy="162357"/>
              </a:xfrm>
              <a:prstGeom prst="ellipse">
                <a:avLst/>
              </a:prstGeom>
              <a:solidFill>
                <a:srgbClr val="9BBB59"/>
              </a:solidFill>
              <a:ln w="44450" cmpd="thinThick">
                <a:solidFill>
                  <a:srgbClr val="9BBB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772275" y="2715480"/>
                <a:ext cx="9541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2014</a:t>
                </a:r>
                <a:r>
                  <a:rPr lang="zh-CN" altLang="en-US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7808249" y="2715480"/>
              <a:ext cx="2496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省优秀质量管理小组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38696" y="5195852"/>
            <a:ext cx="4227414" cy="369332"/>
            <a:chOff x="6538696" y="2715480"/>
            <a:chExt cx="4227414" cy="369332"/>
          </a:xfrm>
        </p:grpSpPr>
        <p:grpSp>
          <p:nvGrpSpPr>
            <p:cNvPr id="33" name="组合 32"/>
            <p:cNvGrpSpPr/>
            <p:nvPr/>
          </p:nvGrpSpPr>
          <p:grpSpPr>
            <a:xfrm>
              <a:off x="6538696" y="2715480"/>
              <a:ext cx="1187686" cy="369332"/>
              <a:chOff x="6538696" y="2715480"/>
              <a:chExt cx="1187686" cy="369332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6538696" y="2818968"/>
                <a:ext cx="162357" cy="162357"/>
              </a:xfrm>
              <a:prstGeom prst="ellipse">
                <a:avLst/>
              </a:prstGeom>
              <a:solidFill>
                <a:srgbClr val="9BBB59"/>
              </a:solidFill>
              <a:ln w="44450" cmpd="thinThick">
                <a:solidFill>
                  <a:srgbClr val="9BBB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772275" y="2715480"/>
                <a:ext cx="9541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2014</a:t>
                </a:r>
                <a:r>
                  <a:rPr lang="zh-CN" altLang="en-US" dirty="0">
                    <a:solidFill>
                      <a:srgbClr val="9BBB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7808249" y="2715480"/>
              <a:ext cx="29578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获国家优秀质量管理小组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674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36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3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5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36000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3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36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3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3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活动计划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254534"/>
              </p:ext>
            </p:extLst>
          </p:nvPr>
        </p:nvGraphicFramePr>
        <p:xfrm>
          <a:off x="692145" y="1781235"/>
          <a:ext cx="10785479" cy="4124330"/>
        </p:xfrm>
        <a:graphic>
          <a:graphicData uri="http://schemas.openxmlformats.org/drawingml/2006/table">
            <a:tbl>
              <a:tblPr/>
              <a:tblGrid>
                <a:gridCol w="85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41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62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62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62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12433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PDCA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活动计划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14.3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14.4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14.5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14.6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14.7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14.8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14.10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14.11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14.12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433">
                <a:tc rowSpan="5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43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43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43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43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433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对策实施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433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433">
                <a:tc rowSpan="2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243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活动总结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5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58" name="组合 57"/>
          <p:cNvGrpSpPr/>
          <p:nvPr/>
        </p:nvGrpSpPr>
        <p:grpSpPr>
          <a:xfrm>
            <a:off x="3042759" y="1181070"/>
            <a:ext cx="5811206" cy="400110"/>
            <a:chOff x="2609374" y="1285845"/>
            <a:chExt cx="5811206" cy="400110"/>
          </a:xfrm>
        </p:grpSpPr>
        <p:sp>
          <p:nvSpPr>
            <p:cNvPr id="54" name="矩形 53"/>
            <p:cNvSpPr/>
            <p:nvPr/>
          </p:nvSpPr>
          <p:spPr>
            <a:xfrm>
              <a:off x="2609374" y="1285845"/>
              <a:ext cx="58112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ts val="2400"/>
                </a:lnSpc>
                <a:spcAft>
                  <a:spcPts val="0"/>
                </a:spcAft>
              </a:pPr>
              <a:r>
                <a:rPr lang="zh-CN" altLang="zh-CN" sz="1600" kern="100" dirty="0"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 小组活动日程推进计划表</a:t>
              </a:r>
              <a:r>
                <a:rPr lang="en-US" altLang="zh-CN" sz="1600" kern="100" dirty="0"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(</a:t>
              </a:r>
              <a:r>
                <a:rPr lang="zh-CN" altLang="zh-CN" sz="1600" kern="100" dirty="0"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计划线</a:t>
              </a:r>
              <a:r>
                <a:rPr lang="en-US" altLang="zh-CN" sz="1600" kern="100" dirty="0"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                   </a:t>
              </a:r>
              <a:r>
                <a:rPr lang="zh-CN" altLang="zh-CN" sz="1600" kern="100" dirty="0"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实施线</a:t>
              </a:r>
              <a:r>
                <a:rPr lang="en-US" altLang="zh-CN" sz="1600" kern="100" dirty="0"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                    )</a:t>
              </a:r>
              <a:endParaRPr lang="zh-CN" altLang="zh-CN" sz="1200" kern="100" dirty="0">
                <a:latin typeface="迷你简小标宋" panose="03000509000000000000" pitchFamily="65" charset="-122"/>
                <a:ea typeface="迷你简小标宋" panose="03000509000000000000" pitchFamily="65" charset="-122"/>
              </a:endParaRPr>
            </a:p>
          </p:txBody>
        </p:sp>
        <p:cxnSp>
          <p:nvCxnSpPr>
            <p:cNvPr id="56" name="直接箭头连接符 55"/>
            <p:cNvCxnSpPr/>
            <p:nvPr/>
          </p:nvCxnSpPr>
          <p:spPr>
            <a:xfrm>
              <a:off x="5791200" y="1495425"/>
              <a:ext cx="723900" cy="0"/>
            </a:xfrm>
            <a:prstGeom prst="straightConnector1">
              <a:avLst/>
            </a:prstGeom>
            <a:ln w="22225"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>
              <a:off x="7343775" y="1485900"/>
              <a:ext cx="723900" cy="0"/>
            </a:xfrm>
            <a:prstGeom prst="straightConnector1">
              <a:avLst/>
            </a:prstGeom>
            <a:ln w="22225">
              <a:solidFill>
                <a:srgbClr val="9BBB59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直接箭头连接符 59"/>
          <p:cNvCxnSpPr/>
          <p:nvPr/>
        </p:nvCxnSpPr>
        <p:spPr>
          <a:xfrm>
            <a:off x="3400425" y="2333686"/>
            <a:ext cx="723900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3400425" y="2457511"/>
            <a:ext cx="723900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3400425" y="2771836"/>
            <a:ext cx="723900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3400425" y="2895661"/>
            <a:ext cx="1009650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>
            <a:off x="4229100" y="3200460"/>
            <a:ext cx="723900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>
            <a:off x="4229100" y="3324285"/>
            <a:ext cx="1009650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5029200" y="3562410"/>
            <a:ext cx="176212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>
            <a:off x="5467350" y="3676710"/>
            <a:ext cx="1323975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>
            <a:off x="6819900" y="3962460"/>
            <a:ext cx="101917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/>
          <p:nvPr/>
        </p:nvCxnSpPr>
        <p:spPr>
          <a:xfrm>
            <a:off x="6772275" y="4086256"/>
            <a:ext cx="1019175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>
          <a:xfrm>
            <a:off x="7458075" y="4419660"/>
            <a:ext cx="101917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>
            <a:off x="7410450" y="4543456"/>
            <a:ext cx="1019175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>
          <a:xfrm>
            <a:off x="8467724" y="4848285"/>
            <a:ext cx="1404000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/>
          <p:nvPr/>
        </p:nvCxnSpPr>
        <p:spPr>
          <a:xfrm>
            <a:off x="8420099" y="4972081"/>
            <a:ext cx="1404000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>
            <a:off x="10086974" y="5238810"/>
            <a:ext cx="1296000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>
          <a:xfrm>
            <a:off x="10086974" y="5362606"/>
            <a:ext cx="1296000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>
            <a:off x="10058399" y="5638860"/>
            <a:ext cx="1296000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>
          <a:xfrm>
            <a:off x="10058399" y="5762656"/>
            <a:ext cx="1296000" cy="0"/>
          </a:xfrm>
          <a:prstGeom prst="straightConnector1">
            <a:avLst/>
          </a:prstGeom>
          <a:ln w="22225">
            <a:solidFill>
              <a:srgbClr val="9BBB5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2271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r="2612" b="8593"/>
          <a:stretch/>
        </p:blipFill>
        <p:spPr>
          <a:xfrm>
            <a:off x="4846276" y="2645790"/>
            <a:ext cx="6874669" cy="322332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选题理由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416861" y="2645790"/>
            <a:ext cx="5700156" cy="1535125"/>
            <a:chOff x="565462" y="1622584"/>
            <a:chExt cx="3086174" cy="2933844"/>
          </a:xfrm>
        </p:grpSpPr>
        <p:sp>
          <p:nvSpPr>
            <p:cNvPr id="18" name="圆角矩形 17"/>
            <p:cNvSpPr/>
            <p:nvPr/>
          </p:nvSpPr>
          <p:spPr>
            <a:xfrm>
              <a:off x="565462" y="1622584"/>
              <a:ext cx="3086174" cy="2933844"/>
            </a:xfrm>
            <a:prstGeom prst="roundRect">
              <a:avLst>
                <a:gd name="adj" fmla="val 0"/>
              </a:avLst>
            </a:pr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676743" y="1854274"/>
              <a:ext cx="2863611" cy="2470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夏季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电负荷最高峰期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变电站的主变所带负荷逐渐增大，对于主变这个设备的安全稳定运行是一个很大的考验。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6860" y="4302146"/>
            <a:ext cx="5700156" cy="1566973"/>
            <a:chOff x="692855" y="4017036"/>
            <a:chExt cx="2994781" cy="2252380"/>
          </a:xfrm>
        </p:grpSpPr>
        <p:sp>
          <p:nvSpPr>
            <p:cNvPr id="26" name="圆角矩形 25"/>
            <p:cNvSpPr/>
            <p:nvPr/>
          </p:nvSpPr>
          <p:spPr>
            <a:xfrm>
              <a:off x="692855" y="4017036"/>
              <a:ext cx="2994781" cy="2252380"/>
            </a:xfrm>
            <a:prstGeom prst="roundRect">
              <a:avLst>
                <a:gd name="adj" fmla="val 0"/>
              </a:avLst>
            </a:pr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7" name="矩形 26"/>
            <p:cNvSpPr/>
            <p:nvPr/>
          </p:nvSpPr>
          <p:spPr>
            <a:xfrm>
              <a:off x="780002" y="4207648"/>
              <a:ext cx="2638015" cy="1130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目前，因占地面积、噪声等多种因素，室内主变越来越多，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建新运维站下辖的变电站中就有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个变电站为室内主变压器。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238731" y="1728743"/>
            <a:ext cx="10319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kern="100" dirty="0">
                <a:solidFill>
                  <a:srgbClr val="9BBB59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  <a:cs typeface="宋体" panose="02010600030101010101" pitchFamily="2" charset="-122"/>
              </a:rPr>
              <a:t>主变</a:t>
            </a:r>
            <a:r>
              <a:rPr lang="zh-CN" altLang="zh-CN" sz="2000" kern="100" dirty="0">
                <a:solidFill>
                  <a:srgbClr val="9BBB59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  <a:cs typeface="宋体" panose="02010600030101010101" pitchFamily="2" charset="-122"/>
              </a:rPr>
              <a:t>，</a:t>
            </a:r>
            <a:r>
              <a:rPr lang="zh-CN" altLang="zh-CN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  <a:cs typeface="宋体" panose="02010600030101010101" pitchFamily="2" charset="-122"/>
              </a:rPr>
              <a:t>是变电站中最昂贵也重要的设备，主变的安全运行关系着整个电网的安全运行。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迷你简小标宋" panose="03000509000000000000" pitchFamily="65" charset="-122"/>
              <a:ea typeface="迷你简小标宋" panose="03000509000000000000" pitchFamily="6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20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860" y="1815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选题理由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115221" y="1343025"/>
            <a:ext cx="1899203" cy="683955"/>
            <a:chOff x="1124746" y="1390650"/>
            <a:chExt cx="1899203" cy="683955"/>
          </a:xfrm>
        </p:grpSpPr>
        <p:grpSp>
          <p:nvGrpSpPr>
            <p:cNvPr id="6" name="组合 5"/>
            <p:cNvGrpSpPr/>
            <p:nvPr/>
          </p:nvGrpSpPr>
          <p:grpSpPr>
            <a:xfrm>
              <a:off x="1124746" y="1390650"/>
              <a:ext cx="1899203" cy="683955"/>
              <a:chOff x="1124746" y="1390650"/>
              <a:chExt cx="1899203" cy="683955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1183384" y="1445955"/>
                <a:ext cx="1840565" cy="628650"/>
              </a:xfrm>
              <a:prstGeom prst="roundRect">
                <a:avLst/>
              </a:prstGeom>
              <a:solidFill>
                <a:schemeClr val="bg1">
                  <a:lumMod val="85000"/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24746" y="1390650"/>
                <a:ext cx="1840565" cy="628650"/>
              </a:xfrm>
              <a:prstGeom prst="roundRect">
                <a:avLst/>
              </a:prstGeom>
              <a:gradFill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1513007" y="1539122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企业要求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71242" y="2434099"/>
            <a:ext cx="1899203" cy="683955"/>
            <a:chOff x="1124746" y="1390650"/>
            <a:chExt cx="1899203" cy="683955"/>
          </a:xfrm>
        </p:grpSpPr>
        <p:grpSp>
          <p:nvGrpSpPr>
            <p:cNvPr id="33" name="组合 32"/>
            <p:cNvGrpSpPr/>
            <p:nvPr/>
          </p:nvGrpSpPr>
          <p:grpSpPr>
            <a:xfrm>
              <a:off x="1124746" y="1390650"/>
              <a:ext cx="1899203" cy="683955"/>
              <a:chOff x="1124746" y="1390650"/>
              <a:chExt cx="1899203" cy="683955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1183384" y="1445955"/>
                <a:ext cx="1840565" cy="628650"/>
              </a:xfrm>
              <a:prstGeom prst="roundRect">
                <a:avLst/>
              </a:prstGeom>
              <a:solidFill>
                <a:schemeClr val="bg1">
                  <a:lumMod val="85000"/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1124746" y="1390650"/>
                <a:ext cx="1840565" cy="628650"/>
              </a:xfrm>
              <a:prstGeom prst="roundRect">
                <a:avLst/>
              </a:prstGeom>
              <a:gradFill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556986" y="1539122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部门要求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085902" y="3525173"/>
            <a:ext cx="1899203" cy="683955"/>
            <a:chOff x="1124746" y="1390650"/>
            <a:chExt cx="1899203" cy="683955"/>
          </a:xfrm>
        </p:grpSpPr>
        <p:grpSp>
          <p:nvGrpSpPr>
            <p:cNvPr id="38" name="组合 37"/>
            <p:cNvGrpSpPr/>
            <p:nvPr/>
          </p:nvGrpSpPr>
          <p:grpSpPr>
            <a:xfrm>
              <a:off x="1124746" y="1390650"/>
              <a:ext cx="1899203" cy="683955"/>
              <a:chOff x="1124746" y="1390650"/>
              <a:chExt cx="1899203" cy="683955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1183384" y="1445955"/>
                <a:ext cx="1840565" cy="628650"/>
              </a:xfrm>
              <a:prstGeom prst="roundRect">
                <a:avLst/>
              </a:prstGeom>
              <a:solidFill>
                <a:schemeClr val="bg1">
                  <a:lumMod val="85000"/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1124746" y="1390650"/>
                <a:ext cx="1840565" cy="628650"/>
              </a:xfrm>
              <a:prstGeom prst="roundRect">
                <a:avLst/>
              </a:prstGeom>
              <a:gradFill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1491030" y="1548260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存在问题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00562" y="4616247"/>
            <a:ext cx="1899203" cy="683955"/>
            <a:chOff x="1124746" y="1390650"/>
            <a:chExt cx="1899203" cy="683955"/>
          </a:xfrm>
        </p:grpSpPr>
        <p:grpSp>
          <p:nvGrpSpPr>
            <p:cNvPr id="43" name="组合 42"/>
            <p:cNvGrpSpPr/>
            <p:nvPr/>
          </p:nvGrpSpPr>
          <p:grpSpPr>
            <a:xfrm>
              <a:off x="1124746" y="1390650"/>
              <a:ext cx="1899203" cy="683955"/>
              <a:chOff x="1124746" y="1390650"/>
              <a:chExt cx="1899203" cy="683955"/>
            </a:xfrm>
          </p:grpSpPr>
          <p:sp>
            <p:nvSpPr>
              <p:cNvPr id="45" name="圆角矩形 44"/>
              <p:cNvSpPr/>
              <p:nvPr/>
            </p:nvSpPr>
            <p:spPr>
              <a:xfrm>
                <a:off x="1183384" y="1445955"/>
                <a:ext cx="1840565" cy="628650"/>
              </a:xfrm>
              <a:prstGeom prst="roundRect">
                <a:avLst/>
              </a:prstGeom>
              <a:solidFill>
                <a:schemeClr val="bg1">
                  <a:lumMod val="85000"/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6" name="圆角矩形 45"/>
              <p:cNvSpPr/>
              <p:nvPr/>
            </p:nvSpPr>
            <p:spPr>
              <a:xfrm>
                <a:off x="1124746" y="1390650"/>
                <a:ext cx="1840565" cy="628650"/>
              </a:xfrm>
              <a:prstGeom prst="roundRect">
                <a:avLst/>
              </a:prstGeom>
              <a:gradFill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44" name="矩形 43"/>
            <p:cNvSpPr/>
            <p:nvPr/>
          </p:nvSpPr>
          <p:spPr>
            <a:xfrm>
              <a:off x="1198043" y="1572591"/>
              <a:ext cx="16209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电网和社会影响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56583" y="5707320"/>
            <a:ext cx="1899203" cy="683955"/>
            <a:chOff x="1124746" y="1390650"/>
            <a:chExt cx="1899203" cy="683955"/>
          </a:xfrm>
        </p:grpSpPr>
        <p:grpSp>
          <p:nvGrpSpPr>
            <p:cNvPr id="48" name="组合 47"/>
            <p:cNvGrpSpPr/>
            <p:nvPr/>
          </p:nvGrpSpPr>
          <p:grpSpPr>
            <a:xfrm>
              <a:off x="1124746" y="1390650"/>
              <a:ext cx="1899203" cy="683955"/>
              <a:chOff x="1124746" y="1390650"/>
              <a:chExt cx="1899203" cy="683955"/>
            </a:xfrm>
          </p:grpSpPr>
          <p:sp>
            <p:nvSpPr>
              <p:cNvPr id="50" name="圆角矩形 49"/>
              <p:cNvSpPr/>
              <p:nvPr/>
            </p:nvSpPr>
            <p:spPr>
              <a:xfrm>
                <a:off x="1183384" y="1445955"/>
                <a:ext cx="1840565" cy="628650"/>
              </a:xfrm>
              <a:prstGeom prst="roundRect">
                <a:avLst/>
              </a:prstGeom>
              <a:solidFill>
                <a:schemeClr val="bg1">
                  <a:lumMod val="85000"/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1124746" y="1390650"/>
                <a:ext cx="1840565" cy="628650"/>
              </a:xfrm>
              <a:prstGeom prst="roundRect">
                <a:avLst/>
              </a:prstGeom>
              <a:gradFill>
                <a:gsLst>
                  <a:gs pos="40800">
                    <a:srgbClr val="499360"/>
                  </a:gs>
                  <a:gs pos="0">
                    <a:srgbClr val="107864"/>
                  </a:gs>
                  <a:gs pos="100000">
                    <a:srgbClr val="9BBB59"/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1491030" y="1520309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确定课题</a:t>
              </a:r>
            </a:p>
          </p:txBody>
        </p:sp>
      </p:grpSp>
      <p:sp>
        <p:nvSpPr>
          <p:cNvPr id="8" name="燕尾形箭头 7"/>
          <p:cNvSpPr/>
          <p:nvPr/>
        </p:nvSpPr>
        <p:spPr>
          <a:xfrm rot="5400000">
            <a:off x="1858870" y="2067302"/>
            <a:ext cx="264591" cy="326607"/>
          </a:xfrm>
          <a:prstGeom prst="notchedRightArrow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燕尾形箭头 52"/>
          <p:cNvSpPr/>
          <p:nvPr/>
        </p:nvSpPr>
        <p:spPr>
          <a:xfrm rot="5400000">
            <a:off x="1858870" y="3152393"/>
            <a:ext cx="264591" cy="326607"/>
          </a:xfrm>
          <a:prstGeom prst="notchedRightArrow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燕尾形箭头 54"/>
          <p:cNvSpPr/>
          <p:nvPr/>
        </p:nvSpPr>
        <p:spPr>
          <a:xfrm rot="5400000">
            <a:off x="1858870" y="4232390"/>
            <a:ext cx="264591" cy="326607"/>
          </a:xfrm>
          <a:prstGeom prst="notchedRightArrow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燕尾形箭头 58"/>
          <p:cNvSpPr/>
          <p:nvPr/>
        </p:nvSpPr>
        <p:spPr>
          <a:xfrm rot="5400000">
            <a:off x="1858870" y="5311405"/>
            <a:ext cx="264591" cy="326607"/>
          </a:xfrm>
          <a:prstGeom prst="notchedRightArrow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762375" y="1392465"/>
            <a:ext cx="7505700" cy="579210"/>
            <a:chOff x="3762375" y="1392465"/>
            <a:chExt cx="7505700" cy="579210"/>
          </a:xfrm>
        </p:grpSpPr>
        <p:sp>
          <p:nvSpPr>
            <p:cNvPr id="10" name="圆角矩形 9"/>
            <p:cNvSpPr/>
            <p:nvPr/>
          </p:nvSpPr>
          <p:spPr>
            <a:xfrm>
              <a:off x="3762375" y="1392465"/>
              <a:ext cx="7505700" cy="579210"/>
            </a:xfrm>
            <a:prstGeom prst="roundRect">
              <a:avLst>
                <a:gd name="adj" fmla="val 7243"/>
              </a:avLst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7200000" scaled="0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005262" y="1512793"/>
              <a:ext cx="49039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迎峰度夏期间，打造坚强电网，满足用户用电需求。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724275" y="2458818"/>
            <a:ext cx="7543800" cy="579210"/>
            <a:chOff x="3762375" y="1392465"/>
            <a:chExt cx="7543800" cy="579210"/>
          </a:xfrm>
        </p:grpSpPr>
        <p:sp>
          <p:nvSpPr>
            <p:cNvPr id="69" name="圆角矩形 68"/>
            <p:cNvSpPr/>
            <p:nvPr/>
          </p:nvSpPr>
          <p:spPr>
            <a:xfrm>
              <a:off x="3762375" y="1392465"/>
              <a:ext cx="7543800" cy="579210"/>
            </a:xfrm>
            <a:prstGeom prst="roundRect">
              <a:avLst>
                <a:gd name="adj" fmla="val 13821"/>
              </a:avLst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7200000" scaled="0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4038600" y="1448455"/>
              <a:ext cx="72294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全网全方式运行，以浦上变主变为例，应满足仓山负荷需求，主变所带负荷最高能达到主变容量的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65%-70%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左右。（考虑主变运行寿命）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724275" y="3480356"/>
            <a:ext cx="7543800" cy="875522"/>
            <a:chOff x="3724275" y="1392465"/>
            <a:chExt cx="7543800" cy="875522"/>
          </a:xfrm>
        </p:grpSpPr>
        <p:sp>
          <p:nvSpPr>
            <p:cNvPr id="82" name="圆角矩形 81"/>
            <p:cNvSpPr/>
            <p:nvPr/>
          </p:nvSpPr>
          <p:spPr>
            <a:xfrm>
              <a:off x="3724275" y="1392465"/>
              <a:ext cx="7543800" cy="875522"/>
            </a:xfrm>
            <a:prstGeom prst="roundRect">
              <a:avLst>
                <a:gd name="adj" fmla="val 7571"/>
              </a:avLst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7200000" scaled="0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/>
            <p:cNvSpPr/>
            <p:nvPr/>
          </p:nvSpPr>
          <p:spPr>
            <a:xfrm>
              <a:off x="4038600" y="1448455"/>
              <a:ext cx="722947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浦上变为室内变电站，因设计等多方面因素，在迎峰度夏期间，主变所带负荷最高仅能达到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60%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，无法满足实际需要。</a:t>
              </a:r>
            </a:p>
            <a:p>
              <a:r>
                <a:rPr lang="zh-CN" altLang="en-US" sz="1400" b="1" i="1" u="sng" dirty="0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日最大负荷率计算：日最大负荷率</a:t>
              </a:r>
              <a:r>
                <a:rPr lang="en-US" altLang="zh-CN" sz="1400" b="1" i="1" u="sng" dirty="0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</a:t>
              </a:r>
              <a:r>
                <a:rPr lang="zh-CN" altLang="en-US" sz="1400" b="1" i="1" u="sng" dirty="0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日最高用电有功量</a:t>
              </a:r>
              <a:r>
                <a:rPr lang="en-US" altLang="zh-CN" sz="1400" b="1" i="1" u="sng" dirty="0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b="1" i="1" u="sng" dirty="0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主变容量</a:t>
              </a:r>
              <a:r>
                <a:rPr lang="en-US" altLang="zh-CN" sz="1400" b="1" i="1" u="sng" dirty="0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×100%</a:t>
              </a: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3724275" y="4766714"/>
            <a:ext cx="7543800" cy="579210"/>
            <a:chOff x="3762375" y="1392465"/>
            <a:chExt cx="7543800" cy="579210"/>
          </a:xfrm>
        </p:grpSpPr>
        <p:sp>
          <p:nvSpPr>
            <p:cNvPr id="85" name="圆角矩形 84"/>
            <p:cNvSpPr/>
            <p:nvPr/>
          </p:nvSpPr>
          <p:spPr>
            <a:xfrm>
              <a:off x="3762375" y="1392465"/>
              <a:ext cx="7543800" cy="579210"/>
            </a:xfrm>
            <a:prstGeom prst="roundRect">
              <a:avLst>
                <a:gd name="adj" fmla="val 13821"/>
              </a:avLst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7200000" scaled="0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4038600" y="1420460"/>
              <a:ext cx="72294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电网影响：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增加配电电网负荷分配和运行方式调整的压力，人力资源、运行成本增高。</a:t>
              </a:r>
            </a:p>
            <a:p>
              <a:r>
                <a:rPr lang="zh-CN" altLang="en-US" sz="1400" b="1" dirty="0">
                  <a:solidFill>
                    <a:srgbClr val="9BBB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社会影响：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增加了仓山区用电高峰期的限电次数，严重影响用户正常用电。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724275" y="5756760"/>
            <a:ext cx="7543800" cy="579210"/>
            <a:chOff x="3724275" y="5547374"/>
            <a:chExt cx="7543800" cy="579210"/>
          </a:xfrm>
        </p:grpSpPr>
        <p:sp>
          <p:nvSpPr>
            <p:cNvPr id="88" name="圆角矩形 87"/>
            <p:cNvSpPr/>
            <p:nvPr/>
          </p:nvSpPr>
          <p:spPr>
            <a:xfrm>
              <a:off x="3724275" y="5547374"/>
              <a:ext cx="7543800" cy="579210"/>
            </a:xfrm>
            <a:prstGeom prst="roundRect">
              <a:avLst>
                <a:gd name="adj" fmla="val 13821"/>
              </a:avLst>
            </a:prstGeom>
            <a:gradFill>
              <a:gsLst>
                <a:gs pos="40800">
                  <a:srgbClr val="499360"/>
                </a:gs>
                <a:gs pos="0">
                  <a:srgbClr val="107864"/>
                </a:gs>
                <a:gs pos="100000">
                  <a:srgbClr val="9BBB59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5796424" y="5683091"/>
              <a:ext cx="32624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迷你简小标宋" panose="03000509000000000000" pitchFamily="65" charset="-122"/>
                  <a:ea typeface="迷你简小标宋" panose="03000509000000000000" pitchFamily="65" charset="-122"/>
                </a:rPr>
                <a:t>提高夏季浦上主变的日最大负荷率</a:t>
              </a:r>
            </a:p>
          </p:txBody>
        </p:sp>
      </p:grpSp>
      <p:sp>
        <p:nvSpPr>
          <p:cNvPr id="90" name="燕尾形箭头 89"/>
          <p:cNvSpPr/>
          <p:nvPr/>
        </p:nvSpPr>
        <p:spPr>
          <a:xfrm rot="5400000">
            <a:off x="7411945" y="2019494"/>
            <a:ext cx="264591" cy="326607"/>
          </a:xfrm>
          <a:prstGeom prst="notchedRightArrow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燕尾形箭头 90"/>
          <p:cNvSpPr/>
          <p:nvPr/>
        </p:nvSpPr>
        <p:spPr>
          <a:xfrm rot="5400000">
            <a:off x="7411945" y="3064411"/>
            <a:ext cx="264591" cy="326607"/>
          </a:xfrm>
          <a:prstGeom prst="notchedRightArrow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燕尾形箭头 91"/>
          <p:cNvSpPr/>
          <p:nvPr/>
        </p:nvSpPr>
        <p:spPr>
          <a:xfrm rot="5400000">
            <a:off x="7411945" y="4403256"/>
            <a:ext cx="264591" cy="326607"/>
          </a:xfrm>
          <a:prstGeom prst="notchedRightArrow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燕尾形箭头 92"/>
          <p:cNvSpPr/>
          <p:nvPr/>
        </p:nvSpPr>
        <p:spPr>
          <a:xfrm rot="5400000">
            <a:off x="7411944" y="5388038"/>
            <a:ext cx="264591" cy="326607"/>
          </a:xfrm>
          <a:prstGeom prst="notchedRightArrow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燕尾形箭头 93"/>
          <p:cNvSpPr/>
          <p:nvPr/>
        </p:nvSpPr>
        <p:spPr>
          <a:xfrm>
            <a:off x="3136216" y="1518016"/>
            <a:ext cx="474302" cy="326607"/>
          </a:xfrm>
          <a:prstGeom prst="notchedRightArrow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箭头 94"/>
          <p:cNvSpPr/>
          <p:nvPr/>
        </p:nvSpPr>
        <p:spPr>
          <a:xfrm>
            <a:off x="3136216" y="2584370"/>
            <a:ext cx="474302" cy="326607"/>
          </a:xfrm>
          <a:prstGeom prst="notchedRightArrow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箭头 95"/>
          <p:cNvSpPr/>
          <p:nvPr/>
        </p:nvSpPr>
        <p:spPr>
          <a:xfrm>
            <a:off x="3136216" y="3699203"/>
            <a:ext cx="474302" cy="326607"/>
          </a:xfrm>
          <a:prstGeom prst="notchedRightArrow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箭头 96"/>
          <p:cNvSpPr/>
          <p:nvPr/>
        </p:nvSpPr>
        <p:spPr>
          <a:xfrm>
            <a:off x="3136216" y="5848176"/>
            <a:ext cx="474302" cy="326607"/>
          </a:xfrm>
          <a:prstGeom prst="notchedRightArrow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10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3" grpId="0" animBg="1"/>
      <p:bldP spid="55" grpId="0" animBg="1"/>
      <p:bldP spid="5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67FE1E8-26F2-4469-A97D-51EBBF33BD97}"/>
  <p:tag name="ISPRING_RESOURCE_FOLDER" val="C:\Users\Administrator\Desktop\16年11.21日转化最后一期\1111\"/>
  <p:tag name="ISPRING_PRESENTATION_PATH" val="C:\Users\Administrator\Desktop\16年11.21日转化最后一期\1111.pptx"/>
  <p:tag name="ISPRING_PROJECT_FOLDER_UPDATED" val="1"/>
  <p:tag name="ISPRING_SCREEN_RECS_UPDATED" val="C:\Users\Administrator\Desktop\16年11.21日转化最后一期\1111"/>
  <p:tag name="ISPRING_ULTRA_SCORM_COURSE_ID" val="E5FE7CBE-A67E-44F9-825F-79225DFA172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Fp1bk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adW5Jv6YZjj0EAAA0EwAAJwAAAHVuaXZlcnNhbC9mbGFzaF9wdWJsaXNoaW5nX3NldHRpbmdzLnhtbNVYX3MaNxB/51NorpPHgJ3areMBPNg+xkwwULjUyRMj7hZOtU66SjoIeeqn6QfrJ+kKGXzYji3ckmmHYeBWu7/9L62ufvYl42QOSjMpGsFh9SAgIGKZMDFrBB+j9tuTgGhDRUK5FNAIhAzIWbNSz4sJZzodgTHIqgnCCH2am0aQGpOf1mqLxaLKdK7squSFQXxdjWVWyxVoEAZULed0iT9mmYMO7hA8APCbSXEn1qxUCKk7pGuZFBwIS9BywaxTlLc51WlQc2wTGt/OlCxEciG5VETNJo3gh5OW/ax5HNQly0DYmOgmEi3ZnNIkYdYKykfsK5AU2CxFcw8PjgKyYIlJG8G7IwuD7LXHMCtw5zu1MBcSgyDMHX4GhibUUPfoFCqYgsJsgG4aVQCCbtFKnAa+mA3BkZKloBmLI1whNlSN4DIaD8N2OAx7F+H447DrTPWWiDpRN/SSGQzDUdiLwuH4vNPfUeI1WsLrVqe7o8xNeD7qRLtq6rWudxUZXPV7fjJXnwfhsNvpfRhH/X436gzupVapLyW5XtuulzrWlSzUVlWs22yQSiMfFIcGg23OqZpBJNsMq3hKuYaA/JbD7JeCcmaWtrJxN7gFyFs6h9gMbdk2AluKwT2cA0TTUFmpJ443PfH+aMv7mlNf8uxpQ+vUGBqn2D9mXf5lypprKsVW5dtnMpE82bgE2QSSHs2gtCuMbploI+dhQKaYCI7OthSjPCDMoPPxRlgXE22YWe0+7TInQSzcJoFcjx4FI06pQhd1mX4Xd9v6cTMUCblUdIFbm4uHI3+LfQDCh+0KY89t/EH5sIeK6h04SYtzH+bhuhJ9mK+pugVFIim5F/9gXSukI6bSy/aMMi+7b2CimQEf1nPmpfpGFjwhS1kQzm6BGEnQ+iLDfymQ8klApkpmKyoeVoZozrCu5gwWkJz5KPqMKrICJfFkzDkYp+H3gn0lE5hKhbhA51hsSGfa4Vd3As6p1vegdG3jm1G3cxmOO73L8NMb6yBN5hTPpt3Asa0hy81e8OmSCGnWchiOmBZYyzYpCUtWaz6+VV+fBs2ygrs0/9vJKEHvMSX70bJLYl60wFttSuerRrTNtYLGFmSYEoeJCzEeCkwU4AsYU0Gk4EtCY9zytG3rOZOFRoprYAetX2+hkydMrJ5meIChRpWA8oI8OHz349HxTz+fvD+t1v7648+3zwrdjSUDTq06N5dcPDsDeks+mDdfkPvmBOktt6ulz0yT3pJPzJTesg8nS2/BR/PlC5LPTJmb+ezxAFOv2cHq6TlrNRD+F8csDNKvPk3SCz9FXv0Zjrzg+j5c/Q+e05SdGAalacHLBDxhZm7HxDOGswwnm+S77Rf7qepXVOY/ugG4st5PZfqG+Tt34//GZfe0uQxv3X43N8rttyx2JWOCZRgIe6RuXs00j48O8D795FKlgmjbb7qalb8BUEsDBBQAAgAIAFp1bknYxnWJuAIAAE8KAAAhAAAAdW5pdmVyc2FsL2ZsYXNoX3NraW5fc2V0dGluZ3MueG1slVZtb9owEP6+X4HYd9K90kkpEqVMqtSt1Vr1u5MciYVjR7ZDx7+fz7EbGwhkWJXw3fOcz+fnjqZqS/niw2SS5oIJ+QxaU14qtHjbhBY306zVWvBZLrgGrmdcyJqw6eLjT/tJE4u8xBI7kGM5G5JDf8zcfsZQ3Bnf5riGCLmoG8L3D6IUs4zk21KKlhcXU6v2DUhG+dYgr37MV+vBAxhV+l5DHeW0vsY1jtJIUAowpe9rXBdZjGTA/ElX9jOS0x91/vYHtB1VVFva8hOuIVpDSoiLfL3ENYznJnr8KnNc5wka/moD/fIZ1yCUkT3IOPjdV1yDDNG0zf9opJGixILGnPOP+M5hghSm/TCrK1wXCXghPOjiK7jy2LveBSD3Nez7FNtVCvaEdT0YCPjoGYOFli2kid91PlWJt8dWm/6AxYYwZQChqQc9maSfSKt8mNjW4/7AG+VFAHKGHvEqWFvDqss3AMb2Hr9a3dpREeb3bgsSlLBzxiDD3tgjf5uyHiEDY498ZrSAR872R/BDT8fxT3xL3GOer77xAidm6+vld96LJz1g46rgaGfwmFoUsFCYzgutAV8tTaytSyk5yinlZEdLoqngvxCX7e1lVJocOJzSTusq1VQzOCU3m6MZ0uF72f1lNXa/Cf3duv1EmxF+MyVak7yqzW+Smk4cz/SICTNNTjNwSBo4yHu+ESM5NZFbkC9CsLGncKEhxNprD4FF11hD8DQJSpAmp2ucuiCnis/bOgO5Nm9GwYsmtnW4ipYVM3/6lcIbFDFhwNkxdWXCcULfNRkYnACAyLzyiu02nadumaYMduD7PjDYCw/dLFVGoUNiW+oH2OhQbs4ySo9uTPRCCXGx4wTh1eQl4oETOmLJu8Cx5jXJlL1Z1PV+APeRo5HsJxlKLxxidu+UFAU2/uMKGiP+I/kPUEsDBBQAAgAIAFp1bkn9pNYkEAQAAEUSAAAmAAAAdW5pdmVyc2FsL2h0bWxfcHVibGlzaGluZ19zZXR0aW5ncy54bWzNWFFzGjcQfvev0Fwnj+Hs1GkdD+DB5jxmgoHCpU6eGHG3cKp10kXSQchTf01/WH9JVwgw2A4WHjvTYTz4Vrvf7mp3pe+onn3LOZmC0kyKWnBUOQwIiESmTExqwaf48u1JQLShIqVcCqgFQgbkrH5QLcoRZzobgDGoqgnCCH1amFqQGVOchuFsNqswXSi7KnlpEF9XEpmHhQINwoAKC07n+GXmBehgieABgH+5FEuz+sEBIVWHdC3TkgNhKUYumE2K8iuT8yB0WiOa3E6ULEV6IblURE1GteCXk4b9rHQcUpPlIOyW6DoKrdic0jRlNgjKB+w7kAzYJMNojw6PAzJjqclqwbtjC4Pq4UOYBbhLnVqYC4l7IMwSPwdDU2qoe3QOFYxBYTFA140qAUG3ZBuaBr6ZtcCJ0rmgOUtiXCF2p2pBMx72o8uoH3UuouGnftuF6m0Rt+J25GXT60eDqBNH/eF5q7unxXO8RNeNVntPm5vofNCK9/XUaVzva9K76nb8bK6+9KJ+u9X5OIy73Xbc6t1ZLUq/UeRquN0vVewrWaqtrlhNWS+TRt5rDg0Gp5xTNYFYXjLs4jHlGgLyVwGTP0rKmZnbzsbD4BagaOgCEtO3bVsLbCsGd3AOEENDZxsz8X49Ex+Ot7IPnfuNzB4PtEqNoUmG82NW7b8pWWmNpdjqfPtMRpKn65TGuNMcs2koRnlAmMHskvWqsXtgLhnHGljbo8pYmAfpJRlVGLTelC930g5zUo9ESpqKzvCschk68Y/UeyB81K5wN7ndUVA+6pGieg9N0uDcR7m/6i0f5WuqbkGRWErupd9bVZ+0xFh6xZ5T5hX3DYw0M+Cjes68XN/IkqdkLkvC2S0QIwlGX+b4XwZk82wnYyXzhZRTbYjmLAUyZTCD9MzH0Rd0kZdoiVddwcE4D19L9p2MYCwV4gKdYrOhnGmHX9kLuKBa34HSVYxvBu1WMxq2Os3o8xubIE2nFG+b/cBxUCEvzKvg0zkR0qzscDsSWmIv26KkLF2s+eRWeX4ZNMtL7sr80sXYgH7FkryOl30K82QE3m4zOl0Moh2uBTSOIMOSOExcSPBQZ6IEX8CECiIFnxOa4JGn7VhPmSw1StwAO2j9/AidPWFi8TRBnooeVQrKC/Lw6N2vx+9/+/3kw2kl/Pfvf97uNFoSjR6n1p1jGhc7WZ235T0G+YTdDzmht92+ke7gh96Wj7BEb9v7XNHb8AFjfMJyB29cM66HBKYaWrrzOHNaULyfQ5ww7T992r4TfY69Ji4aeMF1fbS6Hz35keUAvY373ysEvDMm7gzEW4OzHLlK+tNOgNfp02f02m6W7jrxhXrNd+NeemL+v0m4p/VL5dZb5PrNbPvXigOUb//0Uz/4D1BLAwQUAAIACABadW5JWa6DGqEBAAAsBgAAHwAAAHVuaXZlcnNhbC9odG1sX3NraW5fc2V0dGluZ3MuanONlE1vwjAMhu/8iiq7Toh9wnZDg0lIHCaN27RDKKZUpHGUhA6G+O+rw1fTpoP40rx9+jp25WxbUbFYzKLXaOue3f7D3zsNSLN6Bbe+Lhr0jHRmRDqDSZqBSCWwCpIfPz3JuzMRMmbSmU43n2RrSn4M6c2cC1PGVcBCBzQT0PKA9hPQ1qHEv15lh6r2FZXaPF1Zi7Ido7QgbVuizrhj2M27W+UCKzDmoC+gcx6DZ9p1q4k8Oz51KcpcjJnicjPGBNtTHi8TjSs5a8q/2CjQxQ9f7oHOS/dt6NmJ1NiRhayaeNijaCaVBmPgkPd5SBGEBZ+CKPl23PoH9YzrBVXoPDWpPdL9O4oyrXgCtS71+hQ+JguvWje7FHXOwtruiYd7Co8QfAO6ZjV4pPBAVCt1xQ9UGhPqSA2t9/yECuSzVCaH1B2KIEeHJdum7p0LdccfMG+EsDJCi8BEZk0XxxVTb4ODaypZx6GZFyExlBcDmgp9nJ9E7zS2eo3Q/iti3FoeL7LidihuRuo4mOIZ9EjOkYSM6yXoCaIo6vm+dHL/ct61dn9QSwMEFAACAAgAWnVu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WnVuSQzStqxuAAAAbgAAABwAAAB1bml2ZXJzYWwvbG9jYWxfc2V0dGluZ3MueG1ss7GvyM1RKEstKs7Mz7NVMtQzUFJIzUvOT8nMS7dVCg1x07VQUiguScxLSczJz0u1VcrLV1Kwt+OyyclPTswJTi0pASosVijISaxMLQpJzQUySlL9EnOBKp+2rnjZvEJBV+HJ/nXPpuxU0rfjAg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WnVuST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BbdW5JEqq4V0YWAAAKLgAAFwAAAHVuaXZlcnNhbC91bml2ZXJzYWwucG5n7Vr7X9Jn36ds022ma92bmiiWTds0DVweUmFOp3XncuugYR5mgGSaiuYBBem2dVp4KEskTWu7557NU6ipKGJNAwyUlVNTRCpOS1RSAkQEni+2ve49r2ev5/kH/IHXl+t6X4f353O9r+vzub5w6csDERvf3vI2CATauG9v2EEQaAMaBLK4bfUmUHNHkx0JPNZlH4z4DNQ8DH4BFDZgQ74IAYFoZe+sJL0BlN/K3IvMBoHeO23+rJtOhuSDQDvr9oWFHM5PmBPGX27CPGMvGG4Q1jFBURa231W89NxW9vHeHR+HBVq9Y/1T+SvOjn//l8UVF9uHnu9ab7LeFgzdcHt2B+SxTJQxs0iaE6QONVKRik6tM8KPUHV3Xq7+pFAooo9P+h2of9ZviwjCmwzaqOlCZe8hJUNlA/ABUXYt/zN2/w1uEOEfaBju7i5zXQxFAzs/4qK6bwnxxG4AKp5mPv76wFlen8mglFqbW4ATYnkbIUfWA19/33eZvjDfo/RyN5cy81OgftGbzW38nUNkvtdM7yl08rrEA+Jl1ZIFCBRHKuad4qzTuVezIcC4y4F7y/GvHkVkLM628ffcYhSz1umURdqeMryiqbNSlWBpRyd6M5eev1hp6dVMZi3TdjubGAfqipZfSNvJot1zQUjlbWXnLHdFj8mdMIBbS4+p/YFZ6tIs34LlCXPGBy1sg14+Cnls0IpIWSKi9mbsEH9ii6VEpJ/WHuhH/hJaBFf/duhHcUKRTipd6fylIgqOv3NWOtVBHFOzHDNqhguFZyMT2mglh+m1CxTiXPJEqFIPRs/T5bUjRMfxli3oUlofYKve/2j5hPNvknvzgHODg5/UsbOZ0eUTb14YqAorx081tWeETbCZiodBlw41pOxscqkYl/uekCxfdFYtEZ0CM8n2bTdyHYoB12Y2gHdywmyWWPcP/cIT5omIezIktzJ4lBQ6vH7I8lJU0MJAhNgV+5wMVGTkrYwGUbKfal7229YNV8wlT/k/AYtZrRRhJ4p+JMRt3AdOYVN9ECvPbKPYH97BxHnZUuGVQ+3QjCJZZAV0p3aCMeX/jjt3O6ikLVuWooKhEPxYfm6iT5FvizuFpOMmFrXXppkgpiU2Oz1RNgRD9T6yijaTH/NlkMeHguAtPy2s8BVoBqu1jOrdoqIxV8D6WraHqoz9kapUPZC/s2msYsGDmpFGqmxbjFaUEkkXeAoOs7E2AvDZhaxrZZ6f26Rn7fK1Kd68W2axFDCGnvQ/swVC5YQcrBySQhPrh7ZieBQutOMmNyDTUZUcPJHbXEbkaMLz6TxmCb7s9vvoxfiP6Bnnw77FHYuo4dw/XS/tcI/cHocuKEperqrk6qgppOWRugMt8qzKOr7/YDutllZC5rbPRtWX4NnL2fg6NZnopOLJcqRZ6akaP657K1pArcTLzuoiuQxxLja2w68eEurBQTuqUj9BqAj8JUYRzIuiKrDnSuHDrahYL/enZIOTYshwTcrqZqtptQsFPNSdWL5Xg0tFDr9lrhHVGCjgd/P1TldzyCJLWslBs+m5v7pUnK0Cz4YZPw62+ZUdEmdDOA/NqJd/usMSIXZJ4YQcllWzpQXHo7zKckpTqCRwPoaIYnKyBDmYCe68AHq3mBddzPZv+/BRUqnrWx9Qay2mtlrSXKPROvC7ZWwC5xW5jsItYNvJk51Q07RaXDDFxwRXULU5mIRxQkBt4Ty9bNt+VhnxoTRg/QOrEFVXaOqbVEY62+EjHVVexMpADVi5X8H4pMcNp57gURRIbAJClb215QEZori4UHj8bm18a6LApQLnyrK+hEBqmX2h4b8NrgjkwPFxDwqWuu4PeHnDtAVu05X1tP36i4CXTpY48Rkvy8+zv3bIInp2CueDSDIqRZgA8erJEKjBBz04vK+OpzruD3/F6UIeD693l2y/ge51vYYmyAaRbgJp1steYThap1t8wublXVGnDSkmpzWeEHrNAipeJd0qlhGDzieX7+PYt4yu8AzUBbGuTl7w/EF+iWT3NS7VNyEQdfOKAsknJCPRE5v8sFSs2QKeJqcGJ9Cn8vx4I1nBI9kBAiducmKr0oFCFIY7g0BnQvdM5nEk95JXMHss8VSsjQM9qNIBwe5aoKj2ghy4YWMBrFOdgRDCKduprC/phv34evktBUzvKws+L4ByyD5oGT6rbvuAhFdJayZzxTfV8qxtQxd9QysH2y9voF5uxqYmjGs6lG/DkCZNICrrPC936vbus7yumvGQbWHN2BWrD1QT26/oA1VlOpY0qdFvMdZBq5pRU+T76lvG2riaHCekVrPAV9aRBdq8vRrUbKrGQ4U2yaWAxGxenAhxs/RzQBgf1pzt1d07Af+U+y8+4Y6vsRs+BrXpyLp1Dc/uaC3FZfrWzwEMIuqxTBwRfCYhWcRSo7qczkbaDLTxukzvJWW5Ra7//JfP60uUxQ6q5FpenQ4WVS/FNis3o1lUXwqSP0YolHNpHpyw59x8GyzivR9YDPZjGxieKcfDP0OxylwqUlSprpS2tHktsJlRsWnjgWMV+tNFBmAQuTGhCUs5Uj7RXBjHhycbkNr8SHYuG15qGDoF0fuMQYsQ5nDTH1IcaXOVdf9XT8uAgB1caSQEYnkxIAsda1PEateBdln2B3y5ZYT1r9Gj6ZHcxYnpqlo1XxVuI2EVwExP5MCOoX1iw8kWkbtoVwW9wa4YAumfxayLHwLbtywFOi/Ye89evNmflRsjqIK0bYoN/53OKeiQCXp655BFsxksvuKhOqyKJlR1ZFuVsElFQ7LdlQrXcPRK/kbJYr5Rftc3YWSiL9LxPqZqvNrlqsL1xE31sqAZSxlV7MltChxedoIpM8aCZYMrqj3mpZlzCTnffxJcnq1f/LuYuBmdHmrDQUwEGYHG43Uu2Y5ZnxoHZQuWIFCXcYMDUHkGFmJOOG5Flq8DHjs2o83x9uHfQT0LDz1aaszwr64c8+PaWzDzA2MONqBPqS7A/KAv3dagNWgNWoPWoDVoDVqD1qA1aA1ag9agNWgNWoPWoDVoDVqD1qA16O+gXPHNvOkA8xvnWxH/7zvp/+t19eFyvH6uM6oWL6NWsJ0LZyW3Lzjv0S1S+giCwSKMqbVuQjQ6Z+4XeqOMEsP+Oe/bWdLKLBbR8ys0x/wLpW60W/mPCRPK99w7llQ/EUElSU3UT2ZhM2ImRLPaGQ3Q9d5WhnFZ0Tm3752YK6iZqY7RU7WY2sAmu1nXshfwTtN3XmB0bcHMT1Kb6flWUYMg+0gUwvDqp9H2Jkvn/KeSu+MJ+idL8jqSUfIoAhKsHtgcRUjbw1Ytcr1Jp0UI/Wyb3xfVEArPL6paCnVU9arHjvl94SjWEuPygiNsaCUqWeHSswt8xs2Y3aYfnr5r2huv8fTXrwPdg0q2nwlltPTEG36PQMROzyNlyJ2FThJa8KtLznY2sLyTcw+LWtL5RyT3NM0983uCOfFfiLqVTD3c1wvqLs5+CdFOZfNf8OcI4Ih5/TdVU3KtiGSK+MrtESroA5yyVztPTkF6IdrSZI4ji4y9Ek47Dp+Qi1GDAwZ8h294d+5W8LMDRuRSG+kT7BhGqF/JaoeAQOBQo4uG41rmKaqOd28QwI/tzL4pgcIlEIQ3GB0dmPPjUWEt9+G6NBuyyseyqwGfHFCV6OQpJ1/UufgrJrHEuPh5bUC6ZLY8rCpuOvzyQGdQNL3moq9z26bTLAIeTvapf89f1oacZ+rnMb855AZHePWUTJ3H6Rp1WdVsle5oSD0uWQjH3p+wBYFKt2I/apmuiPd7zUMooSUINdx30V4phHaU6MxVi2XdrQI7LOeVBDoBz33LTkffiKEHDSfs+8QhZHsSirdZrCt/QgsWfDjOL0jLW50qblj1iqELr6KynSah/DcdWktGO7AaC0Bd3LzLjdNl8RENAsTqXETNbWZUeDn9O1wm44Yv18FK5fC2xyWQ2NO6NEP9pMSlrWQznVGyBSqDsPbEqOrsggBbmrtLiPLADFPzcXVB0Hlg5AZMadLduYmTVNTRU46gM/2D7JhmlZaV1jR/FqhU7IDExwqNl99DN58Ag1vqhzosB9rA32C77UfuFsymY8qRTYgNVENTRzDAyLrhFD+aO7ulaLGizlMuYp8UAIs1nGN8T3B9lLgLaBAv7dMkCC3ttnLiHvn7J3zhuAi9Fq/azpL0BEaLnH7BSVER2Ruq+0LdxGz21eNGGypSBoHoLi0YvBz8xnbXqJ1g2D8s6BkNkQ261wXhpddjDhiBrRi357PGv5BoPN8wUPXaoPxn5+wqlfeb20YNZg43e1893s/VJyV2enLSLhB/jH8wo4kbhYe40TDjJPeasysLmJ/7NZ9SxRxDzS6oc3XQB67d2/MluH27HB+lbbixAn52PMFNQQ2N2MZh8Hy/5Q0XlsYlO+ITEtCJ6UfKdcN5zOzF8T6jmtSiMdn0LY+2VKpqsasOVs1OUqwbFmiTmrS7vNyuWcAlZoINgRrTDXxPrNCubRQ2jqy1iNGJvniD6vHw/pz/r0KMHncliXA4RcFQ4/zpLaort+zXJUfu3+AwkhX90B5B+kl5cTeKqaM5LmwXq1SNT66wibvhgIoas8NqiRpp447TRxrGURK7JyKTUWvqfRx1wLtluFz3wLsIt2enmL98IWOVW3zrzdn950dfxYtRq+W5l3ySUfVJdJNMOG5exjjhEeNlxcqzUx7Yy2Uv8InwKG7hMyXJpIcUZvjzfbiFMlrpqMM4MqZeKs+dxEdrHwA24lu96SWqLloZ3YleK7ii8KDW6r0pcj20dZrML9TjqU3cKbv+I2YNrytNVxeQNwXBJHbPTtZyIqiyZw/sEuNY3wIKFejyBr0lG65AeSMs9UI2ZpUgVNJRslWfGX1mD3+V3xfMQLR6OjWx5/ymDxcTTo+Xax/Im9yVNB8io07IrANjfyx7gtvUoEd1xMqCUFXf7y3dKMOpcP25nFdgR3SVCOE+jLbXspH9SPY2fdesdtAKdu9RU0LZT1Oovd8cHfKZ3dLR5x8jqB1Spd/cnSavJjWvyq0iaeUNFDNj0VaG+Z63SmS6oYXZTRDlbHII337xmyr8lBVMVSgcqMAl66w+cpCp00oQr4awdegJa3xZAL+nZZQIA1RZC5VoSnA9xbwqJqxycG5YL9/0745nKVN9WGEe5YqcNQMPuOxiARbOqP2HCwa9p9uK+3cIUBzvsZXW+PcNq07CYjeilmfkD08KAB0JRvYd0mUfE7cC29csMm7ggOnna0mOFiykB53xNmyhWrQiO71y8R8Ow9++LW68EsAkL7URlfQ/6eDtO3WwEDeWwV8mmr6Aa3Sp+B8czq/0t96A8yDPBjOjhxJPFXbEJvun2o/EIGKiBbVNlchBxHeUEiht0hcEonQW8HO+clis9U1yCT8xCHkOI9q8+dbbtJvYRuxu3qbjNUd8pg+Vfo1r9LkTw61xD01P1ezs9CblC99Hd/T7/ky2up4EFyfnNrpsbtBLPIt5DsYVOaJu5aklwp/4GQ/mNRLNBUE6C4JLk440Yalw5r9TrRt0x1c18qwxKTLREIdc5Zeoc2rf0tf6H0o95xfOtbvak6uubr29DVvFV77BXvrm3ARBw7UK0FExPjXanHVYpNAd8KZ8sNzg3BnYmR1TTs3Appm6AkmHPxqRp5x1UUEESaKUGFp3sMelnfjWomfvJPrrxjqZOYtCZZHWzRa+9HRQDtfSR/DfOPiLzJ6b834Uz0K4OUSPoP43SYiO7WO6l8a/MZHzwdBrOYXaBrevyknmgw4/bR++y57UBcYd1zMD+vFfJdVAr2rLxeJ/CkyXft8WrR007zoYWQAdLuWrrcVMh3G5NFrW8jlnF4k0vGteFGpJDfIDmiE3UEv6DHMZ7okrz+2ivt9f+189QcYl8Y8q9LRnW6zdy8SGcfHSD92Kw7804QowRc317FVV9SP7c5m6PyQmdzBloqu+jyySLecaV49abuE8XV6p7PHa1o+Efu2IPs6wmzZ679eHndNFVhNFhcrW7qjkBsxwRdJUqc6aYm33FkyMYHEY2RcnjQuLR0Pc+CWjxKwPQpJdsfcIUo9EZHjVdV41Jlqx3piqLqgxud/WQaqvM8ZYd36e6l/l4CFueRdV9WOJQvwHKX2Vsm1FfFUhhjSOrjScsgBl7i4L1jxZ7B1nwmret4gOSSZM7egHZL+YsEsxuYX7wN/HrZ+J/RGghnhNbVqu6zX5cniduL2Zg4YK/basAC5Z0Gs4Ow8tjqwFRCgOKuZJpJREuGHHY3CcZoHKJ8gkcoRJNwgxLUXM70IYXkRFIW6w0nVvdBb0xg3MqO2zm0TvYxa3OD7aiuAvr29djbq5g94zNOF/Tlzi0FfJztGq5o6NoHujDINGQDEenNpr5e9BlhjyZIN6Jp6wPpRVph2iM7iMuPUP7BHHH2Ca5svMgQXd16GNgHdfWxDPVkZCOpM8VBL4oHQOksEuyIqEskr02p9xJznZW/mXRg0455Dkq96KoTwWj/bh4lOjprMv+DpX8AI4D/yimEZ1i7ftEt3QtG2D37HeBC8gSyCvwMCPXENnchJQ/UvWv9svFhxrwh41y1XmqZPeSBxrSHGI/sOIyxxim1O0qmnViN7lmQauNnFcOMOsaqqkzycUvPhBSqSVHfsAnX5udI5KNKrqEIaGJfCxg086LF86+PErRirggPdIafB56wbQ/aHoFsrlo73OFw4vL1CfxId+N+Qfv+C5Gt/Br9dfPxneCG2Uxb8O9DIq9q+BPlj92yFzoAeWC0jlej5qH5gBwTtUxJlDdbHD7LmM9126JmbUWZsArXtiv9t+ehiS9LBcEXA9U3TII8Z8jAW8zo80NA8W+uhQn/nouKBaTTwvxMc06L8GPND90PTz6YmyjzcW88LKdejYN6zSO14ver71X4my77zuLavOSHihR89/8kf3AoN6nKK9/7kVrGI0onIxfqPAYolcLV+48kOg4ONPM9tGFdJtW0x7MY7AYLOWwAiVyneRvZCe0uhOEtB/T4E5uQHuBxuo+4z6mVHKsnEZSD5+fxpM6RxR/cDUKVvkZwnz4D+dycF6xLQMhk7KVdXmjBJ1gtHX49SYrgeOjZxsjnYCyOlL+mad++GknUaDkkQqeEnf6CXXAXeZwkUxxJSPv8Ofm7MlLfWzn1v46R9TmO0EwFhalJTX3fZnmooadHePVg41XyZgH87k8mH8kxOKbWULM7mJY+fO8m7GGjVNRxMNMzFRzoSX9zH5yEEGMvmu11OT1KeSvRTxsYLBkfvNAaayM2cR3cKTevChRLnPudKFCD5wewpc2Jd7JXC+xG/a3+BFzSCIHbkgn78eXcBdqg6s63+SQ4bpnQ8lju+4LjhNRhQk+HMGaMbWQmuKLhW3fj8zyg0yyuGfIusA+ROXvyqN3IwCetrP/1ssJca9qlquKNJ7Pz8YIqt4TpfXBuKB21GUKXAWycJMnly9Iaqs/vbCKcwTxR8wA09fPj6ezjAZ9dxLf/41ucQWsZIZsMncu3//ZTpuse4+cnUQNuXNimefcNBLwMrdrVlt0LC/0KE/IsSt3xJCyFycLlTutDP/kfnp88exj+OMJP8AHaJ+IJ/R6RX6jnmEfZ8fCGv+7Ovi/wZQSwMEFAACAAgAW3VuSVhO711MAAAAawAAABsAAAB1bml2ZXJzYWwvdW5pdmVyc2FsLnBuZy54bWyzsa/IzVEoSy0qzszPs1Uy1DNQsrfj5bIpKEoty0wtV6gAigEFIUBJodJWycQIwS3PTCnJAKkwMEAIZqRmpmeU2CpZGJnCBfWBZgIAUEsBAgAAFAACAAgAWnVuSRUOrShkBAAABxEAAB0AAAAAAAAAAQAAAAAAAAAAAHVuaXZlcnNhbC9jb21tb25fbWVzc2FnZXMubG5nUEsBAgAAFAACAAgAWnVuSb+mGY49BAAANBMAACcAAAAAAAAAAQAAAAAAnwQAAHVuaXZlcnNhbC9mbGFzaF9wdWJsaXNoaW5nX3NldHRpbmdzLnhtbFBLAQIAABQAAgAIAFp1bknYxnWJuAIAAE8KAAAhAAAAAAAAAAEAAAAAACEJAAB1bml2ZXJzYWwvZmxhc2hfc2tpbl9zZXR0aW5ncy54bWxQSwECAAAUAAIACABadW5J/aTWJBAEAABFEgAAJgAAAAAAAAABAAAAAAAYDAAAdW5pdmVyc2FsL2h0bWxfcHVibGlzaGluZ19zZXR0aW5ncy54bWxQSwECAAAUAAIACABadW5JWa6DGqEBAAAsBgAAHwAAAAAAAAABAAAAAABsEAAAdW5pdmVyc2FsL2h0bWxfc2tpbl9zZXR0aW5ncy5qc1BLAQIAABQAAgAIAFp1bkk9PC/RwQAAAOUBAAAaAAAAAAAAAAEAAAAAAEoSAAB1bml2ZXJzYWwvaTE4bl9wcmVzZXRzLnhtbFBLAQIAABQAAgAIAFp1bkkM0rasbgAAAG4AAAAcAAAAAAAAAAEAAAAAAEMTAAB1bml2ZXJzYWwvbG9jYWxfc2V0dGluZ3MueG1sUEsBAgAAFAACAAgARJRXRyO0Tvv7AgAAsAgAABQAAAAAAAAAAQAAAAAA6xMAAHVuaXZlcnNhbC9wbGF5ZXIueG1sUEsBAgAAFAACAAgAWnVuSTXb2a1oAQAA8wIAACkAAAAAAAAAAQAAAAAAGBcAAHVuaXZlcnNhbC9za2luX2N1c3RvbWl6YXRpb25fc2V0dGluZ3MueG1sUEsBAgAAFAACAAgAW3VuSRKquFdGFgAACi4AABcAAAAAAAAAAAAAAAAAxxgAAHVuaXZlcnNhbC91bml2ZXJzYWwucG5nUEsBAgAAFAACAAgAW3VuSVhO711MAAAAawAAABsAAAAAAAAAAQAAAAAAQi8AAHVuaXZlcnNhbC91bml2ZXJzYWwucG5nLnhtbFBLBQYAAAAACwALAEkDAADHLwAAAAA="/>
  <p:tag name="ISPRING_PRESENTATION_TITLE" val="www.33ppt.co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f454749603cc4fcfd210d8533833e9f069aa96b"/>
</p:tagLst>
</file>

<file path=ppt/theme/theme1.xml><?xml version="1.0" encoding="utf-8"?>
<a:theme xmlns:a="http://schemas.openxmlformats.org/drawingml/2006/main" name="www.33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4</TotalTime>
  <Words>3686</Words>
  <Application>Microsoft Office PowerPoint</Application>
  <PresentationFormat>宽屏</PresentationFormat>
  <Paragraphs>837</Paragraphs>
  <Slides>42</Slides>
  <Notes>42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61" baseType="lpstr">
      <vt:lpstr>Century Gothic</vt:lpstr>
      <vt:lpstr>Calibri</vt:lpstr>
      <vt:lpstr>Franklin Gothic Book</vt:lpstr>
      <vt:lpstr>等线</vt:lpstr>
      <vt:lpstr>微软雅黑</vt:lpstr>
      <vt:lpstr>Arial</vt:lpstr>
      <vt:lpstr>黑体</vt:lpstr>
      <vt:lpstr>华文宋体</vt:lpstr>
      <vt:lpstr>Calibri Light</vt:lpstr>
      <vt:lpstr>华文细黑</vt:lpstr>
      <vt:lpstr>迷你简小标宋</vt:lpstr>
      <vt:lpstr>Lato Regular</vt:lpstr>
      <vt:lpstr>宋体</vt:lpstr>
      <vt:lpstr>Times New Roman</vt:lpstr>
      <vt:lpstr>Agency FB</vt:lpstr>
      <vt:lpstr>方正启体简体</vt:lpstr>
      <vt:lpstr>方正品尚黑简体</vt:lpstr>
      <vt:lpstr>Gill Sans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creator>www.33ppt.com</dc:creator>
  <cp:lastModifiedBy>Administrator</cp:lastModifiedBy>
  <cp:revision>2</cp:revision>
  <dcterms:created xsi:type="dcterms:W3CDTF">2017-10-29T02:31:42Z</dcterms:created>
  <dcterms:modified xsi:type="dcterms:W3CDTF">2017-11-04T09:38:23Z</dcterms:modified>
</cp:coreProperties>
</file>