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955" r:id="rId3"/>
    <p:sldId id="2956" r:id="rId5"/>
    <p:sldId id="2957" r:id="rId6"/>
    <p:sldId id="2958" r:id="rId7"/>
    <p:sldId id="2959" r:id="rId8"/>
    <p:sldId id="2960" r:id="rId9"/>
    <p:sldId id="2983" r:id="rId10"/>
    <p:sldId id="2984" r:id="rId11"/>
    <p:sldId id="2961" r:id="rId12"/>
    <p:sldId id="2989" r:id="rId13"/>
    <p:sldId id="2963" r:id="rId14"/>
    <p:sldId id="2964" r:id="rId15"/>
    <p:sldId id="2965" r:id="rId16"/>
    <p:sldId id="2990" r:id="rId17"/>
    <p:sldId id="2986" r:id="rId18"/>
    <p:sldId id="2985" r:id="rId19"/>
    <p:sldId id="2967" r:id="rId20"/>
    <p:sldId id="2968" r:id="rId21"/>
    <p:sldId id="2969" r:id="rId22"/>
    <p:sldId id="2970" r:id="rId23"/>
    <p:sldId id="2971" r:id="rId24"/>
    <p:sldId id="2972" r:id="rId25"/>
    <p:sldId id="2974" r:id="rId26"/>
    <p:sldId id="2980" r:id="rId27"/>
    <p:sldId id="2987" r:id="rId28"/>
    <p:sldId id="2979" r:id="rId29"/>
    <p:sldId id="2976" r:id="rId30"/>
    <p:sldId id="2977" r:id="rId31"/>
    <p:sldId id="2978" r:id="rId32"/>
    <p:sldId id="2988" r:id="rId33"/>
    <p:sldId id="2975" r:id="rId34"/>
    <p:sldId id="2973" r:id="rId35"/>
    <p:sldId id="2981" r:id="rId36"/>
    <p:sldId id="2982" r:id="rId37"/>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A250"/>
    <a:srgbClr val="8DC182"/>
    <a:srgbClr val="19AA39"/>
    <a:srgbClr val="AACFA1"/>
    <a:srgbClr val="81BA74"/>
    <a:srgbClr val="9AC78F"/>
    <a:srgbClr val="B6D6AE"/>
    <a:srgbClr val="32798F"/>
    <a:srgbClr val="009D85"/>
    <a:srgbClr val="D0E1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1" autoAdjust="0"/>
    <p:restoredTop sz="92986" autoAdjust="0"/>
  </p:normalViewPr>
  <p:slideViewPr>
    <p:cSldViewPr>
      <p:cViewPr>
        <p:scale>
          <a:sx n="85" d="100"/>
          <a:sy n="85" d="100"/>
        </p:scale>
        <p:origin x="-528" y="-528"/>
      </p:cViewPr>
      <p:guideLst>
        <p:guide orient="horz" pos="373"/>
        <p:guide orient="horz" pos="4183"/>
        <p:guide pos="4050"/>
        <p:guide pos="512"/>
        <p:guide pos="7588"/>
      </p:guideLst>
    </p:cSldViewPr>
  </p:slideViewPr>
  <p:outlineViewPr>
    <p:cViewPr>
      <p:scale>
        <a:sx n="100" d="100"/>
        <a:sy n="100" d="100"/>
      </p:scale>
      <p:origin x="0" y="-1441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43018" y="6704013"/>
            <a:ext cx="3000745" cy="385762"/>
          </a:xfrm>
          <a:prstGeom prst="rect">
            <a:avLst/>
          </a:prstGeom>
        </p:spPr>
        <p:txBody>
          <a:bodyPr/>
          <a:lstStyle>
            <a:lvl1pPr>
              <a:defRPr/>
            </a:lvl1pPr>
          </a:lstStyle>
          <a:p>
            <a:pPr>
              <a:defRPr/>
            </a:pPr>
            <a:fld id="{ECE45C20-9DC3-4C93-855F-0906F529D9E0}" type="datetimeFigureOut">
              <a:rPr lang="zh-CN" altLang="en-US"/>
            </a:fld>
            <a:endParaRPr lang="zh-CN" altLang="en-US"/>
          </a:p>
        </p:txBody>
      </p:sp>
      <p:sp>
        <p:nvSpPr>
          <p:cNvPr id="3" name="页脚占位符 4"/>
          <p:cNvSpPr>
            <a:spLocks noGrp="1"/>
          </p:cNvSpPr>
          <p:nvPr>
            <p:ph type="ftr" sz="quarter" idx="11"/>
          </p:nvPr>
        </p:nvSpPr>
        <p:spPr>
          <a:xfrm>
            <a:off x="4393156" y="6704013"/>
            <a:ext cx="4072440" cy="385762"/>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9214988" y="6704013"/>
            <a:ext cx="3000745" cy="385762"/>
          </a:xfrm>
          <a:prstGeom prst="rect">
            <a:avLst/>
          </a:prstGeom>
        </p:spPr>
        <p:txBody>
          <a:bodyPr/>
          <a:lstStyle>
            <a:lvl1pPr>
              <a:defRPr/>
            </a:lvl1pPr>
          </a:lstStyle>
          <a:p>
            <a:fld id="{438595A7-F137-4A1C-94F3-17BF434764D1}" type="slidenum">
              <a:rPr lang="zh-CN" altLang="en-US"/>
            </a:fld>
            <a:endParaRPr lang="zh-CN" alt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7843"/>
          <a:stretch>
            <a:fillRect/>
          </a:stretch>
        </p:blipFill>
        <p:spPr>
          <a:xfrm>
            <a:off x="0" y="-1"/>
            <a:ext cx="12910095" cy="7216725"/>
          </a:xfrm>
          <a:prstGeom prst="rect">
            <a:avLst/>
          </a:prstGeom>
        </p:spPr>
      </p:pic>
      <p:sp>
        <p:nvSpPr>
          <p:cNvPr id="5" name="矩形 4"/>
          <p:cNvSpPr/>
          <p:nvPr/>
        </p:nvSpPr>
        <p:spPr>
          <a:xfrm>
            <a:off x="0" y="2176165"/>
            <a:ext cx="6124575" cy="3168352"/>
          </a:xfrm>
          <a:prstGeom prst="rect">
            <a:avLst/>
          </a:prstGeom>
          <a:solidFill>
            <a:schemeClr val="accent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59"/>
          <p:cNvSpPr>
            <a:spLocks noChangeArrowheads="1"/>
          </p:cNvSpPr>
          <p:nvPr/>
        </p:nvSpPr>
        <p:spPr bwMode="auto">
          <a:xfrm>
            <a:off x="164679" y="2536205"/>
            <a:ext cx="612068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8200" cap="all" spc="-900" dirty="0" smtClean="0">
                <a:solidFill>
                  <a:schemeClr val="tx1">
                    <a:lumMod val="75000"/>
                    <a:lumOff val="25000"/>
                  </a:schemeClr>
                </a:solidFill>
                <a:latin typeface="方正姚体" panose="02010601030101010101" pitchFamily="2" charset="-122"/>
                <a:ea typeface="方正姚体" panose="02010601030101010101" pitchFamily="2" charset="-122"/>
                <a:cs typeface="Arial" panose="020B0604020202020204" pitchFamily="34" charset="0"/>
              </a:rPr>
              <a:t>教育教学课件</a:t>
            </a:r>
            <a:endParaRPr lang="zh-CN" altLang="en-US" sz="8200" cap="all" spc="-900" dirty="0">
              <a:solidFill>
                <a:schemeClr val="tx1">
                  <a:lumMod val="75000"/>
                  <a:lumOff val="25000"/>
                </a:schemeClr>
              </a:solidFill>
              <a:latin typeface="方正姚体" panose="02010601030101010101" pitchFamily="2" charset="-122"/>
              <a:ea typeface="方正姚体" panose="02010601030101010101" pitchFamily="2" charset="-122"/>
              <a:cs typeface="Arial" panose="020B0604020202020204" pitchFamily="34" charset="0"/>
            </a:endParaRPr>
          </a:p>
        </p:txBody>
      </p:sp>
      <p:sp>
        <p:nvSpPr>
          <p:cNvPr id="15" name="TextBox 14"/>
          <p:cNvSpPr txBox="1"/>
          <p:nvPr/>
        </p:nvSpPr>
        <p:spPr>
          <a:xfrm>
            <a:off x="236687" y="3904357"/>
            <a:ext cx="5707715" cy="353949"/>
          </a:xfrm>
          <a:prstGeom prst="rect">
            <a:avLst/>
          </a:prstGeom>
          <a:noFill/>
        </p:spPr>
        <p:txBody>
          <a:bodyPr wrap="square" lIns="121926" tIns="60963" rIns="121926" bIns="60963" rtlCol="0">
            <a:spAutoFit/>
          </a:bodyPr>
          <a:lstStyle/>
          <a:p>
            <a:pPr algn="ctr"/>
            <a:r>
              <a:rPr lang="en-US" altLang="zh-CN" sz="1500" dirty="0">
                <a:solidFill>
                  <a:schemeClr val="tx1">
                    <a:lumMod val="65000"/>
                    <a:lumOff val="35000"/>
                  </a:schemeClr>
                </a:solidFill>
                <a:latin typeface="Arial" panose="020B0604020202020204" pitchFamily="34" charset="0"/>
                <a:cs typeface="Arial" panose="020B0604020202020204" pitchFamily="34" charset="0"/>
              </a:rPr>
              <a:t>BUSINESS  AUNUAL  REPORT POWERPOINT TEMPLATE</a:t>
            </a:r>
            <a:endParaRPr lang="zh-CN" altLang="en-US" sz="1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文本框 28"/>
          <p:cNvSpPr txBox="1"/>
          <p:nvPr/>
        </p:nvSpPr>
        <p:spPr>
          <a:xfrm>
            <a:off x="345199" y="4408413"/>
            <a:ext cx="5436104" cy="415498"/>
          </a:xfrm>
          <a:prstGeom prst="rect">
            <a:avLst/>
          </a:prstGeom>
          <a:noFill/>
        </p:spPr>
        <p:txBody>
          <a:bodyPr wrap="none" rtlCol="0">
            <a:spAutoFit/>
          </a:bodyPr>
          <a:lstStyle/>
          <a:p>
            <a:pPr algn="ctr">
              <a:defRPr/>
            </a:pPr>
            <a:r>
              <a:rPr lang="en-US" altLang="zh-CN" sz="2100" dirty="0" smtClean="0">
                <a:solidFill>
                  <a:schemeClr val="tx1">
                    <a:lumMod val="65000"/>
                    <a:lumOff val="35000"/>
                  </a:schemeClr>
                </a:solidFill>
                <a:latin typeface="Impact" panose="020B0806030902050204" pitchFamily="34" charset="0"/>
                <a:ea typeface="微软雅黑" panose="020B0503020204020204" pitchFamily="34" charset="-122"/>
                <a:cs typeface="+mn-ea"/>
              </a:rPr>
              <a:t>[  </a:t>
            </a:r>
            <a:r>
              <a:rPr lang="zh-CN" altLang="en-US" sz="2100" dirty="0" smtClean="0">
                <a:solidFill>
                  <a:schemeClr val="tx1">
                    <a:lumMod val="65000"/>
                    <a:lumOff val="35000"/>
                  </a:schemeClr>
                </a:solidFill>
                <a:latin typeface="Impact" panose="020B0806030902050204" pitchFamily="34" charset="0"/>
                <a:ea typeface="微软雅黑" panose="020B0503020204020204" pitchFamily="34" charset="-122"/>
                <a:cs typeface="+mn-ea"/>
              </a:rPr>
              <a:t>教学设计  </a:t>
            </a:r>
            <a:r>
              <a:rPr lang="en-US" altLang="zh-CN" sz="2100" dirty="0" smtClean="0">
                <a:solidFill>
                  <a:schemeClr val="tx1">
                    <a:lumMod val="65000"/>
                    <a:lumOff val="35000"/>
                  </a:schemeClr>
                </a:solidFill>
                <a:latin typeface="Impact" panose="020B0806030902050204" pitchFamily="34" charset="0"/>
                <a:ea typeface="微软雅黑" panose="020B0503020204020204" pitchFamily="34" charset="-122"/>
                <a:cs typeface="+mn-ea"/>
              </a:rPr>
              <a:t>]     </a:t>
            </a:r>
            <a:r>
              <a:rPr lang="en-US" altLang="zh-CN" sz="2100" dirty="0">
                <a:solidFill>
                  <a:schemeClr val="tx1">
                    <a:lumMod val="65000"/>
                    <a:lumOff val="35000"/>
                  </a:schemeClr>
                </a:solidFill>
                <a:latin typeface="Impact" panose="020B0806030902050204" pitchFamily="34" charset="0"/>
                <a:ea typeface="微软雅黑" panose="020B0503020204020204" pitchFamily="34" charset="-122"/>
                <a:cs typeface="+mn-ea"/>
              </a:rPr>
              <a:t>[   </a:t>
            </a:r>
            <a:r>
              <a:rPr lang="zh-CN" altLang="en-US" sz="2100" dirty="0" smtClean="0">
                <a:solidFill>
                  <a:schemeClr val="tx1">
                    <a:lumMod val="65000"/>
                    <a:lumOff val="35000"/>
                  </a:schemeClr>
                </a:solidFill>
                <a:latin typeface="Impact" panose="020B0806030902050204" pitchFamily="34" charset="0"/>
                <a:ea typeface="微软雅黑" panose="020B0503020204020204" pitchFamily="34" charset="-122"/>
                <a:cs typeface="+mn-ea"/>
              </a:rPr>
              <a:t>教学课件   </a:t>
            </a:r>
            <a:r>
              <a:rPr lang="en-US" altLang="zh-CN" sz="2100" dirty="0">
                <a:solidFill>
                  <a:schemeClr val="tx1">
                    <a:lumMod val="65000"/>
                    <a:lumOff val="35000"/>
                  </a:schemeClr>
                </a:solidFill>
                <a:latin typeface="Impact" panose="020B0806030902050204" pitchFamily="34" charset="0"/>
                <a:ea typeface="微软雅黑" panose="020B0503020204020204" pitchFamily="34" charset="-122"/>
                <a:cs typeface="+mn-ea"/>
              </a:rPr>
              <a:t>]     [  </a:t>
            </a:r>
            <a:r>
              <a:rPr lang="zh-CN" altLang="en-US" sz="2100" dirty="0">
                <a:solidFill>
                  <a:schemeClr val="tx1">
                    <a:lumMod val="65000"/>
                    <a:lumOff val="35000"/>
                  </a:schemeClr>
                </a:solidFill>
                <a:latin typeface="Impact" panose="020B0806030902050204" pitchFamily="34" charset="0"/>
                <a:ea typeface="微软雅黑" panose="020B0503020204020204" pitchFamily="34" charset="-122"/>
                <a:cs typeface="+mn-ea"/>
              </a:rPr>
              <a:t>公开课评选 </a:t>
            </a:r>
            <a:r>
              <a:rPr lang="en-US" altLang="zh-CN" sz="2100" dirty="0">
                <a:solidFill>
                  <a:schemeClr val="tx1">
                    <a:lumMod val="65000"/>
                    <a:lumOff val="35000"/>
                  </a:schemeClr>
                </a:solidFill>
                <a:latin typeface="Impact" panose="020B0806030902050204" pitchFamily="34" charset="0"/>
                <a:ea typeface="微软雅黑" panose="020B0503020204020204" pitchFamily="34" charset="-122"/>
                <a:cs typeface="+mn-ea"/>
              </a:rPr>
              <a:t>  ]  </a:t>
            </a:r>
            <a:endParaRPr lang="zh-CN" altLang="en-US" sz="2100" dirty="0">
              <a:solidFill>
                <a:schemeClr val="tx1">
                  <a:lumMod val="65000"/>
                  <a:lumOff val="35000"/>
                </a:schemeClr>
              </a:solidFill>
              <a:latin typeface="Impact" panose="020B0806030902050204" pitchFamily="34" charset="0"/>
              <a:ea typeface="微软雅黑" panose="020B0503020204020204" pitchFamily="34" charset="-122"/>
              <a:cs typeface="+mn-ea"/>
            </a:endParaRPr>
          </a:p>
        </p:txBody>
      </p:sp>
      <p:pic>
        <p:nvPicPr>
          <p:cNvPr id="2" name="Alan Walker - Faded - 纯音乐版1.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734175"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6" presetClass="emph" presetSubtype="0" fill="hold" nodeType="withEffect">
                                  <p:stCondLst>
                                    <p:cond delay="0"/>
                                  </p:stCondLst>
                                  <p:childTnLst>
                                    <p:animScale>
                                      <p:cBhvr>
                                        <p:cTn id="8" dur="2300" fill="hold"/>
                                        <p:tgtEl>
                                          <p:spTgt spid="4"/>
                                        </p:tgtEl>
                                      </p:cBhvr>
                                      <p:by x="120000" y="120000"/>
                                    </p:animScale>
                                  </p:childTnLst>
                                </p:cTn>
                              </p:par>
                              <p:par>
                                <p:cTn id="9" presetID="22" presetClass="entr" presetSubtype="8" fill="hold" grpId="0" nodeType="with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6"/>
                                        </p:tgtEl>
                                        <p:attrNameLst>
                                          <p:attrName>ppt_y</p:attrName>
                                        </p:attrNameLst>
                                      </p:cBhvr>
                                      <p:tavLst>
                                        <p:tav tm="0">
                                          <p:val>
                                            <p:strVal val="#ppt_y"/>
                                          </p:val>
                                        </p:tav>
                                        <p:tav tm="100000">
                                          <p:val>
                                            <p:strVal val="#ppt_y"/>
                                          </p:val>
                                        </p:tav>
                                      </p:tavLst>
                                    </p:anim>
                                    <p:anim calcmode="lin" valueType="num">
                                      <p:cBhvr>
                                        <p:cTn id="2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P spid="8"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9" name="Cube 4"/>
          <p:cNvSpPr/>
          <p:nvPr/>
        </p:nvSpPr>
        <p:spPr bwMode="auto">
          <a:xfrm rot="1562140">
            <a:off x="1653550" y="2052363"/>
            <a:ext cx="810730" cy="2533532"/>
          </a:xfrm>
          <a:prstGeom prst="cube">
            <a:avLst/>
          </a:prstGeom>
          <a:solidFill>
            <a:schemeClr val="accent1"/>
          </a:solidFill>
          <a:ln w="9525">
            <a:noFill/>
            <a:round/>
          </a:ln>
          <a:effectLst>
            <a:outerShdw blurRad="76200" dir="18900000" sy="23000" kx="-1200000" algn="bl" rotWithShape="0">
              <a:prstClr val="black">
                <a:alpha val="20000"/>
              </a:prstClr>
            </a:outerShdw>
          </a:effectLst>
        </p:spPr>
        <p:txBody>
          <a:bodyPr vert="vert270" wrap="square" lIns="121610" tIns="60805" rIns="121610" bIns="60805" numCol="1" rtlCol="0" anchor="t" anchorCtr="0" compatLnSpc="1"/>
          <a:lstStyle/>
          <a:p>
            <a:pPr algn="ctr"/>
            <a:r>
              <a:rPr lang="en-US" sz="2395" dirty="0">
                <a:solidFill>
                  <a:schemeClr val="bg1"/>
                </a:solidFill>
              </a:rPr>
              <a:t>Cause</a:t>
            </a:r>
            <a:endParaRPr lang="en-US" sz="2395" dirty="0">
              <a:solidFill>
                <a:schemeClr val="bg1"/>
              </a:solidFill>
            </a:endParaRPr>
          </a:p>
        </p:txBody>
      </p:sp>
      <p:sp>
        <p:nvSpPr>
          <p:cNvPr id="80" name="Cube 5"/>
          <p:cNvSpPr/>
          <p:nvPr/>
        </p:nvSpPr>
        <p:spPr bwMode="auto">
          <a:xfrm>
            <a:off x="2995587" y="2052363"/>
            <a:ext cx="810730" cy="2533532"/>
          </a:xfrm>
          <a:prstGeom prst="cube">
            <a:avLst/>
          </a:prstGeom>
          <a:solidFill>
            <a:schemeClr val="accent2"/>
          </a:solidFill>
          <a:ln w="9525">
            <a:noFill/>
            <a:round/>
          </a:ln>
          <a:effectLst>
            <a:outerShdw blurRad="76200" dir="18900000" sy="23000" kx="-1200000" algn="bl" rotWithShape="0">
              <a:prstClr val="black">
                <a:alpha val="20000"/>
              </a:prstClr>
            </a:outerShdw>
          </a:effectLst>
        </p:spPr>
        <p:txBody>
          <a:bodyPr vert="vert270" wrap="square" lIns="121610" tIns="60805" rIns="121610" bIns="60805" numCol="1" rtlCol="0" anchor="t" anchorCtr="0" compatLnSpc="1"/>
          <a:lstStyle/>
          <a:p>
            <a:pPr algn="ctr"/>
            <a:r>
              <a:rPr lang="en-US" sz="2395" dirty="0" smtClean="0">
                <a:solidFill>
                  <a:schemeClr val="bg1"/>
                </a:solidFill>
              </a:rPr>
              <a:t>Effect01</a:t>
            </a:r>
            <a:endParaRPr lang="en-US" sz="2395" dirty="0">
              <a:solidFill>
                <a:schemeClr val="bg1"/>
              </a:solidFill>
            </a:endParaRPr>
          </a:p>
        </p:txBody>
      </p:sp>
      <p:sp>
        <p:nvSpPr>
          <p:cNvPr id="81" name="Cube 6"/>
          <p:cNvSpPr/>
          <p:nvPr/>
        </p:nvSpPr>
        <p:spPr bwMode="auto">
          <a:xfrm>
            <a:off x="4764414" y="2052363"/>
            <a:ext cx="810730" cy="2533532"/>
          </a:xfrm>
          <a:prstGeom prst="cube">
            <a:avLst/>
          </a:prstGeom>
          <a:solidFill>
            <a:schemeClr val="accent3"/>
          </a:solidFill>
          <a:ln w="9525">
            <a:noFill/>
            <a:round/>
          </a:ln>
          <a:effectLst>
            <a:outerShdw blurRad="76200" dir="18900000" sy="23000" kx="-1200000" algn="bl" rotWithShape="0">
              <a:prstClr val="black">
                <a:alpha val="20000"/>
              </a:prstClr>
            </a:outerShdw>
          </a:effectLst>
        </p:spPr>
        <p:txBody>
          <a:bodyPr vert="vert270" wrap="square" lIns="121610" tIns="60805" rIns="121610" bIns="60805" numCol="1" rtlCol="0" anchor="t" anchorCtr="0" compatLnSpc="1"/>
          <a:lstStyle/>
          <a:p>
            <a:pPr algn="ctr"/>
            <a:r>
              <a:rPr lang="en-US" sz="2395" dirty="0" smtClean="0">
                <a:solidFill>
                  <a:schemeClr val="bg1"/>
                </a:solidFill>
              </a:rPr>
              <a:t>Effect02</a:t>
            </a:r>
            <a:endParaRPr lang="en-US" sz="2395" dirty="0">
              <a:solidFill>
                <a:schemeClr val="bg1"/>
              </a:solidFill>
            </a:endParaRPr>
          </a:p>
        </p:txBody>
      </p:sp>
      <p:sp>
        <p:nvSpPr>
          <p:cNvPr id="82" name="Cube 7"/>
          <p:cNvSpPr/>
          <p:nvPr/>
        </p:nvSpPr>
        <p:spPr bwMode="auto">
          <a:xfrm>
            <a:off x="6533241" y="2052363"/>
            <a:ext cx="810730" cy="2533532"/>
          </a:xfrm>
          <a:prstGeom prst="cube">
            <a:avLst/>
          </a:prstGeom>
          <a:solidFill>
            <a:schemeClr val="accent4"/>
          </a:solidFill>
          <a:ln w="9525">
            <a:noFill/>
            <a:round/>
          </a:ln>
          <a:effectLst>
            <a:outerShdw blurRad="76200" dir="18900000" sy="23000" kx="-1200000" algn="bl" rotWithShape="0">
              <a:prstClr val="black">
                <a:alpha val="20000"/>
              </a:prstClr>
            </a:outerShdw>
          </a:effectLst>
        </p:spPr>
        <p:txBody>
          <a:bodyPr vert="vert270" wrap="square" lIns="121610" tIns="60805" rIns="121610" bIns="60805" numCol="1" rtlCol="0" anchor="t" anchorCtr="0" compatLnSpc="1"/>
          <a:lstStyle/>
          <a:p>
            <a:pPr algn="ctr"/>
            <a:r>
              <a:rPr lang="en-US" sz="2395" dirty="0" smtClean="0">
                <a:solidFill>
                  <a:schemeClr val="bg1"/>
                </a:solidFill>
              </a:rPr>
              <a:t>Effect03</a:t>
            </a:r>
            <a:endParaRPr lang="en-US" sz="2395" dirty="0">
              <a:solidFill>
                <a:schemeClr val="bg1"/>
              </a:solidFill>
            </a:endParaRPr>
          </a:p>
        </p:txBody>
      </p:sp>
      <p:sp>
        <p:nvSpPr>
          <p:cNvPr id="83" name="Cube 8"/>
          <p:cNvSpPr/>
          <p:nvPr/>
        </p:nvSpPr>
        <p:spPr bwMode="auto">
          <a:xfrm>
            <a:off x="8302068" y="2052363"/>
            <a:ext cx="810730" cy="2533532"/>
          </a:xfrm>
          <a:prstGeom prst="cube">
            <a:avLst/>
          </a:prstGeom>
          <a:solidFill>
            <a:schemeClr val="accent5"/>
          </a:solidFill>
          <a:ln w="9525">
            <a:noFill/>
            <a:round/>
          </a:ln>
          <a:effectLst>
            <a:outerShdw blurRad="76200" dir="18900000" sy="23000" kx="-1200000" algn="bl" rotWithShape="0">
              <a:prstClr val="black">
                <a:alpha val="20000"/>
              </a:prstClr>
            </a:outerShdw>
          </a:effectLst>
        </p:spPr>
        <p:txBody>
          <a:bodyPr vert="vert270" wrap="square" lIns="121610" tIns="60805" rIns="121610" bIns="60805" numCol="1" rtlCol="0" anchor="t" anchorCtr="0" compatLnSpc="1"/>
          <a:lstStyle/>
          <a:p>
            <a:pPr algn="ctr"/>
            <a:r>
              <a:rPr lang="en-US" sz="2395" dirty="0" smtClean="0">
                <a:solidFill>
                  <a:schemeClr val="bg1"/>
                </a:solidFill>
              </a:rPr>
              <a:t>Effect04</a:t>
            </a:r>
            <a:endParaRPr lang="en-US" sz="2395" dirty="0">
              <a:solidFill>
                <a:schemeClr val="bg1"/>
              </a:solidFill>
            </a:endParaRPr>
          </a:p>
        </p:txBody>
      </p:sp>
      <p:sp>
        <p:nvSpPr>
          <p:cNvPr id="84" name="Cube 9"/>
          <p:cNvSpPr/>
          <p:nvPr/>
        </p:nvSpPr>
        <p:spPr bwMode="auto">
          <a:xfrm>
            <a:off x="10070898" y="2052363"/>
            <a:ext cx="810730" cy="2533532"/>
          </a:xfrm>
          <a:prstGeom prst="cube">
            <a:avLst/>
          </a:prstGeom>
          <a:solidFill>
            <a:schemeClr val="accent6"/>
          </a:solidFill>
          <a:ln w="9525">
            <a:noFill/>
            <a:round/>
          </a:ln>
          <a:effectLst>
            <a:outerShdw blurRad="76200" dir="18900000" sy="23000" kx="-1200000" algn="bl" rotWithShape="0">
              <a:prstClr val="black">
                <a:alpha val="20000"/>
              </a:prstClr>
            </a:outerShdw>
          </a:effectLst>
        </p:spPr>
        <p:txBody>
          <a:bodyPr vert="vert270" wrap="square" lIns="121610" tIns="60805" rIns="121610" bIns="60805" numCol="1" rtlCol="0" anchor="t" anchorCtr="0" compatLnSpc="1"/>
          <a:lstStyle/>
          <a:p>
            <a:pPr algn="ctr"/>
            <a:r>
              <a:rPr lang="en-US" sz="2395" dirty="0" smtClean="0">
                <a:solidFill>
                  <a:schemeClr val="bg1"/>
                </a:solidFill>
              </a:rPr>
              <a:t>Effect05</a:t>
            </a:r>
            <a:endParaRPr lang="en-US" sz="2395" dirty="0">
              <a:solidFill>
                <a:schemeClr val="bg1"/>
              </a:solidFill>
            </a:endParaRPr>
          </a:p>
        </p:txBody>
      </p:sp>
      <p:grpSp>
        <p:nvGrpSpPr>
          <p:cNvPr id="85" name="Group 25"/>
          <p:cNvGrpSpPr/>
          <p:nvPr/>
        </p:nvGrpSpPr>
        <p:grpSpPr>
          <a:xfrm>
            <a:off x="1054882" y="5020542"/>
            <a:ext cx="1967116" cy="1353672"/>
            <a:chOff x="764014" y="1562669"/>
            <a:chExt cx="1544637" cy="1017844"/>
          </a:xfrm>
        </p:grpSpPr>
        <p:sp>
          <p:nvSpPr>
            <p:cNvPr id="86" name="Text Placeholder 3"/>
            <p:cNvSpPr txBox="1"/>
            <p:nvPr/>
          </p:nvSpPr>
          <p:spPr>
            <a:xfrm>
              <a:off x="1133540" y="1562669"/>
              <a:ext cx="805584" cy="231422"/>
            </a:xfrm>
            <a:prstGeom prst="rect">
              <a:avLst/>
            </a:prstGeom>
          </p:spPr>
          <p:txBody>
            <a:bodyPr wrap="none" lIns="0" tIns="0" rIns="0" bIns="0" anchor="ctr" anchorCtr="0">
              <a:spAutoFit/>
            </a:bodyPr>
            <a:lstStyle>
              <a:defPPr>
                <a:defRPr lang="zh-CN"/>
              </a:defPPr>
              <a:lvl1pPr marL="0" indent="0" algn="ctr" defTabSz="1216025">
                <a:spcBef>
                  <a:spcPct val="20000"/>
                </a:spcBef>
                <a:buNone/>
                <a:defRPr sz="2000" b="1"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indent="0">
                <a:buNone/>
                <a:defRPr sz="900"/>
              </a:lvl6pPr>
              <a:lvl7pPr indent="0">
                <a:buNone/>
                <a:defRPr sz="900"/>
              </a:lvl7pPr>
              <a:lvl8pPr indent="0">
                <a:buNone/>
                <a:defRPr sz="900"/>
              </a:lvl8pPr>
              <a:lvl9pPr indent="0">
                <a:buNone/>
                <a:defRPr sz="900"/>
              </a:lvl9pPr>
            </a:lstStyle>
            <a:p>
              <a:r>
                <a:rPr lang="zh-CN" altLang="en-US" dirty="0" smtClean="0"/>
                <a:t>标题</a:t>
              </a:r>
              <a:r>
                <a:rPr lang="zh-CN" altLang="en-US" dirty="0"/>
                <a:t>内容</a:t>
              </a:r>
              <a:endParaRPr lang="en-US" dirty="0"/>
            </a:p>
          </p:txBody>
        </p:sp>
        <p:sp>
          <p:nvSpPr>
            <p:cNvPr id="87" name="Text Placeholder 3"/>
            <p:cNvSpPr txBox="1"/>
            <p:nvPr/>
          </p:nvSpPr>
          <p:spPr>
            <a:xfrm>
              <a:off x="764014" y="1782146"/>
              <a:ext cx="1544637" cy="798367"/>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grpSp>
        <p:nvGrpSpPr>
          <p:cNvPr id="88" name="Group 25"/>
          <p:cNvGrpSpPr/>
          <p:nvPr/>
        </p:nvGrpSpPr>
        <p:grpSpPr>
          <a:xfrm>
            <a:off x="3087173" y="5020541"/>
            <a:ext cx="1967116" cy="1368187"/>
            <a:chOff x="764014" y="1562669"/>
            <a:chExt cx="1544637" cy="1028758"/>
          </a:xfrm>
        </p:grpSpPr>
        <p:sp>
          <p:nvSpPr>
            <p:cNvPr id="89" name="Text Placeholder 3"/>
            <p:cNvSpPr txBox="1"/>
            <p:nvPr/>
          </p:nvSpPr>
          <p:spPr>
            <a:xfrm>
              <a:off x="1133540" y="1562669"/>
              <a:ext cx="805584" cy="231422"/>
            </a:xfrm>
            <a:prstGeom prst="rect">
              <a:avLst/>
            </a:prstGeom>
          </p:spPr>
          <p:txBody>
            <a:bodyPr wrap="none" lIns="0" tIns="0" rIns="0" bIns="0" anchor="ctr" anchorCtr="0">
              <a:spAutoFit/>
            </a:bodyPr>
            <a:lstStyle>
              <a:defPPr>
                <a:defRPr lang="zh-CN"/>
              </a:defPPr>
              <a:lvl1pPr marL="0" indent="0" algn="ctr" defTabSz="1216025">
                <a:spcBef>
                  <a:spcPct val="20000"/>
                </a:spcBef>
                <a:buNone/>
                <a:defRPr sz="2000" b="1"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indent="0">
                <a:buNone/>
                <a:defRPr sz="900"/>
              </a:lvl6pPr>
              <a:lvl7pPr indent="0">
                <a:buNone/>
                <a:defRPr sz="900"/>
              </a:lvl7pPr>
              <a:lvl8pPr indent="0">
                <a:buNone/>
                <a:defRPr sz="900"/>
              </a:lvl8pPr>
              <a:lvl9pPr indent="0">
                <a:buNone/>
                <a:defRPr sz="900"/>
              </a:lvl9pPr>
            </a:lstStyle>
            <a:p>
              <a:r>
                <a:rPr lang="zh-CN" altLang="en-US" dirty="0" smtClean="0"/>
                <a:t>标题</a:t>
              </a:r>
              <a:r>
                <a:rPr lang="zh-CN" altLang="en-US" dirty="0"/>
                <a:t>内容</a:t>
              </a:r>
              <a:endParaRPr lang="en-US" dirty="0"/>
            </a:p>
          </p:txBody>
        </p:sp>
        <p:sp>
          <p:nvSpPr>
            <p:cNvPr id="90" name="Text Placeholder 3"/>
            <p:cNvSpPr txBox="1"/>
            <p:nvPr/>
          </p:nvSpPr>
          <p:spPr>
            <a:xfrm>
              <a:off x="764014" y="1793060"/>
              <a:ext cx="1544637" cy="798367"/>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grpSp>
        <p:nvGrpSpPr>
          <p:cNvPr id="91" name="Group 25"/>
          <p:cNvGrpSpPr/>
          <p:nvPr/>
        </p:nvGrpSpPr>
        <p:grpSpPr>
          <a:xfrm>
            <a:off x="5119464" y="5020540"/>
            <a:ext cx="1967116" cy="1339166"/>
            <a:chOff x="764014" y="1562669"/>
            <a:chExt cx="1544637" cy="1006937"/>
          </a:xfrm>
        </p:grpSpPr>
        <p:sp>
          <p:nvSpPr>
            <p:cNvPr id="92" name="Text Placeholder 3"/>
            <p:cNvSpPr txBox="1"/>
            <p:nvPr/>
          </p:nvSpPr>
          <p:spPr>
            <a:xfrm>
              <a:off x="1133540" y="1562669"/>
              <a:ext cx="805584" cy="231422"/>
            </a:xfrm>
            <a:prstGeom prst="rect">
              <a:avLst/>
            </a:prstGeom>
          </p:spPr>
          <p:txBody>
            <a:bodyPr wrap="none" lIns="0" tIns="0" rIns="0" bIns="0" anchor="ctr" anchorCtr="0">
              <a:spAutoFit/>
            </a:bodyPr>
            <a:lstStyle>
              <a:defPPr>
                <a:defRPr lang="zh-CN"/>
              </a:defPPr>
              <a:lvl1pPr marL="0" indent="0" algn="ctr" defTabSz="1216025">
                <a:spcBef>
                  <a:spcPct val="20000"/>
                </a:spcBef>
                <a:buNone/>
                <a:defRPr sz="2000" b="1"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indent="0">
                <a:buNone/>
                <a:defRPr sz="900"/>
              </a:lvl6pPr>
              <a:lvl7pPr indent="0">
                <a:buNone/>
                <a:defRPr sz="900"/>
              </a:lvl7pPr>
              <a:lvl8pPr indent="0">
                <a:buNone/>
                <a:defRPr sz="900"/>
              </a:lvl8pPr>
              <a:lvl9pPr indent="0">
                <a:buNone/>
                <a:defRPr sz="900"/>
              </a:lvl9pPr>
            </a:lstStyle>
            <a:p>
              <a:r>
                <a:rPr lang="zh-CN" altLang="en-US" dirty="0" smtClean="0"/>
                <a:t>标题</a:t>
              </a:r>
              <a:r>
                <a:rPr lang="zh-CN" altLang="en-US" dirty="0"/>
                <a:t>内容</a:t>
              </a:r>
              <a:endParaRPr lang="en-US" dirty="0"/>
            </a:p>
          </p:txBody>
        </p:sp>
        <p:sp>
          <p:nvSpPr>
            <p:cNvPr id="93" name="Text Placeholder 3"/>
            <p:cNvSpPr txBox="1"/>
            <p:nvPr/>
          </p:nvSpPr>
          <p:spPr>
            <a:xfrm>
              <a:off x="764014" y="1771238"/>
              <a:ext cx="1544637" cy="798368"/>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grpSp>
        <p:nvGrpSpPr>
          <p:cNvPr id="94" name="Group 25"/>
          <p:cNvGrpSpPr/>
          <p:nvPr/>
        </p:nvGrpSpPr>
        <p:grpSpPr>
          <a:xfrm>
            <a:off x="7151754" y="5020542"/>
            <a:ext cx="1967116" cy="1310133"/>
            <a:chOff x="764014" y="1562669"/>
            <a:chExt cx="1544637" cy="985106"/>
          </a:xfrm>
        </p:grpSpPr>
        <p:sp>
          <p:nvSpPr>
            <p:cNvPr id="95" name="Text Placeholder 3"/>
            <p:cNvSpPr txBox="1"/>
            <p:nvPr/>
          </p:nvSpPr>
          <p:spPr>
            <a:xfrm>
              <a:off x="1133540" y="1562669"/>
              <a:ext cx="805584" cy="231422"/>
            </a:xfrm>
            <a:prstGeom prst="rect">
              <a:avLst/>
            </a:prstGeom>
          </p:spPr>
          <p:txBody>
            <a:bodyPr wrap="none" lIns="0" tIns="0" rIns="0" bIns="0" anchor="ctr" anchorCtr="0">
              <a:spAutoFit/>
            </a:bodyPr>
            <a:lstStyle>
              <a:defPPr>
                <a:defRPr lang="zh-CN"/>
              </a:defPPr>
              <a:lvl1pPr marL="0" indent="0" algn="ctr" defTabSz="1216025">
                <a:spcBef>
                  <a:spcPct val="20000"/>
                </a:spcBef>
                <a:buNone/>
                <a:defRPr sz="2000" b="1"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indent="0">
                <a:buNone/>
                <a:defRPr sz="900"/>
              </a:lvl6pPr>
              <a:lvl7pPr indent="0">
                <a:buNone/>
                <a:defRPr sz="900"/>
              </a:lvl7pPr>
              <a:lvl8pPr indent="0">
                <a:buNone/>
                <a:defRPr sz="900"/>
              </a:lvl8pPr>
              <a:lvl9pPr indent="0">
                <a:buNone/>
                <a:defRPr sz="900"/>
              </a:lvl9pPr>
            </a:lstStyle>
            <a:p>
              <a:r>
                <a:rPr lang="zh-CN" altLang="en-US" dirty="0" smtClean="0"/>
                <a:t>标题</a:t>
              </a:r>
              <a:r>
                <a:rPr lang="zh-CN" altLang="en-US" dirty="0"/>
                <a:t>内容</a:t>
              </a:r>
              <a:endParaRPr lang="en-US" dirty="0"/>
            </a:p>
          </p:txBody>
        </p:sp>
        <p:sp>
          <p:nvSpPr>
            <p:cNvPr id="96" name="Text Placeholder 3"/>
            <p:cNvSpPr txBox="1"/>
            <p:nvPr/>
          </p:nvSpPr>
          <p:spPr>
            <a:xfrm>
              <a:off x="764014" y="1749408"/>
              <a:ext cx="1544637" cy="798367"/>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grpSp>
        <p:nvGrpSpPr>
          <p:cNvPr id="97" name="Group 25"/>
          <p:cNvGrpSpPr/>
          <p:nvPr/>
        </p:nvGrpSpPr>
        <p:grpSpPr>
          <a:xfrm>
            <a:off x="9184044" y="5020541"/>
            <a:ext cx="1967116" cy="1324646"/>
            <a:chOff x="764014" y="1562669"/>
            <a:chExt cx="1544637" cy="996019"/>
          </a:xfrm>
        </p:grpSpPr>
        <p:sp>
          <p:nvSpPr>
            <p:cNvPr id="98" name="Text Placeholder 3"/>
            <p:cNvSpPr txBox="1"/>
            <p:nvPr/>
          </p:nvSpPr>
          <p:spPr>
            <a:xfrm>
              <a:off x="1133541" y="1562669"/>
              <a:ext cx="805584" cy="231422"/>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6025">
                <a:spcBef>
                  <a:spcPct val="20000"/>
                </a:spcBef>
                <a:defRPr/>
              </a:pP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9" name="Text Placeholder 3"/>
            <p:cNvSpPr txBox="1"/>
            <p:nvPr/>
          </p:nvSpPr>
          <p:spPr>
            <a:xfrm>
              <a:off x="764014" y="1760321"/>
              <a:ext cx="1544637" cy="798367"/>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
            <a:ext cx="12858750" cy="3847010"/>
          </a:xfrm>
          <a:prstGeom prst="rect">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381000" y="228600"/>
            <a:ext cx="14287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52451" y="276195"/>
            <a:ext cx="2867024" cy="461665"/>
          </a:xfrm>
          <a:prstGeom prst="rect">
            <a:avLst/>
          </a:prstGeom>
          <a:noFill/>
        </p:spPr>
        <p:txBody>
          <a:bodyPr wrap="square" rtlCol="0">
            <a:spAutoFit/>
          </a:bodyPr>
          <a:lstStyle/>
          <a:p>
            <a:r>
              <a:rPr lang="zh-CN" altLang="en-US" sz="2400" b="1" dirty="0" smtClean="0">
                <a:solidFill>
                  <a:schemeClr val="bg1"/>
                </a:solidFill>
              </a:rPr>
              <a:t>过渡页</a:t>
            </a:r>
            <a:r>
              <a:rPr lang="en-US" altLang="zh-CN" sz="2400" b="1" dirty="0" smtClean="0">
                <a:solidFill>
                  <a:schemeClr val="bg1"/>
                </a:solidFill>
              </a:rPr>
              <a:t>/transition</a:t>
            </a:r>
            <a:endParaRPr lang="zh-CN" altLang="en-US" sz="2400" b="1" dirty="0">
              <a:solidFill>
                <a:schemeClr val="bg1"/>
              </a:solidFill>
            </a:endParaRPr>
          </a:p>
        </p:txBody>
      </p:sp>
      <p:sp>
        <p:nvSpPr>
          <p:cNvPr id="8" name="矩形 7"/>
          <p:cNvSpPr/>
          <p:nvPr/>
        </p:nvSpPr>
        <p:spPr>
          <a:xfrm>
            <a:off x="1352550" y="1885950"/>
            <a:ext cx="3371850" cy="4191000"/>
          </a:xfrm>
          <a:prstGeom prst="rect">
            <a:avLst/>
          </a:prstGeom>
          <a:solidFill>
            <a:schemeClr val="bg1"/>
          </a:solidFill>
          <a:ln>
            <a:noFill/>
          </a:ln>
          <a:effectLst>
            <a:outerShdw blurRad="50800" dist="50800" dir="16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82826" y="1981200"/>
            <a:ext cx="3111298" cy="3867150"/>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620494" y="198079"/>
            <a:ext cx="3902030" cy="3170099"/>
          </a:xfrm>
          <a:prstGeom prst="rect">
            <a:avLst/>
          </a:prstGeom>
          <a:noFill/>
        </p:spPr>
        <p:txBody>
          <a:bodyPr wrap="none" rtlCol="0">
            <a:spAutoFit/>
          </a:bodyPr>
          <a:lstStyle/>
          <a:p>
            <a:r>
              <a:rPr lang="en-US" altLang="zh-CN" sz="20000" b="1" dirty="0" smtClean="0">
                <a:solidFill>
                  <a:schemeClr val="bg1">
                    <a:alpha val="14000"/>
                  </a:schemeClr>
                </a:solidFill>
                <a:latin typeface="方正正大黑简体" panose="02000000000000000000" pitchFamily="2" charset="-122"/>
                <a:ea typeface="方正正大黑简体" panose="02000000000000000000" pitchFamily="2" charset="-122"/>
              </a:rPr>
              <a:t>02</a:t>
            </a:r>
            <a:endParaRPr lang="zh-CN" altLang="en-US" sz="20000" b="1" dirty="0">
              <a:solidFill>
                <a:schemeClr val="bg1">
                  <a:alpha val="14000"/>
                </a:schemeClr>
              </a:solidFill>
              <a:latin typeface="方正正大黑简体" panose="02000000000000000000" pitchFamily="2" charset="-122"/>
              <a:ea typeface="方正正大黑简体" panose="02000000000000000000" pitchFamily="2" charset="-122"/>
            </a:endParaRPr>
          </a:p>
        </p:txBody>
      </p:sp>
      <p:sp>
        <p:nvSpPr>
          <p:cNvPr id="11" name="TextBox 10"/>
          <p:cNvSpPr txBox="1"/>
          <p:nvPr/>
        </p:nvSpPr>
        <p:spPr>
          <a:xfrm>
            <a:off x="5702785" y="2536205"/>
            <a:ext cx="5416849" cy="1138763"/>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6800" b="1" dirty="0" smtClean="0">
                <a:solidFill>
                  <a:schemeClr val="bg1"/>
                </a:solidFill>
                <a:latin typeface="微软雅黑" panose="020B0503020204020204" pitchFamily="34" charset="-122"/>
                <a:ea typeface="微软雅黑" panose="020B0503020204020204" pitchFamily="34" charset="-122"/>
              </a:rPr>
              <a:t>输入文字内容</a:t>
            </a:r>
            <a:endParaRPr lang="zh-CN" altLang="en-US" sz="6800" b="1" dirty="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5849870" y="4111680"/>
            <a:ext cx="5269764" cy="78747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sz="1600" dirty="0"/>
              <a:t>模板所有页面均有动画，修改方便，这里可以输入章节的小标题，内页图片可自由替换。</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grpId="0" nodeType="withEffect">
                                  <p:stCondLst>
                                    <p:cond delay="80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Group 57"/>
          <p:cNvGrpSpPr/>
          <p:nvPr/>
        </p:nvGrpSpPr>
        <p:grpSpPr>
          <a:xfrm>
            <a:off x="1387461" y="1930774"/>
            <a:ext cx="2674679" cy="3869532"/>
            <a:chOff x="3285725" y="973793"/>
            <a:chExt cx="2882322" cy="4169707"/>
          </a:xfrm>
        </p:grpSpPr>
        <p:sp>
          <p:nvSpPr>
            <p:cNvPr id="8" name="Freeform 5"/>
            <p:cNvSpPr/>
            <p:nvPr/>
          </p:nvSpPr>
          <p:spPr bwMode="auto">
            <a:xfrm>
              <a:off x="3739829" y="3869949"/>
              <a:ext cx="2081691" cy="531173"/>
            </a:xfrm>
            <a:custGeom>
              <a:avLst/>
              <a:gdLst>
                <a:gd name="T0" fmla="*/ 831 w 1419"/>
                <a:gd name="T1" fmla="*/ 0 h 362"/>
                <a:gd name="T2" fmla="*/ 831 w 1419"/>
                <a:gd name="T3" fmla="*/ 24 h 362"/>
                <a:gd name="T4" fmla="*/ 835 w 1419"/>
                <a:gd name="T5" fmla="*/ 37 h 362"/>
                <a:gd name="T6" fmla="*/ 847 w 1419"/>
                <a:gd name="T7" fmla="*/ 60 h 362"/>
                <a:gd name="T8" fmla="*/ 858 w 1419"/>
                <a:gd name="T9" fmla="*/ 99 h 362"/>
                <a:gd name="T10" fmla="*/ 858 w 1419"/>
                <a:gd name="T11" fmla="*/ 100 h 362"/>
                <a:gd name="T12" fmla="*/ 858 w 1419"/>
                <a:gd name="T13" fmla="*/ 101 h 362"/>
                <a:gd name="T14" fmla="*/ 858 w 1419"/>
                <a:gd name="T15" fmla="*/ 101 h 362"/>
                <a:gd name="T16" fmla="*/ 791 w 1419"/>
                <a:gd name="T17" fmla="*/ 154 h 362"/>
                <a:gd name="T18" fmla="*/ 724 w 1419"/>
                <a:gd name="T19" fmla="*/ 96 h 362"/>
                <a:gd name="T20" fmla="*/ 724 w 1419"/>
                <a:gd name="T21" fmla="*/ 96 h 362"/>
                <a:gd name="T22" fmla="*/ 735 w 1419"/>
                <a:gd name="T23" fmla="*/ 60 h 362"/>
                <a:gd name="T24" fmla="*/ 746 w 1419"/>
                <a:gd name="T25" fmla="*/ 39 h 362"/>
                <a:gd name="T26" fmla="*/ 750 w 1419"/>
                <a:gd name="T27" fmla="*/ 24 h 362"/>
                <a:gd name="T28" fmla="*/ 751 w 1419"/>
                <a:gd name="T29" fmla="*/ 24 h 362"/>
                <a:gd name="T30" fmla="*/ 751 w 1419"/>
                <a:gd name="T31" fmla="*/ 0 h 362"/>
                <a:gd name="T32" fmla="*/ 30 w 1419"/>
                <a:gd name="T33" fmla="*/ 0 h 362"/>
                <a:gd name="T34" fmla="*/ 0 w 1419"/>
                <a:gd name="T35" fmla="*/ 161 h 362"/>
                <a:gd name="T36" fmla="*/ 876 w 1419"/>
                <a:gd name="T37" fmla="*/ 362 h 362"/>
                <a:gd name="T38" fmla="*/ 953 w 1419"/>
                <a:gd name="T39" fmla="*/ 133 h 362"/>
                <a:gd name="T40" fmla="*/ 1362 w 1419"/>
                <a:gd name="T41" fmla="*/ 133 h 362"/>
                <a:gd name="T42" fmla="*/ 1419 w 1419"/>
                <a:gd name="T43" fmla="*/ 0 h 362"/>
                <a:gd name="T44" fmla="*/ 831 w 1419"/>
                <a:gd name="T4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9" h="362">
                  <a:moveTo>
                    <a:pt x="831" y="0"/>
                  </a:moveTo>
                  <a:cubicBezTo>
                    <a:pt x="831" y="24"/>
                    <a:pt x="831" y="24"/>
                    <a:pt x="831" y="24"/>
                  </a:cubicBezTo>
                  <a:cubicBezTo>
                    <a:pt x="835" y="37"/>
                    <a:pt x="835" y="37"/>
                    <a:pt x="835" y="37"/>
                  </a:cubicBezTo>
                  <a:cubicBezTo>
                    <a:pt x="838" y="46"/>
                    <a:pt x="840" y="50"/>
                    <a:pt x="847" y="60"/>
                  </a:cubicBezTo>
                  <a:cubicBezTo>
                    <a:pt x="856" y="71"/>
                    <a:pt x="859" y="84"/>
                    <a:pt x="858" y="99"/>
                  </a:cubicBezTo>
                  <a:cubicBezTo>
                    <a:pt x="858" y="99"/>
                    <a:pt x="858" y="100"/>
                    <a:pt x="858" y="100"/>
                  </a:cubicBezTo>
                  <a:cubicBezTo>
                    <a:pt x="858" y="101"/>
                    <a:pt x="858" y="101"/>
                    <a:pt x="858" y="101"/>
                  </a:cubicBezTo>
                  <a:cubicBezTo>
                    <a:pt x="858" y="101"/>
                    <a:pt x="858" y="101"/>
                    <a:pt x="858" y="101"/>
                  </a:cubicBezTo>
                  <a:cubicBezTo>
                    <a:pt x="855" y="130"/>
                    <a:pt x="826" y="154"/>
                    <a:pt x="791" y="154"/>
                  </a:cubicBezTo>
                  <a:cubicBezTo>
                    <a:pt x="754" y="154"/>
                    <a:pt x="724" y="128"/>
                    <a:pt x="724" y="96"/>
                  </a:cubicBezTo>
                  <a:cubicBezTo>
                    <a:pt x="724" y="96"/>
                    <a:pt x="724" y="96"/>
                    <a:pt x="724" y="96"/>
                  </a:cubicBezTo>
                  <a:cubicBezTo>
                    <a:pt x="723" y="82"/>
                    <a:pt x="727" y="71"/>
                    <a:pt x="735" y="60"/>
                  </a:cubicBezTo>
                  <a:cubicBezTo>
                    <a:pt x="741" y="51"/>
                    <a:pt x="744" y="47"/>
                    <a:pt x="746" y="39"/>
                  </a:cubicBezTo>
                  <a:cubicBezTo>
                    <a:pt x="750" y="24"/>
                    <a:pt x="750" y="24"/>
                    <a:pt x="750" y="24"/>
                  </a:cubicBezTo>
                  <a:cubicBezTo>
                    <a:pt x="751" y="24"/>
                    <a:pt x="751" y="24"/>
                    <a:pt x="751" y="24"/>
                  </a:cubicBezTo>
                  <a:cubicBezTo>
                    <a:pt x="751" y="0"/>
                    <a:pt x="751" y="0"/>
                    <a:pt x="751" y="0"/>
                  </a:cubicBezTo>
                  <a:cubicBezTo>
                    <a:pt x="30" y="0"/>
                    <a:pt x="30" y="0"/>
                    <a:pt x="30" y="0"/>
                  </a:cubicBezTo>
                  <a:cubicBezTo>
                    <a:pt x="18" y="87"/>
                    <a:pt x="0" y="161"/>
                    <a:pt x="0" y="161"/>
                  </a:cubicBezTo>
                  <a:cubicBezTo>
                    <a:pt x="876" y="362"/>
                    <a:pt x="876" y="362"/>
                    <a:pt x="876" y="362"/>
                  </a:cubicBezTo>
                  <a:cubicBezTo>
                    <a:pt x="876" y="362"/>
                    <a:pt x="908" y="149"/>
                    <a:pt x="953" y="133"/>
                  </a:cubicBezTo>
                  <a:cubicBezTo>
                    <a:pt x="997" y="117"/>
                    <a:pt x="1278" y="237"/>
                    <a:pt x="1362" y="133"/>
                  </a:cubicBezTo>
                  <a:cubicBezTo>
                    <a:pt x="1399" y="87"/>
                    <a:pt x="1414" y="40"/>
                    <a:pt x="1419" y="0"/>
                  </a:cubicBezTo>
                  <a:lnTo>
                    <a:pt x="831" y="0"/>
                  </a:lnTo>
                  <a:close/>
                </a:path>
              </a:pathLst>
            </a:custGeom>
            <a:solidFill>
              <a:schemeClr val="tx2"/>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6"/>
            <p:cNvSpPr/>
            <p:nvPr/>
          </p:nvSpPr>
          <p:spPr bwMode="auto">
            <a:xfrm>
              <a:off x="5224584" y="1646612"/>
              <a:ext cx="730995" cy="633614"/>
            </a:xfrm>
            <a:custGeom>
              <a:avLst/>
              <a:gdLst>
                <a:gd name="T0" fmla="*/ 382 w 498"/>
                <a:gd name="T1" fmla="*/ 0 h 432"/>
                <a:gd name="T2" fmla="*/ 0 w 498"/>
                <a:gd name="T3" fmla="*/ 0 h 432"/>
                <a:gd name="T4" fmla="*/ 0 w 498"/>
                <a:gd name="T5" fmla="*/ 432 h 432"/>
                <a:gd name="T6" fmla="*/ 65 w 498"/>
                <a:gd name="T7" fmla="*/ 432 h 432"/>
                <a:gd name="T8" fmla="*/ 65 w 498"/>
                <a:gd name="T9" fmla="*/ 420 h 432"/>
                <a:gd name="T10" fmla="*/ 62 w 498"/>
                <a:gd name="T11" fmla="*/ 407 h 432"/>
                <a:gd name="T12" fmla="*/ 49 w 498"/>
                <a:gd name="T13" fmla="*/ 384 h 432"/>
                <a:gd name="T14" fmla="*/ 39 w 498"/>
                <a:gd name="T15" fmla="*/ 345 h 432"/>
                <a:gd name="T16" fmla="*/ 39 w 498"/>
                <a:gd name="T17" fmla="*/ 344 h 432"/>
                <a:gd name="T18" fmla="*/ 39 w 498"/>
                <a:gd name="T19" fmla="*/ 343 h 432"/>
                <a:gd name="T20" fmla="*/ 39 w 498"/>
                <a:gd name="T21" fmla="*/ 343 h 432"/>
                <a:gd name="T22" fmla="*/ 106 w 498"/>
                <a:gd name="T23" fmla="*/ 290 h 432"/>
                <a:gd name="T24" fmla="*/ 173 w 498"/>
                <a:gd name="T25" fmla="*/ 348 h 432"/>
                <a:gd name="T26" fmla="*/ 173 w 498"/>
                <a:gd name="T27" fmla="*/ 348 h 432"/>
                <a:gd name="T28" fmla="*/ 162 w 498"/>
                <a:gd name="T29" fmla="*/ 384 h 432"/>
                <a:gd name="T30" fmla="*/ 150 w 498"/>
                <a:gd name="T31" fmla="*/ 405 h 432"/>
                <a:gd name="T32" fmla="*/ 146 w 498"/>
                <a:gd name="T33" fmla="*/ 420 h 432"/>
                <a:gd name="T34" fmla="*/ 146 w 498"/>
                <a:gd name="T35" fmla="*/ 420 h 432"/>
                <a:gd name="T36" fmla="*/ 146 w 498"/>
                <a:gd name="T37" fmla="*/ 432 h 432"/>
                <a:gd name="T38" fmla="*/ 491 w 498"/>
                <a:gd name="T39" fmla="*/ 432 h 432"/>
                <a:gd name="T40" fmla="*/ 382 w 498"/>
                <a:gd name="T4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8" h="432">
                  <a:moveTo>
                    <a:pt x="382" y="0"/>
                  </a:moveTo>
                  <a:cubicBezTo>
                    <a:pt x="0" y="0"/>
                    <a:pt x="0" y="0"/>
                    <a:pt x="0" y="0"/>
                  </a:cubicBezTo>
                  <a:cubicBezTo>
                    <a:pt x="0" y="432"/>
                    <a:pt x="0" y="432"/>
                    <a:pt x="0" y="432"/>
                  </a:cubicBezTo>
                  <a:cubicBezTo>
                    <a:pt x="65" y="432"/>
                    <a:pt x="65" y="432"/>
                    <a:pt x="65" y="432"/>
                  </a:cubicBezTo>
                  <a:cubicBezTo>
                    <a:pt x="65" y="420"/>
                    <a:pt x="65" y="420"/>
                    <a:pt x="65" y="420"/>
                  </a:cubicBezTo>
                  <a:cubicBezTo>
                    <a:pt x="62" y="407"/>
                    <a:pt x="62" y="407"/>
                    <a:pt x="62" y="407"/>
                  </a:cubicBezTo>
                  <a:cubicBezTo>
                    <a:pt x="59" y="398"/>
                    <a:pt x="56" y="394"/>
                    <a:pt x="49" y="384"/>
                  </a:cubicBezTo>
                  <a:cubicBezTo>
                    <a:pt x="41" y="373"/>
                    <a:pt x="37" y="360"/>
                    <a:pt x="39" y="345"/>
                  </a:cubicBezTo>
                  <a:cubicBezTo>
                    <a:pt x="39" y="345"/>
                    <a:pt x="39" y="344"/>
                    <a:pt x="39" y="344"/>
                  </a:cubicBezTo>
                  <a:cubicBezTo>
                    <a:pt x="39" y="343"/>
                    <a:pt x="39" y="343"/>
                    <a:pt x="39" y="343"/>
                  </a:cubicBezTo>
                  <a:cubicBezTo>
                    <a:pt x="39" y="343"/>
                    <a:pt x="39" y="343"/>
                    <a:pt x="39" y="343"/>
                  </a:cubicBezTo>
                  <a:cubicBezTo>
                    <a:pt x="42" y="314"/>
                    <a:pt x="71" y="290"/>
                    <a:pt x="106" y="290"/>
                  </a:cubicBezTo>
                  <a:cubicBezTo>
                    <a:pt x="143" y="290"/>
                    <a:pt x="173" y="316"/>
                    <a:pt x="173" y="348"/>
                  </a:cubicBezTo>
                  <a:cubicBezTo>
                    <a:pt x="173" y="348"/>
                    <a:pt x="173" y="348"/>
                    <a:pt x="173" y="348"/>
                  </a:cubicBezTo>
                  <a:cubicBezTo>
                    <a:pt x="173" y="362"/>
                    <a:pt x="170" y="373"/>
                    <a:pt x="162" y="384"/>
                  </a:cubicBezTo>
                  <a:cubicBezTo>
                    <a:pt x="156" y="393"/>
                    <a:pt x="153" y="397"/>
                    <a:pt x="150" y="405"/>
                  </a:cubicBezTo>
                  <a:cubicBezTo>
                    <a:pt x="146" y="420"/>
                    <a:pt x="146" y="420"/>
                    <a:pt x="146" y="420"/>
                  </a:cubicBezTo>
                  <a:cubicBezTo>
                    <a:pt x="146" y="420"/>
                    <a:pt x="146" y="420"/>
                    <a:pt x="146" y="420"/>
                  </a:cubicBezTo>
                  <a:cubicBezTo>
                    <a:pt x="146" y="432"/>
                    <a:pt x="146" y="432"/>
                    <a:pt x="146" y="432"/>
                  </a:cubicBezTo>
                  <a:cubicBezTo>
                    <a:pt x="491" y="432"/>
                    <a:pt x="491" y="432"/>
                    <a:pt x="491" y="432"/>
                  </a:cubicBezTo>
                  <a:cubicBezTo>
                    <a:pt x="498" y="320"/>
                    <a:pt x="483" y="157"/>
                    <a:pt x="382" y="0"/>
                  </a:cubicBezTo>
                  <a:close/>
                </a:path>
              </a:pathLst>
            </a:custGeom>
            <a:solidFill>
              <a:schemeClr val="accent4"/>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p:nvPr/>
          </p:nvSpPr>
          <p:spPr bwMode="auto">
            <a:xfrm>
              <a:off x="4063592" y="973793"/>
              <a:ext cx="1642841" cy="565319"/>
            </a:xfrm>
            <a:custGeom>
              <a:avLst/>
              <a:gdLst>
                <a:gd name="T0" fmla="*/ 793 w 1120"/>
                <a:gd name="T1" fmla="*/ 146 h 385"/>
                <a:gd name="T2" fmla="*/ 0 w 1120"/>
                <a:gd name="T3" fmla="*/ 136 h 385"/>
                <a:gd name="T4" fmla="*/ 0 w 1120"/>
                <a:gd name="T5" fmla="*/ 385 h 385"/>
                <a:gd name="T6" fmla="*/ 603 w 1120"/>
                <a:gd name="T7" fmla="*/ 385 h 385"/>
                <a:gd name="T8" fmla="*/ 603 w 1120"/>
                <a:gd name="T9" fmla="*/ 342 h 385"/>
                <a:gd name="T10" fmla="*/ 600 w 1120"/>
                <a:gd name="T11" fmla="*/ 330 h 385"/>
                <a:gd name="T12" fmla="*/ 587 w 1120"/>
                <a:gd name="T13" fmla="*/ 307 h 385"/>
                <a:gd name="T14" fmla="*/ 577 w 1120"/>
                <a:gd name="T15" fmla="*/ 267 h 385"/>
                <a:gd name="T16" fmla="*/ 577 w 1120"/>
                <a:gd name="T17" fmla="*/ 266 h 385"/>
                <a:gd name="T18" fmla="*/ 577 w 1120"/>
                <a:gd name="T19" fmla="*/ 266 h 385"/>
                <a:gd name="T20" fmla="*/ 577 w 1120"/>
                <a:gd name="T21" fmla="*/ 266 h 385"/>
                <a:gd name="T22" fmla="*/ 644 w 1120"/>
                <a:gd name="T23" fmla="*/ 212 h 385"/>
                <a:gd name="T24" fmla="*/ 711 w 1120"/>
                <a:gd name="T25" fmla="*/ 270 h 385"/>
                <a:gd name="T26" fmla="*/ 711 w 1120"/>
                <a:gd name="T27" fmla="*/ 270 h 385"/>
                <a:gd name="T28" fmla="*/ 700 w 1120"/>
                <a:gd name="T29" fmla="*/ 307 h 385"/>
                <a:gd name="T30" fmla="*/ 688 w 1120"/>
                <a:gd name="T31" fmla="*/ 327 h 385"/>
                <a:gd name="T32" fmla="*/ 684 w 1120"/>
                <a:gd name="T33" fmla="*/ 342 h 385"/>
                <a:gd name="T34" fmla="*/ 684 w 1120"/>
                <a:gd name="T35" fmla="*/ 342 h 385"/>
                <a:gd name="T36" fmla="*/ 684 w 1120"/>
                <a:gd name="T37" fmla="*/ 385 h 385"/>
                <a:gd name="T38" fmla="*/ 1120 w 1120"/>
                <a:gd name="T39" fmla="*/ 385 h 385"/>
                <a:gd name="T40" fmla="*/ 793 w 1120"/>
                <a:gd name="T41" fmla="*/ 14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0" h="385">
                  <a:moveTo>
                    <a:pt x="793" y="146"/>
                  </a:moveTo>
                  <a:cubicBezTo>
                    <a:pt x="476" y="0"/>
                    <a:pt x="207" y="32"/>
                    <a:pt x="0" y="136"/>
                  </a:cubicBezTo>
                  <a:cubicBezTo>
                    <a:pt x="0" y="385"/>
                    <a:pt x="0" y="385"/>
                    <a:pt x="0" y="385"/>
                  </a:cubicBezTo>
                  <a:cubicBezTo>
                    <a:pt x="603" y="385"/>
                    <a:pt x="603" y="385"/>
                    <a:pt x="603" y="385"/>
                  </a:cubicBezTo>
                  <a:cubicBezTo>
                    <a:pt x="603" y="342"/>
                    <a:pt x="603" y="342"/>
                    <a:pt x="603" y="342"/>
                  </a:cubicBezTo>
                  <a:cubicBezTo>
                    <a:pt x="600" y="330"/>
                    <a:pt x="600" y="330"/>
                    <a:pt x="600" y="330"/>
                  </a:cubicBezTo>
                  <a:cubicBezTo>
                    <a:pt x="597" y="320"/>
                    <a:pt x="594" y="316"/>
                    <a:pt x="587" y="307"/>
                  </a:cubicBezTo>
                  <a:cubicBezTo>
                    <a:pt x="579" y="295"/>
                    <a:pt x="575" y="282"/>
                    <a:pt x="577" y="267"/>
                  </a:cubicBezTo>
                  <a:cubicBezTo>
                    <a:pt x="577" y="267"/>
                    <a:pt x="577" y="267"/>
                    <a:pt x="577" y="266"/>
                  </a:cubicBezTo>
                  <a:cubicBezTo>
                    <a:pt x="577" y="266"/>
                    <a:pt x="577" y="266"/>
                    <a:pt x="577" y="266"/>
                  </a:cubicBezTo>
                  <a:cubicBezTo>
                    <a:pt x="577" y="266"/>
                    <a:pt x="577" y="266"/>
                    <a:pt x="577" y="266"/>
                  </a:cubicBezTo>
                  <a:cubicBezTo>
                    <a:pt x="580" y="236"/>
                    <a:pt x="609" y="212"/>
                    <a:pt x="644" y="212"/>
                  </a:cubicBezTo>
                  <a:cubicBezTo>
                    <a:pt x="681" y="212"/>
                    <a:pt x="711" y="238"/>
                    <a:pt x="711" y="270"/>
                  </a:cubicBezTo>
                  <a:cubicBezTo>
                    <a:pt x="711" y="270"/>
                    <a:pt x="711" y="270"/>
                    <a:pt x="711" y="270"/>
                  </a:cubicBezTo>
                  <a:cubicBezTo>
                    <a:pt x="712" y="284"/>
                    <a:pt x="708" y="296"/>
                    <a:pt x="700" y="307"/>
                  </a:cubicBezTo>
                  <a:cubicBezTo>
                    <a:pt x="694" y="315"/>
                    <a:pt x="691" y="319"/>
                    <a:pt x="688" y="327"/>
                  </a:cubicBezTo>
                  <a:cubicBezTo>
                    <a:pt x="684" y="342"/>
                    <a:pt x="684" y="342"/>
                    <a:pt x="684" y="342"/>
                  </a:cubicBezTo>
                  <a:cubicBezTo>
                    <a:pt x="684" y="342"/>
                    <a:pt x="684" y="342"/>
                    <a:pt x="684" y="342"/>
                  </a:cubicBezTo>
                  <a:cubicBezTo>
                    <a:pt x="684" y="385"/>
                    <a:pt x="684" y="385"/>
                    <a:pt x="684" y="385"/>
                  </a:cubicBezTo>
                  <a:cubicBezTo>
                    <a:pt x="1120" y="385"/>
                    <a:pt x="1120" y="385"/>
                    <a:pt x="1120" y="385"/>
                  </a:cubicBezTo>
                  <a:cubicBezTo>
                    <a:pt x="1046" y="297"/>
                    <a:pt x="941" y="215"/>
                    <a:pt x="793" y="146"/>
                  </a:cubicBezTo>
                  <a:close/>
                </a:path>
              </a:pathLst>
            </a:custGeom>
            <a:solidFill>
              <a:schemeClr val="accent5"/>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3"/>
            <p:cNvSpPr/>
            <p:nvPr/>
          </p:nvSpPr>
          <p:spPr bwMode="auto">
            <a:xfrm>
              <a:off x="4626382" y="3128837"/>
              <a:ext cx="295939" cy="634878"/>
            </a:xfrm>
            <a:custGeom>
              <a:avLst/>
              <a:gdLst>
                <a:gd name="T0" fmla="*/ 234 w 234"/>
                <a:gd name="T1" fmla="*/ 0 h 502"/>
                <a:gd name="T2" fmla="*/ 0 w 234"/>
                <a:gd name="T3" fmla="*/ 0 h 502"/>
                <a:gd name="T4" fmla="*/ 0 w 234"/>
                <a:gd name="T5" fmla="*/ 502 h 502"/>
                <a:gd name="T6" fmla="*/ 0 w 234"/>
                <a:gd name="T7" fmla="*/ 502 h 502"/>
                <a:gd name="T8" fmla="*/ 234 w 234"/>
                <a:gd name="T9" fmla="*/ 0 h 502"/>
              </a:gdLst>
              <a:ahLst/>
              <a:cxnLst>
                <a:cxn ang="0">
                  <a:pos x="T0" y="T1"/>
                </a:cxn>
                <a:cxn ang="0">
                  <a:pos x="T2" y="T3"/>
                </a:cxn>
                <a:cxn ang="0">
                  <a:pos x="T4" y="T5"/>
                </a:cxn>
                <a:cxn ang="0">
                  <a:pos x="T6" y="T7"/>
                </a:cxn>
                <a:cxn ang="0">
                  <a:pos x="T8" y="T9"/>
                </a:cxn>
              </a:cxnLst>
              <a:rect l="0" t="0" r="r" b="b"/>
              <a:pathLst>
                <a:path w="234" h="502">
                  <a:moveTo>
                    <a:pt x="234" y="0"/>
                  </a:moveTo>
                  <a:lnTo>
                    <a:pt x="0" y="0"/>
                  </a:lnTo>
                  <a:lnTo>
                    <a:pt x="0" y="502"/>
                  </a:lnTo>
                  <a:lnTo>
                    <a:pt x="0" y="502"/>
                  </a:lnTo>
                  <a:lnTo>
                    <a:pt x="2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8"/>
            <p:cNvSpPr/>
            <p:nvPr/>
          </p:nvSpPr>
          <p:spPr bwMode="auto">
            <a:xfrm>
              <a:off x="3609565" y="1235586"/>
              <a:ext cx="345263" cy="303528"/>
            </a:xfrm>
            <a:custGeom>
              <a:avLst/>
              <a:gdLst>
                <a:gd name="T0" fmla="*/ 235 w 235"/>
                <a:gd name="T1" fmla="*/ 207 h 207"/>
                <a:gd name="T2" fmla="*/ 235 w 235"/>
                <a:gd name="T3" fmla="*/ 0 h 207"/>
                <a:gd name="T4" fmla="*/ 0 w 235"/>
                <a:gd name="T5" fmla="*/ 207 h 207"/>
                <a:gd name="T6" fmla="*/ 235 w 235"/>
                <a:gd name="T7" fmla="*/ 207 h 207"/>
              </a:gdLst>
              <a:ahLst/>
              <a:cxnLst>
                <a:cxn ang="0">
                  <a:pos x="T0" y="T1"/>
                </a:cxn>
                <a:cxn ang="0">
                  <a:pos x="T2" y="T3"/>
                </a:cxn>
                <a:cxn ang="0">
                  <a:pos x="T4" y="T5"/>
                </a:cxn>
                <a:cxn ang="0">
                  <a:pos x="T6" y="T7"/>
                </a:cxn>
              </a:cxnLst>
              <a:rect l="0" t="0" r="r" b="b"/>
              <a:pathLst>
                <a:path w="235" h="207">
                  <a:moveTo>
                    <a:pt x="235" y="207"/>
                  </a:moveTo>
                  <a:cubicBezTo>
                    <a:pt x="235" y="0"/>
                    <a:pt x="235" y="0"/>
                    <a:pt x="235" y="0"/>
                  </a:cubicBezTo>
                  <a:cubicBezTo>
                    <a:pt x="141" y="58"/>
                    <a:pt x="62" y="132"/>
                    <a:pt x="0" y="207"/>
                  </a:cubicBezTo>
                  <a:lnTo>
                    <a:pt x="235" y="207"/>
                  </a:lnTo>
                  <a:close/>
                </a:path>
              </a:pathLst>
            </a:custGeom>
            <a:solidFill>
              <a:schemeClr val="accent4"/>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20"/>
            <p:cNvSpPr/>
            <p:nvPr/>
          </p:nvSpPr>
          <p:spPr bwMode="auto">
            <a:xfrm>
              <a:off x="4063592" y="1646612"/>
              <a:ext cx="902994" cy="633614"/>
            </a:xfrm>
            <a:custGeom>
              <a:avLst/>
              <a:gdLst>
                <a:gd name="T0" fmla="*/ 714 w 714"/>
                <a:gd name="T1" fmla="*/ 0 h 501"/>
                <a:gd name="T2" fmla="*/ 0 w 714"/>
                <a:gd name="T3" fmla="*/ 0 h 501"/>
                <a:gd name="T4" fmla="*/ 0 w 714"/>
                <a:gd name="T5" fmla="*/ 501 h 501"/>
                <a:gd name="T6" fmla="*/ 433 w 714"/>
                <a:gd name="T7" fmla="*/ 501 h 501"/>
                <a:gd name="T8" fmla="*/ 714 w 714"/>
                <a:gd name="T9" fmla="*/ 0 h 501"/>
              </a:gdLst>
              <a:ahLst/>
              <a:cxnLst>
                <a:cxn ang="0">
                  <a:pos x="T0" y="T1"/>
                </a:cxn>
                <a:cxn ang="0">
                  <a:pos x="T2" y="T3"/>
                </a:cxn>
                <a:cxn ang="0">
                  <a:pos x="T4" y="T5"/>
                </a:cxn>
                <a:cxn ang="0">
                  <a:pos x="T6" y="T7"/>
                </a:cxn>
                <a:cxn ang="0">
                  <a:pos x="T8" y="T9"/>
                </a:cxn>
              </a:cxnLst>
              <a:rect l="0" t="0" r="r" b="b"/>
              <a:pathLst>
                <a:path w="714" h="501">
                  <a:moveTo>
                    <a:pt x="714" y="0"/>
                  </a:moveTo>
                  <a:lnTo>
                    <a:pt x="0" y="0"/>
                  </a:lnTo>
                  <a:lnTo>
                    <a:pt x="0" y="501"/>
                  </a:lnTo>
                  <a:lnTo>
                    <a:pt x="433" y="501"/>
                  </a:lnTo>
                  <a:lnTo>
                    <a:pt x="7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22"/>
            <p:cNvSpPr/>
            <p:nvPr/>
          </p:nvSpPr>
          <p:spPr bwMode="auto">
            <a:xfrm>
              <a:off x="3297185" y="4378358"/>
              <a:ext cx="2174014" cy="765142"/>
            </a:xfrm>
            <a:custGeom>
              <a:avLst/>
              <a:gdLst>
                <a:gd name="T0" fmla="*/ 0 w 1719"/>
                <a:gd name="T1" fmla="*/ 605 h 605"/>
                <a:gd name="T2" fmla="*/ 224 w 1719"/>
                <a:gd name="T3" fmla="*/ 0 h 605"/>
                <a:gd name="T4" fmla="*/ 1440 w 1719"/>
                <a:gd name="T5" fmla="*/ 261 h 605"/>
                <a:gd name="T6" fmla="*/ 1440 w 1719"/>
                <a:gd name="T7" fmla="*/ 218 h 605"/>
                <a:gd name="T8" fmla="*/ 1719 w 1719"/>
                <a:gd name="T9" fmla="*/ 605 h 605"/>
                <a:gd name="T10" fmla="*/ 0 w 1719"/>
                <a:gd name="T11" fmla="*/ 605 h 605"/>
              </a:gdLst>
              <a:ahLst/>
              <a:cxnLst>
                <a:cxn ang="0">
                  <a:pos x="T0" y="T1"/>
                </a:cxn>
                <a:cxn ang="0">
                  <a:pos x="T2" y="T3"/>
                </a:cxn>
                <a:cxn ang="0">
                  <a:pos x="T4" y="T5"/>
                </a:cxn>
                <a:cxn ang="0">
                  <a:pos x="T6" y="T7"/>
                </a:cxn>
                <a:cxn ang="0">
                  <a:pos x="T8" y="T9"/>
                </a:cxn>
                <a:cxn ang="0">
                  <a:pos x="T10" y="T11"/>
                </a:cxn>
              </a:cxnLst>
              <a:rect l="0" t="0" r="r" b="b"/>
              <a:pathLst>
                <a:path w="1719" h="605">
                  <a:moveTo>
                    <a:pt x="0" y="605"/>
                  </a:moveTo>
                  <a:lnTo>
                    <a:pt x="224" y="0"/>
                  </a:lnTo>
                  <a:lnTo>
                    <a:pt x="1440" y="261"/>
                  </a:lnTo>
                  <a:lnTo>
                    <a:pt x="1440" y="218"/>
                  </a:lnTo>
                  <a:lnTo>
                    <a:pt x="1719" y="605"/>
                  </a:lnTo>
                  <a:lnTo>
                    <a:pt x="0" y="605"/>
                  </a:lnTo>
                  <a:close/>
                </a:path>
              </a:pathLst>
            </a:custGeom>
            <a:solidFill>
              <a:schemeClr val="bg1">
                <a:lumMod val="75000"/>
              </a:schemeClr>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23"/>
            <p:cNvSpPr/>
            <p:nvPr/>
          </p:nvSpPr>
          <p:spPr bwMode="auto">
            <a:xfrm>
              <a:off x="3580477" y="3995155"/>
              <a:ext cx="1537871" cy="713289"/>
            </a:xfrm>
            <a:custGeom>
              <a:avLst/>
              <a:gdLst>
                <a:gd name="T0" fmla="*/ 1216 w 1216"/>
                <a:gd name="T1" fmla="*/ 564 h 564"/>
                <a:gd name="T2" fmla="*/ 0 w 1216"/>
                <a:gd name="T3" fmla="*/ 303 h 564"/>
                <a:gd name="T4" fmla="*/ 102 w 1216"/>
                <a:gd name="T5" fmla="*/ 0 h 564"/>
                <a:gd name="T6" fmla="*/ 1216 w 1216"/>
                <a:gd name="T7" fmla="*/ 260 h 564"/>
                <a:gd name="T8" fmla="*/ 1216 w 1216"/>
                <a:gd name="T9" fmla="*/ 564 h 564"/>
              </a:gdLst>
              <a:ahLst/>
              <a:cxnLst>
                <a:cxn ang="0">
                  <a:pos x="T0" y="T1"/>
                </a:cxn>
                <a:cxn ang="0">
                  <a:pos x="T2" y="T3"/>
                </a:cxn>
                <a:cxn ang="0">
                  <a:pos x="T4" y="T5"/>
                </a:cxn>
                <a:cxn ang="0">
                  <a:pos x="T6" y="T7"/>
                </a:cxn>
                <a:cxn ang="0">
                  <a:pos x="T8" y="T9"/>
                </a:cxn>
              </a:cxnLst>
              <a:rect l="0" t="0" r="r" b="b"/>
              <a:pathLst>
                <a:path w="1216" h="564">
                  <a:moveTo>
                    <a:pt x="1216" y="564"/>
                  </a:moveTo>
                  <a:lnTo>
                    <a:pt x="0" y="303"/>
                  </a:lnTo>
                  <a:lnTo>
                    <a:pt x="102" y="0"/>
                  </a:lnTo>
                  <a:lnTo>
                    <a:pt x="1216" y="260"/>
                  </a:lnTo>
                  <a:lnTo>
                    <a:pt x="1216" y="564"/>
                  </a:lnTo>
                  <a:close/>
                </a:path>
              </a:pathLst>
            </a:custGeom>
            <a:solidFill>
              <a:schemeClr val="bg1">
                <a:lumMod val="85000"/>
              </a:schemeClr>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
            <p:cNvSpPr/>
            <p:nvPr/>
          </p:nvSpPr>
          <p:spPr bwMode="auto">
            <a:xfrm>
              <a:off x="4063592" y="2055109"/>
              <a:ext cx="1367137" cy="967493"/>
            </a:xfrm>
            <a:custGeom>
              <a:avLst/>
              <a:gdLst>
                <a:gd name="connsiteX0" fmla="*/ 875170 w 1367137"/>
                <a:gd name="connsiteY0" fmla="*/ 0 h 967493"/>
                <a:gd name="connsiteX1" fmla="*/ 940741 w 1367137"/>
                <a:gd name="connsiteY1" fmla="*/ 52782 h 967493"/>
                <a:gd name="connsiteX2" fmla="*/ 930541 w 1367137"/>
                <a:gd name="connsiteY2" fmla="*/ 95300 h 967493"/>
                <a:gd name="connsiteX3" fmla="*/ 908684 w 1367137"/>
                <a:gd name="connsiteY3" fmla="*/ 136352 h 967493"/>
                <a:gd name="connsiteX4" fmla="*/ 901398 w 1367137"/>
                <a:gd name="connsiteY4" fmla="*/ 162743 h 967493"/>
                <a:gd name="connsiteX5" fmla="*/ 901398 w 1367137"/>
                <a:gd name="connsiteY5" fmla="*/ 331350 h 967493"/>
                <a:gd name="connsiteX6" fmla="*/ 1054757 w 1367137"/>
                <a:gd name="connsiteY6" fmla="*/ 331350 h 967493"/>
                <a:gd name="connsiteX7" fmla="*/ 1054757 w 1367137"/>
                <a:gd name="connsiteY7" fmla="*/ 471137 h 967493"/>
                <a:gd name="connsiteX8" fmla="*/ 1074553 w 1367137"/>
                <a:gd name="connsiteY8" fmla="*/ 470966 h 967493"/>
                <a:gd name="connsiteX9" fmla="*/ 1202403 w 1367137"/>
                <a:gd name="connsiteY9" fmla="*/ 469855 h 967493"/>
                <a:gd name="connsiteX10" fmla="*/ 1231820 w 1367137"/>
                <a:gd name="connsiteY10" fmla="*/ 462512 h 967493"/>
                <a:gd name="connsiteX11" fmla="*/ 1270062 w 1367137"/>
                <a:gd name="connsiteY11" fmla="*/ 441950 h 967493"/>
                <a:gd name="connsiteX12" fmla="*/ 1308304 w 1367137"/>
                <a:gd name="connsiteY12" fmla="*/ 430201 h 967493"/>
                <a:gd name="connsiteX13" fmla="*/ 1367137 w 1367137"/>
                <a:gd name="connsiteY13" fmla="*/ 497760 h 967493"/>
                <a:gd name="connsiteX14" fmla="*/ 1312716 w 1367137"/>
                <a:gd name="connsiteY14" fmla="*/ 563851 h 967493"/>
                <a:gd name="connsiteX15" fmla="*/ 1270062 w 1367137"/>
                <a:gd name="connsiteY15" fmla="*/ 553571 h 967493"/>
                <a:gd name="connsiteX16" fmla="*/ 1228879 w 1367137"/>
                <a:gd name="connsiteY16" fmla="*/ 530072 h 967493"/>
                <a:gd name="connsiteX17" fmla="*/ 1228879 w 1367137"/>
                <a:gd name="connsiteY17" fmla="*/ 531540 h 967493"/>
                <a:gd name="connsiteX18" fmla="*/ 1202403 w 1367137"/>
                <a:gd name="connsiteY18" fmla="*/ 524197 h 967493"/>
                <a:gd name="connsiteX19" fmla="*/ 1089089 w 1367137"/>
                <a:gd name="connsiteY19" fmla="*/ 524197 h 967493"/>
                <a:gd name="connsiteX20" fmla="*/ 1054757 w 1367137"/>
                <a:gd name="connsiteY20" fmla="*/ 524197 h 967493"/>
                <a:gd name="connsiteX21" fmla="*/ 1054757 w 1367137"/>
                <a:gd name="connsiteY21" fmla="*/ 967493 h 967493"/>
                <a:gd name="connsiteX22" fmla="*/ 212712 w 1367137"/>
                <a:gd name="connsiteY22" fmla="*/ 967493 h 967493"/>
                <a:gd name="connsiteX23" fmla="*/ 212712 w 1367137"/>
                <a:gd name="connsiteY23" fmla="*/ 935172 h 967493"/>
                <a:gd name="connsiteX24" fmla="*/ 218580 w 1367137"/>
                <a:gd name="connsiteY24" fmla="*/ 913135 h 967493"/>
                <a:gd name="connsiteX25" fmla="*/ 236183 w 1367137"/>
                <a:gd name="connsiteY25" fmla="*/ 883751 h 967493"/>
                <a:gd name="connsiteX26" fmla="*/ 252320 w 1367137"/>
                <a:gd name="connsiteY26" fmla="*/ 829393 h 967493"/>
                <a:gd name="connsiteX27" fmla="*/ 154033 w 1367137"/>
                <a:gd name="connsiteY27" fmla="*/ 745651 h 967493"/>
                <a:gd name="connsiteX28" fmla="*/ 55745 w 1367137"/>
                <a:gd name="connsiteY28" fmla="*/ 823516 h 967493"/>
                <a:gd name="connsiteX29" fmla="*/ 55745 w 1367137"/>
                <a:gd name="connsiteY29" fmla="*/ 826455 h 967493"/>
                <a:gd name="connsiteX30" fmla="*/ 70415 w 1367137"/>
                <a:gd name="connsiteY30" fmla="*/ 883751 h 967493"/>
                <a:gd name="connsiteX31" fmla="*/ 89486 w 1367137"/>
                <a:gd name="connsiteY31" fmla="*/ 917542 h 967493"/>
                <a:gd name="connsiteX32" fmla="*/ 93886 w 1367137"/>
                <a:gd name="connsiteY32" fmla="*/ 935172 h 967493"/>
                <a:gd name="connsiteX33" fmla="*/ 93886 w 1367137"/>
                <a:gd name="connsiteY33" fmla="*/ 967493 h 967493"/>
                <a:gd name="connsiteX34" fmla="*/ 0 w 1367137"/>
                <a:gd name="connsiteY34" fmla="*/ 967493 h 967493"/>
                <a:gd name="connsiteX35" fmla="*/ 0 w 1367137"/>
                <a:gd name="connsiteY35" fmla="*/ 331350 h 967493"/>
                <a:gd name="connsiteX36" fmla="*/ 706605 w 1367137"/>
                <a:gd name="connsiteY36" fmla="*/ 331350 h 967493"/>
                <a:gd name="connsiteX37" fmla="*/ 848941 w 1367137"/>
                <a:gd name="connsiteY37" fmla="*/ 331350 h 967493"/>
                <a:gd name="connsiteX38" fmla="*/ 848941 w 1367137"/>
                <a:gd name="connsiteY38" fmla="*/ 162743 h 967493"/>
                <a:gd name="connsiteX39" fmla="*/ 841655 w 1367137"/>
                <a:gd name="connsiteY39" fmla="*/ 133420 h 967493"/>
                <a:gd name="connsiteX40" fmla="*/ 840198 w 1367137"/>
                <a:gd name="connsiteY40" fmla="*/ 133420 h 967493"/>
                <a:gd name="connsiteX41" fmla="*/ 819798 w 1367137"/>
                <a:gd name="connsiteY41" fmla="*/ 95300 h 967493"/>
                <a:gd name="connsiteX42" fmla="*/ 809598 w 1367137"/>
                <a:gd name="connsiteY42" fmla="*/ 57180 h 967493"/>
                <a:gd name="connsiteX43" fmla="*/ 875170 w 1367137"/>
                <a:gd name="connsiteY43" fmla="*/ 0 h 9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7137" h="967493">
                  <a:moveTo>
                    <a:pt x="875170" y="0"/>
                  </a:moveTo>
                  <a:cubicBezTo>
                    <a:pt x="910141" y="0"/>
                    <a:pt x="939284" y="23458"/>
                    <a:pt x="940741" y="52782"/>
                  </a:cubicBezTo>
                  <a:cubicBezTo>
                    <a:pt x="942198" y="68909"/>
                    <a:pt x="939284" y="83571"/>
                    <a:pt x="930541" y="95300"/>
                  </a:cubicBezTo>
                  <a:cubicBezTo>
                    <a:pt x="918884" y="111428"/>
                    <a:pt x="914513" y="120224"/>
                    <a:pt x="908684" y="136352"/>
                  </a:cubicBezTo>
                  <a:cubicBezTo>
                    <a:pt x="908684" y="136352"/>
                    <a:pt x="908684" y="136352"/>
                    <a:pt x="901398" y="162743"/>
                  </a:cubicBezTo>
                  <a:cubicBezTo>
                    <a:pt x="901398" y="162743"/>
                    <a:pt x="901398" y="162743"/>
                    <a:pt x="901398" y="331350"/>
                  </a:cubicBezTo>
                  <a:lnTo>
                    <a:pt x="1054757" y="331350"/>
                  </a:lnTo>
                  <a:lnTo>
                    <a:pt x="1054757" y="471137"/>
                  </a:lnTo>
                  <a:lnTo>
                    <a:pt x="1074553" y="470966"/>
                  </a:lnTo>
                  <a:cubicBezTo>
                    <a:pt x="1099330" y="470750"/>
                    <a:pt x="1138974" y="470406"/>
                    <a:pt x="1202403" y="469855"/>
                  </a:cubicBezTo>
                  <a:cubicBezTo>
                    <a:pt x="1202403" y="469855"/>
                    <a:pt x="1202403" y="469855"/>
                    <a:pt x="1231820" y="462512"/>
                  </a:cubicBezTo>
                  <a:cubicBezTo>
                    <a:pt x="1246529" y="456637"/>
                    <a:pt x="1255354" y="452231"/>
                    <a:pt x="1270062" y="441950"/>
                  </a:cubicBezTo>
                  <a:cubicBezTo>
                    <a:pt x="1281829" y="433138"/>
                    <a:pt x="1293595" y="428732"/>
                    <a:pt x="1308304" y="430201"/>
                  </a:cubicBezTo>
                  <a:cubicBezTo>
                    <a:pt x="1340662" y="430201"/>
                    <a:pt x="1367137" y="461043"/>
                    <a:pt x="1367137" y="497760"/>
                  </a:cubicBezTo>
                  <a:cubicBezTo>
                    <a:pt x="1367137" y="533009"/>
                    <a:pt x="1343604" y="560914"/>
                    <a:pt x="1312716" y="563851"/>
                  </a:cubicBezTo>
                  <a:cubicBezTo>
                    <a:pt x="1296537" y="565320"/>
                    <a:pt x="1283300" y="562383"/>
                    <a:pt x="1270062" y="553571"/>
                  </a:cubicBezTo>
                  <a:cubicBezTo>
                    <a:pt x="1253883" y="540352"/>
                    <a:pt x="1246529" y="535946"/>
                    <a:pt x="1228879" y="530072"/>
                  </a:cubicBezTo>
                  <a:cubicBezTo>
                    <a:pt x="1228879" y="530072"/>
                    <a:pt x="1228879" y="530072"/>
                    <a:pt x="1228879" y="531540"/>
                  </a:cubicBezTo>
                  <a:lnTo>
                    <a:pt x="1202403" y="524197"/>
                  </a:lnTo>
                  <a:cubicBezTo>
                    <a:pt x="1202403" y="524197"/>
                    <a:pt x="1202403" y="524197"/>
                    <a:pt x="1089089" y="524197"/>
                  </a:cubicBezTo>
                  <a:lnTo>
                    <a:pt x="1054757" y="524197"/>
                  </a:lnTo>
                  <a:lnTo>
                    <a:pt x="1054757" y="967493"/>
                  </a:lnTo>
                  <a:cubicBezTo>
                    <a:pt x="1054757" y="967493"/>
                    <a:pt x="1054757" y="967493"/>
                    <a:pt x="212712" y="967493"/>
                  </a:cubicBezTo>
                  <a:cubicBezTo>
                    <a:pt x="212712" y="967493"/>
                    <a:pt x="212712" y="967493"/>
                    <a:pt x="212712" y="935172"/>
                  </a:cubicBezTo>
                  <a:cubicBezTo>
                    <a:pt x="212712" y="935172"/>
                    <a:pt x="212712" y="935172"/>
                    <a:pt x="218580" y="913135"/>
                  </a:cubicBezTo>
                  <a:cubicBezTo>
                    <a:pt x="222980" y="901381"/>
                    <a:pt x="225914" y="895505"/>
                    <a:pt x="236183" y="883751"/>
                  </a:cubicBezTo>
                  <a:cubicBezTo>
                    <a:pt x="247919" y="867591"/>
                    <a:pt x="252320" y="849961"/>
                    <a:pt x="252320" y="829393"/>
                  </a:cubicBezTo>
                  <a:cubicBezTo>
                    <a:pt x="252320" y="783849"/>
                    <a:pt x="208311" y="745651"/>
                    <a:pt x="154033" y="745651"/>
                  </a:cubicBezTo>
                  <a:cubicBezTo>
                    <a:pt x="102688" y="745651"/>
                    <a:pt x="60146" y="779442"/>
                    <a:pt x="55745" y="823516"/>
                  </a:cubicBezTo>
                  <a:cubicBezTo>
                    <a:pt x="55745" y="824985"/>
                    <a:pt x="55745" y="824985"/>
                    <a:pt x="55745" y="826455"/>
                  </a:cubicBezTo>
                  <a:cubicBezTo>
                    <a:pt x="52811" y="847023"/>
                    <a:pt x="58679" y="866122"/>
                    <a:pt x="70415" y="883751"/>
                  </a:cubicBezTo>
                  <a:cubicBezTo>
                    <a:pt x="80684" y="896974"/>
                    <a:pt x="83618" y="902850"/>
                    <a:pt x="89486" y="917542"/>
                  </a:cubicBezTo>
                  <a:cubicBezTo>
                    <a:pt x="89486" y="917542"/>
                    <a:pt x="89486" y="917542"/>
                    <a:pt x="93886" y="935172"/>
                  </a:cubicBezTo>
                  <a:cubicBezTo>
                    <a:pt x="93886" y="935172"/>
                    <a:pt x="93886" y="935172"/>
                    <a:pt x="93886" y="967493"/>
                  </a:cubicBezTo>
                  <a:cubicBezTo>
                    <a:pt x="93886" y="967493"/>
                    <a:pt x="93886" y="967493"/>
                    <a:pt x="0" y="967493"/>
                  </a:cubicBezTo>
                  <a:cubicBezTo>
                    <a:pt x="0" y="967493"/>
                    <a:pt x="0" y="967493"/>
                    <a:pt x="0" y="331350"/>
                  </a:cubicBezTo>
                  <a:cubicBezTo>
                    <a:pt x="0" y="331350"/>
                    <a:pt x="0" y="331350"/>
                    <a:pt x="706605" y="331350"/>
                  </a:cubicBezTo>
                  <a:lnTo>
                    <a:pt x="848941" y="331350"/>
                  </a:lnTo>
                  <a:cubicBezTo>
                    <a:pt x="848941" y="331350"/>
                    <a:pt x="848941" y="331350"/>
                    <a:pt x="848941" y="162743"/>
                  </a:cubicBezTo>
                  <a:cubicBezTo>
                    <a:pt x="848941" y="162743"/>
                    <a:pt x="848941" y="162743"/>
                    <a:pt x="841655" y="133420"/>
                  </a:cubicBezTo>
                  <a:cubicBezTo>
                    <a:pt x="841655" y="133420"/>
                    <a:pt x="841655" y="133420"/>
                    <a:pt x="840198" y="133420"/>
                  </a:cubicBezTo>
                  <a:cubicBezTo>
                    <a:pt x="835827" y="118758"/>
                    <a:pt x="829998" y="109961"/>
                    <a:pt x="819798" y="95300"/>
                  </a:cubicBezTo>
                  <a:cubicBezTo>
                    <a:pt x="811056" y="83571"/>
                    <a:pt x="808141" y="71842"/>
                    <a:pt x="809598" y="57180"/>
                  </a:cubicBezTo>
                  <a:cubicBezTo>
                    <a:pt x="809598" y="24925"/>
                    <a:pt x="838741" y="0"/>
                    <a:pt x="875170" y="0"/>
                  </a:cubicBezTo>
                  <a:close/>
                </a:path>
              </a:pathLst>
            </a:custGeom>
            <a:solidFill>
              <a:schemeClr val="accent2"/>
            </a:solidFill>
            <a:ln>
              <a:noFill/>
            </a:ln>
          </p:spPr>
          <p:txBody>
            <a:bodyPr vert="horz" wrap="square" lIns="31402" tIns="15701" rIns="31402" bIns="15701" numCol="1" anchor="t" anchorCtr="0" compatLnSpc="1">
              <a:noAutofit/>
            </a:bodyPr>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1"/>
            <p:cNvSpPr/>
            <p:nvPr/>
          </p:nvSpPr>
          <p:spPr bwMode="auto">
            <a:xfrm>
              <a:off x="3476772" y="2826574"/>
              <a:ext cx="1042111" cy="937140"/>
            </a:xfrm>
            <a:custGeom>
              <a:avLst/>
              <a:gdLst>
                <a:gd name="connsiteX0" fmla="*/ 740582 w 1042111"/>
                <a:gd name="connsiteY0" fmla="*/ 0 h 937140"/>
                <a:gd name="connsiteX1" fmla="*/ 806672 w 1042111"/>
                <a:gd name="connsiteY1" fmla="*/ 54289 h 937140"/>
                <a:gd name="connsiteX2" fmla="*/ 794923 w 1042111"/>
                <a:gd name="connsiteY2" fmla="*/ 96840 h 937140"/>
                <a:gd name="connsiteX3" fmla="*/ 772893 w 1042111"/>
                <a:gd name="connsiteY3" fmla="*/ 137923 h 937140"/>
                <a:gd name="connsiteX4" fmla="*/ 767018 w 1042111"/>
                <a:gd name="connsiteY4" fmla="*/ 162866 h 937140"/>
                <a:gd name="connsiteX5" fmla="*/ 767018 w 1042111"/>
                <a:gd name="connsiteY5" fmla="*/ 280821 h 937140"/>
                <a:gd name="connsiteX6" fmla="*/ 767018 w 1042111"/>
                <a:gd name="connsiteY6" fmla="*/ 302262 h 937140"/>
                <a:gd name="connsiteX7" fmla="*/ 833111 w 1042111"/>
                <a:gd name="connsiteY7" fmla="*/ 302262 h 937140"/>
                <a:gd name="connsiteX8" fmla="*/ 1042110 w 1042111"/>
                <a:gd name="connsiteY8" fmla="*/ 302262 h 937140"/>
                <a:gd name="connsiteX9" fmla="*/ 1042110 w 1042111"/>
                <a:gd name="connsiteY9" fmla="*/ 302263 h 937140"/>
                <a:gd name="connsiteX10" fmla="*/ 1042111 w 1042111"/>
                <a:gd name="connsiteY10" fmla="*/ 302262 h 937140"/>
                <a:gd name="connsiteX11" fmla="*/ 1042111 w 1042111"/>
                <a:gd name="connsiteY11" fmla="*/ 937140 h 937140"/>
                <a:gd name="connsiteX12" fmla="*/ 1042110 w 1042111"/>
                <a:gd name="connsiteY12" fmla="*/ 937140 h 937140"/>
                <a:gd name="connsiteX13" fmla="*/ 1040702 w 1042111"/>
                <a:gd name="connsiteY13" fmla="*/ 937140 h 937140"/>
                <a:gd name="connsiteX14" fmla="*/ 1040702 w 1042111"/>
                <a:gd name="connsiteY14" fmla="*/ 937140 h 937140"/>
                <a:gd name="connsiteX15" fmla="*/ 1030843 w 1042111"/>
                <a:gd name="connsiteY15" fmla="*/ 937140 h 937140"/>
                <a:gd name="connsiteX16" fmla="*/ 1030838 w 1042111"/>
                <a:gd name="connsiteY16" fmla="*/ 937140 h 937140"/>
                <a:gd name="connsiteX17" fmla="*/ 1004082 w 1042111"/>
                <a:gd name="connsiteY17" fmla="*/ 937140 h 937140"/>
                <a:gd name="connsiteX18" fmla="*/ 1004063 w 1042111"/>
                <a:gd name="connsiteY18" fmla="*/ 937140 h 937140"/>
                <a:gd name="connsiteX19" fmla="*/ 981723 w 1042111"/>
                <a:gd name="connsiteY19" fmla="*/ 937140 h 937140"/>
                <a:gd name="connsiteX20" fmla="*/ 981693 w 1042111"/>
                <a:gd name="connsiteY20" fmla="*/ 937140 h 937140"/>
                <a:gd name="connsiteX21" fmla="*/ 951970 w 1042111"/>
                <a:gd name="connsiteY21" fmla="*/ 937140 h 937140"/>
                <a:gd name="connsiteX22" fmla="*/ 951924 w 1042111"/>
                <a:gd name="connsiteY22" fmla="*/ 937140 h 937140"/>
                <a:gd name="connsiteX23" fmla="*/ 913766 w 1042111"/>
                <a:gd name="connsiteY23" fmla="*/ 937140 h 937140"/>
                <a:gd name="connsiteX24" fmla="*/ 913700 w 1042111"/>
                <a:gd name="connsiteY24" fmla="*/ 937140 h 937140"/>
                <a:gd name="connsiteX25" fmla="*/ 866055 w 1042111"/>
                <a:gd name="connsiteY25" fmla="*/ 937140 h 937140"/>
                <a:gd name="connsiteX26" fmla="*/ 865964 w 1042111"/>
                <a:gd name="connsiteY26" fmla="*/ 937140 h 937140"/>
                <a:gd name="connsiteX27" fmla="*/ 807781 w 1042111"/>
                <a:gd name="connsiteY27" fmla="*/ 937140 h 937140"/>
                <a:gd name="connsiteX28" fmla="*/ 807660 w 1042111"/>
                <a:gd name="connsiteY28" fmla="*/ 937140 h 937140"/>
                <a:gd name="connsiteX29" fmla="*/ 737887 w 1042111"/>
                <a:gd name="connsiteY29" fmla="*/ 937140 h 937140"/>
                <a:gd name="connsiteX30" fmla="*/ 737729 w 1042111"/>
                <a:gd name="connsiteY30" fmla="*/ 937140 h 937140"/>
                <a:gd name="connsiteX31" fmla="*/ 655316 w 1042111"/>
                <a:gd name="connsiteY31" fmla="*/ 937140 h 937140"/>
                <a:gd name="connsiteX32" fmla="*/ 655116 w 1042111"/>
                <a:gd name="connsiteY32" fmla="*/ 937140 h 937140"/>
                <a:gd name="connsiteX33" fmla="*/ 559014 w 1042111"/>
                <a:gd name="connsiteY33" fmla="*/ 937140 h 937140"/>
                <a:gd name="connsiteX34" fmla="*/ 558764 w 1042111"/>
                <a:gd name="connsiteY34" fmla="*/ 937140 h 937140"/>
                <a:gd name="connsiteX35" fmla="*/ 447923 w 1042111"/>
                <a:gd name="connsiteY35" fmla="*/ 937140 h 937140"/>
                <a:gd name="connsiteX36" fmla="*/ 447615 w 1042111"/>
                <a:gd name="connsiteY36" fmla="*/ 937140 h 937140"/>
                <a:gd name="connsiteX37" fmla="*/ 320987 w 1042111"/>
                <a:gd name="connsiteY37" fmla="*/ 937140 h 937140"/>
                <a:gd name="connsiteX38" fmla="*/ 320613 w 1042111"/>
                <a:gd name="connsiteY38" fmla="*/ 937140 h 937140"/>
                <a:gd name="connsiteX39" fmla="*/ 325012 w 1042111"/>
                <a:gd name="connsiteY39" fmla="*/ 831327 h 937140"/>
                <a:gd name="connsiteX40" fmla="*/ 323202 w 1042111"/>
                <a:gd name="connsiteY40" fmla="*/ 777915 h 937140"/>
                <a:gd name="connsiteX41" fmla="*/ 319975 w 1042111"/>
                <a:gd name="connsiteY41" fmla="*/ 753187 h 937140"/>
                <a:gd name="connsiteX42" fmla="*/ 314183 w 1042111"/>
                <a:gd name="connsiteY42" fmla="*/ 721555 h 937140"/>
                <a:gd name="connsiteX43" fmla="*/ 308725 w 1042111"/>
                <a:gd name="connsiteY43" fmla="*/ 703337 h 937140"/>
                <a:gd name="connsiteX44" fmla="*/ 290823 w 1042111"/>
                <a:gd name="connsiteY44" fmla="*/ 670540 h 937140"/>
                <a:gd name="connsiteX45" fmla="*/ 288351 w 1042111"/>
                <a:gd name="connsiteY45" fmla="*/ 666729 h 937140"/>
                <a:gd name="connsiteX46" fmla="*/ 288618 w 1042111"/>
                <a:gd name="connsiteY46" fmla="*/ 666600 h 937140"/>
                <a:gd name="connsiteX47" fmla="*/ 201785 w 1042111"/>
                <a:gd name="connsiteY47" fmla="*/ 576095 h 937140"/>
                <a:gd name="connsiteX48" fmla="*/ 0 w 1042111"/>
                <a:gd name="connsiteY48" fmla="*/ 302262 h 937140"/>
                <a:gd name="connsiteX49" fmla="*/ 290208 w 1042111"/>
                <a:gd name="connsiteY49" fmla="*/ 302262 h 937140"/>
                <a:gd name="connsiteX50" fmla="*/ 290208 w 1042111"/>
                <a:gd name="connsiteY50" fmla="*/ 325776 h 937140"/>
                <a:gd name="connsiteX51" fmla="*/ 284345 w 1042111"/>
                <a:gd name="connsiteY51" fmla="*/ 349290 h 937140"/>
                <a:gd name="connsiteX52" fmla="*/ 266757 w 1042111"/>
                <a:gd name="connsiteY52" fmla="*/ 378683 h 937140"/>
                <a:gd name="connsiteX53" fmla="*/ 250634 w 1042111"/>
                <a:gd name="connsiteY53" fmla="*/ 431589 h 937140"/>
                <a:gd name="connsiteX54" fmla="*/ 348836 w 1042111"/>
                <a:gd name="connsiteY54" fmla="*/ 516827 h 937140"/>
                <a:gd name="connsiteX55" fmla="*/ 447037 w 1042111"/>
                <a:gd name="connsiteY55" fmla="*/ 438937 h 937140"/>
                <a:gd name="connsiteX56" fmla="*/ 447037 w 1042111"/>
                <a:gd name="connsiteY56" fmla="*/ 437468 h 937140"/>
                <a:gd name="connsiteX57" fmla="*/ 447037 w 1042111"/>
                <a:gd name="connsiteY57" fmla="*/ 435998 h 937140"/>
                <a:gd name="connsiteX58" fmla="*/ 432380 w 1042111"/>
                <a:gd name="connsiteY58" fmla="*/ 378683 h 937140"/>
                <a:gd name="connsiteX59" fmla="*/ 413326 w 1042111"/>
                <a:gd name="connsiteY59" fmla="*/ 344881 h 937140"/>
                <a:gd name="connsiteX60" fmla="*/ 408929 w 1042111"/>
                <a:gd name="connsiteY60" fmla="*/ 325776 h 937140"/>
                <a:gd name="connsiteX61" fmla="*/ 408929 w 1042111"/>
                <a:gd name="connsiteY61" fmla="*/ 302262 h 937140"/>
                <a:gd name="connsiteX62" fmla="*/ 676053 w 1042111"/>
                <a:gd name="connsiteY62" fmla="*/ 302262 h 937140"/>
                <a:gd name="connsiteX63" fmla="*/ 712677 w 1042111"/>
                <a:gd name="connsiteY63" fmla="*/ 302262 h 937140"/>
                <a:gd name="connsiteX64" fmla="*/ 712677 w 1042111"/>
                <a:gd name="connsiteY64" fmla="*/ 295952 h 937140"/>
                <a:gd name="connsiteX65" fmla="*/ 712677 w 1042111"/>
                <a:gd name="connsiteY65" fmla="*/ 162866 h 937140"/>
                <a:gd name="connsiteX66" fmla="*/ 705334 w 1042111"/>
                <a:gd name="connsiteY66" fmla="*/ 134988 h 937140"/>
                <a:gd name="connsiteX67" fmla="*/ 683304 w 1042111"/>
                <a:gd name="connsiteY67" fmla="*/ 96840 h 937140"/>
                <a:gd name="connsiteX68" fmla="*/ 673023 w 1042111"/>
                <a:gd name="connsiteY68" fmla="*/ 57223 h 937140"/>
                <a:gd name="connsiteX69" fmla="*/ 740582 w 1042111"/>
                <a:gd name="connsiteY69" fmla="*/ 0 h 9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42111" h="937140">
                  <a:moveTo>
                    <a:pt x="740582" y="0"/>
                  </a:moveTo>
                  <a:cubicBezTo>
                    <a:pt x="775830" y="0"/>
                    <a:pt x="803735" y="23476"/>
                    <a:pt x="806672" y="54289"/>
                  </a:cubicBezTo>
                  <a:cubicBezTo>
                    <a:pt x="808141" y="70429"/>
                    <a:pt x="805204" y="83634"/>
                    <a:pt x="794923" y="96840"/>
                  </a:cubicBezTo>
                  <a:cubicBezTo>
                    <a:pt x="783174" y="111512"/>
                    <a:pt x="778768" y="120316"/>
                    <a:pt x="772893" y="137923"/>
                  </a:cubicBezTo>
                  <a:lnTo>
                    <a:pt x="767018" y="162866"/>
                  </a:lnTo>
                  <a:cubicBezTo>
                    <a:pt x="767018" y="162866"/>
                    <a:pt x="767018" y="162866"/>
                    <a:pt x="767018" y="280821"/>
                  </a:cubicBezTo>
                  <a:lnTo>
                    <a:pt x="767018" y="302262"/>
                  </a:lnTo>
                  <a:lnTo>
                    <a:pt x="833111" y="302262"/>
                  </a:lnTo>
                  <a:cubicBezTo>
                    <a:pt x="893708" y="302262"/>
                    <a:pt x="962963" y="302262"/>
                    <a:pt x="1042110" y="302262"/>
                  </a:cubicBezTo>
                  <a:lnTo>
                    <a:pt x="1042110" y="302263"/>
                  </a:lnTo>
                  <a:lnTo>
                    <a:pt x="1042111" y="302262"/>
                  </a:lnTo>
                  <a:cubicBezTo>
                    <a:pt x="1042111" y="302262"/>
                    <a:pt x="1042111" y="302262"/>
                    <a:pt x="1042111" y="937140"/>
                  </a:cubicBezTo>
                  <a:lnTo>
                    <a:pt x="1042110" y="937140"/>
                  </a:lnTo>
                  <a:lnTo>
                    <a:pt x="1040702" y="937140"/>
                  </a:lnTo>
                  <a:lnTo>
                    <a:pt x="1040702" y="937140"/>
                  </a:lnTo>
                  <a:lnTo>
                    <a:pt x="1030843" y="937140"/>
                  </a:lnTo>
                  <a:lnTo>
                    <a:pt x="1030838" y="937140"/>
                  </a:lnTo>
                  <a:lnTo>
                    <a:pt x="1004082" y="937140"/>
                  </a:lnTo>
                  <a:lnTo>
                    <a:pt x="1004063" y="937140"/>
                  </a:lnTo>
                  <a:lnTo>
                    <a:pt x="981723" y="937140"/>
                  </a:lnTo>
                  <a:lnTo>
                    <a:pt x="981693" y="937140"/>
                  </a:lnTo>
                  <a:lnTo>
                    <a:pt x="951970" y="937140"/>
                  </a:lnTo>
                  <a:lnTo>
                    <a:pt x="951924" y="937140"/>
                  </a:lnTo>
                  <a:lnTo>
                    <a:pt x="913766" y="937140"/>
                  </a:lnTo>
                  <a:lnTo>
                    <a:pt x="913700" y="937140"/>
                  </a:lnTo>
                  <a:lnTo>
                    <a:pt x="866055" y="937140"/>
                  </a:lnTo>
                  <a:lnTo>
                    <a:pt x="865964" y="937140"/>
                  </a:lnTo>
                  <a:lnTo>
                    <a:pt x="807781" y="937140"/>
                  </a:lnTo>
                  <a:lnTo>
                    <a:pt x="807660" y="937140"/>
                  </a:lnTo>
                  <a:lnTo>
                    <a:pt x="737887" y="937140"/>
                  </a:lnTo>
                  <a:lnTo>
                    <a:pt x="737729" y="937140"/>
                  </a:lnTo>
                  <a:lnTo>
                    <a:pt x="655316" y="937140"/>
                  </a:lnTo>
                  <a:lnTo>
                    <a:pt x="655116" y="937140"/>
                  </a:lnTo>
                  <a:lnTo>
                    <a:pt x="559014" y="937140"/>
                  </a:lnTo>
                  <a:lnTo>
                    <a:pt x="558764" y="937140"/>
                  </a:lnTo>
                  <a:lnTo>
                    <a:pt x="447923" y="937140"/>
                  </a:lnTo>
                  <a:lnTo>
                    <a:pt x="447615" y="937140"/>
                  </a:lnTo>
                  <a:lnTo>
                    <a:pt x="320987" y="937140"/>
                  </a:lnTo>
                  <a:lnTo>
                    <a:pt x="320613" y="937140"/>
                  </a:lnTo>
                  <a:cubicBezTo>
                    <a:pt x="323546" y="900400"/>
                    <a:pt x="325012" y="865129"/>
                    <a:pt x="325012" y="831327"/>
                  </a:cubicBezTo>
                  <a:cubicBezTo>
                    <a:pt x="325012" y="812589"/>
                    <a:pt x="324462" y="794678"/>
                    <a:pt x="323202" y="777915"/>
                  </a:cubicBezTo>
                  <a:lnTo>
                    <a:pt x="319975" y="753187"/>
                  </a:lnTo>
                  <a:lnTo>
                    <a:pt x="314183" y="721555"/>
                  </a:lnTo>
                  <a:lnTo>
                    <a:pt x="308725" y="703337"/>
                  </a:lnTo>
                  <a:lnTo>
                    <a:pt x="290823" y="670540"/>
                  </a:lnTo>
                  <a:lnTo>
                    <a:pt x="288351" y="666729"/>
                  </a:lnTo>
                  <a:lnTo>
                    <a:pt x="288618" y="666600"/>
                  </a:lnTo>
                  <a:lnTo>
                    <a:pt x="201785" y="576095"/>
                  </a:lnTo>
                  <a:cubicBezTo>
                    <a:pt x="120095" y="485230"/>
                    <a:pt x="53864" y="393746"/>
                    <a:pt x="0" y="302262"/>
                  </a:cubicBezTo>
                  <a:cubicBezTo>
                    <a:pt x="0" y="302262"/>
                    <a:pt x="0" y="302262"/>
                    <a:pt x="290208" y="302262"/>
                  </a:cubicBezTo>
                  <a:cubicBezTo>
                    <a:pt x="290208" y="302262"/>
                    <a:pt x="290208" y="302262"/>
                    <a:pt x="290208" y="325776"/>
                  </a:cubicBezTo>
                  <a:cubicBezTo>
                    <a:pt x="290208" y="325776"/>
                    <a:pt x="290208" y="325776"/>
                    <a:pt x="284345" y="349290"/>
                  </a:cubicBezTo>
                  <a:cubicBezTo>
                    <a:pt x="279948" y="359578"/>
                    <a:pt x="277016" y="366926"/>
                    <a:pt x="266757" y="378683"/>
                  </a:cubicBezTo>
                  <a:cubicBezTo>
                    <a:pt x="255031" y="394849"/>
                    <a:pt x="250634" y="412484"/>
                    <a:pt x="250634" y="431589"/>
                  </a:cubicBezTo>
                  <a:cubicBezTo>
                    <a:pt x="250634" y="478617"/>
                    <a:pt x="294605" y="516827"/>
                    <a:pt x="348836" y="516827"/>
                  </a:cubicBezTo>
                  <a:cubicBezTo>
                    <a:pt x="401601" y="516827"/>
                    <a:pt x="442640" y="483026"/>
                    <a:pt x="447037" y="438937"/>
                  </a:cubicBezTo>
                  <a:cubicBezTo>
                    <a:pt x="447037" y="438937"/>
                    <a:pt x="447037" y="438937"/>
                    <a:pt x="447037" y="437468"/>
                  </a:cubicBezTo>
                  <a:cubicBezTo>
                    <a:pt x="447037" y="437468"/>
                    <a:pt x="447037" y="437468"/>
                    <a:pt x="447037" y="435998"/>
                  </a:cubicBezTo>
                  <a:cubicBezTo>
                    <a:pt x="449969" y="413954"/>
                    <a:pt x="444106" y="396318"/>
                    <a:pt x="432380" y="378683"/>
                  </a:cubicBezTo>
                  <a:cubicBezTo>
                    <a:pt x="422120" y="365456"/>
                    <a:pt x="419189" y="359578"/>
                    <a:pt x="413326" y="344881"/>
                  </a:cubicBezTo>
                  <a:cubicBezTo>
                    <a:pt x="413326" y="344881"/>
                    <a:pt x="413326" y="344881"/>
                    <a:pt x="408929" y="325776"/>
                  </a:cubicBezTo>
                  <a:cubicBezTo>
                    <a:pt x="408929" y="325776"/>
                    <a:pt x="408929" y="325776"/>
                    <a:pt x="408929" y="302262"/>
                  </a:cubicBezTo>
                  <a:cubicBezTo>
                    <a:pt x="408929" y="302262"/>
                    <a:pt x="408929" y="302262"/>
                    <a:pt x="676053" y="302262"/>
                  </a:cubicBezTo>
                  <a:lnTo>
                    <a:pt x="712677" y="302262"/>
                  </a:lnTo>
                  <a:lnTo>
                    <a:pt x="712677" y="295952"/>
                  </a:lnTo>
                  <a:cubicBezTo>
                    <a:pt x="712677" y="270160"/>
                    <a:pt x="712677" y="228893"/>
                    <a:pt x="712677" y="162866"/>
                  </a:cubicBezTo>
                  <a:cubicBezTo>
                    <a:pt x="712677" y="162866"/>
                    <a:pt x="712677" y="162866"/>
                    <a:pt x="705334" y="134988"/>
                  </a:cubicBezTo>
                  <a:cubicBezTo>
                    <a:pt x="699459" y="120316"/>
                    <a:pt x="695053" y="111512"/>
                    <a:pt x="683304" y="96840"/>
                  </a:cubicBezTo>
                  <a:cubicBezTo>
                    <a:pt x="675960" y="85101"/>
                    <a:pt x="671554" y="71896"/>
                    <a:pt x="673023" y="57223"/>
                  </a:cubicBezTo>
                  <a:cubicBezTo>
                    <a:pt x="673023" y="26411"/>
                    <a:pt x="703865" y="0"/>
                    <a:pt x="740582" y="0"/>
                  </a:cubicBezTo>
                  <a:close/>
                </a:path>
              </a:pathLst>
            </a:custGeom>
            <a:solidFill>
              <a:schemeClr val="tx2"/>
            </a:solidFill>
            <a:ln>
              <a:noFill/>
            </a:ln>
          </p:spPr>
          <p:txBody>
            <a:bodyPr vert="horz" wrap="square" lIns="31402" tIns="15701" rIns="31402" bIns="15701" numCol="1" anchor="t" anchorCtr="0" compatLnSpc="1">
              <a:noAutofit/>
            </a:bodyPr>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2"/>
            <p:cNvSpPr/>
            <p:nvPr/>
          </p:nvSpPr>
          <p:spPr bwMode="auto">
            <a:xfrm>
              <a:off x="5224583" y="2099374"/>
              <a:ext cx="918170" cy="923229"/>
            </a:xfrm>
            <a:custGeom>
              <a:avLst/>
              <a:gdLst>
                <a:gd name="connsiteX0" fmla="*/ 155558 w 918170"/>
                <a:gd name="connsiteY0" fmla="*/ 0 h 923229"/>
                <a:gd name="connsiteX1" fmla="*/ 221129 w 918170"/>
                <a:gd name="connsiteY1" fmla="*/ 52846 h 923229"/>
                <a:gd name="connsiteX2" fmla="*/ 210929 w 918170"/>
                <a:gd name="connsiteY2" fmla="*/ 95417 h 923229"/>
                <a:gd name="connsiteX3" fmla="*/ 187615 w 918170"/>
                <a:gd name="connsiteY3" fmla="*/ 136520 h 923229"/>
                <a:gd name="connsiteX4" fmla="*/ 189072 w 918170"/>
                <a:gd name="connsiteY4" fmla="*/ 136520 h 923229"/>
                <a:gd name="connsiteX5" fmla="*/ 181786 w 918170"/>
                <a:gd name="connsiteY5" fmla="*/ 162943 h 923229"/>
                <a:gd name="connsiteX6" fmla="*/ 181786 w 918170"/>
                <a:gd name="connsiteY6" fmla="*/ 274068 h 923229"/>
                <a:gd name="connsiteX7" fmla="*/ 181786 w 918170"/>
                <a:gd name="connsiteY7" fmla="*/ 287086 h 923229"/>
                <a:gd name="connsiteX8" fmla="*/ 229728 w 918170"/>
                <a:gd name="connsiteY8" fmla="*/ 287086 h 923229"/>
                <a:gd name="connsiteX9" fmla="*/ 706962 w 918170"/>
                <a:gd name="connsiteY9" fmla="*/ 287086 h 923229"/>
                <a:gd name="connsiteX10" fmla="*/ 684961 w 918170"/>
                <a:gd name="connsiteY10" fmla="*/ 391396 h 923229"/>
                <a:gd name="connsiteX11" fmla="*/ 918170 w 918170"/>
                <a:gd name="connsiteY11" fmla="*/ 923229 h 923229"/>
                <a:gd name="connsiteX12" fmla="*/ 573490 w 918170"/>
                <a:gd name="connsiteY12" fmla="*/ 923229 h 923229"/>
                <a:gd name="connsiteX13" fmla="*/ 573490 w 918170"/>
                <a:gd name="connsiteY13" fmla="*/ 879155 h 923229"/>
                <a:gd name="connsiteX14" fmla="*/ 579357 w 918170"/>
                <a:gd name="connsiteY14" fmla="*/ 857117 h 923229"/>
                <a:gd name="connsiteX15" fmla="*/ 596957 w 918170"/>
                <a:gd name="connsiteY15" fmla="*/ 826265 h 923229"/>
                <a:gd name="connsiteX16" fmla="*/ 613091 w 918170"/>
                <a:gd name="connsiteY16" fmla="*/ 773376 h 923229"/>
                <a:gd name="connsiteX17" fmla="*/ 514821 w 918170"/>
                <a:gd name="connsiteY17" fmla="*/ 688165 h 923229"/>
                <a:gd name="connsiteX18" fmla="*/ 416550 w 918170"/>
                <a:gd name="connsiteY18" fmla="*/ 766030 h 923229"/>
                <a:gd name="connsiteX19" fmla="*/ 416550 w 918170"/>
                <a:gd name="connsiteY19" fmla="*/ 767499 h 923229"/>
                <a:gd name="connsiteX20" fmla="*/ 416550 w 918170"/>
                <a:gd name="connsiteY20" fmla="*/ 768968 h 923229"/>
                <a:gd name="connsiteX21" fmla="*/ 431217 w 918170"/>
                <a:gd name="connsiteY21" fmla="*/ 826265 h 923229"/>
                <a:gd name="connsiteX22" fmla="*/ 450285 w 918170"/>
                <a:gd name="connsiteY22" fmla="*/ 860056 h 923229"/>
                <a:gd name="connsiteX23" fmla="*/ 454685 w 918170"/>
                <a:gd name="connsiteY23" fmla="*/ 879155 h 923229"/>
                <a:gd name="connsiteX24" fmla="*/ 454685 w 918170"/>
                <a:gd name="connsiteY24" fmla="*/ 923229 h 923229"/>
                <a:gd name="connsiteX25" fmla="*/ 0 w 918170"/>
                <a:gd name="connsiteY25" fmla="*/ 923229 h 923229"/>
                <a:gd name="connsiteX26" fmla="*/ 0 w 918170"/>
                <a:gd name="connsiteY26" fmla="*/ 511866 h 923229"/>
                <a:gd name="connsiteX27" fmla="*/ 41068 w 918170"/>
                <a:gd name="connsiteY27" fmla="*/ 511866 h 923229"/>
                <a:gd name="connsiteX28" fmla="*/ 64536 w 918170"/>
                <a:gd name="connsiteY28" fmla="*/ 517743 h 923229"/>
                <a:gd name="connsiteX29" fmla="*/ 93871 w 918170"/>
                <a:gd name="connsiteY29" fmla="*/ 535373 h 923229"/>
                <a:gd name="connsiteX30" fmla="*/ 146673 w 918170"/>
                <a:gd name="connsiteY30" fmla="*/ 551534 h 923229"/>
                <a:gd name="connsiteX31" fmla="*/ 231743 w 918170"/>
                <a:gd name="connsiteY31" fmla="*/ 453100 h 923229"/>
                <a:gd name="connsiteX32" fmla="*/ 154006 w 918170"/>
                <a:gd name="connsiteY32" fmla="*/ 354667 h 923229"/>
                <a:gd name="connsiteX33" fmla="*/ 151073 w 918170"/>
                <a:gd name="connsiteY33" fmla="*/ 354667 h 923229"/>
                <a:gd name="connsiteX34" fmla="*/ 93871 w 918170"/>
                <a:gd name="connsiteY34" fmla="*/ 369359 h 923229"/>
                <a:gd name="connsiteX35" fmla="*/ 60135 w 918170"/>
                <a:gd name="connsiteY35" fmla="*/ 388458 h 923229"/>
                <a:gd name="connsiteX36" fmla="*/ 41068 w 918170"/>
                <a:gd name="connsiteY36" fmla="*/ 392865 h 923229"/>
                <a:gd name="connsiteX37" fmla="*/ 0 w 918170"/>
                <a:gd name="connsiteY37" fmla="*/ 392865 h 923229"/>
                <a:gd name="connsiteX38" fmla="*/ 0 w 918170"/>
                <a:gd name="connsiteY38" fmla="*/ 287086 h 923229"/>
                <a:gd name="connsiteX39" fmla="*/ 125824 w 918170"/>
                <a:gd name="connsiteY39" fmla="*/ 287086 h 923229"/>
                <a:gd name="connsiteX40" fmla="*/ 128963 w 918170"/>
                <a:gd name="connsiteY40" fmla="*/ 287086 h 923229"/>
                <a:gd name="connsiteX41" fmla="*/ 128715 w 918170"/>
                <a:gd name="connsiteY41" fmla="*/ 258841 h 923229"/>
                <a:gd name="connsiteX42" fmla="*/ 127872 w 918170"/>
                <a:gd name="connsiteY42" fmla="*/ 162943 h 923229"/>
                <a:gd name="connsiteX43" fmla="*/ 120586 w 918170"/>
                <a:gd name="connsiteY43" fmla="*/ 133584 h 923229"/>
                <a:gd name="connsiteX44" fmla="*/ 100186 w 918170"/>
                <a:gd name="connsiteY44" fmla="*/ 95417 h 923229"/>
                <a:gd name="connsiteX45" fmla="*/ 88529 w 918170"/>
                <a:gd name="connsiteY45" fmla="*/ 57250 h 923229"/>
                <a:gd name="connsiteX46" fmla="*/ 155558 w 918170"/>
                <a:gd name="connsiteY46" fmla="*/ 0 h 9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18170" h="923229">
                  <a:moveTo>
                    <a:pt x="155558" y="0"/>
                  </a:moveTo>
                  <a:cubicBezTo>
                    <a:pt x="190529" y="0"/>
                    <a:pt x="218215" y="23487"/>
                    <a:pt x="221129" y="52846"/>
                  </a:cubicBezTo>
                  <a:cubicBezTo>
                    <a:pt x="222586" y="70462"/>
                    <a:pt x="219672" y="83673"/>
                    <a:pt x="210929" y="95417"/>
                  </a:cubicBezTo>
                  <a:cubicBezTo>
                    <a:pt x="199272" y="111564"/>
                    <a:pt x="193443" y="120372"/>
                    <a:pt x="187615" y="136520"/>
                  </a:cubicBezTo>
                  <a:cubicBezTo>
                    <a:pt x="187615" y="136520"/>
                    <a:pt x="187615" y="136520"/>
                    <a:pt x="189072" y="136520"/>
                  </a:cubicBezTo>
                  <a:lnTo>
                    <a:pt x="181786" y="162943"/>
                  </a:lnTo>
                  <a:cubicBezTo>
                    <a:pt x="181786" y="162943"/>
                    <a:pt x="181786" y="162943"/>
                    <a:pt x="181786" y="274068"/>
                  </a:cubicBezTo>
                  <a:lnTo>
                    <a:pt x="181786" y="287086"/>
                  </a:lnTo>
                  <a:lnTo>
                    <a:pt x="229728" y="287086"/>
                  </a:lnTo>
                  <a:cubicBezTo>
                    <a:pt x="334150" y="287086"/>
                    <a:pt x="486036" y="287086"/>
                    <a:pt x="706962" y="287086"/>
                  </a:cubicBezTo>
                  <a:cubicBezTo>
                    <a:pt x="696695" y="353198"/>
                    <a:pt x="683494" y="364951"/>
                    <a:pt x="684961" y="391396"/>
                  </a:cubicBezTo>
                  <a:cubicBezTo>
                    <a:pt x="692295" y="536842"/>
                    <a:pt x="918170" y="923229"/>
                    <a:pt x="918170" y="923229"/>
                  </a:cubicBezTo>
                  <a:cubicBezTo>
                    <a:pt x="918170" y="923229"/>
                    <a:pt x="918170" y="923229"/>
                    <a:pt x="573490" y="923229"/>
                  </a:cubicBezTo>
                  <a:cubicBezTo>
                    <a:pt x="573490" y="923229"/>
                    <a:pt x="573490" y="923229"/>
                    <a:pt x="573490" y="879155"/>
                  </a:cubicBezTo>
                  <a:cubicBezTo>
                    <a:pt x="573490" y="879155"/>
                    <a:pt x="573490" y="879155"/>
                    <a:pt x="579357" y="857117"/>
                  </a:cubicBezTo>
                  <a:cubicBezTo>
                    <a:pt x="583757" y="845364"/>
                    <a:pt x="586690" y="839487"/>
                    <a:pt x="596957" y="826265"/>
                  </a:cubicBezTo>
                  <a:cubicBezTo>
                    <a:pt x="608691" y="810104"/>
                    <a:pt x="613091" y="792475"/>
                    <a:pt x="613091" y="773376"/>
                  </a:cubicBezTo>
                  <a:cubicBezTo>
                    <a:pt x="613091" y="726363"/>
                    <a:pt x="569090" y="688165"/>
                    <a:pt x="514821" y="688165"/>
                  </a:cubicBezTo>
                  <a:cubicBezTo>
                    <a:pt x="462019" y="688165"/>
                    <a:pt x="420950" y="721955"/>
                    <a:pt x="416550" y="766030"/>
                  </a:cubicBezTo>
                  <a:cubicBezTo>
                    <a:pt x="416550" y="766030"/>
                    <a:pt x="416550" y="766030"/>
                    <a:pt x="416550" y="767499"/>
                  </a:cubicBezTo>
                  <a:cubicBezTo>
                    <a:pt x="416550" y="767499"/>
                    <a:pt x="416550" y="768968"/>
                    <a:pt x="416550" y="768968"/>
                  </a:cubicBezTo>
                  <a:cubicBezTo>
                    <a:pt x="413617" y="791005"/>
                    <a:pt x="419484" y="808635"/>
                    <a:pt x="431217" y="826265"/>
                  </a:cubicBezTo>
                  <a:cubicBezTo>
                    <a:pt x="441485" y="839487"/>
                    <a:pt x="444418" y="846833"/>
                    <a:pt x="450285" y="860056"/>
                  </a:cubicBezTo>
                  <a:lnTo>
                    <a:pt x="454685" y="879155"/>
                  </a:lnTo>
                  <a:cubicBezTo>
                    <a:pt x="454685" y="879155"/>
                    <a:pt x="454685" y="879155"/>
                    <a:pt x="454685" y="923229"/>
                  </a:cubicBezTo>
                  <a:cubicBezTo>
                    <a:pt x="454685" y="923229"/>
                    <a:pt x="454685" y="923229"/>
                    <a:pt x="0" y="923229"/>
                  </a:cubicBezTo>
                  <a:cubicBezTo>
                    <a:pt x="0" y="923229"/>
                    <a:pt x="0" y="923229"/>
                    <a:pt x="0" y="511866"/>
                  </a:cubicBezTo>
                  <a:cubicBezTo>
                    <a:pt x="0" y="511866"/>
                    <a:pt x="0" y="511866"/>
                    <a:pt x="41068" y="511866"/>
                  </a:cubicBezTo>
                  <a:cubicBezTo>
                    <a:pt x="41068" y="511866"/>
                    <a:pt x="41068" y="511866"/>
                    <a:pt x="64536" y="517743"/>
                  </a:cubicBezTo>
                  <a:cubicBezTo>
                    <a:pt x="76269" y="522151"/>
                    <a:pt x="82136" y="526558"/>
                    <a:pt x="93871" y="535373"/>
                  </a:cubicBezTo>
                  <a:cubicBezTo>
                    <a:pt x="110005" y="547126"/>
                    <a:pt x="127605" y="551534"/>
                    <a:pt x="146673" y="551534"/>
                  </a:cubicBezTo>
                  <a:cubicBezTo>
                    <a:pt x="193608" y="551534"/>
                    <a:pt x="231743" y="507459"/>
                    <a:pt x="231743" y="453100"/>
                  </a:cubicBezTo>
                  <a:cubicBezTo>
                    <a:pt x="231743" y="401680"/>
                    <a:pt x="198008" y="359075"/>
                    <a:pt x="154006" y="354667"/>
                  </a:cubicBezTo>
                  <a:cubicBezTo>
                    <a:pt x="152540" y="354667"/>
                    <a:pt x="152540" y="354667"/>
                    <a:pt x="151073" y="354667"/>
                  </a:cubicBezTo>
                  <a:cubicBezTo>
                    <a:pt x="130539" y="351729"/>
                    <a:pt x="111471" y="357605"/>
                    <a:pt x="93871" y="369359"/>
                  </a:cubicBezTo>
                  <a:cubicBezTo>
                    <a:pt x="80670" y="379643"/>
                    <a:pt x="74803" y="382581"/>
                    <a:pt x="60135" y="388458"/>
                  </a:cubicBezTo>
                  <a:cubicBezTo>
                    <a:pt x="60135" y="388458"/>
                    <a:pt x="60135" y="388458"/>
                    <a:pt x="41068" y="392865"/>
                  </a:cubicBezTo>
                  <a:cubicBezTo>
                    <a:pt x="41068" y="392865"/>
                    <a:pt x="41068" y="392865"/>
                    <a:pt x="0" y="392865"/>
                  </a:cubicBezTo>
                  <a:cubicBezTo>
                    <a:pt x="0" y="392865"/>
                    <a:pt x="0" y="392865"/>
                    <a:pt x="0" y="287086"/>
                  </a:cubicBezTo>
                  <a:cubicBezTo>
                    <a:pt x="0" y="287086"/>
                    <a:pt x="0" y="287086"/>
                    <a:pt x="125824" y="287086"/>
                  </a:cubicBezTo>
                  <a:lnTo>
                    <a:pt x="128963" y="287086"/>
                  </a:lnTo>
                  <a:lnTo>
                    <a:pt x="128715" y="258841"/>
                  </a:lnTo>
                  <a:cubicBezTo>
                    <a:pt x="128510" y="235514"/>
                    <a:pt x="128237" y="204412"/>
                    <a:pt x="127872" y="162943"/>
                  </a:cubicBezTo>
                  <a:cubicBezTo>
                    <a:pt x="127872" y="162943"/>
                    <a:pt x="127872" y="162943"/>
                    <a:pt x="120586" y="133584"/>
                  </a:cubicBezTo>
                  <a:cubicBezTo>
                    <a:pt x="114758" y="118904"/>
                    <a:pt x="110386" y="110096"/>
                    <a:pt x="100186" y="95417"/>
                  </a:cubicBezTo>
                  <a:cubicBezTo>
                    <a:pt x="91444" y="83673"/>
                    <a:pt x="88529" y="71930"/>
                    <a:pt x="88529" y="57250"/>
                  </a:cubicBezTo>
                  <a:cubicBezTo>
                    <a:pt x="88529" y="24955"/>
                    <a:pt x="119129" y="0"/>
                    <a:pt x="155558" y="0"/>
                  </a:cubicBezTo>
                  <a:close/>
                </a:path>
              </a:pathLst>
            </a:custGeom>
            <a:solidFill>
              <a:schemeClr val="accent1"/>
            </a:solidFill>
            <a:ln>
              <a:noFill/>
            </a:ln>
          </p:spPr>
          <p:txBody>
            <a:bodyPr vert="horz" wrap="square" lIns="31402" tIns="15701" rIns="31402" bIns="15701" numCol="1" anchor="t" anchorCtr="0" compatLnSpc="1">
              <a:noAutofit/>
            </a:bodyPr>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3"/>
            <p:cNvSpPr/>
            <p:nvPr/>
          </p:nvSpPr>
          <p:spPr bwMode="auto">
            <a:xfrm>
              <a:off x="4626382" y="2815192"/>
              <a:ext cx="1541665" cy="1253315"/>
            </a:xfrm>
            <a:custGeom>
              <a:avLst/>
              <a:gdLst>
                <a:gd name="connsiteX0" fmla="*/ 1113667 w 1541665"/>
                <a:gd name="connsiteY0" fmla="*/ 0 h 1253315"/>
                <a:gd name="connsiteX1" fmla="*/ 1179758 w 1541665"/>
                <a:gd name="connsiteY1" fmla="*/ 52768 h 1253315"/>
                <a:gd name="connsiteX2" fmla="*/ 1168008 w 1541665"/>
                <a:gd name="connsiteY2" fmla="*/ 95275 h 1253315"/>
                <a:gd name="connsiteX3" fmla="*/ 1145978 w 1541665"/>
                <a:gd name="connsiteY3" fmla="*/ 136317 h 1253315"/>
                <a:gd name="connsiteX4" fmla="*/ 1140103 w 1541665"/>
                <a:gd name="connsiteY4" fmla="*/ 162701 h 1253315"/>
                <a:gd name="connsiteX5" fmla="*/ 1139119 w 1541665"/>
                <a:gd name="connsiteY5" fmla="*/ 288392 h 1253315"/>
                <a:gd name="connsiteX6" fmla="*/ 1138922 w 1541665"/>
                <a:gd name="connsiteY6" fmla="*/ 313644 h 1253315"/>
                <a:gd name="connsiteX7" fmla="*/ 1147451 w 1541665"/>
                <a:gd name="connsiteY7" fmla="*/ 313644 h 1253315"/>
                <a:gd name="connsiteX8" fmla="*/ 1541665 w 1541665"/>
                <a:gd name="connsiteY8" fmla="*/ 313644 h 1253315"/>
                <a:gd name="connsiteX9" fmla="*/ 1306968 w 1541665"/>
                <a:gd name="connsiteY9" fmla="*/ 406231 h 1253315"/>
                <a:gd name="connsiteX10" fmla="*/ 1292300 w 1541665"/>
                <a:gd name="connsiteY10" fmla="*/ 438562 h 1253315"/>
                <a:gd name="connsiteX11" fmla="*/ 1268830 w 1541665"/>
                <a:gd name="connsiteY11" fmla="*/ 512044 h 1253315"/>
                <a:gd name="connsiteX12" fmla="*/ 1301101 w 1541665"/>
                <a:gd name="connsiteY12" fmla="*/ 606100 h 1253315"/>
                <a:gd name="connsiteX13" fmla="*/ 1251228 w 1541665"/>
                <a:gd name="connsiteY13" fmla="*/ 700156 h 1253315"/>
                <a:gd name="connsiteX14" fmla="*/ 1276164 w 1541665"/>
                <a:gd name="connsiteY14" fmla="*/ 779515 h 1253315"/>
                <a:gd name="connsiteX15" fmla="*/ 1195487 w 1541665"/>
                <a:gd name="connsiteY15" fmla="*/ 850057 h 1253315"/>
                <a:gd name="connsiteX16" fmla="*/ 1194020 w 1541665"/>
                <a:gd name="connsiteY16" fmla="*/ 948522 h 1253315"/>
                <a:gd name="connsiteX17" fmla="*/ 1135346 w 1541665"/>
                <a:gd name="connsiteY17" fmla="*/ 948522 h 1253315"/>
                <a:gd name="connsiteX18" fmla="*/ 374753 w 1541665"/>
                <a:gd name="connsiteY18" fmla="*/ 948522 h 1253315"/>
                <a:gd name="connsiteX19" fmla="*/ 300344 w 1541665"/>
                <a:gd name="connsiteY19" fmla="*/ 948522 h 1253315"/>
                <a:gd name="connsiteX20" fmla="*/ 300344 w 1541665"/>
                <a:gd name="connsiteY20" fmla="*/ 962197 h 1253315"/>
                <a:gd name="connsiteX21" fmla="*/ 300344 w 1541665"/>
                <a:gd name="connsiteY21" fmla="*/ 1090671 h 1253315"/>
                <a:gd name="connsiteX22" fmla="*/ 307688 w 1541665"/>
                <a:gd name="connsiteY22" fmla="*/ 1119976 h 1253315"/>
                <a:gd name="connsiteX23" fmla="*/ 329718 w 1541665"/>
                <a:gd name="connsiteY23" fmla="*/ 1158073 h 1253315"/>
                <a:gd name="connsiteX24" fmla="*/ 339999 w 1541665"/>
                <a:gd name="connsiteY24" fmla="*/ 1196170 h 1253315"/>
                <a:gd name="connsiteX25" fmla="*/ 273908 w 1541665"/>
                <a:gd name="connsiteY25" fmla="*/ 1253315 h 1253315"/>
                <a:gd name="connsiteX26" fmla="*/ 207818 w 1541665"/>
                <a:gd name="connsiteY26" fmla="*/ 1200566 h 1253315"/>
                <a:gd name="connsiteX27" fmla="*/ 218098 w 1541665"/>
                <a:gd name="connsiteY27" fmla="*/ 1158073 h 1253315"/>
                <a:gd name="connsiteX28" fmla="*/ 240129 w 1541665"/>
                <a:gd name="connsiteY28" fmla="*/ 1117046 h 1253315"/>
                <a:gd name="connsiteX29" fmla="*/ 247472 w 1541665"/>
                <a:gd name="connsiteY29" fmla="*/ 1090671 h 1253315"/>
                <a:gd name="connsiteX30" fmla="*/ 247472 w 1541665"/>
                <a:gd name="connsiteY30" fmla="*/ 976804 h 1253315"/>
                <a:gd name="connsiteX31" fmla="*/ 247472 w 1541665"/>
                <a:gd name="connsiteY31" fmla="*/ 948522 h 1253315"/>
                <a:gd name="connsiteX32" fmla="*/ 199850 w 1541665"/>
                <a:gd name="connsiteY32" fmla="*/ 948522 h 1253315"/>
                <a:gd name="connsiteX33" fmla="*/ 0 w 1541665"/>
                <a:gd name="connsiteY33" fmla="*/ 948522 h 1253315"/>
                <a:gd name="connsiteX34" fmla="*/ 0 w 1541665"/>
                <a:gd name="connsiteY34" fmla="*/ 313644 h 1253315"/>
                <a:gd name="connsiteX35" fmla="*/ 274384 w 1541665"/>
                <a:gd name="connsiteY35" fmla="*/ 313644 h 1253315"/>
                <a:gd name="connsiteX36" fmla="*/ 295939 w 1541665"/>
                <a:gd name="connsiteY36" fmla="*/ 313644 h 1253315"/>
                <a:gd name="connsiteX37" fmla="*/ 376383 w 1541665"/>
                <a:gd name="connsiteY37" fmla="*/ 313644 h 1253315"/>
                <a:gd name="connsiteX38" fmla="*/ 978449 w 1541665"/>
                <a:gd name="connsiteY38" fmla="*/ 313644 h 1253315"/>
                <a:gd name="connsiteX39" fmla="*/ 1085762 w 1541665"/>
                <a:gd name="connsiteY39" fmla="*/ 313644 h 1253315"/>
                <a:gd name="connsiteX40" fmla="*/ 1085762 w 1541665"/>
                <a:gd name="connsiteY40" fmla="*/ 304515 h 1253315"/>
                <a:gd name="connsiteX41" fmla="*/ 1085762 w 1541665"/>
                <a:gd name="connsiteY41" fmla="*/ 162701 h 1253315"/>
                <a:gd name="connsiteX42" fmla="*/ 1078419 w 1541665"/>
                <a:gd name="connsiteY42" fmla="*/ 133386 h 1253315"/>
                <a:gd name="connsiteX43" fmla="*/ 1056389 w 1541665"/>
                <a:gd name="connsiteY43" fmla="*/ 95275 h 1253315"/>
                <a:gd name="connsiteX44" fmla="*/ 1046108 w 1541665"/>
                <a:gd name="connsiteY44" fmla="*/ 57165 h 1253315"/>
                <a:gd name="connsiteX45" fmla="*/ 1113667 w 1541665"/>
                <a:gd name="connsiteY45" fmla="*/ 0 h 125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41665" h="1253315">
                  <a:moveTo>
                    <a:pt x="1113667" y="0"/>
                  </a:moveTo>
                  <a:cubicBezTo>
                    <a:pt x="1147447" y="0"/>
                    <a:pt x="1176820" y="23452"/>
                    <a:pt x="1179758" y="52768"/>
                  </a:cubicBezTo>
                  <a:cubicBezTo>
                    <a:pt x="1181226" y="68891"/>
                    <a:pt x="1178289" y="83549"/>
                    <a:pt x="1168008" y="95275"/>
                  </a:cubicBezTo>
                  <a:cubicBezTo>
                    <a:pt x="1156259" y="111399"/>
                    <a:pt x="1151853" y="120194"/>
                    <a:pt x="1145978" y="136317"/>
                  </a:cubicBezTo>
                  <a:lnTo>
                    <a:pt x="1140103" y="162701"/>
                  </a:lnTo>
                  <a:cubicBezTo>
                    <a:pt x="1140103" y="162701"/>
                    <a:pt x="1140103" y="162701"/>
                    <a:pt x="1139119" y="288392"/>
                  </a:cubicBezTo>
                  <a:lnTo>
                    <a:pt x="1138922" y="313644"/>
                  </a:lnTo>
                  <a:lnTo>
                    <a:pt x="1147451" y="313644"/>
                  </a:lnTo>
                  <a:cubicBezTo>
                    <a:pt x="1266153" y="313644"/>
                    <a:pt x="1397134" y="313644"/>
                    <a:pt x="1541665" y="313644"/>
                  </a:cubicBezTo>
                  <a:cubicBezTo>
                    <a:pt x="1541665" y="313644"/>
                    <a:pt x="1541665" y="313644"/>
                    <a:pt x="1306968" y="406231"/>
                  </a:cubicBezTo>
                  <a:cubicBezTo>
                    <a:pt x="1306968" y="406231"/>
                    <a:pt x="1306968" y="406231"/>
                    <a:pt x="1292300" y="438562"/>
                  </a:cubicBezTo>
                  <a:cubicBezTo>
                    <a:pt x="1292300" y="438562"/>
                    <a:pt x="1292300" y="438562"/>
                    <a:pt x="1268830" y="512044"/>
                  </a:cubicBezTo>
                  <a:cubicBezTo>
                    <a:pt x="1268830" y="512044"/>
                    <a:pt x="1290833" y="586994"/>
                    <a:pt x="1301101" y="606100"/>
                  </a:cubicBezTo>
                  <a:cubicBezTo>
                    <a:pt x="1324571" y="654597"/>
                    <a:pt x="1251228" y="700156"/>
                    <a:pt x="1251228" y="700156"/>
                  </a:cubicBezTo>
                  <a:cubicBezTo>
                    <a:pt x="1251228" y="700156"/>
                    <a:pt x="1301101" y="723670"/>
                    <a:pt x="1276164" y="779515"/>
                  </a:cubicBezTo>
                  <a:cubicBezTo>
                    <a:pt x="1264430" y="803029"/>
                    <a:pt x="1195487" y="850057"/>
                    <a:pt x="1195487" y="850057"/>
                  </a:cubicBezTo>
                  <a:cubicBezTo>
                    <a:pt x="1195487" y="850057"/>
                    <a:pt x="1195487" y="850057"/>
                    <a:pt x="1194020" y="948522"/>
                  </a:cubicBezTo>
                  <a:cubicBezTo>
                    <a:pt x="1194020" y="948522"/>
                    <a:pt x="1194020" y="948522"/>
                    <a:pt x="1135346" y="948522"/>
                  </a:cubicBezTo>
                  <a:cubicBezTo>
                    <a:pt x="1135346" y="948522"/>
                    <a:pt x="1135346" y="948522"/>
                    <a:pt x="374753" y="948522"/>
                  </a:cubicBezTo>
                  <a:lnTo>
                    <a:pt x="300344" y="948522"/>
                  </a:lnTo>
                  <a:lnTo>
                    <a:pt x="300344" y="962197"/>
                  </a:lnTo>
                  <a:cubicBezTo>
                    <a:pt x="300344" y="987095"/>
                    <a:pt x="300344" y="1026932"/>
                    <a:pt x="300344" y="1090671"/>
                  </a:cubicBezTo>
                  <a:cubicBezTo>
                    <a:pt x="300344" y="1090671"/>
                    <a:pt x="300344" y="1090671"/>
                    <a:pt x="307688" y="1119976"/>
                  </a:cubicBezTo>
                  <a:cubicBezTo>
                    <a:pt x="313562" y="1134629"/>
                    <a:pt x="317968" y="1143420"/>
                    <a:pt x="329718" y="1158073"/>
                  </a:cubicBezTo>
                  <a:cubicBezTo>
                    <a:pt x="338530" y="1169795"/>
                    <a:pt x="341467" y="1181517"/>
                    <a:pt x="339999" y="1196170"/>
                  </a:cubicBezTo>
                  <a:cubicBezTo>
                    <a:pt x="339999" y="1228406"/>
                    <a:pt x="310625" y="1253315"/>
                    <a:pt x="273908" y="1253315"/>
                  </a:cubicBezTo>
                  <a:cubicBezTo>
                    <a:pt x="238660" y="1253315"/>
                    <a:pt x="209286" y="1229871"/>
                    <a:pt x="207818" y="1200566"/>
                  </a:cubicBezTo>
                  <a:cubicBezTo>
                    <a:pt x="204880" y="1182982"/>
                    <a:pt x="209286" y="1169795"/>
                    <a:pt x="218098" y="1158073"/>
                  </a:cubicBezTo>
                  <a:cubicBezTo>
                    <a:pt x="229848" y="1141955"/>
                    <a:pt x="234254" y="1133163"/>
                    <a:pt x="240129" y="1117046"/>
                  </a:cubicBezTo>
                  <a:lnTo>
                    <a:pt x="247472" y="1090671"/>
                  </a:lnTo>
                  <a:cubicBezTo>
                    <a:pt x="247472" y="1090671"/>
                    <a:pt x="247472" y="1090671"/>
                    <a:pt x="247472" y="976804"/>
                  </a:cubicBezTo>
                  <a:lnTo>
                    <a:pt x="247472" y="948522"/>
                  </a:lnTo>
                  <a:lnTo>
                    <a:pt x="199850" y="948522"/>
                  </a:lnTo>
                  <a:cubicBezTo>
                    <a:pt x="137484" y="948522"/>
                    <a:pt x="70959" y="948522"/>
                    <a:pt x="0" y="948522"/>
                  </a:cubicBezTo>
                  <a:cubicBezTo>
                    <a:pt x="0" y="948522"/>
                    <a:pt x="0" y="948522"/>
                    <a:pt x="0" y="313644"/>
                  </a:cubicBezTo>
                  <a:cubicBezTo>
                    <a:pt x="0" y="313644"/>
                    <a:pt x="0" y="313644"/>
                    <a:pt x="274384" y="313644"/>
                  </a:cubicBezTo>
                  <a:lnTo>
                    <a:pt x="295939" y="313644"/>
                  </a:lnTo>
                  <a:lnTo>
                    <a:pt x="376383" y="313644"/>
                  </a:lnTo>
                  <a:cubicBezTo>
                    <a:pt x="517527" y="313644"/>
                    <a:pt x="711599" y="313644"/>
                    <a:pt x="978449" y="313644"/>
                  </a:cubicBezTo>
                  <a:lnTo>
                    <a:pt x="1085762" y="313644"/>
                  </a:lnTo>
                  <a:lnTo>
                    <a:pt x="1085762" y="304515"/>
                  </a:lnTo>
                  <a:cubicBezTo>
                    <a:pt x="1085762" y="277032"/>
                    <a:pt x="1085762" y="233059"/>
                    <a:pt x="1085762" y="162701"/>
                  </a:cubicBezTo>
                  <a:cubicBezTo>
                    <a:pt x="1085762" y="162701"/>
                    <a:pt x="1085762" y="162701"/>
                    <a:pt x="1078419" y="133386"/>
                  </a:cubicBezTo>
                  <a:cubicBezTo>
                    <a:pt x="1072544" y="118728"/>
                    <a:pt x="1068138" y="109933"/>
                    <a:pt x="1056389" y="95275"/>
                  </a:cubicBezTo>
                  <a:cubicBezTo>
                    <a:pt x="1049045" y="83549"/>
                    <a:pt x="1044639" y="71823"/>
                    <a:pt x="1046108" y="57165"/>
                  </a:cubicBezTo>
                  <a:cubicBezTo>
                    <a:pt x="1046108" y="24918"/>
                    <a:pt x="1076950" y="0"/>
                    <a:pt x="1113667" y="0"/>
                  </a:cubicBezTo>
                  <a:close/>
                </a:path>
              </a:pathLst>
            </a:custGeom>
            <a:solidFill>
              <a:schemeClr val="accent1"/>
            </a:solidFill>
            <a:ln>
              <a:noFill/>
            </a:ln>
          </p:spPr>
          <p:txBody>
            <a:bodyPr vert="horz" wrap="square" lIns="31402" tIns="15701" rIns="31402" bIns="15701" numCol="1" anchor="t" anchorCtr="0" compatLnSpc="1">
              <a:noAutofit/>
            </a:bodyPr>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38"/>
            <p:cNvSpPr/>
            <p:nvPr/>
          </p:nvSpPr>
          <p:spPr bwMode="auto">
            <a:xfrm>
              <a:off x="3295921" y="1646612"/>
              <a:ext cx="658907" cy="633614"/>
            </a:xfrm>
            <a:custGeom>
              <a:avLst/>
              <a:gdLst>
                <a:gd name="T0" fmla="*/ 449 w 449"/>
                <a:gd name="T1" fmla="*/ 0 h 432"/>
                <a:gd name="T2" fmla="*/ 159 w 449"/>
                <a:gd name="T3" fmla="*/ 0 h 432"/>
                <a:gd name="T4" fmla="*/ 99 w 449"/>
                <a:gd name="T5" fmla="*/ 103 h 432"/>
                <a:gd name="T6" fmla="*/ 0 w 449"/>
                <a:gd name="T7" fmla="*/ 432 h 432"/>
                <a:gd name="T8" fmla="*/ 271 w 449"/>
                <a:gd name="T9" fmla="*/ 432 h 432"/>
                <a:gd name="T10" fmla="*/ 271 w 449"/>
                <a:gd name="T11" fmla="*/ 391 h 432"/>
                <a:gd name="T12" fmla="*/ 268 w 449"/>
                <a:gd name="T13" fmla="*/ 378 h 432"/>
                <a:gd name="T14" fmla="*/ 255 w 449"/>
                <a:gd name="T15" fmla="*/ 355 h 432"/>
                <a:gd name="T16" fmla="*/ 244 w 449"/>
                <a:gd name="T17" fmla="*/ 316 h 432"/>
                <a:gd name="T18" fmla="*/ 245 w 449"/>
                <a:gd name="T19" fmla="*/ 315 h 432"/>
                <a:gd name="T20" fmla="*/ 245 w 449"/>
                <a:gd name="T21" fmla="*/ 314 h 432"/>
                <a:gd name="T22" fmla="*/ 245 w 449"/>
                <a:gd name="T23" fmla="*/ 314 h 432"/>
                <a:gd name="T24" fmla="*/ 311 w 449"/>
                <a:gd name="T25" fmla="*/ 261 h 432"/>
                <a:gd name="T26" fmla="*/ 379 w 449"/>
                <a:gd name="T27" fmla="*/ 319 h 432"/>
                <a:gd name="T28" fmla="*/ 378 w 449"/>
                <a:gd name="T29" fmla="*/ 319 h 432"/>
                <a:gd name="T30" fmla="*/ 368 w 449"/>
                <a:gd name="T31" fmla="*/ 355 h 432"/>
                <a:gd name="T32" fmla="*/ 356 w 449"/>
                <a:gd name="T33" fmla="*/ 376 h 432"/>
                <a:gd name="T34" fmla="*/ 352 w 449"/>
                <a:gd name="T35" fmla="*/ 391 h 432"/>
                <a:gd name="T36" fmla="*/ 352 w 449"/>
                <a:gd name="T37" fmla="*/ 391 h 432"/>
                <a:gd name="T38" fmla="*/ 352 w 449"/>
                <a:gd name="T39" fmla="*/ 432 h 432"/>
                <a:gd name="T40" fmla="*/ 449 w 449"/>
                <a:gd name="T41" fmla="*/ 432 h 432"/>
                <a:gd name="T42" fmla="*/ 449 w 449"/>
                <a:gd name="T43"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9" h="432">
                  <a:moveTo>
                    <a:pt x="449" y="0"/>
                  </a:moveTo>
                  <a:cubicBezTo>
                    <a:pt x="159" y="0"/>
                    <a:pt x="159" y="0"/>
                    <a:pt x="159" y="0"/>
                  </a:cubicBezTo>
                  <a:cubicBezTo>
                    <a:pt x="135" y="35"/>
                    <a:pt x="115" y="70"/>
                    <a:pt x="99" y="103"/>
                  </a:cubicBezTo>
                  <a:cubicBezTo>
                    <a:pt x="54" y="195"/>
                    <a:pt x="15" y="308"/>
                    <a:pt x="0" y="432"/>
                  </a:cubicBezTo>
                  <a:cubicBezTo>
                    <a:pt x="271" y="432"/>
                    <a:pt x="271" y="432"/>
                    <a:pt x="271" y="432"/>
                  </a:cubicBezTo>
                  <a:cubicBezTo>
                    <a:pt x="271" y="391"/>
                    <a:pt x="271" y="391"/>
                    <a:pt x="271" y="391"/>
                  </a:cubicBezTo>
                  <a:cubicBezTo>
                    <a:pt x="268" y="378"/>
                    <a:pt x="268" y="378"/>
                    <a:pt x="268" y="378"/>
                  </a:cubicBezTo>
                  <a:cubicBezTo>
                    <a:pt x="264" y="369"/>
                    <a:pt x="262" y="365"/>
                    <a:pt x="255" y="355"/>
                  </a:cubicBezTo>
                  <a:cubicBezTo>
                    <a:pt x="246" y="344"/>
                    <a:pt x="243" y="331"/>
                    <a:pt x="244" y="316"/>
                  </a:cubicBezTo>
                  <a:cubicBezTo>
                    <a:pt x="244" y="316"/>
                    <a:pt x="245" y="315"/>
                    <a:pt x="245" y="315"/>
                  </a:cubicBezTo>
                  <a:cubicBezTo>
                    <a:pt x="245" y="314"/>
                    <a:pt x="245" y="314"/>
                    <a:pt x="245" y="314"/>
                  </a:cubicBezTo>
                  <a:cubicBezTo>
                    <a:pt x="245" y="314"/>
                    <a:pt x="245" y="314"/>
                    <a:pt x="245" y="314"/>
                  </a:cubicBezTo>
                  <a:cubicBezTo>
                    <a:pt x="247" y="284"/>
                    <a:pt x="276" y="261"/>
                    <a:pt x="311" y="261"/>
                  </a:cubicBezTo>
                  <a:cubicBezTo>
                    <a:pt x="348" y="261"/>
                    <a:pt x="379" y="287"/>
                    <a:pt x="379" y="319"/>
                  </a:cubicBezTo>
                  <a:cubicBezTo>
                    <a:pt x="378" y="319"/>
                    <a:pt x="378" y="319"/>
                    <a:pt x="378" y="319"/>
                  </a:cubicBezTo>
                  <a:cubicBezTo>
                    <a:pt x="379" y="332"/>
                    <a:pt x="376" y="344"/>
                    <a:pt x="368" y="355"/>
                  </a:cubicBezTo>
                  <a:cubicBezTo>
                    <a:pt x="361" y="364"/>
                    <a:pt x="359" y="368"/>
                    <a:pt x="356" y="376"/>
                  </a:cubicBezTo>
                  <a:cubicBezTo>
                    <a:pt x="352" y="391"/>
                    <a:pt x="352" y="391"/>
                    <a:pt x="352" y="391"/>
                  </a:cubicBezTo>
                  <a:cubicBezTo>
                    <a:pt x="352" y="391"/>
                    <a:pt x="352" y="391"/>
                    <a:pt x="352" y="391"/>
                  </a:cubicBezTo>
                  <a:cubicBezTo>
                    <a:pt x="352" y="432"/>
                    <a:pt x="352" y="432"/>
                    <a:pt x="352" y="432"/>
                  </a:cubicBezTo>
                  <a:cubicBezTo>
                    <a:pt x="449" y="432"/>
                    <a:pt x="449" y="432"/>
                    <a:pt x="449" y="432"/>
                  </a:cubicBezTo>
                  <a:lnTo>
                    <a:pt x="449" y="0"/>
                  </a:lnTo>
                  <a:close/>
                </a:path>
              </a:pathLst>
            </a:custGeom>
            <a:solidFill>
              <a:schemeClr val="accent3"/>
            </a:solidFill>
            <a:ln>
              <a:noFill/>
            </a:ln>
          </p:spPr>
          <p:txBody>
            <a:bodyPr vert="horz" wrap="square" lIns="31402" tIns="15701" rIns="31402" bIns="15701" numCol="1" anchor="t" anchorCtr="0" compatLnSpc="1"/>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55"/>
            <p:cNvSpPr/>
            <p:nvPr/>
          </p:nvSpPr>
          <p:spPr bwMode="auto">
            <a:xfrm>
              <a:off x="4063592" y="1312731"/>
              <a:ext cx="1054757" cy="967494"/>
            </a:xfrm>
            <a:custGeom>
              <a:avLst/>
              <a:gdLst>
                <a:gd name="connsiteX0" fmla="*/ 0 w 1054757"/>
                <a:gd name="connsiteY0" fmla="*/ 333881 h 967494"/>
                <a:gd name="connsiteX1" fmla="*/ 2060 w 1054757"/>
                <a:gd name="connsiteY1" fmla="*/ 333881 h 967494"/>
                <a:gd name="connsiteX2" fmla="*/ 16481 w 1054757"/>
                <a:gd name="connsiteY2" fmla="*/ 333881 h 967494"/>
                <a:gd name="connsiteX3" fmla="*/ 55622 w 1054757"/>
                <a:gd name="connsiteY3" fmla="*/ 333881 h 967494"/>
                <a:gd name="connsiteX4" fmla="*/ 131845 w 1054757"/>
                <a:gd name="connsiteY4" fmla="*/ 333881 h 967494"/>
                <a:gd name="connsiteX5" fmla="*/ 187724 w 1054757"/>
                <a:gd name="connsiteY5" fmla="*/ 333881 h 967494"/>
                <a:gd name="connsiteX6" fmla="*/ 257509 w 1054757"/>
                <a:gd name="connsiteY6" fmla="*/ 333881 h 967494"/>
                <a:gd name="connsiteX7" fmla="*/ 342745 w 1054757"/>
                <a:gd name="connsiteY7" fmla="*/ 333881 h 967494"/>
                <a:gd name="connsiteX8" fmla="*/ 444976 w 1054757"/>
                <a:gd name="connsiteY8" fmla="*/ 333881 h 967494"/>
                <a:gd name="connsiteX9" fmla="*/ 565747 w 1054757"/>
                <a:gd name="connsiteY9" fmla="*/ 333881 h 967494"/>
                <a:gd name="connsiteX10" fmla="*/ 706605 w 1054757"/>
                <a:gd name="connsiteY10" fmla="*/ 333881 h 967494"/>
                <a:gd name="connsiteX11" fmla="*/ 869093 w 1054757"/>
                <a:gd name="connsiteY11" fmla="*/ 333881 h 967494"/>
                <a:gd name="connsiteX12" fmla="*/ 902994 w 1054757"/>
                <a:gd name="connsiteY12" fmla="*/ 333881 h 967494"/>
                <a:gd name="connsiteX13" fmla="*/ 1054757 w 1054757"/>
                <a:gd name="connsiteY13" fmla="*/ 333881 h 967494"/>
                <a:gd name="connsiteX14" fmla="*/ 1054757 w 1054757"/>
                <a:gd name="connsiteY14" fmla="*/ 967494 h 967494"/>
                <a:gd name="connsiteX15" fmla="*/ 934465 w 1054757"/>
                <a:gd name="connsiteY15" fmla="*/ 967494 h 967494"/>
                <a:gd name="connsiteX16" fmla="*/ 934465 w 1054757"/>
                <a:gd name="connsiteY16" fmla="*/ 905893 h 967494"/>
                <a:gd name="connsiteX17" fmla="*/ 935932 w 1054757"/>
                <a:gd name="connsiteY17" fmla="*/ 905893 h 967494"/>
                <a:gd name="connsiteX18" fmla="*/ 940333 w 1054757"/>
                <a:gd name="connsiteY18" fmla="*/ 883892 h 967494"/>
                <a:gd name="connsiteX19" fmla="*/ 957937 w 1054757"/>
                <a:gd name="connsiteY19" fmla="*/ 853092 h 967494"/>
                <a:gd name="connsiteX20" fmla="*/ 974073 w 1054757"/>
                <a:gd name="connsiteY20" fmla="*/ 800291 h 967494"/>
                <a:gd name="connsiteX21" fmla="*/ 875786 w 1054757"/>
                <a:gd name="connsiteY21" fmla="*/ 715222 h 967494"/>
                <a:gd name="connsiteX22" fmla="*/ 777498 w 1054757"/>
                <a:gd name="connsiteY22" fmla="*/ 792957 h 967494"/>
                <a:gd name="connsiteX23" fmla="*/ 777498 w 1054757"/>
                <a:gd name="connsiteY23" fmla="*/ 794424 h 967494"/>
                <a:gd name="connsiteX24" fmla="*/ 777498 w 1054757"/>
                <a:gd name="connsiteY24" fmla="*/ 795891 h 967494"/>
                <a:gd name="connsiteX25" fmla="*/ 793635 w 1054757"/>
                <a:gd name="connsiteY25" fmla="*/ 853092 h 967494"/>
                <a:gd name="connsiteX26" fmla="*/ 811239 w 1054757"/>
                <a:gd name="connsiteY26" fmla="*/ 886826 h 967494"/>
                <a:gd name="connsiteX27" fmla="*/ 817107 w 1054757"/>
                <a:gd name="connsiteY27" fmla="*/ 905893 h 967494"/>
                <a:gd name="connsiteX28" fmla="*/ 817107 w 1054757"/>
                <a:gd name="connsiteY28" fmla="*/ 967494 h 967494"/>
                <a:gd name="connsiteX29" fmla="*/ 551587 w 1054757"/>
                <a:gd name="connsiteY29" fmla="*/ 967494 h 967494"/>
                <a:gd name="connsiteX30" fmla="*/ 547614 w 1054757"/>
                <a:gd name="connsiteY30" fmla="*/ 967494 h 967494"/>
                <a:gd name="connsiteX31" fmla="*/ 472390 w 1054757"/>
                <a:gd name="connsiteY31" fmla="*/ 967494 h 967494"/>
                <a:gd name="connsiteX32" fmla="*/ 378830 w 1054757"/>
                <a:gd name="connsiteY32" fmla="*/ 967494 h 967494"/>
                <a:gd name="connsiteX33" fmla="*/ 269709 w 1054757"/>
                <a:gd name="connsiteY33" fmla="*/ 967494 h 967494"/>
                <a:gd name="connsiteX34" fmla="*/ 143832 w 1054757"/>
                <a:gd name="connsiteY34" fmla="*/ 967494 h 967494"/>
                <a:gd name="connsiteX35" fmla="*/ 0 w 1054757"/>
                <a:gd name="connsiteY35" fmla="*/ 967494 h 967494"/>
                <a:gd name="connsiteX36" fmla="*/ 0 w 1054757"/>
                <a:gd name="connsiteY36" fmla="*/ 966257 h 967494"/>
                <a:gd name="connsiteX37" fmla="*/ 0 w 1054757"/>
                <a:gd name="connsiteY37" fmla="*/ 957594 h 967494"/>
                <a:gd name="connsiteX38" fmla="*/ 0 w 1054757"/>
                <a:gd name="connsiteY38" fmla="*/ 934081 h 967494"/>
                <a:gd name="connsiteX39" fmla="*/ 0 w 1054757"/>
                <a:gd name="connsiteY39" fmla="*/ 888292 h 967494"/>
                <a:gd name="connsiteX40" fmla="*/ 0 w 1054757"/>
                <a:gd name="connsiteY40" fmla="*/ 854725 h 967494"/>
                <a:gd name="connsiteX41" fmla="*/ 0 w 1054757"/>
                <a:gd name="connsiteY41" fmla="*/ 812803 h 967494"/>
                <a:gd name="connsiteX42" fmla="*/ 0 w 1054757"/>
                <a:gd name="connsiteY42" fmla="*/ 761601 h 967494"/>
                <a:gd name="connsiteX43" fmla="*/ 0 w 1054757"/>
                <a:gd name="connsiteY43" fmla="*/ 700189 h 967494"/>
                <a:gd name="connsiteX44" fmla="*/ 0 w 1054757"/>
                <a:gd name="connsiteY44" fmla="*/ 627639 h 967494"/>
                <a:gd name="connsiteX45" fmla="*/ 0 w 1054757"/>
                <a:gd name="connsiteY45" fmla="*/ 543023 h 967494"/>
                <a:gd name="connsiteX46" fmla="*/ 0 w 1054757"/>
                <a:gd name="connsiteY46" fmla="*/ 445413 h 967494"/>
                <a:gd name="connsiteX47" fmla="*/ 944096 w 1054757"/>
                <a:gd name="connsiteY47" fmla="*/ 0 h 967494"/>
                <a:gd name="connsiteX48" fmla="*/ 1010286 w 1054757"/>
                <a:gd name="connsiteY48" fmla="*/ 54421 h 967494"/>
                <a:gd name="connsiteX49" fmla="*/ 999990 w 1054757"/>
                <a:gd name="connsiteY49" fmla="*/ 97075 h 967494"/>
                <a:gd name="connsiteX50" fmla="*/ 976456 w 1054757"/>
                <a:gd name="connsiteY50" fmla="*/ 138259 h 967494"/>
                <a:gd name="connsiteX51" fmla="*/ 977926 w 1054757"/>
                <a:gd name="connsiteY51" fmla="*/ 138259 h 967494"/>
                <a:gd name="connsiteX52" fmla="*/ 970572 w 1054757"/>
                <a:gd name="connsiteY52" fmla="*/ 163263 h 967494"/>
                <a:gd name="connsiteX53" fmla="*/ 970572 w 1054757"/>
                <a:gd name="connsiteY53" fmla="*/ 333880 h 967494"/>
                <a:gd name="connsiteX54" fmla="*/ 917620 w 1054757"/>
                <a:gd name="connsiteY54" fmla="*/ 333880 h 967494"/>
                <a:gd name="connsiteX55" fmla="*/ 916149 w 1054757"/>
                <a:gd name="connsiteY55" fmla="*/ 163263 h 967494"/>
                <a:gd name="connsiteX56" fmla="*/ 908794 w 1054757"/>
                <a:gd name="connsiteY56" fmla="*/ 135317 h 967494"/>
                <a:gd name="connsiteX57" fmla="*/ 888201 w 1054757"/>
                <a:gd name="connsiteY57" fmla="*/ 97075 h 967494"/>
                <a:gd name="connsiteX58" fmla="*/ 876434 w 1054757"/>
                <a:gd name="connsiteY58" fmla="*/ 57363 h 967494"/>
                <a:gd name="connsiteX59" fmla="*/ 944096 w 1054757"/>
                <a:gd name="connsiteY59" fmla="*/ 0 h 9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757" h="967494">
                  <a:moveTo>
                    <a:pt x="0" y="333881"/>
                  </a:moveTo>
                  <a:lnTo>
                    <a:pt x="2060" y="333881"/>
                  </a:lnTo>
                  <a:lnTo>
                    <a:pt x="16481" y="333881"/>
                  </a:lnTo>
                  <a:lnTo>
                    <a:pt x="55622" y="333881"/>
                  </a:lnTo>
                  <a:lnTo>
                    <a:pt x="131845" y="333881"/>
                  </a:lnTo>
                  <a:lnTo>
                    <a:pt x="187724" y="333881"/>
                  </a:lnTo>
                  <a:lnTo>
                    <a:pt x="257509" y="333881"/>
                  </a:lnTo>
                  <a:lnTo>
                    <a:pt x="342745" y="333881"/>
                  </a:lnTo>
                  <a:lnTo>
                    <a:pt x="444976" y="333881"/>
                  </a:lnTo>
                  <a:lnTo>
                    <a:pt x="565747" y="333881"/>
                  </a:lnTo>
                  <a:lnTo>
                    <a:pt x="706605" y="333881"/>
                  </a:lnTo>
                  <a:lnTo>
                    <a:pt x="869093" y="333881"/>
                  </a:lnTo>
                  <a:lnTo>
                    <a:pt x="902994" y="333881"/>
                  </a:lnTo>
                  <a:lnTo>
                    <a:pt x="1054757" y="333881"/>
                  </a:lnTo>
                  <a:cubicBezTo>
                    <a:pt x="1054757" y="333881"/>
                    <a:pt x="1054757" y="333881"/>
                    <a:pt x="1054757" y="967494"/>
                  </a:cubicBezTo>
                  <a:cubicBezTo>
                    <a:pt x="1054757" y="967494"/>
                    <a:pt x="1054757" y="967494"/>
                    <a:pt x="934465" y="967494"/>
                  </a:cubicBezTo>
                  <a:cubicBezTo>
                    <a:pt x="934465" y="967494"/>
                    <a:pt x="934465" y="967494"/>
                    <a:pt x="934465" y="905893"/>
                  </a:cubicBezTo>
                  <a:cubicBezTo>
                    <a:pt x="934465" y="905893"/>
                    <a:pt x="934465" y="905893"/>
                    <a:pt x="935932" y="905893"/>
                  </a:cubicBezTo>
                  <a:cubicBezTo>
                    <a:pt x="935932" y="905893"/>
                    <a:pt x="935932" y="905893"/>
                    <a:pt x="940333" y="883892"/>
                  </a:cubicBezTo>
                  <a:cubicBezTo>
                    <a:pt x="944734" y="872159"/>
                    <a:pt x="949135" y="866292"/>
                    <a:pt x="957937" y="853092"/>
                  </a:cubicBezTo>
                  <a:cubicBezTo>
                    <a:pt x="969673" y="836958"/>
                    <a:pt x="975540" y="819358"/>
                    <a:pt x="974073" y="800291"/>
                  </a:cubicBezTo>
                  <a:cubicBezTo>
                    <a:pt x="974073" y="753356"/>
                    <a:pt x="930064" y="715222"/>
                    <a:pt x="875786" y="715222"/>
                  </a:cubicBezTo>
                  <a:cubicBezTo>
                    <a:pt x="824442" y="715222"/>
                    <a:pt x="781899" y="748956"/>
                    <a:pt x="777498" y="792957"/>
                  </a:cubicBezTo>
                  <a:cubicBezTo>
                    <a:pt x="777498" y="792957"/>
                    <a:pt x="777498" y="792957"/>
                    <a:pt x="777498" y="794424"/>
                  </a:cubicBezTo>
                  <a:cubicBezTo>
                    <a:pt x="777498" y="794424"/>
                    <a:pt x="777498" y="795891"/>
                    <a:pt x="777498" y="795891"/>
                  </a:cubicBezTo>
                  <a:cubicBezTo>
                    <a:pt x="776031" y="817891"/>
                    <a:pt x="780432" y="836958"/>
                    <a:pt x="793635" y="853092"/>
                  </a:cubicBezTo>
                  <a:cubicBezTo>
                    <a:pt x="803904" y="866292"/>
                    <a:pt x="806838" y="873626"/>
                    <a:pt x="811239" y="886826"/>
                  </a:cubicBezTo>
                  <a:cubicBezTo>
                    <a:pt x="811239" y="886826"/>
                    <a:pt x="811239" y="886826"/>
                    <a:pt x="817107" y="905893"/>
                  </a:cubicBezTo>
                  <a:cubicBezTo>
                    <a:pt x="817107" y="905893"/>
                    <a:pt x="817107" y="905893"/>
                    <a:pt x="817107" y="967494"/>
                  </a:cubicBezTo>
                  <a:cubicBezTo>
                    <a:pt x="817107" y="967494"/>
                    <a:pt x="817107" y="967494"/>
                    <a:pt x="551587" y="967494"/>
                  </a:cubicBezTo>
                  <a:lnTo>
                    <a:pt x="547614" y="967494"/>
                  </a:lnTo>
                  <a:lnTo>
                    <a:pt x="472390" y="967494"/>
                  </a:lnTo>
                  <a:lnTo>
                    <a:pt x="378830" y="967494"/>
                  </a:lnTo>
                  <a:lnTo>
                    <a:pt x="269709" y="967494"/>
                  </a:lnTo>
                  <a:lnTo>
                    <a:pt x="143832" y="967494"/>
                  </a:lnTo>
                  <a:lnTo>
                    <a:pt x="0" y="967494"/>
                  </a:lnTo>
                  <a:lnTo>
                    <a:pt x="0" y="966257"/>
                  </a:lnTo>
                  <a:lnTo>
                    <a:pt x="0" y="957594"/>
                  </a:lnTo>
                  <a:lnTo>
                    <a:pt x="0" y="934081"/>
                  </a:lnTo>
                  <a:lnTo>
                    <a:pt x="0" y="888292"/>
                  </a:lnTo>
                  <a:lnTo>
                    <a:pt x="0" y="854725"/>
                  </a:lnTo>
                  <a:lnTo>
                    <a:pt x="0" y="812803"/>
                  </a:lnTo>
                  <a:lnTo>
                    <a:pt x="0" y="761601"/>
                  </a:lnTo>
                  <a:lnTo>
                    <a:pt x="0" y="700189"/>
                  </a:lnTo>
                  <a:lnTo>
                    <a:pt x="0" y="627639"/>
                  </a:lnTo>
                  <a:lnTo>
                    <a:pt x="0" y="543023"/>
                  </a:lnTo>
                  <a:lnTo>
                    <a:pt x="0" y="445413"/>
                  </a:lnTo>
                  <a:close/>
                  <a:moveTo>
                    <a:pt x="944096" y="0"/>
                  </a:moveTo>
                  <a:cubicBezTo>
                    <a:pt x="979397" y="0"/>
                    <a:pt x="1007345" y="23533"/>
                    <a:pt x="1010286" y="54421"/>
                  </a:cubicBezTo>
                  <a:cubicBezTo>
                    <a:pt x="1011757" y="70600"/>
                    <a:pt x="1008815" y="83838"/>
                    <a:pt x="999990" y="97075"/>
                  </a:cubicBezTo>
                  <a:cubicBezTo>
                    <a:pt x="988223" y="111784"/>
                    <a:pt x="983810" y="120609"/>
                    <a:pt x="976456" y="138259"/>
                  </a:cubicBezTo>
                  <a:cubicBezTo>
                    <a:pt x="976456" y="138259"/>
                    <a:pt x="976456" y="138259"/>
                    <a:pt x="977926" y="138259"/>
                  </a:cubicBezTo>
                  <a:lnTo>
                    <a:pt x="970572" y="163263"/>
                  </a:lnTo>
                  <a:cubicBezTo>
                    <a:pt x="970572" y="163263"/>
                    <a:pt x="970572" y="163263"/>
                    <a:pt x="970572" y="333880"/>
                  </a:cubicBezTo>
                  <a:cubicBezTo>
                    <a:pt x="970572" y="333880"/>
                    <a:pt x="970572" y="333880"/>
                    <a:pt x="917620" y="333880"/>
                  </a:cubicBezTo>
                  <a:cubicBezTo>
                    <a:pt x="917620" y="333880"/>
                    <a:pt x="917620" y="333880"/>
                    <a:pt x="916149" y="163263"/>
                  </a:cubicBezTo>
                  <a:cubicBezTo>
                    <a:pt x="916149" y="163263"/>
                    <a:pt x="916149" y="163263"/>
                    <a:pt x="908794" y="135317"/>
                  </a:cubicBezTo>
                  <a:cubicBezTo>
                    <a:pt x="902910" y="119138"/>
                    <a:pt x="898498" y="111784"/>
                    <a:pt x="888201" y="97075"/>
                  </a:cubicBezTo>
                  <a:cubicBezTo>
                    <a:pt x="879376" y="85308"/>
                    <a:pt x="876434" y="72071"/>
                    <a:pt x="876434" y="57363"/>
                  </a:cubicBezTo>
                  <a:cubicBezTo>
                    <a:pt x="876434" y="26475"/>
                    <a:pt x="907323" y="0"/>
                    <a:pt x="944096" y="0"/>
                  </a:cubicBezTo>
                  <a:close/>
                </a:path>
              </a:pathLst>
            </a:custGeom>
            <a:solidFill>
              <a:schemeClr val="accent3"/>
            </a:solidFill>
            <a:ln>
              <a:noFill/>
            </a:ln>
          </p:spPr>
          <p:txBody>
            <a:bodyPr vert="horz" wrap="square" lIns="31402" tIns="15701" rIns="31402" bIns="15701" numCol="1" anchor="t" anchorCtr="0" compatLnSpc="1">
              <a:noAutofit/>
            </a:bodyPr>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56"/>
            <p:cNvSpPr/>
            <p:nvPr/>
          </p:nvSpPr>
          <p:spPr bwMode="auto">
            <a:xfrm>
              <a:off x="3285725" y="2056374"/>
              <a:ext cx="669102" cy="1259638"/>
            </a:xfrm>
            <a:custGeom>
              <a:avLst/>
              <a:gdLst>
                <a:gd name="connsiteX0" fmla="*/ 466016 w 669102"/>
                <a:gd name="connsiteY0" fmla="*/ 0 h 1259638"/>
                <a:gd name="connsiteX1" fmla="*/ 533575 w 669102"/>
                <a:gd name="connsiteY1" fmla="*/ 52814 h 1259638"/>
                <a:gd name="connsiteX2" fmla="*/ 532107 w 669102"/>
                <a:gd name="connsiteY2" fmla="*/ 52814 h 1259638"/>
                <a:gd name="connsiteX3" fmla="*/ 521826 w 669102"/>
                <a:gd name="connsiteY3" fmla="*/ 95358 h 1259638"/>
                <a:gd name="connsiteX4" fmla="*/ 499796 w 669102"/>
                <a:gd name="connsiteY4" fmla="*/ 136436 h 1259638"/>
                <a:gd name="connsiteX5" fmla="*/ 493921 w 669102"/>
                <a:gd name="connsiteY5" fmla="*/ 162843 h 1259638"/>
                <a:gd name="connsiteX6" fmla="*/ 492452 w 669102"/>
                <a:gd name="connsiteY6" fmla="*/ 330086 h 1259638"/>
                <a:gd name="connsiteX7" fmla="*/ 551551 w 669102"/>
                <a:gd name="connsiteY7" fmla="*/ 330086 h 1259638"/>
                <a:gd name="connsiteX8" fmla="*/ 669102 w 669102"/>
                <a:gd name="connsiteY8" fmla="*/ 330086 h 1259638"/>
                <a:gd name="connsiteX9" fmla="*/ 669102 w 669102"/>
                <a:gd name="connsiteY9" fmla="*/ 966229 h 1259638"/>
                <a:gd name="connsiteX10" fmla="*/ 573757 w 669102"/>
                <a:gd name="connsiteY10" fmla="*/ 966229 h 1259638"/>
                <a:gd name="connsiteX11" fmla="*/ 567273 w 669102"/>
                <a:gd name="connsiteY11" fmla="*/ 966229 h 1259638"/>
                <a:gd name="connsiteX12" fmla="*/ 567273 w 669102"/>
                <a:gd name="connsiteY12" fmla="*/ 1002174 h 1259638"/>
                <a:gd name="connsiteX13" fmla="*/ 567273 w 669102"/>
                <a:gd name="connsiteY13" fmla="*/ 1096493 h 1259638"/>
                <a:gd name="connsiteX14" fmla="*/ 574617 w 669102"/>
                <a:gd name="connsiteY14" fmla="*/ 1125888 h 1259638"/>
                <a:gd name="connsiteX15" fmla="*/ 596647 w 669102"/>
                <a:gd name="connsiteY15" fmla="*/ 1164102 h 1259638"/>
                <a:gd name="connsiteX16" fmla="*/ 606927 w 669102"/>
                <a:gd name="connsiteY16" fmla="*/ 1202317 h 1259638"/>
                <a:gd name="connsiteX17" fmla="*/ 539368 w 669102"/>
                <a:gd name="connsiteY17" fmla="*/ 1259638 h 1259638"/>
                <a:gd name="connsiteX18" fmla="*/ 473278 w 669102"/>
                <a:gd name="connsiteY18" fmla="*/ 1206726 h 1259638"/>
                <a:gd name="connsiteX19" fmla="*/ 485027 w 669102"/>
                <a:gd name="connsiteY19" fmla="*/ 1164102 h 1259638"/>
                <a:gd name="connsiteX20" fmla="*/ 507057 w 669102"/>
                <a:gd name="connsiteY20" fmla="*/ 1122949 h 1259638"/>
                <a:gd name="connsiteX21" fmla="*/ 512932 w 669102"/>
                <a:gd name="connsiteY21" fmla="*/ 1096493 h 1259638"/>
                <a:gd name="connsiteX22" fmla="*/ 512932 w 669102"/>
                <a:gd name="connsiteY22" fmla="*/ 987198 h 1259638"/>
                <a:gd name="connsiteX23" fmla="*/ 512932 w 669102"/>
                <a:gd name="connsiteY23" fmla="*/ 966229 h 1259638"/>
                <a:gd name="connsiteX24" fmla="*/ 495022 w 669102"/>
                <a:gd name="connsiteY24" fmla="*/ 966229 h 1259638"/>
                <a:gd name="connsiteX25" fmla="*/ 133389 w 669102"/>
                <a:gd name="connsiteY25" fmla="*/ 966229 h 1259638"/>
                <a:gd name="connsiteX26" fmla="*/ 1295 w 669102"/>
                <a:gd name="connsiteY26" fmla="*/ 330086 h 1259638"/>
                <a:gd name="connsiteX27" fmla="*/ 359491 w 669102"/>
                <a:gd name="connsiteY27" fmla="*/ 330086 h 1259638"/>
                <a:gd name="connsiteX28" fmla="*/ 439580 w 669102"/>
                <a:gd name="connsiteY28" fmla="*/ 330086 h 1259638"/>
                <a:gd name="connsiteX29" fmla="*/ 439580 w 669102"/>
                <a:gd name="connsiteY29" fmla="*/ 162843 h 1259638"/>
                <a:gd name="connsiteX30" fmla="*/ 432237 w 669102"/>
                <a:gd name="connsiteY30" fmla="*/ 133502 h 1259638"/>
                <a:gd name="connsiteX31" fmla="*/ 410207 w 669102"/>
                <a:gd name="connsiteY31" fmla="*/ 95358 h 1259638"/>
                <a:gd name="connsiteX32" fmla="*/ 399926 w 669102"/>
                <a:gd name="connsiteY32" fmla="*/ 57215 h 1259638"/>
                <a:gd name="connsiteX33" fmla="*/ 466016 w 669102"/>
                <a:gd name="connsiteY33" fmla="*/ 0 h 125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9102" h="1259638">
                  <a:moveTo>
                    <a:pt x="466016" y="0"/>
                  </a:moveTo>
                  <a:cubicBezTo>
                    <a:pt x="501265" y="0"/>
                    <a:pt x="530638" y="23473"/>
                    <a:pt x="533575" y="52814"/>
                  </a:cubicBezTo>
                  <a:cubicBezTo>
                    <a:pt x="533575" y="52814"/>
                    <a:pt x="533575" y="52814"/>
                    <a:pt x="532107" y="52814"/>
                  </a:cubicBezTo>
                  <a:cubicBezTo>
                    <a:pt x="535044" y="68951"/>
                    <a:pt x="532107" y="83622"/>
                    <a:pt x="521826" y="95358"/>
                  </a:cubicBezTo>
                  <a:cubicBezTo>
                    <a:pt x="510077" y="111496"/>
                    <a:pt x="505671" y="120298"/>
                    <a:pt x="499796" y="136436"/>
                  </a:cubicBezTo>
                  <a:lnTo>
                    <a:pt x="493921" y="162843"/>
                  </a:lnTo>
                  <a:cubicBezTo>
                    <a:pt x="493921" y="162843"/>
                    <a:pt x="493921" y="162843"/>
                    <a:pt x="492452" y="330086"/>
                  </a:cubicBezTo>
                  <a:lnTo>
                    <a:pt x="551551" y="330086"/>
                  </a:lnTo>
                  <a:cubicBezTo>
                    <a:pt x="588235" y="330086"/>
                    <a:pt x="627364" y="330086"/>
                    <a:pt x="669102" y="330086"/>
                  </a:cubicBezTo>
                  <a:lnTo>
                    <a:pt x="669102" y="966229"/>
                  </a:lnTo>
                  <a:cubicBezTo>
                    <a:pt x="669102" y="966229"/>
                    <a:pt x="669102" y="966229"/>
                    <a:pt x="573757" y="966229"/>
                  </a:cubicBezTo>
                  <a:lnTo>
                    <a:pt x="567273" y="966229"/>
                  </a:lnTo>
                  <a:lnTo>
                    <a:pt x="567273" y="1002174"/>
                  </a:lnTo>
                  <a:cubicBezTo>
                    <a:pt x="567273" y="1025116"/>
                    <a:pt x="567273" y="1055706"/>
                    <a:pt x="567273" y="1096493"/>
                  </a:cubicBezTo>
                  <a:cubicBezTo>
                    <a:pt x="567273" y="1096493"/>
                    <a:pt x="567273" y="1096493"/>
                    <a:pt x="574617" y="1125888"/>
                  </a:cubicBezTo>
                  <a:cubicBezTo>
                    <a:pt x="580491" y="1140586"/>
                    <a:pt x="584897" y="1149405"/>
                    <a:pt x="596647" y="1164102"/>
                  </a:cubicBezTo>
                  <a:cubicBezTo>
                    <a:pt x="603990" y="1175861"/>
                    <a:pt x="608396" y="1187619"/>
                    <a:pt x="606927" y="1202317"/>
                  </a:cubicBezTo>
                  <a:cubicBezTo>
                    <a:pt x="606927" y="1234652"/>
                    <a:pt x="576085" y="1259638"/>
                    <a:pt x="539368" y="1259638"/>
                  </a:cubicBezTo>
                  <a:cubicBezTo>
                    <a:pt x="505589" y="1259638"/>
                    <a:pt x="476215" y="1236122"/>
                    <a:pt x="473278" y="1206726"/>
                  </a:cubicBezTo>
                  <a:cubicBezTo>
                    <a:pt x="471809" y="1190559"/>
                    <a:pt x="474746" y="1177330"/>
                    <a:pt x="485027" y="1164102"/>
                  </a:cubicBezTo>
                  <a:cubicBezTo>
                    <a:pt x="496777" y="1147935"/>
                    <a:pt x="501183" y="1140586"/>
                    <a:pt x="507057" y="1122949"/>
                  </a:cubicBezTo>
                  <a:lnTo>
                    <a:pt x="512932" y="1096493"/>
                  </a:lnTo>
                  <a:cubicBezTo>
                    <a:pt x="512932" y="1096493"/>
                    <a:pt x="512932" y="1096493"/>
                    <a:pt x="512932" y="987198"/>
                  </a:cubicBezTo>
                  <a:lnTo>
                    <a:pt x="512932" y="966229"/>
                  </a:lnTo>
                  <a:lnTo>
                    <a:pt x="495022" y="966229"/>
                  </a:lnTo>
                  <a:cubicBezTo>
                    <a:pt x="415894" y="966229"/>
                    <a:pt x="300799" y="966229"/>
                    <a:pt x="133389" y="966229"/>
                  </a:cubicBezTo>
                  <a:cubicBezTo>
                    <a:pt x="27714" y="745856"/>
                    <a:pt x="-7511" y="529891"/>
                    <a:pt x="1295" y="330086"/>
                  </a:cubicBezTo>
                  <a:cubicBezTo>
                    <a:pt x="1295" y="330086"/>
                    <a:pt x="1295" y="330086"/>
                    <a:pt x="359491" y="330086"/>
                  </a:cubicBezTo>
                  <a:lnTo>
                    <a:pt x="439580" y="330086"/>
                  </a:lnTo>
                  <a:cubicBezTo>
                    <a:pt x="439580" y="330086"/>
                    <a:pt x="439580" y="330086"/>
                    <a:pt x="439580" y="162843"/>
                  </a:cubicBezTo>
                  <a:cubicBezTo>
                    <a:pt x="439580" y="162843"/>
                    <a:pt x="439580" y="162843"/>
                    <a:pt x="432237" y="133502"/>
                  </a:cubicBezTo>
                  <a:cubicBezTo>
                    <a:pt x="426362" y="118831"/>
                    <a:pt x="421956" y="110029"/>
                    <a:pt x="410207" y="95358"/>
                  </a:cubicBezTo>
                  <a:cubicBezTo>
                    <a:pt x="402863" y="83622"/>
                    <a:pt x="398457" y="71886"/>
                    <a:pt x="399926" y="57215"/>
                  </a:cubicBezTo>
                  <a:cubicBezTo>
                    <a:pt x="399926" y="24940"/>
                    <a:pt x="429299" y="0"/>
                    <a:pt x="466016" y="0"/>
                  </a:cubicBezTo>
                  <a:close/>
                </a:path>
              </a:pathLst>
            </a:custGeom>
            <a:solidFill>
              <a:schemeClr val="accent2"/>
            </a:solidFill>
            <a:ln>
              <a:noFill/>
            </a:ln>
          </p:spPr>
          <p:txBody>
            <a:bodyPr vert="horz" wrap="square" lIns="31402" tIns="15701" rIns="31402" bIns="15701" numCol="1" anchor="t" anchorCtr="0" compatLnSpc="1">
              <a:noAutofit/>
            </a:bodyPr>
            <a:lstStyle/>
            <a:p>
              <a:pPr>
                <a:lnSpc>
                  <a:spcPct val="120000"/>
                </a:lnSpc>
              </a:pPr>
              <a:endParaRPr lang="en-US" sz="13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Text Placeholder 7"/>
          <p:cNvSpPr txBox="1"/>
          <p:nvPr/>
        </p:nvSpPr>
        <p:spPr>
          <a:xfrm>
            <a:off x="5208950" y="2924680"/>
            <a:ext cx="1371098" cy="480515"/>
          </a:xfrm>
          <a:prstGeom prst="rect">
            <a:avLst/>
          </a:prstGeom>
        </p:spPr>
        <p:txBody>
          <a:bodyPr vert="horz" wrap="square" lIns="0" tIns="85534" rIns="0" bIns="85534"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385" b="1" kern="1200" baseline="0">
                <a:solidFill>
                  <a:schemeClr val="accent1"/>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zh-CN" altLang="en-US" sz="2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输入文字</a:t>
            </a:r>
            <a:endParaRPr lang="es-ES_tradnl"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 Placeholder 2"/>
          <p:cNvSpPr txBox="1"/>
          <p:nvPr/>
        </p:nvSpPr>
        <p:spPr>
          <a:xfrm>
            <a:off x="5208950" y="3295114"/>
            <a:ext cx="254419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5" name="Rounded Rectangle 11"/>
          <p:cNvSpPr>
            <a:spLocks noChangeAspect="1"/>
          </p:cNvSpPr>
          <p:nvPr/>
        </p:nvSpPr>
        <p:spPr>
          <a:xfrm>
            <a:off x="4486687" y="3088817"/>
            <a:ext cx="625190" cy="625832"/>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 Placeholder 7"/>
          <p:cNvSpPr txBox="1"/>
          <p:nvPr/>
        </p:nvSpPr>
        <p:spPr>
          <a:xfrm>
            <a:off x="4546237" y="3168090"/>
            <a:ext cx="506090" cy="417677"/>
          </a:xfrm>
          <a:prstGeom prst="rect">
            <a:avLst/>
          </a:prstGeom>
        </p:spPr>
        <p:txBody>
          <a:bodyPr vert="horz" lIns="0" tIns="85534" rIns="0" bIns="85534"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2000" dirty="0">
                <a:latin typeface="Arial" panose="020B0604020202020204" pitchFamily="34" charset="0"/>
                <a:ea typeface="微软雅黑" panose="020B0503020204020204" pitchFamily="34" charset="-122"/>
                <a:sym typeface="Arial" panose="020B0604020202020204" pitchFamily="34" charset="0"/>
              </a:rPr>
              <a:t>01</a:t>
            </a:r>
            <a:endParaRPr lang="es-ES_tradnl"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Text Placeholder 7"/>
          <p:cNvSpPr txBox="1"/>
          <p:nvPr/>
        </p:nvSpPr>
        <p:spPr>
          <a:xfrm>
            <a:off x="8529486" y="2910555"/>
            <a:ext cx="1342338" cy="480515"/>
          </a:xfrm>
          <a:prstGeom prst="rect">
            <a:avLst/>
          </a:prstGeom>
        </p:spPr>
        <p:txBody>
          <a:bodyPr vert="horz" wrap="square" lIns="0" tIns="85534" rIns="0" bIns="85534"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385" b="1" kern="1200" baseline="0">
                <a:solidFill>
                  <a:schemeClr val="accent1"/>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zh-CN" altLang="en-US" sz="2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输入文字</a:t>
            </a:r>
            <a:endParaRPr lang="es-ES_tradnl"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 Placeholder 2"/>
          <p:cNvSpPr txBox="1"/>
          <p:nvPr/>
        </p:nvSpPr>
        <p:spPr>
          <a:xfrm>
            <a:off x="8529486" y="3280992"/>
            <a:ext cx="2490826"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9" name="Rounded Rectangle 23"/>
          <p:cNvSpPr>
            <a:spLocks noChangeAspect="1"/>
          </p:cNvSpPr>
          <p:nvPr/>
        </p:nvSpPr>
        <p:spPr>
          <a:xfrm>
            <a:off x="7789586" y="3074693"/>
            <a:ext cx="625190" cy="625832"/>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 Placeholder 7"/>
          <p:cNvSpPr txBox="1"/>
          <p:nvPr/>
        </p:nvSpPr>
        <p:spPr>
          <a:xfrm>
            <a:off x="7849136" y="3153967"/>
            <a:ext cx="506090" cy="417677"/>
          </a:xfrm>
          <a:prstGeom prst="rect">
            <a:avLst/>
          </a:prstGeom>
        </p:spPr>
        <p:txBody>
          <a:bodyPr vert="horz" lIns="0" tIns="85534" rIns="0" bIns="85534"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2000" dirty="0">
                <a:latin typeface="Arial" panose="020B0604020202020204" pitchFamily="34" charset="0"/>
                <a:ea typeface="微软雅黑" panose="020B0503020204020204" pitchFamily="34" charset="-122"/>
                <a:sym typeface="Arial" panose="020B0604020202020204" pitchFamily="34" charset="0"/>
              </a:rPr>
              <a:t>02</a:t>
            </a:r>
            <a:endParaRPr lang="es-ES_tradnl"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Text Placeholder 7"/>
          <p:cNvSpPr txBox="1"/>
          <p:nvPr/>
        </p:nvSpPr>
        <p:spPr>
          <a:xfrm>
            <a:off x="5249396" y="4460873"/>
            <a:ext cx="1342338" cy="480515"/>
          </a:xfrm>
          <a:prstGeom prst="rect">
            <a:avLst/>
          </a:prstGeom>
        </p:spPr>
        <p:txBody>
          <a:bodyPr vert="horz" wrap="square" lIns="0" tIns="85534" rIns="0" bIns="85534"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385" b="1" kern="1200" baseline="0">
                <a:solidFill>
                  <a:schemeClr val="accent1"/>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zh-CN" altLang="en-US" sz="2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输入文字</a:t>
            </a:r>
            <a:endParaRPr lang="es-ES_tradnl"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 Placeholder 2"/>
          <p:cNvSpPr txBox="1"/>
          <p:nvPr/>
        </p:nvSpPr>
        <p:spPr>
          <a:xfrm>
            <a:off x="5249395" y="4831311"/>
            <a:ext cx="2490826"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3" name="Rounded Rectangle 27"/>
          <p:cNvSpPr>
            <a:spLocks noChangeAspect="1"/>
          </p:cNvSpPr>
          <p:nvPr/>
        </p:nvSpPr>
        <p:spPr>
          <a:xfrm>
            <a:off x="4486687" y="4625010"/>
            <a:ext cx="625190" cy="625832"/>
          </a:xfrm>
          <a:prstGeom prst="roundRect">
            <a:avLst>
              <a:gd name="adj" fmla="val 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 Placeholder 7"/>
          <p:cNvSpPr txBox="1"/>
          <p:nvPr/>
        </p:nvSpPr>
        <p:spPr>
          <a:xfrm>
            <a:off x="4546237" y="4704284"/>
            <a:ext cx="506090" cy="417677"/>
          </a:xfrm>
          <a:prstGeom prst="rect">
            <a:avLst/>
          </a:prstGeom>
        </p:spPr>
        <p:txBody>
          <a:bodyPr vert="horz" lIns="0" tIns="85534" rIns="0" bIns="85534"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2000" b="0" dirty="0">
                <a:latin typeface="Arial" panose="020B0604020202020204" pitchFamily="34" charset="0"/>
                <a:ea typeface="微软雅黑" panose="020B0503020204020204" pitchFamily="34" charset="-122"/>
                <a:sym typeface="Arial" panose="020B0604020202020204" pitchFamily="34" charset="0"/>
              </a:rPr>
              <a:t>03</a:t>
            </a:r>
            <a:endParaRPr lang="es-ES_tradnl" sz="2000" b="0" dirty="0">
              <a:latin typeface="Arial" panose="020B0604020202020204" pitchFamily="34" charset="0"/>
              <a:ea typeface="微软雅黑" panose="020B0503020204020204" pitchFamily="34" charset="-122"/>
              <a:sym typeface="Arial" panose="020B0604020202020204" pitchFamily="34" charset="0"/>
            </a:endParaRPr>
          </a:p>
        </p:txBody>
      </p:sp>
      <p:sp>
        <p:nvSpPr>
          <p:cNvPr id="35" name="Text Placeholder 7"/>
          <p:cNvSpPr txBox="1"/>
          <p:nvPr/>
        </p:nvSpPr>
        <p:spPr>
          <a:xfrm>
            <a:off x="8529488" y="4473300"/>
            <a:ext cx="1342338" cy="480515"/>
          </a:xfrm>
          <a:prstGeom prst="rect">
            <a:avLst/>
          </a:prstGeom>
        </p:spPr>
        <p:txBody>
          <a:bodyPr vert="horz" wrap="square" lIns="0" tIns="85534" rIns="0" bIns="85534"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385" b="1" kern="1200" baseline="0">
                <a:solidFill>
                  <a:schemeClr val="accent1"/>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zh-CN" altLang="en-US" sz="2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输入文字</a:t>
            </a:r>
            <a:endParaRPr lang="es-ES_tradnl"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 Placeholder 2"/>
          <p:cNvSpPr txBox="1"/>
          <p:nvPr/>
        </p:nvSpPr>
        <p:spPr>
          <a:xfrm>
            <a:off x="8529488" y="4843735"/>
            <a:ext cx="2490826"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7" name="Rounded Rectangle 16"/>
          <p:cNvSpPr>
            <a:spLocks noChangeAspect="1"/>
          </p:cNvSpPr>
          <p:nvPr/>
        </p:nvSpPr>
        <p:spPr>
          <a:xfrm>
            <a:off x="7789586" y="4637437"/>
            <a:ext cx="625190" cy="625832"/>
          </a:xfrm>
          <a:prstGeom prst="roundRect">
            <a:avLst>
              <a:gd name="adj" fmla="val 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 Placeholder 7"/>
          <p:cNvSpPr txBox="1"/>
          <p:nvPr/>
        </p:nvSpPr>
        <p:spPr>
          <a:xfrm>
            <a:off x="7849136" y="4716709"/>
            <a:ext cx="506090" cy="417677"/>
          </a:xfrm>
          <a:prstGeom prst="rect">
            <a:avLst/>
          </a:prstGeom>
        </p:spPr>
        <p:txBody>
          <a:bodyPr vert="horz" lIns="0" tIns="85534" rIns="0" bIns="85534"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2000" b="0" dirty="0">
                <a:latin typeface="Arial" panose="020B0604020202020204" pitchFamily="34" charset="0"/>
                <a:ea typeface="微软雅黑" panose="020B0503020204020204" pitchFamily="34" charset="-122"/>
                <a:sym typeface="Arial" panose="020B0604020202020204" pitchFamily="34" charset="0"/>
              </a:rPr>
              <a:t>04</a:t>
            </a:r>
            <a:endParaRPr lang="es-ES_tradnl" sz="2000" b="0" dirty="0">
              <a:latin typeface="Arial" panose="020B0604020202020204" pitchFamily="34" charset="0"/>
              <a:ea typeface="微软雅黑" panose="020B0503020204020204" pitchFamily="34" charset="-122"/>
              <a:sym typeface="Arial" panose="020B0604020202020204" pitchFamily="34" charset="0"/>
            </a:endParaRPr>
          </a:p>
        </p:txBody>
      </p:sp>
      <p:sp>
        <p:nvSpPr>
          <p:cNvPr id="39" name="Text Placeholder 7"/>
          <p:cNvSpPr txBox="1"/>
          <p:nvPr/>
        </p:nvSpPr>
        <p:spPr>
          <a:xfrm>
            <a:off x="4592245" y="1514338"/>
            <a:ext cx="1559090" cy="480515"/>
          </a:xfrm>
          <a:prstGeom prst="rect">
            <a:avLst/>
          </a:prstGeom>
        </p:spPr>
        <p:txBody>
          <a:bodyPr vert="horz" wrap="square" lIns="0" tIns="85534" rIns="0" bIns="85534"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385" b="1" kern="1200" baseline="0">
                <a:solidFill>
                  <a:schemeClr val="accent1"/>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zh-CN" altLang="en-US" sz="2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输入文字</a:t>
            </a:r>
            <a:endParaRPr lang="es-ES_tradnl"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 Placeholder 2"/>
          <p:cNvSpPr txBox="1"/>
          <p:nvPr/>
        </p:nvSpPr>
        <p:spPr>
          <a:xfrm>
            <a:off x="4461621" y="1925544"/>
            <a:ext cx="5897694" cy="73861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Shape 1724"/>
          <p:cNvSpPr/>
          <p:nvPr/>
        </p:nvSpPr>
        <p:spPr>
          <a:xfrm>
            <a:off x="7401444" y="3173323"/>
            <a:ext cx="1844813" cy="525267"/>
          </a:xfrm>
          <a:prstGeom prst="roundRect">
            <a:avLst>
              <a:gd name="adj" fmla="val 50000"/>
            </a:avLst>
          </a:prstGeom>
          <a:solidFill>
            <a:srgbClr val="F7F7FA"/>
          </a:solidFill>
          <a:ln w="12700">
            <a:solidFill>
              <a:srgbClr val="A6AAA9"/>
            </a:solidFill>
            <a:miter lim="400000"/>
          </a:ln>
        </p:spPr>
        <p:txBody>
          <a:bodyPr lIns="16542" tIns="16542" rIns="16542" bIns="16542"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Shape 1725"/>
          <p:cNvSpPr/>
          <p:nvPr/>
        </p:nvSpPr>
        <p:spPr>
          <a:xfrm>
            <a:off x="4741653" y="3173323"/>
            <a:ext cx="1844813" cy="525267"/>
          </a:xfrm>
          <a:prstGeom prst="roundRect">
            <a:avLst>
              <a:gd name="adj" fmla="val 50000"/>
            </a:avLst>
          </a:prstGeom>
          <a:solidFill>
            <a:srgbClr val="F7F7FA"/>
          </a:solidFill>
          <a:ln w="12700">
            <a:solidFill>
              <a:srgbClr val="A6AAA9"/>
            </a:solidFill>
            <a:miter lim="400000"/>
          </a:ln>
        </p:spPr>
        <p:txBody>
          <a:bodyPr lIns="16542" tIns="16542" rIns="16542" bIns="16542"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Shape 1726"/>
          <p:cNvSpPr/>
          <p:nvPr/>
        </p:nvSpPr>
        <p:spPr>
          <a:xfrm>
            <a:off x="2141480" y="3173323"/>
            <a:ext cx="1844813" cy="525267"/>
          </a:xfrm>
          <a:prstGeom prst="roundRect">
            <a:avLst>
              <a:gd name="adj" fmla="val 50000"/>
            </a:avLst>
          </a:prstGeom>
          <a:solidFill>
            <a:srgbClr val="F7F7FA"/>
          </a:solidFill>
          <a:ln w="12700">
            <a:solidFill>
              <a:srgbClr val="A6AAA9"/>
            </a:solidFill>
            <a:miter lim="400000"/>
          </a:ln>
        </p:spPr>
        <p:txBody>
          <a:bodyPr lIns="16542" tIns="16542" rIns="16542" bIns="16542"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Shape 1733"/>
          <p:cNvSpPr/>
          <p:nvPr/>
        </p:nvSpPr>
        <p:spPr>
          <a:xfrm>
            <a:off x="5544523" y="4321920"/>
            <a:ext cx="1844813" cy="525267"/>
          </a:xfrm>
          <a:prstGeom prst="roundRect">
            <a:avLst>
              <a:gd name="adj" fmla="val 50000"/>
            </a:avLst>
          </a:prstGeom>
          <a:solidFill>
            <a:srgbClr val="F7F7FA"/>
          </a:solidFill>
          <a:ln w="12700">
            <a:solidFill>
              <a:srgbClr val="A6AAA9"/>
            </a:solidFill>
            <a:miter lim="400000"/>
          </a:ln>
        </p:spPr>
        <p:txBody>
          <a:bodyPr lIns="16542" tIns="16542" rIns="16542" bIns="16542"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Shape 1735"/>
          <p:cNvSpPr/>
          <p:nvPr/>
        </p:nvSpPr>
        <p:spPr>
          <a:xfrm>
            <a:off x="8117075" y="4321920"/>
            <a:ext cx="1844813" cy="525267"/>
          </a:xfrm>
          <a:prstGeom prst="roundRect">
            <a:avLst>
              <a:gd name="adj" fmla="val 50000"/>
            </a:avLst>
          </a:prstGeom>
          <a:solidFill>
            <a:srgbClr val="F7F7FA"/>
          </a:solidFill>
          <a:ln w="12700">
            <a:solidFill>
              <a:srgbClr val="A6AAA9"/>
            </a:solidFill>
            <a:miter lim="400000"/>
          </a:ln>
        </p:spPr>
        <p:txBody>
          <a:bodyPr lIns="16542" tIns="16542" rIns="16542" bIns="16542"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Shape 1739"/>
          <p:cNvSpPr/>
          <p:nvPr/>
        </p:nvSpPr>
        <p:spPr>
          <a:xfrm>
            <a:off x="2929354" y="4321920"/>
            <a:ext cx="1844813" cy="525267"/>
          </a:xfrm>
          <a:prstGeom prst="roundRect">
            <a:avLst>
              <a:gd name="adj" fmla="val 50000"/>
            </a:avLst>
          </a:prstGeom>
          <a:solidFill>
            <a:srgbClr val="F7F7FA"/>
          </a:solidFill>
          <a:ln w="12700">
            <a:solidFill>
              <a:srgbClr val="A6AAA9"/>
            </a:solidFill>
            <a:miter lim="400000"/>
          </a:ln>
        </p:spPr>
        <p:txBody>
          <a:bodyPr lIns="16542" tIns="16542" rIns="16542" bIns="16542"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Shape 1730"/>
          <p:cNvSpPr/>
          <p:nvPr/>
        </p:nvSpPr>
        <p:spPr>
          <a:xfrm>
            <a:off x="6934119" y="2974966"/>
            <a:ext cx="921930" cy="9219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22056" tIns="22056" rIns="22056" bIns="22056"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Shape 1741"/>
          <p:cNvSpPr/>
          <p:nvPr/>
        </p:nvSpPr>
        <p:spPr>
          <a:xfrm>
            <a:off x="4296669" y="4123563"/>
            <a:ext cx="921930" cy="9219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22056" tIns="22056" rIns="22056" bIns="22056"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Shape 1748"/>
          <p:cNvSpPr/>
          <p:nvPr/>
        </p:nvSpPr>
        <p:spPr>
          <a:xfrm rot="2348650">
            <a:off x="9394086" y="3425339"/>
            <a:ext cx="1051352" cy="325017"/>
          </a:xfrm>
          <a:custGeom>
            <a:avLst/>
            <a:gdLst/>
            <a:ahLst/>
            <a:cxnLst>
              <a:cxn ang="0">
                <a:pos x="wd2" y="hd2"/>
              </a:cxn>
              <a:cxn ang="5400000">
                <a:pos x="wd2" y="hd2"/>
              </a:cxn>
              <a:cxn ang="10800000">
                <a:pos x="wd2" y="hd2"/>
              </a:cxn>
              <a:cxn ang="16200000">
                <a:pos x="wd2" y="hd2"/>
              </a:cxn>
            </a:cxnLst>
            <a:rect l="0" t="0" r="r" b="b"/>
            <a:pathLst>
              <a:path w="21600" h="17050" extrusionOk="0">
                <a:moveTo>
                  <a:pt x="0" y="16210"/>
                </a:moveTo>
                <a:cubicBezTo>
                  <a:pt x="3419" y="835"/>
                  <a:pt x="11072" y="-4550"/>
                  <a:pt x="17092" y="4181"/>
                </a:cubicBezTo>
                <a:cubicBezTo>
                  <a:pt x="18733" y="6560"/>
                  <a:pt x="20142" y="9855"/>
                  <a:pt x="21215" y="13819"/>
                </a:cubicBezTo>
                <a:lnTo>
                  <a:pt x="21600" y="13261"/>
                </a:lnTo>
                <a:lnTo>
                  <a:pt x="21513" y="16630"/>
                </a:lnTo>
                <a:lnTo>
                  <a:pt x="20248" y="15221"/>
                </a:lnTo>
                <a:lnTo>
                  <a:pt x="20633" y="14663"/>
                </a:lnTo>
                <a:cubicBezTo>
                  <a:pt x="16879" y="938"/>
                  <a:pt x="9479" y="-2418"/>
                  <a:pt x="4105" y="7168"/>
                </a:cubicBezTo>
                <a:cubicBezTo>
                  <a:pt x="2656" y="9751"/>
                  <a:pt x="1452" y="13127"/>
                  <a:pt x="579" y="17050"/>
                </a:cubicBezTo>
                <a:close/>
              </a:path>
            </a:pathLst>
          </a:custGeom>
          <a:solidFill>
            <a:schemeClr val="bg1">
              <a:lumMod val="65000"/>
            </a:schemeClr>
          </a:solidFill>
          <a:ln w="12700">
            <a:miter lim="400000"/>
          </a:ln>
        </p:spPr>
        <p:txBody>
          <a:bodyPr lIns="0" tIns="0" rIns="0" bIns="0"/>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Shape 1749"/>
          <p:cNvSpPr/>
          <p:nvPr/>
        </p:nvSpPr>
        <p:spPr>
          <a:xfrm rot="12794463">
            <a:off x="1734964" y="4237475"/>
            <a:ext cx="1051352" cy="325017"/>
          </a:xfrm>
          <a:custGeom>
            <a:avLst/>
            <a:gdLst/>
            <a:ahLst/>
            <a:cxnLst>
              <a:cxn ang="0">
                <a:pos x="wd2" y="hd2"/>
              </a:cxn>
              <a:cxn ang="5400000">
                <a:pos x="wd2" y="hd2"/>
              </a:cxn>
              <a:cxn ang="10800000">
                <a:pos x="wd2" y="hd2"/>
              </a:cxn>
              <a:cxn ang="16200000">
                <a:pos x="wd2" y="hd2"/>
              </a:cxn>
            </a:cxnLst>
            <a:rect l="0" t="0" r="r" b="b"/>
            <a:pathLst>
              <a:path w="21600" h="17050" extrusionOk="0">
                <a:moveTo>
                  <a:pt x="0" y="16210"/>
                </a:moveTo>
                <a:cubicBezTo>
                  <a:pt x="3419" y="835"/>
                  <a:pt x="11072" y="-4550"/>
                  <a:pt x="17092" y="4181"/>
                </a:cubicBezTo>
                <a:cubicBezTo>
                  <a:pt x="18733" y="6560"/>
                  <a:pt x="20142" y="9855"/>
                  <a:pt x="21215" y="13819"/>
                </a:cubicBezTo>
                <a:lnTo>
                  <a:pt x="21600" y="13261"/>
                </a:lnTo>
                <a:lnTo>
                  <a:pt x="21513" y="16630"/>
                </a:lnTo>
                <a:lnTo>
                  <a:pt x="20248" y="15221"/>
                </a:lnTo>
                <a:lnTo>
                  <a:pt x="20633" y="14663"/>
                </a:lnTo>
                <a:cubicBezTo>
                  <a:pt x="16879" y="938"/>
                  <a:pt x="9479" y="-2418"/>
                  <a:pt x="4105" y="7168"/>
                </a:cubicBezTo>
                <a:cubicBezTo>
                  <a:pt x="2656" y="9751"/>
                  <a:pt x="1452" y="13127"/>
                  <a:pt x="579" y="17050"/>
                </a:cubicBezTo>
                <a:close/>
              </a:path>
            </a:pathLst>
          </a:custGeom>
          <a:solidFill>
            <a:schemeClr val="bg1">
              <a:lumMod val="65000"/>
            </a:schemeClr>
          </a:solidFill>
          <a:ln w="12700">
            <a:miter lim="400000"/>
          </a:ln>
        </p:spPr>
        <p:txBody>
          <a:bodyPr lIns="0" tIns="0" rIns="0" bIns="0"/>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Group 5"/>
          <p:cNvGrpSpPr/>
          <p:nvPr/>
        </p:nvGrpSpPr>
        <p:grpSpPr>
          <a:xfrm>
            <a:off x="1697601" y="2974966"/>
            <a:ext cx="921930" cy="921980"/>
            <a:chOff x="1072256" y="2492673"/>
            <a:chExt cx="1061660" cy="1061659"/>
          </a:xfrm>
        </p:grpSpPr>
        <p:sp>
          <p:nvSpPr>
            <p:cNvPr id="18" name="Shape 1729"/>
            <p:cNvSpPr/>
            <p:nvPr/>
          </p:nvSpPr>
          <p:spPr>
            <a:xfrm>
              <a:off x="1072256" y="2492673"/>
              <a:ext cx="1061660" cy="106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23263" tIns="23263" rIns="23263" bIns="23263"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Shape 1750"/>
            <p:cNvSpPr/>
            <p:nvPr/>
          </p:nvSpPr>
          <p:spPr>
            <a:xfrm>
              <a:off x="1390151" y="2822318"/>
              <a:ext cx="415919" cy="398242"/>
            </a:xfrm>
            <a:custGeom>
              <a:avLst/>
              <a:gdLst/>
              <a:ahLst/>
              <a:cxnLst>
                <a:cxn ang="0">
                  <a:pos x="wd2" y="hd2"/>
                </a:cxn>
                <a:cxn ang="5400000">
                  <a:pos x="wd2" y="hd2"/>
                </a:cxn>
                <a:cxn ang="10800000">
                  <a:pos x="wd2" y="hd2"/>
                </a:cxn>
                <a:cxn ang="16200000">
                  <a:pos x="wd2" y="hd2"/>
                </a:cxn>
              </a:cxnLst>
              <a:rect l="0" t="0" r="r" b="b"/>
              <a:pathLst>
                <a:path w="21600" h="21600" extrusionOk="0">
                  <a:moveTo>
                    <a:pt x="16913" y="16137"/>
                  </a:moveTo>
                  <a:cubicBezTo>
                    <a:pt x="14080" y="15059"/>
                    <a:pt x="13176" y="14150"/>
                    <a:pt x="13176" y="12203"/>
                  </a:cubicBezTo>
                  <a:cubicBezTo>
                    <a:pt x="13176" y="11034"/>
                    <a:pt x="14040" y="11415"/>
                    <a:pt x="14419" y="9274"/>
                  </a:cubicBezTo>
                  <a:cubicBezTo>
                    <a:pt x="14577" y="8387"/>
                    <a:pt x="15341" y="9261"/>
                    <a:pt x="15487" y="7233"/>
                  </a:cubicBezTo>
                  <a:cubicBezTo>
                    <a:pt x="15487" y="6425"/>
                    <a:pt x="15071" y="6224"/>
                    <a:pt x="15071" y="6224"/>
                  </a:cubicBezTo>
                  <a:cubicBezTo>
                    <a:pt x="15071" y="6224"/>
                    <a:pt x="15283" y="5028"/>
                    <a:pt x="15366" y="4109"/>
                  </a:cubicBezTo>
                  <a:cubicBezTo>
                    <a:pt x="15468" y="2962"/>
                    <a:pt x="14731" y="0"/>
                    <a:pt x="10800" y="0"/>
                  </a:cubicBezTo>
                  <a:cubicBezTo>
                    <a:pt x="6869" y="0"/>
                    <a:pt x="6131" y="2962"/>
                    <a:pt x="6234" y="4109"/>
                  </a:cubicBezTo>
                  <a:cubicBezTo>
                    <a:pt x="6317" y="5028"/>
                    <a:pt x="6529" y="6224"/>
                    <a:pt x="6529" y="6224"/>
                  </a:cubicBezTo>
                  <a:cubicBezTo>
                    <a:pt x="6529" y="6224"/>
                    <a:pt x="6113" y="6425"/>
                    <a:pt x="6113" y="7233"/>
                  </a:cubicBezTo>
                  <a:cubicBezTo>
                    <a:pt x="6258" y="9261"/>
                    <a:pt x="7022" y="8387"/>
                    <a:pt x="7179" y="9274"/>
                  </a:cubicBezTo>
                  <a:cubicBezTo>
                    <a:pt x="7560" y="11415"/>
                    <a:pt x="8424" y="11034"/>
                    <a:pt x="8424" y="12203"/>
                  </a:cubicBezTo>
                  <a:cubicBezTo>
                    <a:pt x="8424" y="14150"/>
                    <a:pt x="7520" y="15059"/>
                    <a:pt x="4687" y="16137"/>
                  </a:cubicBezTo>
                  <a:cubicBezTo>
                    <a:pt x="1846" y="17219"/>
                    <a:pt x="0" y="18321"/>
                    <a:pt x="0" y="19073"/>
                  </a:cubicBezTo>
                  <a:cubicBezTo>
                    <a:pt x="0" y="19825"/>
                    <a:pt x="0" y="21600"/>
                    <a:pt x="0" y="21600"/>
                  </a:cubicBezTo>
                  <a:lnTo>
                    <a:pt x="10800" y="21600"/>
                  </a:lnTo>
                  <a:lnTo>
                    <a:pt x="21600" y="21600"/>
                  </a:lnTo>
                  <a:cubicBezTo>
                    <a:pt x="21600" y="21600"/>
                    <a:pt x="21600" y="19825"/>
                    <a:pt x="21600" y="19073"/>
                  </a:cubicBezTo>
                  <a:cubicBezTo>
                    <a:pt x="21600" y="18321"/>
                    <a:pt x="19754" y="17219"/>
                    <a:pt x="16913" y="16137"/>
                  </a:cubicBezTo>
                  <a:close/>
                </a:path>
              </a:pathLst>
            </a:custGeom>
            <a:solidFill>
              <a:srgbClr val="FFFFFF"/>
            </a:solidFill>
            <a:ln w="12700">
              <a:miter lim="400000"/>
            </a:ln>
          </p:spPr>
          <p:txBody>
            <a:bodyPr lIns="0" tIns="0" rIns="0" bIns="0"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Group 6"/>
          <p:cNvGrpSpPr/>
          <p:nvPr/>
        </p:nvGrpSpPr>
        <p:grpSpPr>
          <a:xfrm>
            <a:off x="4293639" y="2974966"/>
            <a:ext cx="921929" cy="921980"/>
            <a:chOff x="4061755" y="2492673"/>
            <a:chExt cx="1061659" cy="1061659"/>
          </a:xfrm>
        </p:grpSpPr>
        <p:sp>
          <p:nvSpPr>
            <p:cNvPr id="21" name="Shape 1727"/>
            <p:cNvSpPr/>
            <p:nvPr/>
          </p:nvSpPr>
          <p:spPr>
            <a:xfrm>
              <a:off x="4061755" y="2492673"/>
              <a:ext cx="1061659" cy="106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23263" tIns="23263" rIns="23263" bIns="23263"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Shape 1751"/>
            <p:cNvSpPr/>
            <p:nvPr/>
          </p:nvSpPr>
          <p:spPr>
            <a:xfrm>
              <a:off x="4396967" y="2817846"/>
              <a:ext cx="398216" cy="398241"/>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solidFill>
              <a:srgbClr val="FFFFFF"/>
            </a:solidFill>
            <a:ln w="12700">
              <a:miter lim="400000"/>
            </a:ln>
          </p:spPr>
          <p:txBody>
            <a:bodyPr lIns="0" tIns="0" rIns="0" bIns="0"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Group 7"/>
          <p:cNvGrpSpPr/>
          <p:nvPr/>
        </p:nvGrpSpPr>
        <p:grpSpPr>
          <a:xfrm>
            <a:off x="9500763" y="4123563"/>
            <a:ext cx="921930" cy="921980"/>
            <a:chOff x="10058085" y="3811668"/>
            <a:chExt cx="1061660" cy="1061659"/>
          </a:xfrm>
        </p:grpSpPr>
        <p:sp>
          <p:nvSpPr>
            <p:cNvPr id="24" name="Shape 1737"/>
            <p:cNvSpPr/>
            <p:nvPr/>
          </p:nvSpPr>
          <p:spPr>
            <a:xfrm>
              <a:off x="10058085" y="3811668"/>
              <a:ext cx="1061660" cy="106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23263" tIns="23263" rIns="23263" bIns="23263"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Shape 1753"/>
            <p:cNvSpPr/>
            <p:nvPr/>
          </p:nvSpPr>
          <p:spPr>
            <a:xfrm>
              <a:off x="10363316" y="4111638"/>
              <a:ext cx="451197" cy="461719"/>
            </a:xfrm>
            <a:custGeom>
              <a:avLst/>
              <a:gdLst/>
              <a:ahLst/>
              <a:cxnLst>
                <a:cxn ang="0">
                  <a:pos x="wd2" y="hd2"/>
                </a:cxn>
                <a:cxn ang="5400000">
                  <a:pos x="wd2" y="hd2"/>
                </a:cxn>
                <a:cxn ang="10800000">
                  <a:pos x="wd2" y="hd2"/>
                </a:cxn>
                <a:cxn ang="16200000">
                  <a:pos x="wd2" y="hd2"/>
                </a:cxn>
              </a:cxnLst>
              <a:rect l="0" t="0" r="r" b="b"/>
              <a:pathLst>
                <a:path w="20431" h="20433" extrusionOk="0">
                  <a:moveTo>
                    <a:pt x="14102" y="6331"/>
                  </a:moveTo>
                  <a:cubicBezTo>
                    <a:pt x="13391" y="5619"/>
                    <a:pt x="13391" y="4469"/>
                    <a:pt x="14102" y="3759"/>
                  </a:cubicBezTo>
                  <a:cubicBezTo>
                    <a:pt x="14812" y="3049"/>
                    <a:pt x="15965" y="3049"/>
                    <a:pt x="16674" y="3759"/>
                  </a:cubicBezTo>
                  <a:cubicBezTo>
                    <a:pt x="17385" y="4469"/>
                    <a:pt x="17385" y="5619"/>
                    <a:pt x="16674" y="6331"/>
                  </a:cubicBezTo>
                  <a:cubicBezTo>
                    <a:pt x="15965" y="7041"/>
                    <a:pt x="14812" y="7041"/>
                    <a:pt x="14102" y="6331"/>
                  </a:cubicBezTo>
                  <a:close/>
                  <a:moveTo>
                    <a:pt x="12904" y="13199"/>
                  </a:moveTo>
                  <a:cubicBezTo>
                    <a:pt x="12904" y="13199"/>
                    <a:pt x="21289" y="7286"/>
                    <a:pt x="20359" y="518"/>
                  </a:cubicBezTo>
                  <a:cubicBezTo>
                    <a:pt x="20339" y="369"/>
                    <a:pt x="20289" y="271"/>
                    <a:pt x="20226" y="206"/>
                  </a:cubicBezTo>
                  <a:cubicBezTo>
                    <a:pt x="20162" y="145"/>
                    <a:pt x="20065" y="93"/>
                    <a:pt x="19914" y="72"/>
                  </a:cubicBezTo>
                  <a:cubicBezTo>
                    <a:pt x="13147" y="-856"/>
                    <a:pt x="7233" y="7529"/>
                    <a:pt x="7233" y="7529"/>
                  </a:cubicBezTo>
                  <a:cubicBezTo>
                    <a:pt x="2104" y="6928"/>
                    <a:pt x="2478" y="7929"/>
                    <a:pt x="137" y="13421"/>
                  </a:cubicBezTo>
                  <a:cubicBezTo>
                    <a:pt x="-311" y="14470"/>
                    <a:pt x="416" y="14829"/>
                    <a:pt x="1211" y="14536"/>
                  </a:cubicBezTo>
                  <a:cubicBezTo>
                    <a:pt x="2006" y="14242"/>
                    <a:pt x="3764" y="13593"/>
                    <a:pt x="3764" y="13593"/>
                  </a:cubicBezTo>
                  <a:lnTo>
                    <a:pt x="6840" y="16669"/>
                  </a:lnTo>
                  <a:cubicBezTo>
                    <a:pt x="6840" y="16669"/>
                    <a:pt x="6192" y="18426"/>
                    <a:pt x="5897" y="19222"/>
                  </a:cubicBezTo>
                  <a:cubicBezTo>
                    <a:pt x="5604" y="20018"/>
                    <a:pt x="5963" y="20744"/>
                    <a:pt x="7012" y="20297"/>
                  </a:cubicBezTo>
                  <a:cubicBezTo>
                    <a:pt x="12505" y="17955"/>
                    <a:pt x="13504" y="18328"/>
                    <a:pt x="12904" y="13199"/>
                  </a:cubicBezTo>
                  <a:close/>
                </a:path>
              </a:pathLst>
            </a:custGeom>
            <a:solidFill>
              <a:srgbClr val="FFFFFF"/>
            </a:solidFill>
            <a:ln w="12700">
              <a:miter lim="400000"/>
            </a:ln>
          </p:spPr>
          <p:txBody>
            <a:bodyPr lIns="0" tIns="0" rIns="0" bIns="0"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8"/>
          <p:cNvGrpSpPr/>
          <p:nvPr/>
        </p:nvGrpSpPr>
        <p:grpSpPr>
          <a:xfrm>
            <a:off x="6926419" y="4123563"/>
            <a:ext cx="921930" cy="921980"/>
            <a:chOff x="7093566" y="3811668"/>
            <a:chExt cx="1061660" cy="1061659"/>
          </a:xfrm>
        </p:grpSpPr>
        <p:sp>
          <p:nvSpPr>
            <p:cNvPr id="27" name="Shape 1738"/>
            <p:cNvSpPr/>
            <p:nvPr/>
          </p:nvSpPr>
          <p:spPr>
            <a:xfrm>
              <a:off x="7093566" y="3811668"/>
              <a:ext cx="1061660" cy="106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23263" tIns="23263" rIns="23263" bIns="23263"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Shape 1754"/>
            <p:cNvSpPr/>
            <p:nvPr/>
          </p:nvSpPr>
          <p:spPr>
            <a:xfrm>
              <a:off x="7386751" y="4108303"/>
              <a:ext cx="492480" cy="461719"/>
            </a:xfrm>
            <a:custGeom>
              <a:avLst/>
              <a:gdLst/>
              <a:ahLst/>
              <a:cxnLst>
                <a:cxn ang="0">
                  <a:pos x="wd2" y="hd2"/>
                </a:cxn>
                <a:cxn ang="5400000">
                  <a:pos x="wd2" y="hd2"/>
                </a:cxn>
                <a:cxn ang="10800000">
                  <a:pos x="wd2" y="hd2"/>
                </a:cxn>
                <a:cxn ang="16200000">
                  <a:pos x="wd2" y="hd2"/>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rgbClr val="FFFFFF"/>
            </a:solidFill>
            <a:ln w="12700">
              <a:miter lim="400000"/>
            </a:ln>
          </p:spPr>
          <p:txBody>
            <a:bodyPr lIns="0" tIns="0" rIns="0" bIns="0"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9" name="Text Placeholder 3"/>
          <p:cNvSpPr txBox="1"/>
          <p:nvPr/>
        </p:nvSpPr>
        <p:spPr>
          <a:xfrm>
            <a:off x="344377" y="3203608"/>
            <a:ext cx="1148456" cy="369332"/>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zh-CN" altLang="en-US" sz="2000" b="1"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文字内容</a:t>
            </a:r>
            <a:endParaRPr lang="id-ID"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Text Placeholder 4"/>
          <p:cNvSpPr txBox="1"/>
          <p:nvPr/>
        </p:nvSpPr>
        <p:spPr>
          <a:xfrm>
            <a:off x="95001" y="1910684"/>
            <a:ext cx="2092752" cy="1061781"/>
          </a:xfrm>
          <a:prstGeom prst="rect">
            <a:avLst/>
          </a:prstGeom>
        </p:spPr>
        <p:txBody>
          <a:bodyPr wrap="square" lIns="91391" tIns="45696" rIns="91391" bIns="45696">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50000"/>
              </a:lnSpc>
              <a:buFont typeface="Arial" panose="020B0604020202020204" pitchFamily="34" charset="0"/>
              <a:buNone/>
            </a:pPr>
            <a:r>
              <a:rPr lang="zh-CN" altLang="en-US" sz="140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31" name="Text Placeholder 3"/>
          <p:cNvSpPr txBox="1"/>
          <p:nvPr/>
        </p:nvSpPr>
        <p:spPr>
          <a:xfrm>
            <a:off x="5313293" y="3251288"/>
            <a:ext cx="1149436"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文字内容</a:t>
            </a:r>
            <a:endParaRPr lang="id-ID"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Text Placeholder 3"/>
          <p:cNvSpPr txBox="1"/>
          <p:nvPr/>
        </p:nvSpPr>
        <p:spPr>
          <a:xfrm>
            <a:off x="7962773" y="3251288"/>
            <a:ext cx="1149436"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文字内容</a:t>
            </a:r>
            <a:endParaRPr lang="id-ID"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Text Placeholder 3"/>
          <p:cNvSpPr txBox="1"/>
          <p:nvPr/>
        </p:nvSpPr>
        <p:spPr>
          <a:xfrm>
            <a:off x="8358104" y="4399887"/>
            <a:ext cx="1149436"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文字内容</a:t>
            </a:r>
            <a:endParaRPr lang="id-ID"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Text Placeholder 3"/>
          <p:cNvSpPr txBox="1"/>
          <p:nvPr/>
        </p:nvSpPr>
        <p:spPr>
          <a:xfrm>
            <a:off x="5787820" y="4399887"/>
            <a:ext cx="1149436"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文字内容</a:t>
            </a:r>
            <a:endParaRPr lang="id-ID"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Text Placeholder 3"/>
          <p:cNvSpPr txBox="1"/>
          <p:nvPr/>
        </p:nvSpPr>
        <p:spPr>
          <a:xfrm>
            <a:off x="3169230" y="4399887"/>
            <a:ext cx="1149436"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文字内容</a:t>
            </a:r>
            <a:endParaRPr lang="id-ID"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Text Placeholder 4"/>
          <p:cNvSpPr txBox="1"/>
          <p:nvPr/>
        </p:nvSpPr>
        <p:spPr>
          <a:xfrm>
            <a:off x="4446652" y="1910021"/>
            <a:ext cx="2094117" cy="1061781"/>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id-ID" dirty="0">
              <a:sym typeface="Arial" panose="020B0604020202020204" pitchFamily="34" charset="0"/>
            </a:endParaRPr>
          </a:p>
        </p:txBody>
      </p:sp>
      <p:sp>
        <p:nvSpPr>
          <p:cNvPr id="37" name="Text Placeholder 4"/>
          <p:cNvSpPr txBox="1"/>
          <p:nvPr/>
        </p:nvSpPr>
        <p:spPr>
          <a:xfrm>
            <a:off x="7116419" y="1910021"/>
            <a:ext cx="2094117" cy="1061781"/>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id-ID" dirty="0">
              <a:sym typeface="Arial" panose="020B0604020202020204" pitchFamily="34" charset="0"/>
            </a:endParaRPr>
          </a:p>
        </p:txBody>
      </p:sp>
      <p:sp>
        <p:nvSpPr>
          <p:cNvPr id="38" name="Text Placeholder 4"/>
          <p:cNvSpPr txBox="1"/>
          <p:nvPr/>
        </p:nvSpPr>
        <p:spPr>
          <a:xfrm>
            <a:off x="3439797" y="5148290"/>
            <a:ext cx="2094117" cy="1061781"/>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id-ID" dirty="0">
              <a:sym typeface="Arial" panose="020B0604020202020204" pitchFamily="34" charset="0"/>
            </a:endParaRPr>
          </a:p>
        </p:txBody>
      </p:sp>
      <p:sp>
        <p:nvSpPr>
          <p:cNvPr id="39" name="Text Placeholder 4"/>
          <p:cNvSpPr txBox="1"/>
          <p:nvPr/>
        </p:nvSpPr>
        <p:spPr>
          <a:xfrm>
            <a:off x="6051897" y="5146545"/>
            <a:ext cx="2094117" cy="1061781"/>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id-ID" dirty="0">
              <a:sym typeface="Arial" panose="020B0604020202020204" pitchFamily="34" charset="0"/>
            </a:endParaRPr>
          </a:p>
        </p:txBody>
      </p:sp>
      <p:sp>
        <p:nvSpPr>
          <p:cNvPr id="40" name="Text Placeholder 4"/>
          <p:cNvSpPr txBox="1"/>
          <p:nvPr/>
        </p:nvSpPr>
        <p:spPr>
          <a:xfrm>
            <a:off x="8627049" y="5153625"/>
            <a:ext cx="2094117" cy="1061781"/>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id-ID" dirty="0">
              <a:sym typeface="Arial" panose="020B0604020202020204" pitchFamily="34" charset="0"/>
            </a:endParaRPr>
          </a:p>
        </p:txBody>
      </p:sp>
      <p:sp>
        <p:nvSpPr>
          <p:cNvPr id="41" name="Shape 1752"/>
          <p:cNvSpPr/>
          <p:nvPr/>
        </p:nvSpPr>
        <p:spPr>
          <a:xfrm>
            <a:off x="7194375" y="3235470"/>
            <a:ext cx="400950" cy="400972"/>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a:miter lim="400000"/>
          </a:ln>
        </p:spPr>
        <p:txBody>
          <a:bodyPr lIns="0" tIns="0" rIns="0" bIns="0"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Shape 1755"/>
          <p:cNvSpPr/>
          <p:nvPr/>
        </p:nvSpPr>
        <p:spPr>
          <a:xfrm>
            <a:off x="4584732" y="4428871"/>
            <a:ext cx="345805" cy="311362"/>
          </a:xfrm>
          <a:custGeom>
            <a:avLst/>
            <a:gdLst/>
            <a:ahLst/>
            <a:cxnLst>
              <a:cxn ang="0">
                <a:pos x="wd2" y="hd2"/>
              </a:cxn>
              <a:cxn ang="5400000">
                <a:pos x="wd2" y="hd2"/>
              </a:cxn>
              <a:cxn ang="10800000">
                <a:pos x="wd2" y="hd2"/>
              </a:cxn>
              <a:cxn ang="16200000">
                <a:pos x="wd2" y="hd2"/>
              </a:cxn>
            </a:cxnLst>
            <a:rect l="0" t="0" r="r" b="b"/>
            <a:pathLst>
              <a:path w="21600" h="21600" extrusionOk="0">
                <a:moveTo>
                  <a:pt x="10792" y="0"/>
                </a:moveTo>
                <a:cubicBezTo>
                  <a:pt x="9030" y="0"/>
                  <a:pt x="7856" y="707"/>
                  <a:pt x="7120" y="1087"/>
                </a:cubicBezTo>
                <a:lnTo>
                  <a:pt x="7120" y="3594"/>
                </a:lnTo>
                <a:lnTo>
                  <a:pt x="4741" y="3594"/>
                </a:lnTo>
                <a:lnTo>
                  <a:pt x="4741" y="21600"/>
                </a:lnTo>
                <a:lnTo>
                  <a:pt x="16843" y="21600"/>
                </a:lnTo>
                <a:lnTo>
                  <a:pt x="16843" y="3594"/>
                </a:lnTo>
                <a:lnTo>
                  <a:pt x="14465" y="3594"/>
                </a:lnTo>
                <a:cubicBezTo>
                  <a:pt x="14465" y="3594"/>
                  <a:pt x="14465" y="1087"/>
                  <a:pt x="14465" y="1087"/>
                </a:cubicBezTo>
                <a:cubicBezTo>
                  <a:pt x="13730" y="707"/>
                  <a:pt x="12555" y="0"/>
                  <a:pt x="10792" y="0"/>
                </a:cubicBezTo>
                <a:close/>
                <a:moveTo>
                  <a:pt x="2152" y="3611"/>
                </a:moveTo>
                <a:cubicBezTo>
                  <a:pt x="965" y="3611"/>
                  <a:pt x="0" y="4682"/>
                  <a:pt x="0" y="6002"/>
                </a:cubicBezTo>
                <a:lnTo>
                  <a:pt x="0" y="19209"/>
                </a:lnTo>
                <a:cubicBezTo>
                  <a:pt x="0" y="20528"/>
                  <a:pt x="965" y="21600"/>
                  <a:pt x="2152" y="21600"/>
                </a:cubicBezTo>
                <a:lnTo>
                  <a:pt x="3236" y="21600"/>
                </a:lnTo>
                <a:lnTo>
                  <a:pt x="3236" y="3611"/>
                </a:lnTo>
                <a:lnTo>
                  <a:pt x="2152" y="3611"/>
                </a:lnTo>
                <a:close/>
                <a:moveTo>
                  <a:pt x="18364" y="3611"/>
                </a:moveTo>
                <a:lnTo>
                  <a:pt x="18364" y="21600"/>
                </a:lnTo>
                <a:lnTo>
                  <a:pt x="19448" y="21600"/>
                </a:lnTo>
                <a:cubicBezTo>
                  <a:pt x="20635" y="21600"/>
                  <a:pt x="21600" y="20528"/>
                  <a:pt x="21600" y="19209"/>
                </a:cubicBezTo>
                <a:lnTo>
                  <a:pt x="21600" y="6002"/>
                </a:lnTo>
                <a:cubicBezTo>
                  <a:pt x="21600" y="4682"/>
                  <a:pt x="20635" y="3611"/>
                  <a:pt x="19448" y="3611"/>
                </a:cubicBezTo>
                <a:lnTo>
                  <a:pt x="18364" y="3611"/>
                </a:lnTo>
                <a:close/>
              </a:path>
            </a:pathLst>
          </a:custGeom>
          <a:solidFill>
            <a:srgbClr val="FFFFFF"/>
          </a:solidFill>
          <a:ln w="12700">
            <a:miter lim="400000"/>
          </a:ln>
        </p:spPr>
        <p:txBody>
          <a:bodyPr lIns="0" tIns="0" rIns="0" bIns="0" anchor="ctr"/>
          <a:lstStyle/>
          <a:p>
            <a:pPr>
              <a:lnSpc>
                <a:spcPct val="120000"/>
              </a:lnSpc>
            </a:pPr>
            <a:endParaRPr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Freeform 13"/>
          <p:cNvSpPr>
            <a:spLocks noEditPoints="1"/>
          </p:cNvSpPr>
          <p:nvPr/>
        </p:nvSpPr>
        <p:spPr bwMode="auto">
          <a:xfrm>
            <a:off x="2566184" y="1966154"/>
            <a:ext cx="2447054" cy="2893215"/>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chemeClr val="accent2"/>
          </a:solidFill>
          <a:ln>
            <a:noFill/>
          </a:ln>
        </p:spPr>
        <p:txBody>
          <a:bodyPr vert="horz" wrap="square" lIns="91430" tIns="45715" rIns="91430" bIns="45715" numCol="1" anchor="t" anchorCtr="0" compatLnSpc="1"/>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16"/>
          <p:cNvSpPr>
            <a:spLocks noEditPoints="1"/>
          </p:cNvSpPr>
          <p:nvPr/>
        </p:nvSpPr>
        <p:spPr bwMode="auto">
          <a:xfrm>
            <a:off x="3164382" y="4941944"/>
            <a:ext cx="1250658" cy="1003228"/>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solidFill>
            <a:schemeClr val="accent3"/>
          </a:solidFill>
          <a:ln>
            <a:noFill/>
          </a:ln>
        </p:spPr>
        <p:txBody>
          <a:bodyPr vert="horz" wrap="square" lIns="91430" tIns="45715" rIns="91430" bIns="45715" numCol="1" anchor="t" anchorCtr="0" compatLnSpc="1"/>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Group 12"/>
          <p:cNvGrpSpPr/>
          <p:nvPr/>
        </p:nvGrpSpPr>
        <p:grpSpPr>
          <a:xfrm>
            <a:off x="2778179" y="2157898"/>
            <a:ext cx="2023065" cy="1810837"/>
            <a:chOff x="8169276" y="952501"/>
            <a:chExt cx="3781424" cy="3384550"/>
          </a:xfrm>
          <a:solidFill>
            <a:schemeClr val="accent1"/>
          </a:solidFill>
        </p:grpSpPr>
        <p:sp>
          <p:nvSpPr>
            <p:cNvPr id="10" name="Freeform 10"/>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11"/>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2" name="Oval 4"/>
          <p:cNvSpPr/>
          <p:nvPr/>
        </p:nvSpPr>
        <p:spPr>
          <a:xfrm>
            <a:off x="5794891" y="2084737"/>
            <a:ext cx="644109" cy="644144"/>
          </a:xfrm>
          <a:prstGeom prst="ellipse">
            <a:avLst/>
          </a:prstGeom>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endPar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ectangle 18"/>
          <p:cNvSpPr/>
          <p:nvPr/>
        </p:nvSpPr>
        <p:spPr>
          <a:xfrm>
            <a:off x="6534000" y="2047119"/>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14" name="Oval 19"/>
          <p:cNvSpPr/>
          <p:nvPr/>
        </p:nvSpPr>
        <p:spPr>
          <a:xfrm>
            <a:off x="5794891" y="3088314"/>
            <a:ext cx="644109" cy="644144"/>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endPar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Rectangle 24"/>
          <p:cNvSpPr/>
          <p:nvPr/>
        </p:nvSpPr>
        <p:spPr>
          <a:xfrm>
            <a:off x="6534000" y="3050696"/>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16" name="Oval 25"/>
          <p:cNvSpPr/>
          <p:nvPr/>
        </p:nvSpPr>
        <p:spPr>
          <a:xfrm>
            <a:off x="5794891" y="4064935"/>
            <a:ext cx="644109" cy="644144"/>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endPar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ectangle 26"/>
          <p:cNvSpPr/>
          <p:nvPr/>
        </p:nvSpPr>
        <p:spPr>
          <a:xfrm>
            <a:off x="6534000" y="4027317"/>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18" name="Oval 27"/>
          <p:cNvSpPr/>
          <p:nvPr/>
        </p:nvSpPr>
        <p:spPr>
          <a:xfrm>
            <a:off x="5794891" y="5066588"/>
            <a:ext cx="644109" cy="644144"/>
          </a:xfrm>
          <a:prstGeom prst="ellipse">
            <a:avLst/>
          </a:prstGeom>
          <a:solidFill>
            <a:schemeClr val="accent4"/>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endParaRPr 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ectangle 28"/>
          <p:cNvSpPr/>
          <p:nvPr/>
        </p:nvSpPr>
        <p:spPr>
          <a:xfrm>
            <a:off x="6534000" y="5028970"/>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Straight Connector 13"/>
          <p:cNvCxnSpPr/>
          <p:nvPr/>
        </p:nvCxnSpPr>
        <p:spPr>
          <a:xfrm rot="16200000" flipH="1">
            <a:off x="3809986" y="3869128"/>
            <a:ext cx="4572034" cy="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4" name="Group 17"/>
          <p:cNvGrpSpPr/>
          <p:nvPr/>
        </p:nvGrpSpPr>
        <p:grpSpPr>
          <a:xfrm>
            <a:off x="6476982" y="2154618"/>
            <a:ext cx="4944364" cy="4000528"/>
            <a:chOff x="4857752" y="1643056"/>
            <a:chExt cx="3708476" cy="3000396"/>
          </a:xfrm>
        </p:grpSpPr>
        <p:sp>
          <p:nvSpPr>
            <p:cNvPr id="45" name="Rectangle 15"/>
            <p:cNvSpPr/>
            <p:nvPr/>
          </p:nvSpPr>
          <p:spPr>
            <a:xfrm>
              <a:off x="4857752" y="2928940"/>
              <a:ext cx="3708476" cy="1714512"/>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46" name="Group 16"/>
            <p:cNvGrpSpPr/>
            <p:nvPr/>
          </p:nvGrpSpPr>
          <p:grpSpPr>
            <a:xfrm>
              <a:off x="4857752" y="1643056"/>
              <a:ext cx="3708476" cy="1153526"/>
              <a:chOff x="4857752" y="1643056"/>
              <a:chExt cx="3708476" cy="1153526"/>
            </a:xfrm>
          </p:grpSpPr>
          <p:sp>
            <p:nvSpPr>
              <p:cNvPr id="47" name="Rectangle 19"/>
              <p:cNvSpPr/>
              <p:nvPr/>
            </p:nvSpPr>
            <p:spPr>
              <a:xfrm>
                <a:off x="4857752" y="2000246"/>
                <a:ext cx="3708476" cy="796336"/>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输入文字，添加相关标题，修改文字内容，也可以直接复制你的内容到此。输入文字，添加相关标题，修改文字内容，也可以直接复制你的内容到此</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48" name="Rectangle 20"/>
              <p:cNvSpPr/>
              <p:nvPr/>
            </p:nvSpPr>
            <p:spPr>
              <a:xfrm>
                <a:off x="4857752" y="1643056"/>
                <a:ext cx="1823961" cy="218876"/>
              </a:xfrm>
              <a:prstGeom prst="rect">
                <a:avLst/>
              </a:prstGeom>
            </p:spPr>
            <p:txBody>
              <a:bodyPr wrap="none" lIns="0" tIns="0" rIns="0" bIns="0">
                <a:spAutoFit/>
              </a:bodyPr>
              <a:lstStyle/>
              <a:p>
                <a:r>
                  <a:rPr lang="zh-CN" altLang="en-US" sz="19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直接复制你的内容到此</a:t>
                </a:r>
                <a:endParaRPr lang="zh-CN" altLang="en-US" sz="19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9" name="Group 16"/>
          <p:cNvGrpSpPr/>
          <p:nvPr/>
        </p:nvGrpSpPr>
        <p:grpSpPr>
          <a:xfrm>
            <a:off x="838388" y="1583113"/>
            <a:ext cx="4873916" cy="4014552"/>
            <a:chOff x="628574" y="1214428"/>
            <a:chExt cx="3655639" cy="3010914"/>
          </a:xfrm>
        </p:grpSpPr>
        <p:sp>
          <p:nvSpPr>
            <p:cNvPr id="50" name="Rectangle 14"/>
            <p:cNvSpPr/>
            <p:nvPr/>
          </p:nvSpPr>
          <p:spPr>
            <a:xfrm>
              <a:off x="628575" y="1214428"/>
              <a:ext cx="3655638" cy="1714512"/>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51" name="Group 17"/>
            <p:cNvGrpSpPr/>
            <p:nvPr/>
          </p:nvGrpSpPr>
          <p:grpSpPr>
            <a:xfrm>
              <a:off x="628574" y="3071816"/>
              <a:ext cx="3655639" cy="1153526"/>
              <a:chOff x="628574" y="3071816"/>
              <a:chExt cx="3655639" cy="1153526"/>
            </a:xfrm>
          </p:grpSpPr>
          <p:sp>
            <p:nvSpPr>
              <p:cNvPr id="52" name="Rectangle 21"/>
              <p:cNvSpPr/>
              <p:nvPr/>
            </p:nvSpPr>
            <p:spPr>
              <a:xfrm>
                <a:off x="628575" y="3429006"/>
                <a:ext cx="3655638" cy="796336"/>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输入文字，添加相关标题，修改文字内容，也可以直接复制你的内容到此。输入文字，添加相关标题，修改文字内容，也可以直接复制你的内容到此</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53" name="Rectangle 22"/>
              <p:cNvSpPr/>
              <p:nvPr/>
            </p:nvSpPr>
            <p:spPr>
              <a:xfrm>
                <a:off x="628574" y="3071816"/>
                <a:ext cx="1827524" cy="219291"/>
              </a:xfrm>
              <a:prstGeom prst="rect">
                <a:avLst/>
              </a:prstGeom>
            </p:spPr>
            <p:txBody>
              <a:bodyPr wrap="none" lIns="0" tIns="0" rIns="0" bIns="0">
                <a:spAutoFit/>
              </a:bodyPr>
              <a:lstStyle/>
              <a:p>
                <a:r>
                  <a:rPr lang="zh-CN" altLang="en-US" sz="19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直接复制你的内容到此</a:t>
                </a:r>
                <a:endParaRPr lang="zh-CN" altLang="en-US" sz="19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lide(fromTop)">
                                      <p:cBhvr>
                                        <p:cTn id="7" dur="500"/>
                                        <p:tgtEl>
                                          <p:spTgt spid="49"/>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slide(fromTop)">
                                      <p:cBhvr>
                                        <p:cTn id="11" dur="500"/>
                                        <p:tgtEl>
                                          <p:spTgt spid="4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slide(fromTop)">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Group 40"/>
          <p:cNvGrpSpPr/>
          <p:nvPr/>
        </p:nvGrpSpPr>
        <p:grpSpPr bwMode="auto">
          <a:xfrm>
            <a:off x="7907446" y="1448073"/>
            <a:ext cx="1844728" cy="5496182"/>
            <a:chOff x="6738144" y="3465939"/>
            <a:chExt cx="1849437" cy="5510292"/>
          </a:xfrm>
        </p:grpSpPr>
        <p:sp>
          <p:nvSpPr>
            <p:cNvPr id="8" name="Freeform 17"/>
            <p:cNvSpPr/>
            <p:nvPr/>
          </p:nvSpPr>
          <p:spPr bwMode="auto">
            <a:xfrm>
              <a:off x="7591425" y="6007563"/>
              <a:ext cx="141287" cy="2968668"/>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4">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sp>
          <p:nvSpPr>
            <p:cNvPr id="9" name="Freeform 5"/>
            <p:cNvSpPr/>
            <p:nvPr/>
          </p:nvSpPr>
          <p:spPr bwMode="auto">
            <a:xfrm>
              <a:off x="6738144" y="3465939"/>
              <a:ext cx="923925" cy="2567025"/>
            </a:xfrm>
            <a:custGeom>
              <a:avLst/>
              <a:gdLst>
                <a:gd name="T0" fmla="*/ 0 w 245"/>
                <a:gd name="T1" fmla="*/ 429 h 682"/>
                <a:gd name="T2" fmla="*/ 245 w 245"/>
                <a:gd name="T3" fmla="*/ 682 h 682"/>
                <a:gd name="T4" fmla="*/ 245 w 245"/>
                <a:gd name="T5" fmla="*/ 0 h 682"/>
                <a:gd name="T6" fmla="*/ 0 w 245"/>
                <a:gd name="T7" fmla="*/ 429 h 682"/>
              </a:gdLst>
              <a:ahLst/>
              <a:cxnLst>
                <a:cxn ang="0">
                  <a:pos x="T0" y="T1"/>
                </a:cxn>
                <a:cxn ang="0">
                  <a:pos x="T2" y="T3"/>
                </a:cxn>
                <a:cxn ang="0">
                  <a:pos x="T4" y="T5"/>
                </a:cxn>
                <a:cxn ang="0">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4"/>
            </a:solidFill>
            <a:ln>
              <a:noFill/>
            </a:ln>
          </p:spPr>
          <p:txBody>
            <a:bodyPr/>
            <a:lstStyle/>
            <a:p>
              <a:pPr defTabSz="911225" fontAlgn="auto">
                <a:spcBef>
                  <a:spcPts val="0"/>
                </a:spcBef>
                <a:spcAft>
                  <a:spcPts val="0"/>
                </a:spcAft>
                <a:defRPr/>
              </a:pPr>
              <a:endParaRPr lang="id-ID" sz="895">
                <a:latin typeface="+mn-lt"/>
                <a:ea typeface="+mn-ea"/>
              </a:endParaRPr>
            </a:p>
          </p:txBody>
        </p:sp>
        <p:sp>
          <p:nvSpPr>
            <p:cNvPr id="10" name="Freeform 6"/>
            <p:cNvSpPr/>
            <p:nvPr/>
          </p:nvSpPr>
          <p:spPr bwMode="auto">
            <a:xfrm>
              <a:off x="7662069" y="3465939"/>
              <a:ext cx="925512" cy="2567025"/>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4">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grpSp>
          <p:nvGrpSpPr>
            <p:cNvPr id="11" name="Group 44"/>
            <p:cNvGrpSpPr/>
            <p:nvPr/>
          </p:nvGrpSpPr>
          <p:grpSpPr>
            <a:xfrm>
              <a:off x="7014369" y="3958064"/>
              <a:ext cx="1296987" cy="1885951"/>
              <a:chOff x="4360863" y="3244850"/>
              <a:chExt cx="1296987" cy="1885951"/>
            </a:xfrm>
            <a:solidFill>
              <a:srgbClr val="FFFFFF">
                <a:alpha val="10000"/>
              </a:srgbClr>
            </a:solidFill>
          </p:grpSpPr>
          <p:sp>
            <p:nvSpPr>
              <p:cNvPr id="12"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13"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14"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15"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16"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17"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grpSp>
      </p:grpSp>
      <p:grpSp>
        <p:nvGrpSpPr>
          <p:cNvPr id="18" name="Group 51"/>
          <p:cNvGrpSpPr/>
          <p:nvPr/>
        </p:nvGrpSpPr>
        <p:grpSpPr bwMode="auto">
          <a:xfrm>
            <a:off x="5817282" y="1448073"/>
            <a:ext cx="1844728" cy="5496182"/>
            <a:chOff x="5171283" y="3465939"/>
            <a:chExt cx="1849437" cy="5510292"/>
          </a:xfrm>
        </p:grpSpPr>
        <p:sp>
          <p:nvSpPr>
            <p:cNvPr id="19" name="Freeform 17"/>
            <p:cNvSpPr/>
            <p:nvPr/>
          </p:nvSpPr>
          <p:spPr bwMode="auto">
            <a:xfrm>
              <a:off x="6024564" y="6007563"/>
              <a:ext cx="141287" cy="2968668"/>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3">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sp>
          <p:nvSpPr>
            <p:cNvPr id="20" name="Freeform 5"/>
            <p:cNvSpPr/>
            <p:nvPr/>
          </p:nvSpPr>
          <p:spPr bwMode="auto">
            <a:xfrm>
              <a:off x="5171283" y="3465939"/>
              <a:ext cx="923925" cy="2567025"/>
            </a:xfrm>
            <a:custGeom>
              <a:avLst/>
              <a:gdLst>
                <a:gd name="T0" fmla="*/ 0 w 245"/>
                <a:gd name="T1" fmla="*/ 429 h 682"/>
                <a:gd name="T2" fmla="*/ 245 w 245"/>
                <a:gd name="T3" fmla="*/ 682 h 682"/>
                <a:gd name="T4" fmla="*/ 245 w 245"/>
                <a:gd name="T5" fmla="*/ 0 h 682"/>
                <a:gd name="T6" fmla="*/ 0 w 245"/>
                <a:gd name="T7" fmla="*/ 429 h 682"/>
              </a:gdLst>
              <a:ahLst/>
              <a:cxnLst>
                <a:cxn ang="0">
                  <a:pos x="T0" y="T1"/>
                </a:cxn>
                <a:cxn ang="0">
                  <a:pos x="T2" y="T3"/>
                </a:cxn>
                <a:cxn ang="0">
                  <a:pos x="T4" y="T5"/>
                </a:cxn>
                <a:cxn ang="0">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3"/>
            </a:solidFill>
            <a:ln>
              <a:noFill/>
            </a:ln>
          </p:spPr>
          <p:txBody>
            <a:bodyPr/>
            <a:lstStyle/>
            <a:p>
              <a:pPr defTabSz="911225" fontAlgn="auto">
                <a:spcBef>
                  <a:spcPts val="0"/>
                </a:spcBef>
                <a:spcAft>
                  <a:spcPts val="0"/>
                </a:spcAft>
                <a:defRPr/>
              </a:pPr>
              <a:endParaRPr lang="id-ID" sz="895">
                <a:latin typeface="+mn-lt"/>
                <a:ea typeface="+mn-ea"/>
              </a:endParaRPr>
            </a:p>
          </p:txBody>
        </p:sp>
        <p:sp>
          <p:nvSpPr>
            <p:cNvPr id="21" name="Freeform 6"/>
            <p:cNvSpPr/>
            <p:nvPr/>
          </p:nvSpPr>
          <p:spPr bwMode="auto">
            <a:xfrm>
              <a:off x="6095208" y="3465939"/>
              <a:ext cx="925512" cy="2567025"/>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3">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grpSp>
          <p:nvGrpSpPr>
            <p:cNvPr id="22" name="Group 55"/>
            <p:cNvGrpSpPr/>
            <p:nvPr/>
          </p:nvGrpSpPr>
          <p:grpSpPr>
            <a:xfrm>
              <a:off x="5447508" y="3958064"/>
              <a:ext cx="1296987" cy="1885951"/>
              <a:chOff x="4360863" y="3244850"/>
              <a:chExt cx="1296987" cy="1885951"/>
            </a:xfrm>
            <a:solidFill>
              <a:srgbClr val="FFFFFF">
                <a:alpha val="10000"/>
              </a:srgbClr>
            </a:solidFill>
          </p:grpSpPr>
          <p:sp>
            <p:nvSpPr>
              <p:cNvPr id="23"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24"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25"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26"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27"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28"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grpSp>
      </p:grpSp>
      <p:grpSp>
        <p:nvGrpSpPr>
          <p:cNvPr id="29" name="Group 62"/>
          <p:cNvGrpSpPr/>
          <p:nvPr/>
        </p:nvGrpSpPr>
        <p:grpSpPr bwMode="auto">
          <a:xfrm>
            <a:off x="3646361" y="1448073"/>
            <a:ext cx="1843936" cy="5610982"/>
            <a:chOff x="3602834" y="3465939"/>
            <a:chExt cx="1849437" cy="5625746"/>
          </a:xfrm>
        </p:grpSpPr>
        <p:sp>
          <p:nvSpPr>
            <p:cNvPr id="30" name="Freeform 6"/>
            <p:cNvSpPr/>
            <p:nvPr/>
          </p:nvSpPr>
          <p:spPr bwMode="auto">
            <a:xfrm>
              <a:off x="4527156" y="3465939"/>
              <a:ext cx="925115" cy="2567188"/>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2">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sp>
          <p:nvSpPr>
            <p:cNvPr id="31" name="Freeform 17"/>
            <p:cNvSpPr/>
            <p:nvPr/>
          </p:nvSpPr>
          <p:spPr bwMode="auto">
            <a:xfrm>
              <a:off x="4456481" y="6007725"/>
              <a:ext cx="140554" cy="3083960"/>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2">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sp>
          <p:nvSpPr>
            <p:cNvPr id="32" name="Freeform 5"/>
            <p:cNvSpPr/>
            <p:nvPr/>
          </p:nvSpPr>
          <p:spPr bwMode="auto">
            <a:xfrm>
              <a:off x="3602834" y="3465939"/>
              <a:ext cx="923925" cy="2566988"/>
            </a:xfrm>
            <a:custGeom>
              <a:avLst/>
              <a:gdLst>
                <a:gd name="T0" fmla="*/ 0 w 245"/>
                <a:gd name="T1" fmla="*/ 1614718 h 682"/>
                <a:gd name="T2" fmla="*/ 923925 w 245"/>
                <a:gd name="T3" fmla="*/ 2566988 h 682"/>
                <a:gd name="T4" fmla="*/ 923925 w 245"/>
                <a:gd name="T5" fmla="*/ 0 h 682"/>
                <a:gd name="T6" fmla="*/ 0 w 245"/>
                <a:gd name="T7" fmla="*/ 1614718 h 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895" dirty="0">
                <a:ea typeface="微软雅黑 Light" panose="020B0502040204020203" pitchFamily="34" charset="-122"/>
              </a:endParaRPr>
            </a:p>
          </p:txBody>
        </p:sp>
        <p:grpSp>
          <p:nvGrpSpPr>
            <p:cNvPr id="33" name="Group 66"/>
            <p:cNvGrpSpPr/>
            <p:nvPr/>
          </p:nvGrpSpPr>
          <p:grpSpPr>
            <a:xfrm>
              <a:off x="3879059" y="3958064"/>
              <a:ext cx="1296987" cy="1885951"/>
              <a:chOff x="4360863" y="3244850"/>
              <a:chExt cx="1296987" cy="1885951"/>
            </a:xfrm>
            <a:solidFill>
              <a:srgbClr val="FFFFFF">
                <a:alpha val="10000"/>
              </a:srgbClr>
            </a:solidFill>
          </p:grpSpPr>
          <p:sp>
            <p:nvSpPr>
              <p:cNvPr id="34"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35"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36"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37"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38"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39"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grpSp>
      </p:grpSp>
      <p:grpSp>
        <p:nvGrpSpPr>
          <p:cNvPr id="40" name="Group 73"/>
          <p:cNvGrpSpPr/>
          <p:nvPr/>
        </p:nvGrpSpPr>
        <p:grpSpPr bwMode="auto">
          <a:xfrm>
            <a:off x="1441396" y="1448073"/>
            <a:ext cx="1843937" cy="5553978"/>
            <a:chOff x="2031209" y="3465939"/>
            <a:chExt cx="1849437" cy="5568019"/>
          </a:xfrm>
        </p:grpSpPr>
        <p:sp>
          <p:nvSpPr>
            <p:cNvPr id="41" name="Freeform 17"/>
            <p:cNvSpPr/>
            <p:nvPr/>
          </p:nvSpPr>
          <p:spPr bwMode="auto">
            <a:xfrm>
              <a:off x="2884857" y="6007464"/>
              <a:ext cx="140554" cy="3026494"/>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1">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sp>
          <p:nvSpPr>
            <p:cNvPr id="42" name="Freeform 5"/>
            <p:cNvSpPr/>
            <p:nvPr/>
          </p:nvSpPr>
          <p:spPr bwMode="auto">
            <a:xfrm>
              <a:off x="2031209" y="3465939"/>
              <a:ext cx="923925" cy="2566988"/>
            </a:xfrm>
            <a:custGeom>
              <a:avLst/>
              <a:gdLst>
                <a:gd name="T0" fmla="*/ 0 w 245"/>
                <a:gd name="T1" fmla="*/ 1614718 h 682"/>
                <a:gd name="T2" fmla="*/ 923925 w 245"/>
                <a:gd name="T3" fmla="*/ 2566988 h 682"/>
                <a:gd name="T4" fmla="*/ 923925 w 245"/>
                <a:gd name="T5" fmla="*/ 0 h 682"/>
                <a:gd name="T6" fmla="*/ 0 w 245"/>
                <a:gd name="T7" fmla="*/ 1614718 h 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895" dirty="0">
                <a:ea typeface="微软雅黑 Light" panose="020B0502040204020203" pitchFamily="34" charset="-122"/>
              </a:endParaRPr>
            </a:p>
          </p:txBody>
        </p:sp>
        <p:sp>
          <p:nvSpPr>
            <p:cNvPr id="43" name="Freeform 6"/>
            <p:cNvSpPr/>
            <p:nvPr/>
          </p:nvSpPr>
          <p:spPr bwMode="auto">
            <a:xfrm>
              <a:off x="2955530" y="3465939"/>
              <a:ext cx="925116" cy="2566924"/>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1">
                <a:lumMod val="75000"/>
              </a:schemeClr>
            </a:solidFill>
            <a:ln>
              <a:noFill/>
            </a:ln>
          </p:spPr>
          <p:txBody>
            <a:bodyPr/>
            <a:lstStyle/>
            <a:p>
              <a:pPr defTabSz="911225" fontAlgn="auto">
                <a:spcBef>
                  <a:spcPts val="0"/>
                </a:spcBef>
                <a:spcAft>
                  <a:spcPts val="0"/>
                </a:spcAft>
                <a:defRPr/>
              </a:pPr>
              <a:endParaRPr lang="id-ID" sz="895">
                <a:latin typeface="+mn-lt"/>
                <a:ea typeface="+mn-ea"/>
              </a:endParaRPr>
            </a:p>
          </p:txBody>
        </p:sp>
        <p:grpSp>
          <p:nvGrpSpPr>
            <p:cNvPr id="44" name="Group 77"/>
            <p:cNvGrpSpPr/>
            <p:nvPr/>
          </p:nvGrpSpPr>
          <p:grpSpPr>
            <a:xfrm>
              <a:off x="2307434" y="3958064"/>
              <a:ext cx="1296987" cy="1885951"/>
              <a:chOff x="4360863" y="3244850"/>
              <a:chExt cx="1296987" cy="1885951"/>
            </a:xfrm>
            <a:solidFill>
              <a:srgbClr val="FFFFFF">
                <a:alpha val="10000"/>
              </a:srgbClr>
            </a:solidFill>
          </p:grpSpPr>
          <p:sp>
            <p:nvSpPr>
              <p:cNvPr id="45"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46"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47"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48"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49"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sp>
            <p:nvSpPr>
              <p:cNvPr id="50"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1225" fontAlgn="auto">
                  <a:spcBef>
                    <a:spcPts val="0"/>
                  </a:spcBef>
                  <a:spcAft>
                    <a:spcPts val="0"/>
                  </a:spcAft>
                  <a:defRPr/>
                </a:pPr>
                <a:endParaRPr lang="id-ID" sz="895">
                  <a:latin typeface="+mn-lt"/>
                  <a:ea typeface="+mn-ea"/>
                </a:endParaRPr>
              </a:p>
            </p:txBody>
          </p:sp>
        </p:grpSp>
      </p:grpSp>
      <p:grpSp>
        <p:nvGrpSpPr>
          <p:cNvPr id="51" name="Group 116"/>
          <p:cNvGrpSpPr/>
          <p:nvPr/>
        </p:nvGrpSpPr>
        <p:grpSpPr bwMode="auto">
          <a:xfrm>
            <a:off x="2590195" y="4147868"/>
            <a:ext cx="1728344" cy="1619085"/>
            <a:chOff x="2055907" y="4177632"/>
            <a:chExt cx="1732843" cy="1732844"/>
          </a:xfrm>
        </p:grpSpPr>
        <p:sp>
          <p:nvSpPr>
            <p:cNvPr id="52" name="Freeform 1"/>
            <p:cNvSpPr>
              <a:spLocks noChangeArrowheads="1"/>
            </p:cNvSpPr>
            <p:nvPr/>
          </p:nvSpPr>
          <p:spPr bwMode="auto">
            <a:xfrm>
              <a:off x="2055907" y="4177632"/>
              <a:ext cx="1732843" cy="1732844"/>
            </a:xfrm>
            <a:custGeom>
              <a:avLst/>
              <a:gdLst>
                <a:gd name="T0" fmla="*/ 1732459 w 4512"/>
                <a:gd name="T1" fmla="*/ 0 h 4510"/>
                <a:gd name="T2" fmla="*/ 1732459 w 4512"/>
                <a:gd name="T3" fmla="*/ 0 h 4510"/>
                <a:gd name="T4" fmla="*/ 1544273 w 4512"/>
                <a:gd name="T5" fmla="*/ 0 h 4510"/>
                <a:gd name="T6" fmla="*/ 1544273 w 4512"/>
                <a:gd name="T7" fmla="*/ 0 h 4510"/>
                <a:gd name="T8" fmla="*/ 326828 w 4512"/>
                <a:gd name="T9" fmla="*/ 0 h 4510"/>
                <a:gd name="T10" fmla="*/ 306858 w 4512"/>
                <a:gd name="T11" fmla="*/ 0 h 4510"/>
                <a:gd name="T12" fmla="*/ 297256 w 4512"/>
                <a:gd name="T13" fmla="*/ 0 h 4510"/>
                <a:gd name="T14" fmla="*/ 297256 w 4512"/>
                <a:gd name="T15" fmla="*/ 0 h 4510"/>
                <a:gd name="T16" fmla="*/ 0 w 4512"/>
                <a:gd name="T17" fmla="*/ 287014 h 4510"/>
                <a:gd name="T18" fmla="*/ 0 w 4512"/>
                <a:gd name="T19" fmla="*/ 287014 h 4510"/>
                <a:gd name="T20" fmla="*/ 0 w 4512"/>
                <a:gd name="T21" fmla="*/ 1732460 h 4510"/>
                <a:gd name="T22" fmla="*/ 188186 w 4512"/>
                <a:gd name="T23" fmla="*/ 1732460 h 4510"/>
                <a:gd name="T24" fmla="*/ 188186 w 4512"/>
                <a:gd name="T25" fmla="*/ 1732460 h 4510"/>
                <a:gd name="T26" fmla="*/ 1405631 w 4512"/>
                <a:gd name="T27" fmla="*/ 1732460 h 4510"/>
                <a:gd name="T28" fmla="*/ 1435587 w 4512"/>
                <a:gd name="T29" fmla="*/ 1732460 h 4510"/>
                <a:gd name="T30" fmla="*/ 1455173 w 4512"/>
                <a:gd name="T31" fmla="*/ 1732460 h 4510"/>
                <a:gd name="T32" fmla="*/ 1455173 w 4512"/>
                <a:gd name="T33" fmla="*/ 1732460 h 4510"/>
                <a:gd name="T34" fmla="*/ 1732459 w 4512"/>
                <a:gd name="T35" fmla="*/ 1455435 h 4510"/>
                <a:gd name="T36" fmla="*/ 1732459 w 4512"/>
                <a:gd name="T37" fmla="*/ 1455435 h 4510"/>
                <a:gd name="T38" fmla="*/ 1732459 w 4512"/>
                <a:gd name="T39" fmla="*/ 0 h 45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12" h="4510">
                  <a:moveTo>
                    <a:pt x="4511" y="0"/>
                  </a:moveTo>
                  <a:lnTo>
                    <a:pt x="4511" y="0"/>
                  </a:lnTo>
                  <a:cubicBezTo>
                    <a:pt x="4021" y="0"/>
                    <a:pt x="4021" y="0"/>
                    <a:pt x="4021" y="0"/>
                  </a:cubicBezTo>
                  <a:cubicBezTo>
                    <a:pt x="851" y="0"/>
                    <a:pt x="851" y="0"/>
                    <a:pt x="851" y="0"/>
                  </a:cubicBezTo>
                  <a:cubicBezTo>
                    <a:pt x="825" y="0"/>
                    <a:pt x="825" y="0"/>
                    <a:pt x="799" y="0"/>
                  </a:cubicBezTo>
                  <a:cubicBezTo>
                    <a:pt x="774" y="0"/>
                    <a:pt x="774" y="0"/>
                    <a:pt x="774" y="0"/>
                  </a:cubicBezTo>
                  <a:cubicBezTo>
                    <a:pt x="361" y="26"/>
                    <a:pt x="52" y="361"/>
                    <a:pt x="0" y="747"/>
                  </a:cubicBezTo>
                  <a:cubicBezTo>
                    <a:pt x="0" y="4509"/>
                    <a:pt x="0" y="4509"/>
                    <a:pt x="0" y="4509"/>
                  </a:cubicBezTo>
                  <a:cubicBezTo>
                    <a:pt x="490" y="4509"/>
                    <a:pt x="490" y="4509"/>
                    <a:pt x="490" y="4509"/>
                  </a:cubicBezTo>
                  <a:cubicBezTo>
                    <a:pt x="3660" y="4509"/>
                    <a:pt x="3660" y="4509"/>
                    <a:pt x="3660" y="4509"/>
                  </a:cubicBezTo>
                  <a:cubicBezTo>
                    <a:pt x="3686" y="4509"/>
                    <a:pt x="3712" y="4509"/>
                    <a:pt x="3738" y="4509"/>
                  </a:cubicBezTo>
                  <a:cubicBezTo>
                    <a:pt x="3789" y="4509"/>
                    <a:pt x="3789" y="4509"/>
                    <a:pt x="3789" y="4509"/>
                  </a:cubicBezTo>
                  <a:cubicBezTo>
                    <a:pt x="4150" y="4457"/>
                    <a:pt x="4460" y="4174"/>
                    <a:pt x="4511" y="3788"/>
                  </a:cubicBezTo>
                  <a:lnTo>
                    <a:pt x="4511" y="0"/>
                  </a:ln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lIns="60803" tIns="30401" rIns="60803" bIns="30401" anchor="ctr"/>
            <a:lstStyle/>
            <a:p>
              <a:endParaRPr lang="zh-CN" altLang="en-US" sz="895" dirty="0">
                <a:latin typeface="+mj-ea"/>
                <a:ea typeface="+mj-ea"/>
              </a:endParaRPr>
            </a:p>
          </p:txBody>
        </p:sp>
        <p:sp>
          <p:nvSpPr>
            <p:cNvPr id="53" name="TextBox 118"/>
            <p:cNvSpPr txBox="1">
              <a:spLocks noChangeArrowheads="1"/>
            </p:cNvSpPr>
            <p:nvPr/>
          </p:nvSpPr>
          <p:spPr bwMode="auto">
            <a:xfrm>
              <a:off x="2310727" y="4216010"/>
              <a:ext cx="1203712" cy="73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0401"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zh-CN" sz="4290" b="1">
                  <a:solidFill>
                    <a:schemeClr val="bg1"/>
                  </a:solidFill>
                  <a:latin typeface="+mj-ea"/>
                  <a:ea typeface="+mj-ea"/>
                </a:rPr>
                <a:t>3M</a:t>
              </a:r>
              <a:endParaRPr lang="en-US" altLang="zh-CN" sz="1795" b="1">
                <a:solidFill>
                  <a:schemeClr val="bg1"/>
                </a:solidFill>
                <a:latin typeface="+mj-ea"/>
                <a:ea typeface="+mj-ea"/>
              </a:endParaRPr>
            </a:p>
          </p:txBody>
        </p:sp>
        <p:sp>
          <p:nvSpPr>
            <p:cNvPr id="54" name="TextBox 119"/>
            <p:cNvSpPr txBox="1">
              <a:spLocks noChangeArrowheads="1"/>
            </p:cNvSpPr>
            <p:nvPr/>
          </p:nvSpPr>
          <p:spPr bwMode="auto">
            <a:xfrm>
              <a:off x="2206891" y="4953687"/>
              <a:ext cx="1458532" cy="82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0401"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zh-CN" altLang="en-US" sz="1200" dirty="0">
                  <a:solidFill>
                    <a:schemeClr val="bg1"/>
                  </a:solidFill>
                  <a:latin typeface="+mj-ea"/>
                  <a:ea typeface="+mj-ea"/>
                  <a:sym typeface="Arial" panose="020B0604020202020204" pitchFamily="34" charset="0"/>
                </a:rPr>
                <a:t>从顾客的角度出发，从排版到设计制作，为您打造最佳的</a:t>
              </a:r>
              <a:r>
                <a:rPr lang="en-US" altLang="zh-CN" sz="1200" dirty="0">
                  <a:solidFill>
                    <a:schemeClr val="bg1"/>
                  </a:solidFill>
                  <a:latin typeface="+mj-ea"/>
                  <a:ea typeface="+mj-ea"/>
                  <a:sym typeface="Arial" panose="020B0604020202020204" pitchFamily="34" charset="0"/>
                </a:rPr>
                <a:t>PPT</a:t>
              </a:r>
              <a:r>
                <a:rPr lang="zh-CN" altLang="en-US" sz="1200" dirty="0">
                  <a:solidFill>
                    <a:schemeClr val="bg1"/>
                  </a:solidFill>
                  <a:latin typeface="+mj-ea"/>
                  <a:ea typeface="+mj-ea"/>
                  <a:sym typeface="Arial" panose="020B0604020202020204" pitchFamily="34" charset="0"/>
                </a:rPr>
                <a:t>演示。</a:t>
              </a:r>
              <a:endParaRPr lang="id-ID" altLang="zh-CN" sz="1200" dirty="0">
                <a:solidFill>
                  <a:schemeClr val="bg1"/>
                </a:solidFill>
                <a:latin typeface="+mj-ea"/>
                <a:ea typeface="+mj-ea"/>
                <a:sym typeface="Arial" panose="020B0604020202020204" pitchFamily="34" charset="0"/>
              </a:endParaRPr>
            </a:p>
          </p:txBody>
        </p:sp>
      </p:grpSp>
      <p:grpSp>
        <p:nvGrpSpPr>
          <p:cNvPr id="55" name="Group 121"/>
          <p:cNvGrpSpPr/>
          <p:nvPr/>
        </p:nvGrpSpPr>
        <p:grpSpPr>
          <a:xfrm>
            <a:off x="4779934" y="4145927"/>
            <a:ext cx="1727980" cy="1620959"/>
            <a:chOff x="2055907" y="4177632"/>
            <a:chExt cx="1732843" cy="1732844"/>
          </a:xfrm>
          <a:solidFill>
            <a:schemeClr val="accent2"/>
          </a:solidFill>
        </p:grpSpPr>
        <p:sp>
          <p:nvSpPr>
            <p:cNvPr id="56" name="Freeform 1"/>
            <p:cNvSpPr>
              <a:spLocks noChangeArrowheads="1"/>
            </p:cNvSpPr>
            <p:nvPr/>
          </p:nvSpPr>
          <p:spPr bwMode="auto">
            <a:xfrm>
              <a:off x="2055907" y="4177632"/>
              <a:ext cx="1732843" cy="1732844"/>
            </a:xfrm>
            <a:custGeom>
              <a:avLst/>
              <a:gdLst>
                <a:gd name="T0" fmla="*/ 4511 w 4512"/>
                <a:gd name="T1" fmla="*/ 0 h 4510"/>
                <a:gd name="T2" fmla="*/ 4511 w 4512"/>
                <a:gd name="T3" fmla="*/ 0 h 4510"/>
                <a:gd name="T4" fmla="*/ 4021 w 4512"/>
                <a:gd name="T5" fmla="*/ 0 h 4510"/>
                <a:gd name="T6" fmla="*/ 4021 w 4512"/>
                <a:gd name="T7" fmla="*/ 0 h 4510"/>
                <a:gd name="T8" fmla="*/ 851 w 4512"/>
                <a:gd name="T9" fmla="*/ 0 h 4510"/>
                <a:gd name="T10" fmla="*/ 799 w 4512"/>
                <a:gd name="T11" fmla="*/ 0 h 4510"/>
                <a:gd name="T12" fmla="*/ 774 w 4512"/>
                <a:gd name="T13" fmla="*/ 0 h 4510"/>
                <a:gd name="T14" fmla="*/ 774 w 4512"/>
                <a:gd name="T15" fmla="*/ 0 h 4510"/>
                <a:gd name="T16" fmla="*/ 0 w 4512"/>
                <a:gd name="T17" fmla="*/ 747 h 4510"/>
                <a:gd name="T18" fmla="*/ 0 w 4512"/>
                <a:gd name="T19" fmla="*/ 747 h 4510"/>
                <a:gd name="T20" fmla="*/ 0 w 4512"/>
                <a:gd name="T21" fmla="*/ 4509 h 4510"/>
                <a:gd name="T22" fmla="*/ 490 w 4512"/>
                <a:gd name="T23" fmla="*/ 4509 h 4510"/>
                <a:gd name="T24" fmla="*/ 490 w 4512"/>
                <a:gd name="T25" fmla="*/ 4509 h 4510"/>
                <a:gd name="T26" fmla="*/ 3660 w 4512"/>
                <a:gd name="T27" fmla="*/ 4509 h 4510"/>
                <a:gd name="T28" fmla="*/ 3738 w 4512"/>
                <a:gd name="T29" fmla="*/ 4509 h 4510"/>
                <a:gd name="T30" fmla="*/ 3789 w 4512"/>
                <a:gd name="T31" fmla="*/ 4509 h 4510"/>
                <a:gd name="T32" fmla="*/ 3789 w 4512"/>
                <a:gd name="T33" fmla="*/ 4509 h 4510"/>
                <a:gd name="T34" fmla="*/ 4511 w 4512"/>
                <a:gd name="T35" fmla="*/ 3788 h 4510"/>
                <a:gd name="T36" fmla="*/ 4511 w 4512"/>
                <a:gd name="T37" fmla="*/ 3788 h 4510"/>
                <a:gd name="T38" fmla="*/ 4511 w 4512"/>
                <a:gd name="T39" fmla="*/ 0 h 4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12" h="4510">
                  <a:moveTo>
                    <a:pt x="4511" y="0"/>
                  </a:moveTo>
                  <a:lnTo>
                    <a:pt x="4511" y="0"/>
                  </a:lnTo>
                  <a:cubicBezTo>
                    <a:pt x="4021" y="0"/>
                    <a:pt x="4021" y="0"/>
                    <a:pt x="4021" y="0"/>
                  </a:cubicBezTo>
                  <a:lnTo>
                    <a:pt x="4021" y="0"/>
                  </a:lnTo>
                  <a:cubicBezTo>
                    <a:pt x="851" y="0"/>
                    <a:pt x="851" y="0"/>
                    <a:pt x="851" y="0"/>
                  </a:cubicBezTo>
                  <a:cubicBezTo>
                    <a:pt x="825" y="0"/>
                    <a:pt x="825" y="0"/>
                    <a:pt x="799" y="0"/>
                  </a:cubicBezTo>
                  <a:cubicBezTo>
                    <a:pt x="774" y="0"/>
                    <a:pt x="774" y="0"/>
                    <a:pt x="774" y="0"/>
                  </a:cubicBezTo>
                  <a:lnTo>
                    <a:pt x="774" y="0"/>
                  </a:lnTo>
                  <a:cubicBezTo>
                    <a:pt x="361" y="26"/>
                    <a:pt x="52" y="361"/>
                    <a:pt x="0" y="747"/>
                  </a:cubicBezTo>
                  <a:lnTo>
                    <a:pt x="0" y="747"/>
                  </a:lnTo>
                  <a:cubicBezTo>
                    <a:pt x="0" y="4509"/>
                    <a:pt x="0" y="4509"/>
                    <a:pt x="0" y="4509"/>
                  </a:cubicBezTo>
                  <a:cubicBezTo>
                    <a:pt x="490" y="4509"/>
                    <a:pt x="490" y="4509"/>
                    <a:pt x="490" y="4509"/>
                  </a:cubicBezTo>
                  <a:lnTo>
                    <a:pt x="490" y="4509"/>
                  </a:lnTo>
                  <a:cubicBezTo>
                    <a:pt x="3660" y="4509"/>
                    <a:pt x="3660" y="4509"/>
                    <a:pt x="3660" y="4509"/>
                  </a:cubicBezTo>
                  <a:cubicBezTo>
                    <a:pt x="3686" y="4509"/>
                    <a:pt x="3712" y="4509"/>
                    <a:pt x="3738" y="4509"/>
                  </a:cubicBezTo>
                  <a:cubicBezTo>
                    <a:pt x="3789" y="4509"/>
                    <a:pt x="3789" y="4509"/>
                    <a:pt x="3789" y="4509"/>
                  </a:cubicBezTo>
                  <a:lnTo>
                    <a:pt x="3789" y="4509"/>
                  </a:lnTo>
                  <a:cubicBezTo>
                    <a:pt x="4150" y="4457"/>
                    <a:pt x="4460" y="4174"/>
                    <a:pt x="4511" y="3788"/>
                  </a:cubicBezTo>
                  <a:lnTo>
                    <a:pt x="4511" y="3788"/>
                  </a:lnTo>
                  <a:lnTo>
                    <a:pt x="4511" y="0"/>
                  </a:lnTo>
                </a:path>
              </a:pathLst>
            </a:custGeom>
            <a:grpFill/>
            <a:ln>
              <a:noFill/>
            </a:ln>
            <a:effectLst/>
          </p:spPr>
          <p:txBody>
            <a:bodyPr wrap="none" lIns="60803" tIns="30401" rIns="60803" bIns="30401" anchor="ctr"/>
            <a:lstStyle/>
            <a:p>
              <a:pPr defTabSz="911225" fontAlgn="auto">
                <a:spcBef>
                  <a:spcPts val="0"/>
                </a:spcBef>
                <a:spcAft>
                  <a:spcPts val="0"/>
                </a:spcAft>
                <a:defRPr/>
              </a:pPr>
              <a:endParaRPr lang="en-US" sz="895" dirty="0">
                <a:latin typeface="+mj-ea"/>
                <a:ea typeface="+mj-ea"/>
              </a:endParaRPr>
            </a:p>
          </p:txBody>
        </p:sp>
        <p:sp>
          <p:nvSpPr>
            <p:cNvPr id="57" name="TextBox 123"/>
            <p:cNvSpPr txBox="1"/>
            <p:nvPr/>
          </p:nvSpPr>
          <p:spPr>
            <a:xfrm>
              <a:off x="2310727" y="4216011"/>
              <a:ext cx="1203712" cy="738428"/>
            </a:xfrm>
            <a:prstGeom prst="rect">
              <a:avLst/>
            </a:prstGeom>
            <a:grpFill/>
          </p:spPr>
          <p:txBody>
            <a:bodyPr lIns="0" tIns="30401" rIns="0" bIns="0">
              <a:spAutoFit/>
            </a:bodyPr>
            <a:lstStyle/>
            <a:p>
              <a:pPr algn="ctr" defTabSz="911225" fontAlgn="auto">
                <a:spcBef>
                  <a:spcPts val="0"/>
                </a:spcBef>
                <a:spcAft>
                  <a:spcPts val="0"/>
                </a:spcAft>
                <a:defRPr/>
              </a:pPr>
              <a:r>
                <a:rPr lang="en-US" sz="4290" b="1" dirty="0">
                  <a:solidFill>
                    <a:schemeClr val="bg1"/>
                  </a:solidFill>
                  <a:latin typeface="+mj-ea"/>
                  <a:ea typeface="+mj-ea"/>
                  <a:cs typeface="Lato Black"/>
                </a:rPr>
                <a:t>6M</a:t>
              </a:r>
              <a:endParaRPr lang="en-US" sz="895" b="1" dirty="0">
                <a:solidFill>
                  <a:schemeClr val="bg1"/>
                </a:solidFill>
                <a:latin typeface="+mj-ea"/>
                <a:ea typeface="+mj-ea"/>
                <a:cs typeface="Lato Black"/>
              </a:endParaRPr>
            </a:p>
          </p:txBody>
        </p:sp>
        <p:sp>
          <p:nvSpPr>
            <p:cNvPr id="58" name="TextBox 124"/>
            <p:cNvSpPr txBox="1"/>
            <p:nvPr/>
          </p:nvSpPr>
          <p:spPr>
            <a:xfrm>
              <a:off x="2206891" y="4953454"/>
              <a:ext cx="1458532" cy="820546"/>
            </a:xfrm>
            <a:prstGeom prst="rect">
              <a:avLst/>
            </a:prstGeom>
            <a:noFill/>
          </p:spPr>
          <p:txBody>
            <a:bodyPr lIns="0" tIns="30401" rIns="0" bIns="0">
              <a:spAutoFit/>
            </a:bodyPr>
            <a:lstStyle/>
            <a:p>
              <a:pPr defTabSz="911225" fontAlgn="auto">
                <a:spcBef>
                  <a:spcPts val="0"/>
                </a:spcBef>
                <a:spcAft>
                  <a:spcPts val="0"/>
                </a:spcAft>
                <a:defRPr/>
              </a:pPr>
              <a:r>
                <a:rPr lang="zh-CN" altLang="en-US" sz="1195" dirty="0" smtClean="0">
                  <a:solidFill>
                    <a:schemeClr val="bg1"/>
                  </a:solidFill>
                  <a:latin typeface="+mj-ea"/>
                  <a:ea typeface="+mj-ea"/>
                  <a:cs typeface="Lato Light"/>
                </a:rPr>
                <a:t>输入您的简短文字内容输入您的简短文字内容输入您的简短文字内容</a:t>
              </a:r>
              <a:endParaRPr lang="en-US" sz="1195" b="1" dirty="0">
                <a:solidFill>
                  <a:schemeClr val="bg1"/>
                </a:solidFill>
                <a:latin typeface="+mj-ea"/>
                <a:ea typeface="+mj-ea"/>
                <a:cs typeface="Lato Light"/>
              </a:endParaRPr>
            </a:p>
          </p:txBody>
        </p:sp>
      </p:grpSp>
      <p:grpSp>
        <p:nvGrpSpPr>
          <p:cNvPr id="59" name="Group 125"/>
          <p:cNvGrpSpPr/>
          <p:nvPr/>
        </p:nvGrpSpPr>
        <p:grpSpPr>
          <a:xfrm>
            <a:off x="6930512" y="4147699"/>
            <a:ext cx="1727980" cy="1619187"/>
            <a:chOff x="2055907" y="4177632"/>
            <a:chExt cx="1732843" cy="1732844"/>
          </a:xfrm>
          <a:solidFill>
            <a:schemeClr val="accent3"/>
          </a:solidFill>
        </p:grpSpPr>
        <p:sp>
          <p:nvSpPr>
            <p:cNvPr id="60" name="Freeform 1"/>
            <p:cNvSpPr>
              <a:spLocks noChangeArrowheads="1"/>
            </p:cNvSpPr>
            <p:nvPr/>
          </p:nvSpPr>
          <p:spPr bwMode="auto">
            <a:xfrm>
              <a:off x="2055907" y="4177632"/>
              <a:ext cx="1732843" cy="1732844"/>
            </a:xfrm>
            <a:custGeom>
              <a:avLst/>
              <a:gdLst>
                <a:gd name="T0" fmla="*/ 4511 w 4512"/>
                <a:gd name="T1" fmla="*/ 0 h 4510"/>
                <a:gd name="T2" fmla="*/ 4511 w 4512"/>
                <a:gd name="T3" fmla="*/ 0 h 4510"/>
                <a:gd name="T4" fmla="*/ 4021 w 4512"/>
                <a:gd name="T5" fmla="*/ 0 h 4510"/>
                <a:gd name="T6" fmla="*/ 4021 w 4512"/>
                <a:gd name="T7" fmla="*/ 0 h 4510"/>
                <a:gd name="T8" fmla="*/ 851 w 4512"/>
                <a:gd name="T9" fmla="*/ 0 h 4510"/>
                <a:gd name="T10" fmla="*/ 799 w 4512"/>
                <a:gd name="T11" fmla="*/ 0 h 4510"/>
                <a:gd name="T12" fmla="*/ 774 w 4512"/>
                <a:gd name="T13" fmla="*/ 0 h 4510"/>
                <a:gd name="T14" fmla="*/ 774 w 4512"/>
                <a:gd name="T15" fmla="*/ 0 h 4510"/>
                <a:gd name="T16" fmla="*/ 0 w 4512"/>
                <a:gd name="T17" fmla="*/ 747 h 4510"/>
                <a:gd name="T18" fmla="*/ 0 w 4512"/>
                <a:gd name="T19" fmla="*/ 747 h 4510"/>
                <a:gd name="T20" fmla="*/ 0 w 4512"/>
                <a:gd name="T21" fmla="*/ 4509 h 4510"/>
                <a:gd name="T22" fmla="*/ 490 w 4512"/>
                <a:gd name="T23" fmla="*/ 4509 h 4510"/>
                <a:gd name="T24" fmla="*/ 490 w 4512"/>
                <a:gd name="T25" fmla="*/ 4509 h 4510"/>
                <a:gd name="T26" fmla="*/ 3660 w 4512"/>
                <a:gd name="T27" fmla="*/ 4509 h 4510"/>
                <a:gd name="T28" fmla="*/ 3738 w 4512"/>
                <a:gd name="T29" fmla="*/ 4509 h 4510"/>
                <a:gd name="T30" fmla="*/ 3789 w 4512"/>
                <a:gd name="T31" fmla="*/ 4509 h 4510"/>
                <a:gd name="T32" fmla="*/ 3789 w 4512"/>
                <a:gd name="T33" fmla="*/ 4509 h 4510"/>
                <a:gd name="T34" fmla="*/ 4511 w 4512"/>
                <a:gd name="T35" fmla="*/ 3788 h 4510"/>
                <a:gd name="T36" fmla="*/ 4511 w 4512"/>
                <a:gd name="T37" fmla="*/ 3788 h 4510"/>
                <a:gd name="T38" fmla="*/ 4511 w 4512"/>
                <a:gd name="T39" fmla="*/ 0 h 4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12" h="4510">
                  <a:moveTo>
                    <a:pt x="4511" y="0"/>
                  </a:moveTo>
                  <a:lnTo>
                    <a:pt x="4511" y="0"/>
                  </a:lnTo>
                  <a:cubicBezTo>
                    <a:pt x="4021" y="0"/>
                    <a:pt x="4021" y="0"/>
                    <a:pt x="4021" y="0"/>
                  </a:cubicBezTo>
                  <a:lnTo>
                    <a:pt x="4021" y="0"/>
                  </a:lnTo>
                  <a:cubicBezTo>
                    <a:pt x="851" y="0"/>
                    <a:pt x="851" y="0"/>
                    <a:pt x="851" y="0"/>
                  </a:cubicBezTo>
                  <a:cubicBezTo>
                    <a:pt x="825" y="0"/>
                    <a:pt x="825" y="0"/>
                    <a:pt x="799" y="0"/>
                  </a:cubicBezTo>
                  <a:cubicBezTo>
                    <a:pt x="774" y="0"/>
                    <a:pt x="774" y="0"/>
                    <a:pt x="774" y="0"/>
                  </a:cubicBezTo>
                  <a:lnTo>
                    <a:pt x="774" y="0"/>
                  </a:lnTo>
                  <a:cubicBezTo>
                    <a:pt x="361" y="26"/>
                    <a:pt x="52" y="361"/>
                    <a:pt x="0" y="747"/>
                  </a:cubicBezTo>
                  <a:lnTo>
                    <a:pt x="0" y="747"/>
                  </a:lnTo>
                  <a:cubicBezTo>
                    <a:pt x="0" y="4509"/>
                    <a:pt x="0" y="4509"/>
                    <a:pt x="0" y="4509"/>
                  </a:cubicBezTo>
                  <a:cubicBezTo>
                    <a:pt x="490" y="4509"/>
                    <a:pt x="490" y="4509"/>
                    <a:pt x="490" y="4509"/>
                  </a:cubicBezTo>
                  <a:lnTo>
                    <a:pt x="490" y="4509"/>
                  </a:lnTo>
                  <a:cubicBezTo>
                    <a:pt x="3660" y="4509"/>
                    <a:pt x="3660" y="4509"/>
                    <a:pt x="3660" y="4509"/>
                  </a:cubicBezTo>
                  <a:cubicBezTo>
                    <a:pt x="3686" y="4509"/>
                    <a:pt x="3712" y="4509"/>
                    <a:pt x="3738" y="4509"/>
                  </a:cubicBezTo>
                  <a:cubicBezTo>
                    <a:pt x="3789" y="4509"/>
                    <a:pt x="3789" y="4509"/>
                    <a:pt x="3789" y="4509"/>
                  </a:cubicBezTo>
                  <a:lnTo>
                    <a:pt x="3789" y="4509"/>
                  </a:lnTo>
                  <a:cubicBezTo>
                    <a:pt x="4150" y="4457"/>
                    <a:pt x="4460" y="4174"/>
                    <a:pt x="4511" y="3788"/>
                  </a:cubicBezTo>
                  <a:lnTo>
                    <a:pt x="4511" y="3788"/>
                  </a:lnTo>
                  <a:lnTo>
                    <a:pt x="4511" y="0"/>
                  </a:lnTo>
                </a:path>
              </a:pathLst>
            </a:custGeom>
            <a:grpFill/>
            <a:ln>
              <a:noFill/>
            </a:ln>
            <a:effectLst/>
          </p:spPr>
          <p:txBody>
            <a:bodyPr wrap="none" lIns="60803" tIns="30401" rIns="60803" bIns="30401" anchor="ctr"/>
            <a:lstStyle/>
            <a:p>
              <a:pPr defTabSz="911225" fontAlgn="auto">
                <a:spcBef>
                  <a:spcPts val="0"/>
                </a:spcBef>
                <a:spcAft>
                  <a:spcPts val="0"/>
                </a:spcAft>
                <a:defRPr/>
              </a:pPr>
              <a:endParaRPr lang="en-US" sz="895" dirty="0">
                <a:latin typeface="+mj-ea"/>
                <a:ea typeface="+mj-ea"/>
              </a:endParaRPr>
            </a:p>
          </p:txBody>
        </p:sp>
        <p:sp>
          <p:nvSpPr>
            <p:cNvPr id="61" name="TextBox 127"/>
            <p:cNvSpPr txBox="1"/>
            <p:nvPr/>
          </p:nvSpPr>
          <p:spPr>
            <a:xfrm>
              <a:off x="2310727" y="4216011"/>
              <a:ext cx="1203712" cy="739236"/>
            </a:xfrm>
            <a:prstGeom prst="rect">
              <a:avLst/>
            </a:prstGeom>
            <a:grpFill/>
          </p:spPr>
          <p:txBody>
            <a:bodyPr lIns="0" tIns="30401" rIns="0" bIns="0">
              <a:spAutoFit/>
            </a:bodyPr>
            <a:lstStyle/>
            <a:p>
              <a:pPr algn="ctr" defTabSz="911225" fontAlgn="auto">
                <a:spcBef>
                  <a:spcPts val="0"/>
                </a:spcBef>
                <a:spcAft>
                  <a:spcPts val="0"/>
                </a:spcAft>
                <a:defRPr/>
              </a:pPr>
              <a:r>
                <a:rPr lang="en-US" sz="4290" b="1" dirty="0">
                  <a:solidFill>
                    <a:schemeClr val="bg1"/>
                  </a:solidFill>
                  <a:latin typeface="+mj-ea"/>
                  <a:ea typeface="+mj-ea"/>
                  <a:cs typeface="Lato Black"/>
                </a:rPr>
                <a:t>7M</a:t>
              </a:r>
              <a:endParaRPr lang="en-US" sz="895" b="1" dirty="0">
                <a:solidFill>
                  <a:schemeClr val="bg1"/>
                </a:solidFill>
                <a:latin typeface="+mj-ea"/>
                <a:ea typeface="+mj-ea"/>
                <a:cs typeface="Lato Black"/>
              </a:endParaRPr>
            </a:p>
          </p:txBody>
        </p:sp>
        <p:sp>
          <p:nvSpPr>
            <p:cNvPr id="62" name="TextBox 128"/>
            <p:cNvSpPr txBox="1"/>
            <p:nvPr/>
          </p:nvSpPr>
          <p:spPr>
            <a:xfrm>
              <a:off x="2206891" y="4953690"/>
              <a:ext cx="1458532" cy="821444"/>
            </a:xfrm>
            <a:prstGeom prst="rect">
              <a:avLst/>
            </a:prstGeom>
            <a:grpFill/>
          </p:spPr>
          <p:txBody>
            <a:bodyPr lIns="0" tIns="30401" rIns="0" bIns="0">
              <a:spAutoFit/>
            </a:bodyPr>
            <a:lstStyle/>
            <a:p>
              <a:pPr defTabSz="911225" fontAlgn="auto">
                <a:spcBef>
                  <a:spcPts val="0"/>
                </a:spcBef>
                <a:spcAft>
                  <a:spcPts val="0"/>
                </a:spcAft>
                <a:defRPr/>
              </a:pPr>
              <a:r>
                <a:rPr lang="zh-CN" altLang="en-US" sz="1195" dirty="0" smtClean="0">
                  <a:solidFill>
                    <a:schemeClr val="bg1"/>
                  </a:solidFill>
                  <a:latin typeface="+mj-ea"/>
                  <a:ea typeface="+mj-ea"/>
                  <a:cs typeface="Lato Light"/>
                </a:rPr>
                <a:t>输入您的简短文字内容输入您的简短文字内容输入您的简短文字内容</a:t>
              </a:r>
              <a:endParaRPr lang="en-US" sz="1195" b="1" dirty="0">
                <a:solidFill>
                  <a:schemeClr val="bg1"/>
                </a:solidFill>
                <a:latin typeface="+mj-ea"/>
                <a:ea typeface="+mj-ea"/>
                <a:cs typeface="Lato Light"/>
              </a:endParaRPr>
            </a:p>
          </p:txBody>
        </p:sp>
      </p:grpSp>
      <p:grpSp>
        <p:nvGrpSpPr>
          <p:cNvPr id="63" name="Group 129"/>
          <p:cNvGrpSpPr/>
          <p:nvPr/>
        </p:nvGrpSpPr>
        <p:grpSpPr>
          <a:xfrm>
            <a:off x="9042606" y="4147700"/>
            <a:ext cx="1727980" cy="1619254"/>
            <a:chOff x="2055907" y="4177632"/>
            <a:chExt cx="1732843" cy="1732844"/>
          </a:xfrm>
          <a:solidFill>
            <a:schemeClr val="accent4"/>
          </a:solidFill>
        </p:grpSpPr>
        <p:sp>
          <p:nvSpPr>
            <p:cNvPr id="64" name="Freeform 1"/>
            <p:cNvSpPr>
              <a:spLocks noChangeArrowheads="1"/>
            </p:cNvSpPr>
            <p:nvPr/>
          </p:nvSpPr>
          <p:spPr bwMode="auto">
            <a:xfrm>
              <a:off x="2055907" y="4177632"/>
              <a:ext cx="1732843" cy="1732844"/>
            </a:xfrm>
            <a:custGeom>
              <a:avLst/>
              <a:gdLst>
                <a:gd name="T0" fmla="*/ 4511 w 4512"/>
                <a:gd name="T1" fmla="*/ 0 h 4510"/>
                <a:gd name="T2" fmla="*/ 4511 w 4512"/>
                <a:gd name="T3" fmla="*/ 0 h 4510"/>
                <a:gd name="T4" fmla="*/ 4021 w 4512"/>
                <a:gd name="T5" fmla="*/ 0 h 4510"/>
                <a:gd name="T6" fmla="*/ 4021 w 4512"/>
                <a:gd name="T7" fmla="*/ 0 h 4510"/>
                <a:gd name="T8" fmla="*/ 851 w 4512"/>
                <a:gd name="T9" fmla="*/ 0 h 4510"/>
                <a:gd name="T10" fmla="*/ 799 w 4512"/>
                <a:gd name="T11" fmla="*/ 0 h 4510"/>
                <a:gd name="T12" fmla="*/ 774 w 4512"/>
                <a:gd name="T13" fmla="*/ 0 h 4510"/>
                <a:gd name="T14" fmla="*/ 774 w 4512"/>
                <a:gd name="T15" fmla="*/ 0 h 4510"/>
                <a:gd name="T16" fmla="*/ 0 w 4512"/>
                <a:gd name="T17" fmla="*/ 747 h 4510"/>
                <a:gd name="T18" fmla="*/ 0 w 4512"/>
                <a:gd name="T19" fmla="*/ 747 h 4510"/>
                <a:gd name="T20" fmla="*/ 0 w 4512"/>
                <a:gd name="T21" fmla="*/ 4509 h 4510"/>
                <a:gd name="T22" fmla="*/ 490 w 4512"/>
                <a:gd name="T23" fmla="*/ 4509 h 4510"/>
                <a:gd name="T24" fmla="*/ 490 w 4512"/>
                <a:gd name="T25" fmla="*/ 4509 h 4510"/>
                <a:gd name="T26" fmla="*/ 3660 w 4512"/>
                <a:gd name="T27" fmla="*/ 4509 h 4510"/>
                <a:gd name="T28" fmla="*/ 3738 w 4512"/>
                <a:gd name="T29" fmla="*/ 4509 h 4510"/>
                <a:gd name="T30" fmla="*/ 3789 w 4512"/>
                <a:gd name="T31" fmla="*/ 4509 h 4510"/>
                <a:gd name="T32" fmla="*/ 3789 w 4512"/>
                <a:gd name="T33" fmla="*/ 4509 h 4510"/>
                <a:gd name="T34" fmla="*/ 4511 w 4512"/>
                <a:gd name="T35" fmla="*/ 3788 h 4510"/>
                <a:gd name="T36" fmla="*/ 4511 w 4512"/>
                <a:gd name="T37" fmla="*/ 3788 h 4510"/>
                <a:gd name="T38" fmla="*/ 4511 w 4512"/>
                <a:gd name="T39" fmla="*/ 0 h 4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12" h="4510">
                  <a:moveTo>
                    <a:pt x="4511" y="0"/>
                  </a:moveTo>
                  <a:lnTo>
                    <a:pt x="4511" y="0"/>
                  </a:lnTo>
                  <a:cubicBezTo>
                    <a:pt x="4021" y="0"/>
                    <a:pt x="4021" y="0"/>
                    <a:pt x="4021" y="0"/>
                  </a:cubicBezTo>
                  <a:lnTo>
                    <a:pt x="4021" y="0"/>
                  </a:lnTo>
                  <a:cubicBezTo>
                    <a:pt x="851" y="0"/>
                    <a:pt x="851" y="0"/>
                    <a:pt x="851" y="0"/>
                  </a:cubicBezTo>
                  <a:cubicBezTo>
                    <a:pt x="825" y="0"/>
                    <a:pt x="825" y="0"/>
                    <a:pt x="799" y="0"/>
                  </a:cubicBezTo>
                  <a:cubicBezTo>
                    <a:pt x="774" y="0"/>
                    <a:pt x="774" y="0"/>
                    <a:pt x="774" y="0"/>
                  </a:cubicBezTo>
                  <a:lnTo>
                    <a:pt x="774" y="0"/>
                  </a:lnTo>
                  <a:cubicBezTo>
                    <a:pt x="361" y="26"/>
                    <a:pt x="52" y="361"/>
                    <a:pt x="0" y="747"/>
                  </a:cubicBezTo>
                  <a:lnTo>
                    <a:pt x="0" y="747"/>
                  </a:lnTo>
                  <a:cubicBezTo>
                    <a:pt x="0" y="4509"/>
                    <a:pt x="0" y="4509"/>
                    <a:pt x="0" y="4509"/>
                  </a:cubicBezTo>
                  <a:cubicBezTo>
                    <a:pt x="490" y="4509"/>
                    <a:pt x="490" y="4509"/>
                    <a:pt x="490" y="4509"/>
                  </a:cubicBezTo>
                  <a:lnTo>
                    <a:pt x="490" y="4509"/>
                  </a:lnTo>
                  <a:cubicBezTo>
                    <a:pt x="3660" y="4509"/>
                    <a:pt x="3660" y="4509"/>
                    <a:pt x="3660" y="4509"/>
                  </a:cubicBezTo>
                  <a:cubicBezTo>
                    <a:pt x="3686" y="4509"/>
                    <a:pt x="3712" y="4509"/>
                    <a:pt x="3738" y="4509"/>
                  </a:cubicBezTo>
                  <a:cubicBezTo>
                    <a:pt x="3789" y="4509"/>
                    <a:pt x="3789" y="4509"/>
                    <a:pt x="3789" y="4509"/>
                  </a:cubicBezTo>
                  <a:lnTo>
                    <a:pt x="3789" y="4509"/>
                  </a:lnTo>
                  <a:cubicBezTo>
                    <a:pt x="4150" y="4457"/>
                    <a:pt x="4460" y="4174"/>
                    <a:pt x="4511" y="3788"/>
                  </a:cubicBezTo>
                  <a:lnTo>
                    <a:pt x="4511" y="3788"/>
                  </a:lnTo>
                  <a:lnTo>
                    <a:pt x="4511" y="0"/>
                  </a:lnTo>
                </a:path>
              </a:pathLst>
            </a:custGeom>
            <a:grpFill/>
            <a:ln>
              <a:noFill/>
            </a:ln>
            <a:effectLst/>
          </p:spPr>
          <p:txBody>
            <a:bodyPr wrap="none" lIns="60803" tIns="30401" rIns="60803" bIns="30401" anchor="ctr"/>
            <a:lstStyle/>
            <a:p>
              <a:pPr defTabSz="911225" fontAlgn="auto">
                <a:spcBef>
                  <a:spcPts val="0"/>
                </a:spcBef>
                <a:spcAft>
                  <a:spcPts val="0"/>
                </a:spcAft>
                <a:defRPr/>
              </a:pPr>
              <a:endParaRPr lang="en-US" sz="895" dirty="0">
                <a:latin typeface="+mj-ea"/>
                <a:ea typeface="+mj-ea"/>
              </a:endParaRPr>
            </a:p>
          </p:txBody>
        </p:sp>
        <p:sp>
          <p:nvSpPr>
            <p:cNvPr id="65" name="TextBox 131"/>
            <p:cNvSpPr txBox="1"/>
            <p:nvPr/>
          </p:nvSpPr>
          <p:spPr>
            <a:xfrm>
              <a:off x="2310727" y="4216011"/>
              <a:ext cx="1203712" cy="739206"/>
            </a:xfrm>
            <a:prstGeom prst="rect">
              <a:avLst/>
            </a:prstGeom>
            <a:grpFill/>
          </p:spPr>
          <p:txBody>
            <a:bodyPr lIns="0" tIns="30401" rIns="0" bIns="0">
              <a:spAutoFit/>
            </a:bodyPr>
            <a:lstStyle/>
            <a:p>
              <a:pPr algn="ctr" defTabSz="911225" fontAlgn="auto">
                <a:spcBef>
                  <a:spcPts val="0"/>
                </a:spcBef>
                <a:spcAft>
                  <a:spcPts val="0"/>
                </a:spcAft>
                <a:defRPr/>
              </a:pPr>
              <a:r>
                <a:rPr lang="en-US" sz="4290" b="1" dirty="0">
                  <a:solidFill>
                    <a:schemeClr val="bg1"/>
                  </a:solidFill>
                  <a:latin typeface="+mj-ea"/>
                  <a:ea typeface="+mj-ea"/>
                  <a:cs typeface="Lato Black"/>
                </a:rPr>
                <a:t>9M</a:t>
              </a:r>
              <a:endParaRPr lang="en-US" sz="895" b="1" dirty="0">
                <a:solidFill>
                  <a:schemeClr val="bg1"/>
                </a:solidFill>
                <a:latin typeface="+mj-ea"/>
                <a:ea typeface="+mj-ea"/>
                <a:cs typeface="Lato Black"/>
              </a:endParaRPr>
            </a:p>
          </p:txBody>
        </p:sp>
        <p:sp>
          <p:nvSpPr>
            <p:cNvPr id="66" name="TextBox 132"/>
            <p:cNvSpPr txBox="1"/>
            <p:nvPr/>
          </p:nvSpPr>
          <p:spPr>
            <a:xfrm>
              <a:off x="2206891" y="4941787"/>
              <a:ext cx="1458532" cy="821410"/>
            </a:xfrm>
            <a:prstGeom prst="rect">
              <a:avLst/>
            </a:prstGeom>
            <a:grpFill/>
          </p:spPr>
          <p:txBody>
            <a:bodyPr lIns="0" tIns="30401" rIns="0" bIns="0">
              <a:spAutoFit/>
            </a:bodyPr>
            <a:lstStyle/>
            <a:p>
              <a:pPr defTabSz="911225" fontAlgn="auto">
                <a:spcBef>
                  <a:spcPts val="0"/>
                </a:spcBef>
                <a:spcAft>
                  <a:spcPts val="0"/>
                </a:spcAft>
                <a:defRPr/>
              </a:pPr>
              <a:r>
                <a:rPr lang="zh-CN" altLang="en-US" sz="1195" dirty="0" smtClean="0">
                  <a:solidFill>
                    <a:schemeClr val="bg1"/>
                  </a:solidFill>
                  <a:latin typeface="+mj-ea"/>
                  <a:ea typeface="+mj-ea"/>
                  <a:cs typeface="Lato Light"/>
                </a:rPr>
                <a:t>输入您的简短文字内容输入您的简短文字内容输入您的简短文字内容</a:t>
              </a:r>
              <a:endParaRPr lang="en-US" sz="1195" b="1" dirty="0">
                <a:solidFill>
                  <a:schemeClr val="bg1"/>
                </a:solidFill>
                <a:latin typeface="+mj-ea"/>
                <a:ea typeface="+mj-ea"/>
                <a:cs typeface="Lato Light"/>
              </a:endParaRPr>
            </a:p>
          </p:txBody>
        </p:sp>
      </p:grpSp>
      <p:sp>
        <p:nvSpPr>
          <p:cNvPr id="67" name="AutoShape 64"/>
          <p:cNvSpPr/>
          <p:nvPr/>
        </p:nvSpPr>
        <p:spPr bwMode="auto">
          <a:xfrm>
            <a:off x="4301913" y="2488404"/>
            <a:ext cx="602505" cy="589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bg1"/>
          </a:solidFill>
          <a:ln>
            <a:noFill/>
          </a:ln>
          <a:effectLst/>
        </p:spPr>
        <p:txBody>
          <a:bodyPr lIns="50660" tIns="50660" rIns="50660" bIns="50660" anchor="ctr"/>
          <a:lstStyle/>
          <a:p>
            <a:pPr defTabSz="455295" fontAlgn="auto">
              <a:spcBef>
                <a:spcPts val="0"/>
              </a:spcBef>
              <a:spcAft>
                <a:spcPts val="0"/>
              </a:spcAft>
              <a:defRPr/>
            </a:pPr>
            <a:endParaRPr lang="es-ES" sz="289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68" name="AutoShape 85"/>
          <p:cNvSpPr/>
          <p:nvPr/>
        </p:nvSpPr>
        <p:spPr bwMode="auto">
          <a:xfrm>
            <a:off x="8528162" y="2499489"/>
            <a:ext cx="602505" cy="592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bg1"/>
          </a:solidFill>
          <a:ln>
            <a:noFill/>
          </a:ln>
          <a:effectLst/>
        </p:spPr>
        <p:txBody>
          <a:bodyPr lIns="50660" tIns="50660" rIns="50660" bIns="50660" anchor="ctr"/>
          <a:lstStyle/>
          <a:p>
            <a:pPr defTabSz="455295" fontAlgn="auto">
              <a:spcBef>
                <a:spcPts val="0"/>
              </a:spcBef>
              <a:spcAft>
                <a:spcPts val="0"/>
              </a:spcAft>
              <a:defRPr/>
            </a:pPr>
            <a:endParaRPr lang="es-ES" sz="289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69" name="AutoShape 121"/>
          <p:cNvSpPr/>
          <p:nvPr/>
        </p:nvSpPr>
        <p:spPr bwMode="auto">
          <a:xfrm>
            <a:off x="2066862" y="2488404"/>
            <a:ext cx="599339" cy="648426"/>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bg1"/>
          </a:solidFill>
          <a:ln>
            <a:noFill/>
          </a:ln>
          <a:effectLst/>
        </p:spPr>
        <p:txBody>
          <a:bodyPr lIns="50660" tIns="50660" rIns="50660" bIns="50660" anchor="ctr"/>
          <a:lstStyle/>
          <a:p>
            <a:pPr defTabSz="455295" fontAlgn="auto">
              <a:spcBef>
                <a:spcPts val="0"/>
              </a:spcBef>
              <a:spcAft>
                <a:spcPts val="0"/>
              </a:spcAft>
              <a:defRPr/>
            </a:pPr>
            <a:endParaRPr lang="es-ES" sz="289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70" name="AutoShape 123"/>
          <p:cNvSpPr/>
          <p:nvPr/>
        </p:nvSpPr>
        <p:spPr bwMode="auto">
          <a:xfrm>
            <a:off x="6451457" y="2501864"/>
            <a:ext cx="600130" cy="6484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p:spPr>
        <p:txBody>
          <a:bodyPr lIns="50660" tIns="50660" rIns="50660" bIns="50660" anchor="ctr"/>
          <a:lstStyle/>
          <a:p>
            <a:pPr defTabSz="455295" fontAlgn="auto">
              <a:spcBef>
                <a:spcPts val="0"/>
              </a:spcBef>
              <a:spcAft>
                <a:spcPts val="0"/>
              </a:spcAft>
              <a:defRPr/>
            </a:pPr>
            <a:endParaRPr lang="es-ES" sz="289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AutoShape 1"/>
          <p:cNvSpPr/>
          <p:nvPr/>
        </p:nvSpPr>
        <p:spPr bwMode="auto">
          <a:xfrm>
            <a:off x="907627" y="3635765"/>
            <a:ext cx="4890804" cy="676298"/>
          </a:xfrm>
          <a:prstGeom prst="roundRect">
            <a:avLst>
              <a:gd name="adj" fmla="val 49361"/>
            </a:avLst>
          </a:prstGeom>
          <a:solidFill>
            <a:schemeClr val="accent1"/>
          </a:solidFill>
          <a:ln>
            <a:noFill/>
          </a:ln>
          <a:effectLst/>
        </p:spPr>
        <p:txBody>
          <a:bodyPr lIns="0" tIns="0" rIns="0" bIns="0" anchor="ctr"/>
          <a:lstStyle/>
          <a:p>
            <a:pPr defTabSz="259715">
              <a:lnSpc>
                <a:spcPct val="120000"/>
              </a:lnSpc>
              <a:defRPr/>
            </a:pPr>
            <a:endParaRPr lang="es-ES" sz="15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8" name="AutoShape 2"/>
          <p:cNvSpPr/>
          <p:nvPr/>
        </p:nvSpPr>
        <p:spPr bwMode="auto">
          <a:xfrm>
            <a:off x="6355852" y="3635765"/>
            <a:ext cx="5065494" cy="676298"/>
          </a:xfrm>
          <a:prstGeom prst="roundRect">
            <a:avLst>
              <a:gd name="adj" fmla="val 49361"/>
            </a:avLst>
          </a:prstGeom>
          <a:solidFill>
            <a:schemeClr val="accent2"/>
          </a:solidFill>
          <a:ln>
            <a:noFill/>
          </a:ln>
          <a:effectLst/>
        </p:spPr>
        <p:txBody>
          <a:bodyPr lIns="0" tIns="0" rIns="0" bIns="0" anchor="ctr"/>
          <a:lstStyle/>
          <a:p>
            <a:pPr defTabSz="259715">
              <a:lnSpc>
                <a:spcPct val="120000"/>
              </a:lnSpc>
              <a:defRPr/>
            </a:pPr>
            <a:endParaRPr lang="es-ES" sz="15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9" name="AutoShape 4"/>
          <p:cNvSpPr/>
          <p:nvPr/>
        </p:nvSpPr>
        <p:spPr bwMode="auto">
          <a:xfrm>
            <a:off x="2835438" y="3864559"/>
            <a:ext cx="1561353" cy="218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0"/>
          <a:lstStyle/>
          <a:p>
            <a:pPr algn="ctr" defTabSz="288290">
              <a:lnSpc>
                <a:spcPct val="120000"/>
              </a:lnSpc>
              <a:spcBef>
                <a:spcPts val="760"/>
              </a:spcBef>
              <a:defRPr/>
            </a:pPr>
            <a:r>
              <a:rPr lang="zh-CN" altLang="en-US" sz="1300" dirty="0" smtClean="0">
                <a:solidFill>
                  <a:schemeClr val="bg1"/>
                </a:solidFill>
                <a:latin typeface="Arial" panose="020B0604020202020204" pitchFamily="34" charset="0"/>
                <a:ea typeface="微软雅黑" panose="020B0503020204020204" pitchFamily="34" charset="-122"/>
                <a:cs typeface="Lato" panose="020F0502020204030203" charset="0"/>
                <a:sym typeface="Arial" panose="020B0604020202020204" pitchFamily="34" charset="0"/>
              </a:rPr>
              <a:t>输入文字</a:t>
            </a:r>
            <a:endParaRPr lang="es-ES" sz="1300" dirty="0">
              <a:solidFill>
                <a:schemeClr val="bg1"/>
              </a:solidFill>
              <a:latin typeface="Arial" panose="020B0604020202020204" pitchFamily="34" charset="0"/>
              <a:ea typeface="微软雅黑" panose="020B0503020204020204" pitchFamily="34" charset="-122"/>
              <a:cs typeface="Lato" panose="020F0502020204030203" charset="0"/>
              <a:sym typeface="Arial" panose="020B0604020202020204" pitchFamily="34" charset="0"/>
            </a:endParaRPr>
          </a:p>
        </p:txBody>
      </p:sp>
      <p:sp>
        <p:nvSpPr>
          <p:cNvPr id="10" name="AutoShape 7"/>
          <p:cNvSpPr/>
          <p:nvPr/>
        </p:nvSpPr>
        <p:spPr bwMode="auto">
          <a:xfrm>
            <a:off x="8190839" y="3864559"/>
            <a:ext cx="1561353" cy="218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0"/>
          <a:lstStyle/>
          <a:p>
            <a:pPr algn="ctr" defTabSz="288290">
              <a:lnSpc>
                <a:spcPct val="120000"/>
              </a:lnSpc>
              <a:spcBef>
                <a:spcPts val="760"/>
              </a:spcBef>
              <a:defRPr/>
            </a:pPr>
            <a:r>
              <a:rPr lang="zh-CN" altLang="en-US" sz="1300" dirty="0" smtClean="0">
                <a:solidFill>
                  <a:schemeClr val="bg1"/>
                </a:solidFill>
                <a:latin typeface="Arial" panose="020B0604020202020204" pitchFamily="34" charset="0"/>
                <a:ea typeface="微软雅黑" panose="020B0503020204020204" pitchFamily="34" charset="-122"/>
                <a:cs typeface="Lato" panose="020F0502020204030203" charset="0"/>
                <a:sym typeface="Arial" panose="020B0604020202020204" pitchFamily="34" charset="0"/>
              </a:rPr>
              <a:t>输入文字</a:t>
            </a:r>
            <a:endParaRPr lang="es-ES" sz="1300" dirty="0">
              <a:solidFill>
                <a:schemeClr val="bg1"/>
              </a:solidFill>
              <a:latin typeface="Arial" panose="020B0604020202020204" pitchFamily="34" charset="0"/>
              <a:ea typeface="微软雅黑" panose="020B0503020204020204" pitchFamily="34" charset="-122"/>
              <a:cs typeface="Lato" panose="020F0502020204030203" charset="0"/>
              <a:sym typeface="Arial" panose="020B0604020202020204" pitchFamily="34" charset="0"/>
            </a:endParaRPr>
          </a:p>
        </p:txBody>
      </p:sp>
      <p:sp>
        <p:nvSpPr>
          <p:cNvPr id="11" name="AutoShape 12"/>
          <p:cNvSpPr/>
          <p:nvPr/>
        </p:nvSpPr>
        <p:spPr bwMode="auto">
          <a:xfrm>
            <a:off x="5089631" y="2982812"/>
            <a:ext cx="991047" cy="993931"/>
          </a:xfrm>
          <a:custGeom>
            <a:avLst/>
            <a:gdLst>
              <a:gd name="T0" fmla="+- 0 10816 32"/>
              <a:gd name="T1" fmla="*/ T0 w 21568"/>
              <a:gd name="T2" fmla="*/ 10800 h 21600"/>
              <a:gd name="T3" fmla="+- 0 10816 32"/>
              <a:gd name="T4" fmla="*/ T3 w 21568"/>
              <a:gd name="T5" fmla="*/ 10800 h 21600"/>
              <a:gd name="T6" fmla="+- 0 10816 32"/>
              <a:gd name="T7" fmla="*/ T6 w 21568"/>
              <a:gd name="T8" fmla="*/ 10800 h 21600"/>
              <a:gd name="T9" fmla="+- 0 10816 32"/>
              <a:gd name="T10" fmla="*/ T9 w 21568"/>
              <a:gd name="T11" fmla="*/ 10800 h 21600"/>
            </a:gdLst>
            <a:ahLst/>
            <a:cxnLst>
              <a:cxn ang="0">
                <a:pos x="T1" y="T2"/>
              </a:cxn>
              <a:cxn ang="0">
                <a:pos x="T4" y="T5"/>
              </a:cxn>
              <a:cxn ang="0">
                <a:pos x="T7" y="T8"/>
              </a:cxn>
              <a:cxn ang="0">
                <a:pos x="T10" y="T11"/>
              </a:cxn>
            </a:cxnLst>
            <a:rect l="0" t="0" r="r" b="b"/>
            <a:pathLst>
              <a:path w="21568" h="21600">
                <a:moveTo>
                  <a:pt x="21409" y="0"/>
                </a:moveTo>
                <a:cubicBezTo>
                  <a:pt x="18161" y="0"/>
                  <a:pt x="14923" y="755"/>
                  <a:pt x="11945" y="2220"/>
                </a:cubicBezTo>
                <a:cubicBezTo>
                  <a:pt x="11786" y="2334"/>
                  <a:pt x="11610" y="2421"/>
                  <a:pt x="11419" y="2466"/>
                </a:cubicBezTo>
                <a:cubicBezTo>
                  <a:pt x="9667" y="3389"/>
                  <a:pt x="8018" y="4575"/>
                  <a:pt x="6525" y="6016"/>
                </a:cubicBezTo>
                <a:cubicBezTo>
                  <a:pt x="6393" y="6245"/>
                  <a:pt x="6208" y="6432"/>
                  <a:pt x="5979" y="6565"/>
                </a:cubicBezTo>
                <a:cubicBezTo>
                  <a:pt x="4514" y="8085"/>
                  <a:pt x="3317" y="9765"/>
                  <a:pt x="2390" y="11552"/>
                </a:cubicBezTo>
                <a:cubicBezTo>
                  <a:pt x="2351" y="11676"/>
                  <a:pt x="2294" y="11792"/>
                  <a:pt x="2225" y="11902"/>
                </a:cubicBezTo>
                <a:cubicBezTo>
                  <a:pt x="714" y="14948"/>
                  <a:pt x="-32" y="18275"/>
                  <a:pt x="0" y="21599"/>
                </a:cubicBezTo>
                <a:cubicBezTo>
                  <a:pt x="12266" y="21599"/>
                  <a:pt x="17378" y="21599"/>
                  <a:pt x="17378" y="21599"/>
                </a:cubicBezTo>
                <a:cubicBezTo>
                  <a:pt x="17378" y="19273"/>
                  <a:pt x="19240" y="17410"/>
                  <a:pt x="21568" y="17410"/>
                </a:cubicBezTo>
                <a:cubicBezTo>
                  <a:pt x="21568" y="5"/>
                  <a:pt x="21568" y="442"/>
                  <a:pt x="21568" y="6"/>
                </a:cubicBezTo>
                <a:cubicBezTo>
                  <a:pt x="21515" y="6"/>
                  <a:pt x="21462" y="0"/>
                  <a:pt x="21409" y="0"/>
                </a:cubicBezTo>
                <a:close/>
              </a:path>
            </a:pathLst>
          </a:custGeom>
          <a:solidFill>
            <a:schemeClr val="accent1">
              <a:lumMod val="75000"/>
            </a:schemeClr>
          </a:solidFill>
          <a:ln>
            <a:noFill/>
          </a:ln>
          <a:effectLst/>
        </p:spPr>
        <p:txBody>
          <a:bodyPr lIns="0" tIns="0" rIns="0" bIns="0"/>
          <a:lstStyle/>
          <a:p>
            <a:pPr defTabSz="407035">
              <a:lnSpc>
                <a:spcPct val="120000"/>
              </a:lnSpc>
              <a:defRPr/>
            </a:pPr>
            <a:endParaRPr lang="es-ES" sz="9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2" name="AutoShape 13"/>
          <p:cNvSpPr/>
          <p:nvPr/>
        </p:nvSpPr>
        <p:spPr bwMode="auto">
          <a:xfrm>
            <a:off x="5087508" y="3976741"/>
            <a:ext cx="991047" cy="974124"/>
          </a:xfrm>
          <a:custGeom>
            <a:avLst/>
            <a:gdLst>
              <a:gd name="T0" fmla="*/ 10800 w 21600"/>
              <a:gd name="T1" fmla="*/ 10779 h 21559"/>
              <a:gd name="T2" fmla="*/ 10800 w 21600"/>
              <a:gd name="T3" fmla="*/ 10779 h 21559"/>
              <a:gd name="T4" fmla="*/ 10800 w 21600"/>
              <a:gd name="T5" fmla="*/ 10779 h 21559"/>
              <a:gd name="T6" fmla="*/ 10800 w 21600"/>
              <a:gd name="T7" fmla="*/ 10779 h 21559"/>
            </a:gdLst>
            <a:ahLst/>
            <a:cxnLst>
              <a:cxn ang="0">
                <a:pos x="T0" y="T1"/>
              </a:cxn>
              <a:cxn ang="0">
                <a:pos x="T2" y="T3"/>
              </a:cxn>
              <a:cxn ang="0">
                <a:pos x="T4" y="T5"/>
              </a:cxn>
              <a:cxn ang="0">
                <a:pos x="T6" y="T7"/>
              </a:cxn>
            </a:cxnLst>
            <a:rect l="0" t="0" r="r" b="b"/>
            <a:pathLst>
              <a:path w="21600" h="21559">
                <a:moveTo>
                  <a:pt x="0" y="0"/>
                </a:moveTo>
                <a:cubicBezTo>
                  <a:pt x="53" y="5502"/>
                  <a:pt x="2137" y="10988"/>
                  <a:pt x="6271" y="15186"/>
                </a:cubicBezTo>
                <a:cubicBezTo>
                  <a:pt x="10500" y="19481"/>
                  <a:pt x="16056" y="21599"/>
                  <a:pt x="21600" y="21558"/>
                </a:cubicBezTo>
                <a:cubicBezTo>
                  <a:pt x="21600" y="9859"/>
                  <a:pt x="21600" y="4260"/>
                  <a:pt x="21600" y="4260"/>
                </a:cubicBezTo>
                <a:cubicBezTo>
                  <a:pt x="19268" y="4260"/>
                  <a:pt x="17404" y="2333"/>
                  <a:pt x="17404" y="0"/>
                </a:cubicBezTo>
                <a:cubicBezTo>
                  <a:pt x="0" y="0"/>
                  <a:pt x="444" y="0"/>
                  <a:pt x="0" y="0"/>
                </a:cubicBezTo>
                <a:close/>
              </a:path>
            </a:pathLst>
          </a:custGeom>
          <a:solidFill>
            <a:schemeClr val="accent4">
              <a:lumMod val="75000"/>
            </a:schemeClr>
          </a:solidFill>
          <a:ln>
            <a:noFill/>
          </a:ln>
          <a:effectLst/>
        </p:spPr>
        <p:txBody>
          <a:bodyPr lIns="0" tIns="0" rIns="0" bIns="0"/>
          <a:lstStyle/>
          <a:p>
            <a:pPr defTabSz="407035">
              <a:lnSpc>
                <a:spcPct val="120000"/>
              </a:lnSpc>
              <a:defRPr/>
            </a:pPr>
            <a:endParaRPr lang="es-ES" sz="9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 name="AutoShape 14"/>
          <p:cNvSpPr/>
          <p:nvPr/>
        </p:nvSpPr>
        <p:spPr bwMode="auto">
          <a:xfrm>
            <a:off x="6080678" y="2982812"/>
            <a:ext cx="976192" cy="993931"/>
          </a:xfrm>
          <a:custGeom>
            <a:avLst/>
            <a:gdLst>
              <a:gd name="T0" fmla="*/ 10773 w 21546"/>
              <a:gd name="T1" fmla="*/ 10800 h 21600"/>
              <a:gd name="T2" fmla="*/ 10773 w 21546"/>
              <a:gd name="T3" fmla="*/ 10800 h 21600"/>
              <a:gd name="T4" fmla="*/ 10773 w 21546"/>
              <a:gd name="T5" fmla="*/ 10800 h 21600"/>
              <a:gd name="T6" fmla="*/ 10773 w 21546"/>
              <a:gd name="T7" fmla="*/ 10800 h 21600"/>
            </a:gdLst>
            <a:ahLst/>
            <a:cxnLst>
              <a:cxn ang="0">
                <a:pos x="T0" y="T1"/>
              </a:cxn>
              <a:cxn ang="0">
                <a:pos x="T2" y="T3"/>
              </a:cxn>
              <a:cxn ang="0">
                <a:pos x="T4" y="T5"/>
              </a:cxn>
              <a:cxn ang="0">
                <a:pos x="T6" y="T7"/>
              </a:cxn>
            </a:cxnLst>
            <a:rect l="0" t="0" r="r" b="b"/>
            <a:pathLst>
              <a:path w="21546" h="21600">
                <a:moveTo>
                  <a:pt x="0" y="0"/>
                </a:moveTo>
                <a:cubicBezTo>
                  <a:pt x="0" y="12337"/>
                  <a:pt x="0" y="17409"/>
                  <a:pt x="0" y="17409"/>
                </a:cubicBezTo>
                <a:cubicBezTo>
                  <a:pt x="2328" y="17409"/>
                  <a:pt x="4253" y="19272"/>
                  <a:pt x="4253" y="21599"/>
                </a:cubicBezTo>
                <a:cubicBezTo>
                  <a:pt x="21545" y="21599"/>
                  <a:pt x="21007" y="21599"/>
                  <a:pt x="21544" y="21599"/>
                </a:cubicBezTo>
                <a:cubicBezTo>
                  <a:pt x="21600" y="16054"/>
                  <a:pt x="19487" y="10491"/>
                  <a:pt x="15193" y="6260"/>
                </a:cubicBezTo>
                <a:cubicBezTo>
                  <a:pt x="10994" y="2124"/>
                  <a:pt x="5503" y="39"/>
                  <a:pt x="0" y="0"/>
                </a:cubicBezTo>
                <a:close/>
              </a:path>
            </a:pathLst>
          </a:custGeom>
          <a:solidFill>
            <a:schemeClr val="accent2">
              <a:lumMod val="75000"/>
            </a:schemeClr>
          </a:solidFill>
          <a:ln>
            <a:noFill/>
          </a:ln>
          <a:effectLst/>
        </p:spPr>
        <p:txBody>
          <a:bodyPr lIns="0" tIns="0" rIns="0" bIns="0"/>
          <a:lstStyle/>
          <a:p>
            <a:pPr defTabSz="407035">
              <a:lnSpc>
                <a:spcPct val="120000"/>
              </a:lnSpc>
              <a:defRPr/>
            </a:pPr>
            <a:endParaRPr lang="es-ES" sz="9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4" name="AutoShape 15"/>
          <p:cNvSpPr/>
          <p:nvPr/>
        </p:nvSpPr>
        <p:spPr bwMode="auto">
          <a:xfrm>
            <a:off x="6078557" y="3976741"/>
            <a:ext cx="976899" cy="9741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64" y="0"/>
                </a:moveTo>
                <a:cubicBezTo>
                  <a:pt x="4264" y="2337"/>
                  <a:pt x="2334" y="4268"/>
                  <a:pt x="0" y="4268"/>
                </a:cubicBezTo>
                <a:cubicBezTo>
                  <a:pt x="0" y="21599"/>
                  <a:pt x="0" y="21053"/>
                  <a:pt x="0" y="21600"/>
                </a:cubicBezTo>
                <a:cubicBezTo>
                  <a:pt x="5517" y="21559"/>
                  <a:pt x="11022" y="19436"/>
                  <a:pt x="15232" y="15216"/>
                </a:cubicBezTo>
                <a:cubicBezTo>
                  <a:pt x="19427" y="11009"/>
                  <a:pt x="21545" y="5512"/>
                  <a:pt x="21599" y="0"/>
                </a:cubicBezTo>
                <a:cubicBezTo>
                  <a:pt x="9836" y="0"/>
                  <a:pt x="4264" y="0"/>
                  <a:pt x="4264" y="0"/>
                </a:cubicBezTo>
                <a:close/>
              </a:path>
            </a:pathLst>
          </a:custGeom>
          <a:solidFill>
            <a:schemeClr val="accent3">
              <a:lumMod val="75000"/>
            </a:schemeClr>
          </a:solidFill>
          <a:ln>
            <a:noFill/>
          </a:ln>
          <a:effectLst/>
        </p:spPr>
        <p:txBody>
          <a:bodyPr lIns="0" tIns="0" rIns="0" bIns="0"/>
          <a:lstStyle/>
          <a:p>
            <a:pPr defTabSz="407035">
              <a:lnSpc>
                <a:spcPct val="120000"/>
              </a:lnSpc>
              <a:defRPr/>
            </a:pPr>
            <a:endParaRPr lang="es-ES" sz="9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AutoShape 16"/>
          <p:cNvSpPr/>
          <p:nvPr/>
        </p:nvSpPr>
        <p:spPr bwMode="auto">
          <a:xfrm>
            <a:off x="6079973" y="2693475"/>
            <a:ext cx="1435992" cy="14664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6131"/>
                </a:moveTo>
                <a:cubicBezTo>
                  <a:pt x="0" y="0"/>
                  <a:pt x="0" y="0"/>
                  <a:pt x="0" y="0"/>
                </a:cubicBezTo>
                <a:cubicBezTo>
                  <a:pt x="10685" y="0"/>
                  <a:pt x="19302" y="8437"/>
                  <a:pt x="19359" y="18900"/>
                </a:cubicBezTo>
                <a:cubicBezTo>
                  <a:pt x="21599" y="18900"/>
                  <a:pt x="21599" y="18900"/>
                  <a:pt x="21599" y="18900"/>
                </a:cubicBezTo>
                <a:cubicBezTo>
                  <a:pt x="16372" y="21599"/>
                  <a:pt x="16372" y="21599"/>
                  <a:pt x="16372" y="21599"/>
                </a:cubicBezTo>
                <a:cubicBezTo>
                  <a:pt x="11144" y="18900"/>
                  <a:pt x="11144" y="18900"/>
                  <a:pt x="11144" y="18900"/>
                </a:cubicBezTo>
                <a:cubicBezTo>
                  <a:pt x="13327" y="18900"/>
                  <a:pt x="13327" y="18900"/>
                  <a:pt x="13327" y="18900"/>
                </a:cubicBezTo>
                <a:cubicBezTo>
                  <a:pt x="13212" y="11812"/>
                  <a:pt x="7353" y="6131"/>
                  <a:pt x="114" y="6131"/>
                </a:cubicBezTo>
                <a:cubicBezTo>
                  <a:pt x="57" y="6131"/>
                  <a:pt x="57" y="6131"/>
                  <a:pt x="0" y="613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20000"/>
              </a:lnSpc>
            </a:pP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17"/>
          <p:cNvSpPr/>
          <p:nvPr/>
        </p:nvSpPr>
        <p:spPr bwMode="auto">
          <a:xfrm>
            <a:off x="4794651" y="2537136"/>
            <a:ext cx="1469239" cy="144385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907" y="2342"/>
                </a:moveTo>
                <a:cubicBezTo>
                  <a:pt x="8471" y="2342"/>
                  <a:pt x="0" y="10971"/>
                  <a:pt x="0" y="21600"/>
                </a:cubicBezTo>
                <a:cubicBezTo>
                  <a:pt x="5890" y="21600"/>
                  <a:pt x="5890" y="21600"/>
                  <a:pt x="5890" y="21600"/>
                </a:cubicBezTo>
                <a:cubicBezTo>
                  <a:pt x="5947" y="14400"/>
                  <a:pt x="11725" y="8571"/>
                  <a:pt x="18794" y="8571"/>
                </a:cubicBezTo>
                <a:cubicBezTo>
                  <a:pt x="18794" y="8571"/>
                  <a:pt x="18850" y="8571"/>
                  <a:pt x="18907" y="8571"/>
                </a:cubicBezTo>
                <a:cubicBezTo>
                  <a:pt x="18907" y="10400"/>
                  <a:pt x="18907" y="10400"/>
                  <a:pt x="18907" y="10400"/>
                </a:cubicBezTo>
                <a:cubicBezTo>
                  <a:pt x="21600" y="5200"/>
                  <a:pt x="21600" y="5200"/>
                  <a:pt x="21600" y="5200"/>
                </a:cubicBezTo>
                <a:cubicBezTo>
                  <a:pt x="18907" y="0"/>
                  <a:pt x="18907" y="0"/>
                  <a:pt x="18907" y="0"/>
                </a:cubicBezTo>
                <a:lnTo>
                  <a:pt x="18907" y="234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20000"/>
              </a:lnSpc>
            </a:pP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AutoShape 18"/>
          <p:cNvSpPr/>
          <p:nvPr/>
        </p:nvSpPr>
        <p:spPr bwMode="auto">
          <a:xfrm>
            <a:off x="4641857" y="3800593"/>
            <a:ext cx="1438114" cy="14629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63"/>
                </a:moveTo>
                <a:cubicBezTo>
                  <a:pt x="2291" y="2763"/>
                  <a:pt x="2291" y="2763"/>
                  <a:pt x="2291" y="2763"/>
                </a:cubicBezTo>
                <a:cubicBezTo>
                  <a:pt x="2349" y="13196"/>
                  <a:pt x="11000" y="21599"/>
                  <a:pt x="21600" y="21599"/>
                </a:cubicBezTo>
                <a:cubicBezTo>
                  <a:pt x="21600" y="15509"/>
                  <a:pt x="21600" y="15509"/>
                  <a:pt x="21600" y="15509"/>
                </a:cubicBezTo>
                <a:cubicBezTo>
                  <a:pt x="21542" y="15509"/>
                  <a:pt x="21542" y="15509"/>
                  <a:pt x="21485" y="15509"/>
                </a:cubicBezTo>
                <a:cubicBezTo>
                  <a:pt x="14266" y="15509"/>
                  <a:pt x="8422" y="9813"/>
                  <a:pt x="8307" y="2763"/>
                </a:cubicBezTo>
                <a:cubicBezTo>
                  <a:pt x="10427" y="2763"/>
                  <a:pt x="10427" y="2763"/>
                  <a:pt x="10427" y="2763"/>
                </a:cubicBezTo>
                <a:cubicBezTo>
                  <a:pt x="5213" y="0"/>
                  <a:pt x="5213" y="0"/>
                  <a:pt x="5213" y="0"/>
                </a:cubicBezTo>
                <a:lnTo>
                  <a:pt x="0" y="2763"/>
                </a:lnTo>
                <a:close/>
              </a:path>
            </a:pathLst>
          </a:custGeom>
          <a:solidFill>
            <a:schemeClr val="accent4"/>
          </a:solidFill>
          <a:ln>
            <a:noFill/>
          </a:ln>
          <a:effectLst/>
        </p:spPr>
        <p:txBody>
          <a:bodyPr lIns="0" tIns="0" rIns="0" bIns="0"/>
          <a:lstStyle/>
          <a:p>
            <a:pPr defTabSz="407035">
              <a:lnSpc>
                <a:spcPct val="120000"/>
              </a:lnSpc>
              <a:defRPr/>
            </a:pPr>
            <a:endParaRPr lang="es-ES" sz="9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AutoShape 19"/>
          <p:cNvSpPr/>
          <p:nvPr/>
        </p:nvSpPr>
        <p:spPr bwMode="auto">
          <a:xfrm>
            <a:off x="5896758" y="4048900"/>
            <a:ext cx="1466411" cy="1351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99" y="19403"/>
                </a:moveTo>
                <a:cubicBezTo>
                  <a:pt x="12768" y="19403"/>
                  <a:pt x="21037" y="10861"/>
                  <a:pt x="21600" y="122"/>
                </a:cubicBezTo>
                <a:cubicBezTo>
                  <a:pt x="18731" y="1769"/>
                  <a:pt x="18731" y="1769"/>
                  <a:pt x="18731" y="1769"/>
                </a:cubicBezTo>
                <a:cubicBezTo>
                  <a:pt x="15693" y="0"/>
                  <a:pt x="15693" y="0"/>
                  <a:pt x="15693" y="0"/>
                </a:cubicBezTo>
                <a:cubicBezTo>
                  <a:pt x="15075" y="7199"/>
                  <a:pt x="9562" y="12813"/>
                  <a:pt x="2812" y="12813"/>
                </a:cubicBezTo>
                <a:cubicBezTo>
                  <a:pt x="2756" y="12813"/>
                  <a:pt x="2756" y="12813"/>
                  <a:pt x="2699" y="12813"/>
                </a:cubicBezTo>
                <a:cubicBezTo>
                  <a:pt x="2699" y="10494"/>
                  <a:pt x="2699" y="10494"/>
                  <a:pt x="2699" y="10494"/>
                </a:cubicBezTo>
                <a:cubicBezTo>
                  <a:pt x="0" y="16047"/>
                  <a:pt x="0" y="16047"/>
                  <a:pt x="0" y="16047"/>
                </a:cubicBezTo>
                <a:cubicBezTo>
                  <a:pt x="2699" y="21600"/>
                  <a:pt x="2699" y="21600"/>
                  <a:pt x="2699" y="21600"/>
                </a:cubicBezTo>
                <a:lnTo>
                  <a:pt x="2699" y="19403"/>
                </a:lnTo>
                <a:close/>
              </a:path>
            </a:pathLst>
          </a:custGeom>
          <a:solidFill>
            <a:schemeClr val="accent3"/>
          </a:solidFill>
          <a:ln>
            <a:noFill/>
          </a:ln>
          <a:effectLst/>
        </p:spPr>
        <p:txBody>
          <a:bodyPr lIns="0" tIns="0" rIns="0" bIns="0"/>
          <a:lstStyle/>
          <a:p>
            <a:pPr defTabSz="407035">
              <a:lnSpc>
                <a:spcPct val="120000"/>
              </a:lnSpc>
              <a:defRPr/>
            </a:pPr>
            <a:endParaRPr lang="es-ES" sz="9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9" name="Text Placeholder 7"/>
          <p:cNvSpPr txBox="1"/>
          <p:nvPr/>
        </p:nvSpPr>
        <p:spPr>
          <a:xfrm>
            <a:off x="2180619" y="2358862"/>
            <a:ext cx="1470130" cy="369332"/>
          </a:xfrm>
          <a:prstGeom prst="rect">
            <a:avLst/>
          </a:prstGeom>
          <a:noFill/>
        </p:spPr>
        <p:txBody>
          <a:bodyPr vert="horz" wrap="square" lIns="0" tIns="0" rIns="0" bIns="0" rtlCol="0">
            <a:spAutoFit/>
          </a:bodyPr>
          <a:lstStyle>
            <a:defPPr>
              <a:defRPr lang="zh-CN"/>
            </a:defPPr>
            <a:lvl1pPr>
              <a:lnSpc>
                <a:spcPct val="120000"/>
              </a:lnSpc>
              <a:defRPr sz="20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pPr algn="r"/>
            <a:r>
              <a:rPr lang="zh-CN" altLang="en-US" dirty="0">
                <a:sym typeface="Arial" panose="020B0604020202020204" pitchFamily="34" charset="0"/>
              </a:rPr>
              <a:t>输入文字</a:t>
            </a:r>
            <a:endParaRPr lang="es-ES_tradnl" dirty="0">
              <a:sym typeface="Arial" panose="020B0604020202020204" pitchFamily="34" charset="0"/>
            </a:endParaRPr>
          </a:p>
        </p:txBody>
      </p:sp>
      <p:sp>
        <p:nvSpPr>
          <p:cNvPr id="20" name="Text Placeholder 2"/>
          <p:cNvSpPr txBox="1"/>
          <p:nvPr/>
        </p:nvSpPr>
        <p:spPr>
          <a:xfrm>
            <a:off x="902999" y="2744337"/>
            <a:ext cx="2855615" cy="73861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1" name="Rounded Rectangle 11"/>
          <p:cNvSpPr>
            <a:spLocks noChangeAspect="1"/>
          </p:cNvSpPr>
          <p:nvPr/>
        </p:nvSpPr>
        <p:spPr>
          <a:xfrm>
            <a:off x="3844125" y="2311807"/>
            <a:ext cx="641659" cy="642318"/>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 Placeholder 7"/>
          <p:cNvSpPr txBox="1"/>
          <p:nvPr/>
        </p:nvSpPr>
        <p:spPr>
          <a:xfrm>
            <a:off x="3895574" y="2393168"/>
            <a:ext cx="519422" cy="428680"/>
          </a:xfrm>
          <a:prstGeom prst="rect">
            <a:avLst/>
          </a:prstGeom>
        </p:spPr>
        <p:txBody>
          <a:bodyPr vert="horz"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11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1900" dirty="0">
                <a:latin typeface="Arial" panose="020B0604020202020204" pitchFamily="34" charset="0"/>
                <a:ea typeface="微软雅黑" panose="020B0503020204020204" pitchFamily="34" charset="-122"/>
                <a:sym typeface="Arial" panose="020B0604020202020204" pitchFamily="34" charset="0"/>
              </a:rPr>
              <a:t>01</a:t>
            </a:r>
            <a:endParaRPr lang="es-ES_tradnl"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23" name="Text Placeholder 7"/>
          <p:cNvSpPr txBox="1"/>
          <p:nvPr/>
        </p:nvSpPr>
        <p:spPr>
          <a:xfrm>
            <a:off x="8641387" y="2358862"/>
            <a:ext cx="1555703" cy="369332"/>
          </a:xfrm>
          <a:prstGeom prst="rect">
            <a:avLst/>
          </a:prstGeom>
          <a:noFill/>
        </p:spPr>
        <p:txBody>
          <a:bodyPr vert="horz" wrap="square" lIns="0" tIns="0" rIns="0" bIns="0" rtlCol="0">
            <a:spAutoFit/>
          </a:bodyPr>
          <a:lstStyle>
            <a:defPPr>
              <a:defRPr lang="zh-CN"/>
            </a:defPPr>
            <a:lvl1pPr>
              <a:lnSpc>
                <a:spcPct val="120000"/>
              </a:lnSpc>
              <a:defRPr sz="20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r>
              <a:rPr lang="zh-CN" altLang="en-US" dirty="0">
                <a:sym typeface="Arial" panose="020B0604020202020204" pitchFamily="34" charset="0"/>
              </a:rPr>
              <a:t>输入文字</a:t>
            </a:r>
            <a:endParaRPr lang="es-ES_tradnl" dirty="0">
              <a:sym typeface="Arial" panose="020B0604020202020204" pitchFamily="34" charset="0"/>
            </a:endParaRPr>
          </a:p>
        </p:txBody>
      </p:sp>
      <p:sp>
        <p:nvSpPr>
          <p:cNvPr id="24" name="Text Placeholder 2"/>
          <p:cNvSpPr txBox="1"/>
          <p:nvPr/>
        </p:nvSpPr>
        <p:spPr>
          <a:xfrm>
            <a:off x="8641388" y="2744337"/>
            <a:ext cx="3012941" cy="73861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5" name="Rounded Rectangle 23"/>
          <p:cNvSpPr>
            <a:spLocks noChangeAspect="1"/>
          </p:cNvSpPr>
          <p:nvPr/>
        </p:nvSpPr>
        <p:spPr>
          <a:xfrm>
            <a:off x="7879676" y="2311807"/>
            <a:ext cx="641659" cy="642318"/>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 Placeholder 7"/>
          <p:cNvSpPr txBox="1"/>
          <p:nvPr/>
        </p:nvSpPr>
        <p:spPr>
          <a:xfrm>
            <a:off x="7931127" y="2393168"/>
            <a:ext cx="519422" cy="428680"/>
          </a:xfrm>
          <a:prstGeom prst="rect">
            <a:avLst/>
          </a:prstGeom>
        </p:spPr>
        <p:txBody>
          <a:bodyPr vert="horz"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11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1900" dirty="0">
                <a:latin typeface="Arial" panose="020B0604020202020204" pitchFamily="34" charset="0"/>
                <a:ea typeface="微软雅黑" panose="020B0503020204020204" pitchFamily="34" charset="-122"/>
                <a:sym typeface="Arial" panose="020B0604020202020204" pitchFamily="34" charset="0"/>
              </a:rPr>
              <a:t>02</a:t>
            </a:r>
            <a:endParaRPr lang="es-ES_tradnl"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Text Placeholder 7"/>
          <p:cNvSpPr txBox="1"/>
          <p:nvPr/>
        </p:nvSpPr>
        <p:spPr>
          <a:xfrm>
            <a:off x="2180619" y="4853406"/>
            <a:ext cx="1470130" cy="369332"/>
          </a:xfrm>
          <a:prstGeom prst="rect">
            <a:avLst/>
          </a:prstGeom>
          <a:noFill/>
        </p:spPr>
        <p:txBody>
          <a:bodyPr vert="horz" wrap="square" lIns="0" tIns="0" rIns="0" bIns="0" rtlCol="0">
            <a:spAutoFit/>
          </a:bodyPr>
          <a:lstStyle>
            <a:defPPr>
              <a:defRPr lang="zh-CN"/>
            </a:defPPr>
            <a:lvl1pPr>
              <a:lnSpc>
                <a:spcPct val="120000"/>
              </a:lnSpc>
              <a:defRPr sz="20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pPr algn="r"/>
            <a:r>
              <a:rPr lang="zh-CN" altLang="en-US" dirty="0">
                <a:sym typeface="Arial" panose="020B0604020202020204" pitchFamily="34" charset="0"/>
              </a:rPr>
              <a:t>输入文字</a:t>
            </a:r>
            <a:endParaRPr lang="es-ES_tradnl" dirty="0">
              <a:sym typeface="Arial" panose="020B0604020202020204" pitchFamily="34" charset="0"/>
            </a:endParaRPr>
          </a:p>
        </p:txBody>
      </p:sp>
      <p:sp>
        <p:nvSpPr>
          <p:cNvPr id="28" name="Text Placeholder 2"/>
          <p:cNvSpPr txBox="1"/>
          <p:nvPr/>
        </p:nvSpPr>
        <p:spPr>
          <a:xfrm>
            <a:off x="902999" y="5238882"/>
            <a:ext cx="2855615" cy="73861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9" name="Rounded Rectangle 27"/>
          <p:cNvSpPr>
            <a:spLocks noChangeAspect="1"/>
          </p:cNvSpPr>
          <p:nvPr/>
        </p:nvSpPr>
        <p:spPr>
          <a:xfrm>
            <a:off x="3800627" y="4806351"/>
            <a:ext cx="641659" cy="642318"/>
          </a:xfrm>
          <a:prstGeom prst="roundRect">
            <a:avLst>
              <a:gd name="adj" fmla="val 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 Placeholder 7"/>
          <p:cNvSpPr txBox="1"/>
          <p:nvPr/>
        </p:nvSpPr>
        <p:spPr>
          <a:xfrm>
            <a:off x="3852077" y="4887713"/>
            <a:ext cx="519422" cy="428680"/>
          </a:xfrm>
          <a:prstGeom prst="rect">
            <a:avLst/>
          </a:prstGeom>
        </p:spPr>
        <p:txBody>
          <a:bodyPr vert="horz"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11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1900" dirty="0">
                <a:latin typeface="Arial" panose="020B0604020202020204" pitchFamily="34" charset="0"/>
                <a:ea typeface="微软雅黑" panose="020B0503020204020204" pitchFamily="34" charset="-122"/>
                <a:sym typeface="Arial" panose="020B0604020202020204" pitchFamily="34" charset="0"/>
              </a:rPr>
              <a:t>02</a:t>
            </a:r>
            <a:endParaRPr lang="es-ES_tradnl"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Text Placeholder 7"/>
          <p:cNvSpPr txBox="1"/>
          <p:nvPr/>
        </p:nvSpPr>
        <p:spPr>
          <a:xfrm>
            <a:off x="8636752" y="4853406"/>
            <a:ext cx="1555703" cy="369332"/>
          </a:xfrm>
          <a:prstGeom prst="rect">
            <a:avLst/>
          </a:prstGeom>
          <a:noFill/>
        </p:spPr>
        <p:txBody>
          <a:bodyPr vert="horz" wrap="square" lIns="0" tIns="0" rIns="0" bIns="0" rtlCol="0">
            <a:spAutoFit/>
          </a:bodyPr>
          <a:lstStyle>
            <a:defPPr>
              <a:defRPr lang="zh-CN"/>
            </a:defPPr>
            <a:lvl1pPr>
              <a:lnSpc>
                <a:spcPct val="120000"/>
              </a:lnSpc>
              <a:defRPr sz="20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r>
              <a:rPr lang="zh-CN" altLang="en-US" dirty="0">
                <a:sym typeface="Arial" panose="020B0604020202020204" pitchFamily="34" charset="0"/>
              </a:rPr>
              <a:t>输入文字</a:t>
            </a:r>
            <a:endParaRPr lang="es-ES_tradnl" dirty="0">
              <a:sym typeface="Arial" panose="020B0604020202020204" pitchFamily="34" charset="0"/>
            </a:endParaRPr>
          </a:p>
        </p:txBody>
      </p:sp>
      <p:sp>
        <p:nvSpPr>
          <p:cNvPr id="32" name="Text Placeholder 2"/>
          <p:cNvSpPr txBox="1"/>
          <p:nvPr/>
        </p:nvSpPr>
        <p:spPr>
          <a:xfrm>
            <a:off x="8636753" y="5238882"/>
            <a:ext cx="3012941" cy="73861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3" name="Rounded Rectangle 16"/>
          <p:cNvSpPr>
            <a:spLocks noChangeAspect="1"/>
          </p:cNvSpPr>
          <p:nvPr/>
        </p:nvSpPr>
        <p:spPr>
          <a:xfrm>
            <a:off x="7879676" y="4806351"/>
            <a:ext cx="641659" cy="642318"/>
          </a:xfrm>
          <a:prstGeom prst="roundRect">
            <a:avLst>
              <a:gd name="adj" fmla="val 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 Placeholder 7"/>
          <p:cNvSpPr txBox="1"/>
          <p:nvPr/>
        </p:nvSpPr>
        <p:spPr>
          <a:xfrm>
            <a:off x="7931127" y="4887713"/>
            <a:ext cx="519422" cy="428680"/>
          </a:xfrm>
          <a:prstGeom prst="rect">
            <a:avLst/>
          </a:prstGeom>
        </p:spPr>
        <p:txBody>
          <a:bodyPr vert="horz"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11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sz="1900" dirty="0">
                <a:latin typeface="Arial" panose="020B0604020202020204" pitchFamily="34" charset="0"/>
                <a:ea typeface="微软雅黑" panose="020B0503020204020204" pitchFamily="34" charset="-122"/>
                <a:sym typeface="Arial" panose="020B0604020202020204" pitchFamily="34" charset="0"/>
              </a:rPr>
              <a:t>03</a:t>
            </a:r>
            <a:endParaRPr lang="es-ES_tradnl" sz="190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087531" y="1299066"/>
            <a:ext cx="6015989" cy="4181665"/>
            <a:chOff x="3256005" y="1369693"/>
            <a:chExt cx="6345814" cy="4409087"/>
          </a:xfrm>
        </p:grpSpPr>
        <p:sp>
          <p:nvSpPr>
            <p:cNvPr id="8" name="Freeform 6"/>
            <p:cNvSpPr/>
            <p:nvPr/>
          </p:nvSpPr>
          <p:spPr bwMode="auto">
            <a:xfrm rot="20191043">
              <a:off x="6992735" y="4326205"/>
              <a:ext cx="2609084" cy="1452575"/>
            </a:xfrm>
            <a:custGeom>
              <a:avLst/>
              <a:gdLst/>
              <a:ahLst/>
              <a:cxnLst>
                <a:cxn ang="0">
                  <a:pos x="18666" y="3700"/>
                </a:cxn>
                <a:cxn ang="0">
                  <a:pos x="18297" y="3933"/>
                </a:cxn>
                <a:cxn ang="0">
                  <a:pos x="17898" y="4115"/>
                </a:cxn>
                <a:cxn ang="0">
                  <a:pos x="17482" y="4252"/>
                </a:cxn>
                <a:cxn ang="0">
                  <a:pos x="17005" y="4363"/>
                </a:cxn>
                <a:cxn ang="0">
                  <a:pos x="16235" y="4463"/>
                </a:cxn>
                <a:cxn ang="0">
                  <a:pos x="15583" y="4488"/>
                </a:cxn>
                <a:cxn ang="0">
                  <a:pos x="5281" y="4488"/>
                </a:cxn>
                <a:cxn ang="0">
                  <a:pos x="4629" y="4463"/>
                </a:cxn>
                <a:cxn ang="0">
                  <a:pos x="3858" y="4363"/>
                </a:cxn>
                <a:cxn ang="0">
                  <a:pos x="3382" y="4252"/>
                </a:cxn>
                <a:cxn ang="0">
                  <a:pos x="2966" y="4115"/>
                </a:cxn>
                <a:cxn ang="0">
                  <a:pos x="2566" y="3933"/>
                </a:cxn>
                <a:cxn ang="0">
                  <a:pos x="2198" y="3700"/>
                </a:cxn>
                <a:cxn ang="0">
                  <a:pos x="1903" y="3442"/>
                </a:cxn>
                <a:cxn ang="0">
                  <a:pos x="866" y="2394"/>
                </a:cxn>
                <a:cxn ang="0">
                  <a:pos x="491" y="1968"/>
                </a:cxn>
                <a:cxn ang="0">
                  <a:pos x="368" y="1752"/>
                </a:cxn>
                <a:cxn ang="0">
                  <a:pos x="246" y="1454"/>
                </a:cxn>
                <a:cxn ang="0">
                  <a:pos x="141" y="1049"/>
                </a:cxn>
                <a:cxn ang="0">
                  <a:pos x="48" y="450"/>
                </a:cxn>
                <a:cxn ang="0">
                  <a:pos x="1" y="161"/>
                </a:cxn>
                <a:cxn ang="0">
                  <a:pos x="47" y="882"/>
                </a:cxn>
                <a:cxn ang="0">
                  <a:pos x="155" y="1455"/>
                </a:cxn>
                <a:cxn ang="0">
                  <a:pos x="310" y="1897"/>
                </a:cxn>
                <a:cxn ang="0">
                  <a:pos x="498" y="2224"/>
                </a:cxn>
                <a:cxn ang="0">
                  <a:pos x="808" y="2567"/>
                </a:cxn>
                <a:cxn ang="0">
                  <a:pos x="3856" y="5626"/>
                </a:cxn>
                <a:cxn ang="0">
                  <a:pos x="6923" y="8648"/>
                </a:cxn>
                <a:cxn ang="0">
                  <a:pos x="7811" y="9490"/>
                </a:cxn>
                <a:cxn ang="0">
                  <a:pos x="8163" y="9753"/>
                </a:cxn>
                <a:cxn ang="0">
                  <a:pos x="8534" y="9956"/>
                </a:cxn>
                <a:cxn ang="0">
                  <a:pos x="8906" y="10107"/>
                </a:cxn>
                <a:cxn ang="0">
                  <a:pos x="9269" y="10214"/>
                </a:cxn>
                <a:cxn ang="0">
                  <a:pos x="9865" y="10319"/>
                </a:cxn>
                <a:cxn ang="0">
                  <a:pos x="10311" y="10347"/>
                </a:cxn>
                <a:cxn ang="0">
                  <a:pos x="10653" y="10344"/>
                </a:cxn>
                <a:cxn ang="0">
                  <a:pos x="11168" y="10297"/>
                </a:cxn>
                <a:cxn ang="0">
                  <a:pos x="11697" y="10187"/>
                </a:cxn>
                <a:cxn ang="0">
                  <a:pos x="12063" y="10069"/>
                </a:cxn>
                <a:cxn ang="0">
                  <a:pos x="12437" y="9903"/>
                </a:cxn>
                <a:cxn ang="0">
                  <a:pos x="12803" y="9684"/>
                </a:cxn>
                <a:cxn ang="0">
                  <a:pos x="13101" y="9447"/>
                </a:cxn>
                <a:cxn ang="0">
                  <a:pos x="14412" y="8189"/>
                </a:cxn>
                <a:cxn ang="0">
                  <a:pos x="18175" y="4462"/>
                </a:cxn>
                <a:cxn ang="0">
                  <a:pos x="20232" y="2383"/>
                </a:cxn>
                <a:cxn ang="0">
                  <a:pos x="20422" y="2141"/>
                </a:cxn>
                <a:cxn ang="0">
                  <a:pos x="20603" y="1782"/>
                </a:cxn>
                <a:cxn ang="0">
                  <a:pos x="20746" y="1305"/>
                </a:cxn>
                <a:cxn ang="0">
                  <a:pos x="20838" y="691"/>
                </a:cxn>
                <a:cxn ang="0">
                  <a:pos x="20859" y="0"/>
                </a:cxn>
                <a:cxn ang="0">
                  <a:pos x="20791" y="644"/>
                </a:cxn>
                <a:cxn ang="0">
                  <a:pos x="20694" y="1182"/>
                </a:cxn>
                <a:cxn ang="0">
                  <a:pos x="20586" y="1543"/>
                </a:cxn>
                <a:cxn ang="0">
                  <a:pos x="20439" y="1860"/>
                </a:cxn>
                <a:cxn ang="0">
                  <a:pos x="20307" y="2051"/>
                </a:cxn>
                <a:cxn ang="0">
                  <a:pos x="19738" y="2665"/>
                </a:cxn>
                <a:cxn ang="0">
                  <a:pos x="18901" y="3501"/>
                </a:cxn>
              </a:cxnLst>
              <a:rect l="0" t="0" r="r" b="b"/>
              <a:pathLst>
                <a:path w="20864" h="10347">
                  <a:moveTo>
                    <a:pt x="18901" y="3501"/>
                  </a:moveTo>
                  <a:lnTo>
                    <a:pt x="18901" y="3501"/>
                  </a:lnTo>
                  <a:lnTo>
                    <a:pt x="18856" y="3543"/>
                  </a:lnTo>
                  <a:lnTo>
                    <a:pt x="18810" y="3584"/>
                  </a:lnTo>
                  <a:lnTo>
                    <a:pt x="18763" y="3624"/>
                  </a:lnTo>
                  <a:lnTo>
                    <a:pt x="18714" y="3663"/>
                  </a:lnTo>
                  <a:lnTo>
                    <a:pt x="18666" y="3700"/>
                  </a:lnTo>
                  <a:lnTo>
                    <a:pt x="18615" y="3737"/>
                  </a:lnTo>
                  <a:lnTo>
                    <a:pt x="18564" y="3772"/>
                  </a:lnTo>
                  <a:lnTo>
                    <a:pt x="18512" y="3807"/>
                  </a:lnTo>
                  <a:lnTo>
                    <a:pt x="18460" y="3840"/>
                  </a:lnTo>
                  <a:lnTo>
                    <a:pt x="18406" y="3872"/>
                  </a:lnTo>
                  <a:lnTo>
                    <a:pt x="18352" y="3903"/>
                  </a:lnTo>
                  <a:lnTo>
                    <a:pt x="18297" y="3933"/>
                  </a:lnTo>
                  <a:lnTo>
                    <a:pt x="18242" y="3962"/>
                  </a:lnTo>
                  <a:lnTo>
                    <a:pt x="18185" y="3990"/>
                  </a:lnTo>
                  <a:lnTo>
                    <a:pt x="18129" y="4016"/>
                  </a:lnTo>
                  <a:lnTo>
                    <a:pt x="18071" y="4042"/>
                  </a:lnTo>
                  <a:lnTo>
                    <a:pt x="18014" y="4068"/>
                  </a:lnTo>
                  <a:lnTo>
                    <a:pt x="17956" y="4092"/>
                  </a:lnTo>
                  <a:lnTo>
                    <a:pt x="17898" y="4115"/>
                  </a:lnTo>
                  <a:lnTo>
                    <a:pt x="17839" y="4137"/>
                  </a:lnTo>
                  <a:lnTo>
                    <a:pt x="17779" y="4159"/>
                  </a:lnTo>
                  <a:lnTo>
                    <a:pt x="17721" y="4179"/>
                  </a:lnTo>
                  <a:lnTo>
                    <a:pt x="17661" y="4198"/>
                  </a:lnTo>
                  <a:lnTo>
                    <a:pt x="17602" y="4217"/>
                  </a:lnTo>
                  <a:lnTo>
                    <a:pt x="17541" y="4235"/>
                  </a:lnTo>
                  <a:lnTo>
                    <a:pt x="17482" y="4252"/>
                  </a:lnTo>
                  <a:lnTo>
                    <a:pt x="17422" y="4268"/>
                  </a:lnTo>
                  <a:lnTo>
                    <a:pt x="17363" y="4284"/>
                  </a:lnTo>
                  <a:lnTo>
                    <a:pt x="17302" y="4299"/>
                  </a:lnTo>
                  <a:lnTo>
                    <a:pt x="17242" y="4313"/>
                  </a:lnTo>
                  <a:lnTo>
                    <a:pt x="17183" y="4326"/>
                  </a:lnTo>
                  <a:lnTo>
                    <a:pt x="17123" y="4340"/>
                  </a:lnTo>
                  <a:lnTo>
                    <a:pt x="17005" y="4363"/>
                  </a:lnTo>
                  <a:lnTo>
                    <a:pt x="16889" y="4384"/>
                  </a:lnTo>
                  <a:lnTo>
                    <a:pt x="16774" y="4402"/>
                  </a:lnTo>
                  <a:lnTo>
                    <a:pt x="16661" y="4418"/>
                  </a:lnTo>
                  <a:lnTo>
                    <a:pt x="16550" y="4432"/>
                  </a:lnTo>
                  <a:lnTo>
                    <a:pt x="16442" y="4444"/>
                  </a:lnTo>
                  <a:lnTo>
                    <a:pt x="16337" y="4454"/>
                  </a:lnTo>
                  <a:lnTo>
                    <a:pt x="16235" y="4463"/>
                  </a:lnTo>
                  <a:lnTo>
                    <a:pt x="16137" y="4470"/>
                  </a:lnTo>
                  <a:lnTo>
                    <a:pt x="16043" y="4475"/>
                  </a:lnTo>
                  <a:lnTo>
                    <a:pt x="15954" y="4480"/>
                  </a:lnTo>
                  <a:lnTo>
                    <a:pt x="15869" y="4483"/>
                  </a:lnTo>
                  <a:lnTo>
                    <a:pt x="15789" y="4485"/>
                  </a:lnTo>
                  <a:lnTo>
                    <a:pt x="15714" y="4487"/>
                  </a:lnTo>
                  <a:lnTo>
                    <a:pt x="15583" y="4488"/>
                  </a:lnTo>
                  <a:lnTo>
                    <a:pt x="15583" y="4488"/>
                  </a:lnTo>
                  <a:lnTo>
                    <a:pt x="10448" y="4488"/>
                  </a:lnTo>
                  <a:lnTo>
                    <a:pt x="10448" y="4488"/>
                  </a:lnTo>
                  <a:lnTo>
                    <a:pt x="10415" y="4488"/>
                  </a:lnTo>
                  <a:lnTo>
                    <a:pt x="10415" y="4488"/>
                  </a:lnTo>
                  <a:lnTo>
                    <a:pt x="5281" y="4488"/>
                  </a:lnTo>
                  <a:lnTo>
                    <a:pt x="5281" y="4488"/>
                  </a:lnTo>
                  <a:lnTo>
                    <a:pt x="5149" y="4487"/>
                  </a:lnTo>
                  <a:lnTo>
                    <a:pt x="5076" y="4485"/>
                  </a:lnTo>
                  <a:lnTo>
                    <a:pt x="4995" y="4483"/>
                  </a:lnTo>
                  <a:lnTo>
                    <a:pt x="4910" y="4480"/>
                  </a:lnTo>
                  <a:lnTo>
                    <a:pt x="4821" y="4475"/>
                  </a:lnTo>
                  <a:lnTo>
                    <a:pt x="4726" y="4470"/>
                  </a:lnTo>
                  <a:lnTo>
                    <a:pt x="4629" y="4463"/>
                  </a:lnTo>
                  <a:lnTo>
                    <a:pt x="4527" y="4454"/>
                  </a:lnTo>
                  <a:lnTo>
                    <a:pt x="4422" y="4444"/>
                  </a:lnTo>
                  <a:lnTo>
                    <a:pt x="4314" y="4432"/>
                  </a:lnTo>
                  <a:lnTo>
                    <a:pt x="4203" y="4418"/>
                  </a:lnTo>
                  <a:lnTo>
                    <a:pt x="4090" y="4402"/>
                  </a:lnTo>
                  <a:lnTo>
                    <a:pt x="3975" y="4384"/>
                  </a:lnTo>
                  <a:lnTo>
                    <a:pt x="3858" y="4363"/>
                  </a:lnTo>
                  <a:lnTo>
                    <a:pt x="3740" y="4340"/>
                  </a:lnTo>
                  <a:lnTo>
                    <a:pt x="3681" y="4326"/>
                  </a:lnTo>
                  <a:lnTo>
                    <a:pt x="3621" y="4313"/>
                  </a:lnTo>
                  <a:lnTo>
                    <a:pt x="3562" y="4299"/>
                  </a:lnTo>
                  <a:lnTo>
                    <a:pt x="3502" y="4284"/>
                  </a:lnTo>
                  <a:lnTo>
                    <a:pt x="3442" y="4268"/>
                  </a:lnTo>
                  <a:lnTo>
                    <a:pt x="3382" y="4252"/>
                  </a:lnTo>
                  <a:lnTo>
                    <a:pt x="3322" y="4235"/>
                  </a:lnTo>
                  <a:lnTo>
                    <a:pt x="3263" y="4217"/>
                  </a:lnTo>
                  <a:lnTo>
                    <a:pt x="3202" y="4198"/>
                  </a:lnTo>
                  <a:lnTo>
                    <a:pt x="3144" y="4179"/>
                  </a:lnTo>
                  <a:lnTo>
                    <a:pt x="3084" y="4159"/>
                  </a:lnTo>
                  <a:lnTo>
                    <a:pt x="3025" y="4137"/>
                  </a:lnTo>
                  <a:lnTo>
                    <a:pt x="2966" y="4115"/>
                  </a:lnTo>
                  <a:lnTo>
                    <a:pt x="2908" y="4092"/>
                  </a:lnTo>
                  <a:lnTo>
                    <a:pt x="2850" y="4068"/>
                  </a:lnTo>
                  <a:lnTo>
                    <a:pt x="2793" y="4042"/>
                  </a:lnTo>
                  <a:lnTo>
                    <a:pt x="2735" y="4016"/>
                  </a:lnTo>
                  <a:lnTo>
                    <a:pt x="2679" y="3990"/>
                  </a:lnTo>
                  <a:lnTo>
                    <a:pt x="2622" y="3962"/>
                  </a:lnTo>
                  <a:lnTo>
                    <a:pt x="2566" y="3933"/>
                  </a:lnTo>
                  <a:lnTo>
                    <a:pt x="2512" y="3903"/>
                  </a:lnTo>
                  <a:lnTo>
                    <a:pt x="2457" y="3872"/>
                  </a:lnTo>
                  <a:lnTo>
                    <a:pt x="2404" y="3840"/>
                  </a:lnTo>
                  <a:lnTo>
                    <a:pt x="2351" y="3807"/>
                  </a:lnTo>
                  <a:lnTo>
                    <a:pt x="2300" y="3772"/>
                  </a:lnTo>
                  <a:lnTo>
                    <a:pt x="2249" y="3737"/>
                  </a:lnTo>
                  <a:lnTo>
                    <a:pt x="2198" y="3700"/>
                  </a:lnTo>
                  <a:lnTo>
                    <a:pt x="2150" y="3663"/>
                  </a:lnTo>
                  <a:lnTo>
                    <a:pt x="2101" y="3624"/>
                  </a:lnTo>
                  <a:lnTo>
                    <a:pt x="2054" y="3584"/>
                  </a:lnTo>
                  <a:lnTo>
                    <a:pt x="2008" y="3543"/>
                  </a:lnTo>
                  <a:lnTo>
                    <a:pt x="1963" y="3501"/>
                  </a:lnTo>
                  <a:lnTo>
                    <a:pt x="1963" y="3501"/>
                  </a:lnTo>
                  <a:lnTo>
                    <a:pt x="1903" y="3442"/>
                  </a:lnTo>
                  <a:lnTo>
                    <a:pt x="1747" y="3289"/>
                  </a:lnTo>
                  <a:lnTo>
                    <a:pt x="1523" y="3066"/>
                  </a:lnTo>
                  <a:lnTo>
                    <a:pt x="1395" y="2937"/>
                  </a:lnTo>
                  <a:lnTo>
                    <a:pt x="1261" y="2803"/>
                  </a:lnTo>
                  <a:lnTo>
                    <a:pt x="1126" y="2665"/>
                  </a:lnTo>
                  <a:lnTo>
                    <a:pt x="993" y="2527"/>
                  </a:lnTo>
                  <a:lnTo>
                    <a:pt x="866" y="2394"/>
                  </a:lnTo>
                  <a:lnTo>
                    <a:pt x="748" y="2267"/>
                  </a:lnTo>
                  <a:lnTo>
                    <a:pt x="694" y="2208"/>
                  </a:lnTo>
                  <a:lnTo>
                    <a:pt x="644" y="2152"/>
                  </a:lnTo>
                  <a:lnTo>
                    <a:pt x="598" y="2100"/>
                  </a:lnTo>
                  <a:lnTo>
                    <a:pt x="557" y="2051"/>
                  </a:lnTo>
                  <a:lnTo>
                    <a:pt x="522" y="2007"/>
                  </a:lnTo>
                  <a:lnTo>
                    <a:pt x="491" y="1968"/>
                  </a:lnTo>
                  <a:lnTo>
                    <a:pt x="468" y="1935"/>
                  </a:lnTo>
                  <a:lnTo>
                    <a:pt x="458" y="1920"/>
                  </a:lnTo>
                  <a:lnTo>
                    <a:pt x="451" y="1907"/>
                  </a:lnTo>
                  <a:lnTo>
                    <a:pt x="451" y="1907"/>
                  </a:lnTo>
                  <a:lnTo>
                    <a:pt x="425" y="1860"/>
                  </a:lnTo>
                  <a:lnTo>
                    <a:pt x="396" y="1808"/>
                  </a:lnTo>
                  <a:lnTo>
                    <a:pt x="368" y="1752"/>
                  </a:lnTo>
                  <a:lnTo>
                    <a:pt x="338" y="1690"/>
                  </a:lnTo>
                  <a:lnTo>
                    <a:pt x="323" y="1657"/>
                  </a:lnTo>
                  <a:lnTo>
                    <a:pt x="308" y="1621"/>
                  </a:lnTo>
                  <a:lnTo>
                    <a:pt x="292" y="1583"/>
                  </a:lnTo>
                  <a:lnTo>
                    <a:pt x="277" y="1543"/>
                  </a:lnTo>
                  <a:lnTo>
                    <a:pt x="262" y="1500"/>
                  </a:lnTo>
                  <a:lnTo>
                    <a:pt x="246" y="1454"/>
                  </a:lnTo>
                  <a:lnTo>
                    <a:pt x="231" y="1406"/>
                  </a:lnTo>
                  <a:lnTo>
                    <a:pt x="216" y="1355"/>
                  </a:lnTo>
                  <a:lnTo>
                    <a:pt x="201" y="1301"/>
                  </a:lnTo>
                  <a:lnTo>
                    <a:pt x="185" y="1243"/>
                  </a:lnTo>
                  <a:lnTo>
                    <a:pt x="170" y="1182"/>
                  </a:lnTo>
                  <a:lnTo>
                    <a:pt x="155" y="1118"/>
                  </a:lnTo>
                  <a:lnTo>
                    <a:pt x="141" y="1049"/>
                  </a:lnTo>
                  <a:lnTo>
                    <a:pt x="126" y="976"/>
                  </a:lnTo>
                  <a:lnTo>
                    <a:pt x="113" y="900"/>
                  </a:lnTo>
                  <a:lnTo>
                    <a:pt x="99" y="819"/>
                  </a:lnTo>
                  <a:lnTo>
                    <a:pt x="85" y="734"/>
                  </a:lnTo>
                  <a:lnTo>
                    <a:pt x="72" y="644"/>
                  </a:lnTo>
                  <a:lnTo>
                    <a:pt x="60" y="550"/>
                  </a:lnTo>
                  <a:lnTo>
                    <a:pt x="48" y="450"/>
                  </a:lnTo>
                  <a:lnTo>
                    <a:pt x="36" y="345"/>
                  </a:lnTo>
                  <a:lnTo>
                    <a:pt x="25" y="236"/>
                  </a:lnTo>
                  <a:lnTo>
                    <a:pt x="15" y="120"/>
                  </a:lnTo>
                  <a:lnTo>
                    <a:pt x="5" y="0"/>
                  </a:lnTo>
                  <a:lnTo>
                    <a:pt x="0" y="44"/>
                  </a:lnTo>
                  <a:lnTo>
                    <a:pt x="0" y="44"/>
                  </a:lnTo>
                  <a:lnTo>
                    <a:pt x="1" y="161"/>
                  </a:lnTo>
                  <a:lnTo>
                    <a:pt x="3" y="273"/>
                  </a:lnTo>
                  <a:lnTo>
                    <a:pt x="7" y="382"/>
                  </a:lnTo>
                  <a:lnTo>
                    <a:pt x="12" y="489"/>
                  </a:lnTo>
                  <a:lnTo>
                    <a:pt x="19" y="592"/>
                  </a:lnTo>
                  <a:lnTo>
                    <a:pt x="27" y="691"/>
                  </a:lnTo>
                  <a:lnTo>
                    <a:pt x="36" y="788"/>
                  </a:lnTo>
                  <a:lnTo>
                    <a:pt x="47" y="882"/>
                  </a:lnTo>
                  <a:lnTo>
                    <a:pt x="58" y="972"/>
                  </a:lnTo>
                  <a:lnTo>
                    <a:pt x="72" y="1060"/>
                  </a:lnTo>
                  <a:lnTo>
                    <a:pt x="86" y="1144"/>
                  </a:lnTo>
                  <a:lnTo>
                    <a:pt x="102" y="1226"/>
                  </a:lnTo>
                  <a:lnTo>
                    <a:pt x="119" y="1305"/>
                  </a:lnTo>
                  <a:lnTo>
                    <a:pt x="136" y="1381"/>
                  </a:lnTo>
                  <a:lnTo>
                    <a:pt x="155" y="1455"/>
                  </a:lnTo>
                  <a:lnTo>
                    <a:pt x="174" y="1525"/>
                  </a:lnTo>
                  <a:lnTo>
                    <a:pt x="194" y="1594"/>
                  </a:lnTo>
                  <a:lnTo>
                    <a:pt x="217" y="1659"/>
                  </a:lnTo>
                  <a:lnTo>
                    <a:pt x="239" y="1722"/>
                  </a:lnTo>
                  <a:lnTo>
                    <a:pt x="262" y="1782"/>
                  </a:lnTo>
                  <a:lnTo>
                    <a:pt x="285" y="1841"/>
                  </a:lnTo>
                  <a:lnTo>
                    <a:pt x="310" y="1897"/>
                  </a:lnTo>
                  <a:lnTo>
                    <a:pt x="335" y="1950"/>
                  </a:lnTo>
                  <a:lnTo>
                    <a:pt x="361" y="2001"/>
                  </a:lnTo>
                  <a:lnTo>
                    <a:pt x="387" y="2049"/>
                  </a:lnTo>
                  <a:lnTo>
                    <a:pt x="415" y="2096"/>
                  </a:lnTo>
                  <a:lnTo>
                    <a:pt x="442" y="2141"/>
                  </a:lnTo>
                  <a:lnTo>
                    <a:pt x="470" y="2184"/>
                  </a:lnTo>
                  <a:lnTo>
                    <a:pt x="498" y="2224"/>
                  </a:lnTo>
                  <a:lnTo>
                    <a:pt x="528" y="2262"/>
                  </a:lnTo>
                  <a:lnTo>
                    <a:pt x="557" y="2299"/>
                  </a:lnTo>
                  <a:lnTo>
                    <a:pt x="586" y="2333"/>
                  </a:lnTo>
                  <a:lnTo>
                    <a:pt x="586" y="2333"/>
                  </a:lnTo>
                  <a:lnTo>
                    <a:pt x="631" y="2383"/>
                  </a:lnTo>
                  <a:lnTo>
                    <a:pt x="706" y="2461"/>
                  </a:lnTo>
                  <a:lnTo>
                    <a:pt x="808" y="2567"/>
                  </a:lnTo>
                  <a:lnTo>
                    <a:pt x="937" y="2699"/>
                  </a:lnTo>
                  <a:lnTo>
                    <a:pt x="1265" y="3032"/>
                  </a:lnTo>
                  <a:lnTo>
                    <a:pt x="1677" y="3447"/>
                  </a:lnTo>
                  <a:lnTo>
                    <a:pt x="2156" y="3928"/>
                  </a:lnTo>
                  <a:lnTo>
                    <a:pt x="2689" y="4462"/>
                  </a:lnTo>
                  <a:lnTo>
                    <a:pt x="3260" y="5033"/>
                  </a:lnTo>
                  <a:lnTo>
                    <a:pt x="3856" y="5626"/>
                  </a:lnTo>
                  <a:lnTo>
                    <a:pt x="4462" y="6228"/>
                  </a:lnTo>
                  <a:lnTo>
                    <a:pt x="5064" y="6824"/>
                  </a:lnTo>
                  <a:lnTo>
                    <a:pt x="5646" y="7398"/>
                  </a:lnTo>
                  <a:lnTo>
                    <a:pt x="6194" y="7937"/>
                  </a:lnTo>
                  <a:lnTo>
                    <a:pt x="6451" y="8189"/>
                  </a:lnTo>
                  <a:lnTo>
                    <a:pt x="6695" y="8427"/>
                  </a:lnTo>
                  <a:lnTo>
                    <a:pt x="6923" y="8648"/>
                  </a:lnTo>
                  <a:lnTo>
                    <a:pt x="7133" y="8851"/>
                  </a:lnTo>
                  <a:lnTo>
                    <a:pt x="7324" y="9034"/>
                  </a:lnTo>
                  <a:lnTo>
                    <a:pt x="7494" y="9196"/>
                  </a:lnTo>
                  <a:lnTo>
                    <a:pt x="7640" y="9334"/>
                  </a:lnTo>
                  <a:lnTo>
                    <a:pt x="7763" y="9447"/>
                  </a:lnTo>
                  <a:lnTo>
                    <a:pt x="7763" y="9447"/>
                  </a:lnTo>
                  <a:lnTo>
                    <a:pt x="7811" y="9490"/>
                  </a:lnTo>
                  <a:lnTo>
                    <a:pt x="7860" y="9531"/>
                  </a:lnTo>
                  <a:lnTo>
                    <a:pt x="7909" y="9571"/>
                  </a:lnTo>
                  <a:lnTo>
                    <a:pt x="7959" y="9610"/>
                  </a:lnTo>
                  <a:lnTo>
                    <a:pt x="8010" y="9647"/>
                  </a:lnTo>
                  <a:lnTo>
                    <a:pt x="8060" y="9684"/>
                  </a:lnTo>
                  <a:lnTo>
                    <a:pt x="8112" y="9719"/>
                  </a:lnTo>
                  <a:lnTo>
                    <a:pt x="8163" y="9753"/>
                  </a:lnTo>
                  <a:lnTo>
                    <a:pt x="8216" y="9785"/>
                  </a:lnTo>
                  <a:lnTo>
                    <a:pt x="8268" y="9816"/>
                  </a:lnTo>
                  <a:lnTo>
                    <a:pt x="8321" y="9847"/>
                  </a:lnTo>
                  <a:lnTo>
                    <a:pt x="8374" y="9875"/>
                  </a:lnTo>
                  <a:lnTo>
                    <a:pt x="8427" y="9903"/>
                  </a:lnTo>
                  <a:lnTo>
                    <a:pt x="8480" y="9931"/>
                  </a:lnTo>
                  <a:lnTo>
                    <a:pt x="8534" y="9956"/>
                  </a:lnTo>
                  <a:lnTo>
                    <a:pt x="8587" y="9981"/>
                  </a:lnTo>
                  <a:lnTo>
                    <a:pt x="8641" y="10004"/>
                  </a:lnTo>
                  <a:lnTo>
                    <a:pt x="8693" y="10027"/>
                  </a:lnTo>
                  <a:lnTo>
                    <a:pt x="8747" y="10048"/>
                  </a:lnTo>
                  <a:lnTo>
                    <a:pt x="8800" y="10069"/>
                  </a:lnTo>
                  <a:lnTo>
                    <a:pt x="8854" y="10088"/>
                  </a:lnTo>
                  <a:lnTo>
                    <a:pt x="8906" y="10107"/>
                  </a:lnTo>
                  <a:lnTo>
                    <a:pt x="8959" y="10124"/>
                  </a:lnTo>
                  <a:lnTo>
                    <a:pt x="9011" y="10141"/>
                  </a:lnTo>
                  <a:lnTo>
                    <a:pt x="9064" y="10157"/>
                  </a:lnTo>
                  <a:lnTo>
                    <a:pt x="9115" y="10172"/>
                  </a:lnTo>
                  <a:lnTo>
                    <a:pt x="9167" y="10187"/>
                  </a:lnTo>
                  <a:lnTo>
                    <a:pt x="9218" y="10200"/>
                  </a:lnTo>
                  <a:lnTo>
                    <a:pt x="9269" y="10214"/>
                  </a:lnTo>
                  <a:lnTo>
                    <a:pt x="9319" y="10226"/>
                  </a:lnTo>
                  <a:lnTo>
                    <a:pt x="9417" y="10247"/>
                  </a:lnTo>
                  <a:lnTo>
                    <a:pt x="9513" y="10267"/>
                  </a:lnTo>
                  <a:lnTo>
                    <a:pt x="9607" y="10283"/>
                  </a:lnTo>
                  <a:lnTo>
                    <a:pt x="9697" y="10297"/>
                  </a:lnTo>
                  <a:lnTo>
                    <a:pt x="9782" y="10309"/>
                  </a:lnTo>
                  <a:lnTo>
                    <a:pt x="9865" y="10319"/>
                  </a:lnTo>
                  <a:lnTo>
                    <a:pt x="9944" y="10327"/>
                  </a:lnTo>
                  <a:lnTo>
                    <a:pt x="10019" y="10333"/>
                  </a:lnTo>
                  <a:lnTo>
                    <a:pt x="10087" y="10338"/>
                  </a:lnTo>
                  <a:lnTo>
                    <a:pt x="10152" y="10342"/>
                  </a:lnTo>
                  <a:lnTo>
                    <a:pt x="10210" y="10344"/>
                  </a:lnTo>
                  <a:lnTo>
                    <a:pt x="10264" y="10346"/>
                  </a:lnTo>
                  <a:lnTo>
                    <a:pt x="10311" y="10347"/>
                  </a:lnTo>
                  <a:lnTo>
                    <a:pt x="10386" y="10346"/>
                  </a:lnTo>
                  <a:lnTo>
                    <a:pt x="10432" y="10345"/>
                  </a:lnTo>
                  <a:lnTo>
                    <a:pt x="10432" y="10345"/>
                  </a:lnTo>
                  <a:lnTo>
                    <a:pt x="10479" y="10346"/>
                  </a:lnTo>
                  <a:lnTo>
                    <a:pt x="10553" y="10347"/>
                  </a:lnTo>
                  <a:lnTo>
                    <a:pt x="10600" y="10346"/>
                  </a:lnTo>
                  <a:lnTo>
                    <a:pt x="10653" y="10344"/>
                  </a:lnTo>
                  <a:lnTo>
                    <a:pt x="10712" y="10342"/>
                  </a:lnTo>
                  <a:lnTo>
                    <a:pt x="10777" y="10338"/>
                  </a:lnTo>
                  <a:lnTo>
                    <a:pt x="10846" y="10333"/>
                  </a:lnTo>
                  <a:lnTo>
                    <a:pt x="10920" y="10327"/>
                  </a:lnTo>
                  <a:lnTo>
                    <a:pt x="10999" y="10319"/>
                  </a:lnTo>
                  <a:lnTo>
                    <a:pt x="11081" y="10309"/>
                  </a:lnTo>
                  <a:lnTo>
                    <a:pt x="11168" y="10297"/>
                  </a:lnTo>
                  <a:lnTo>
                    <a:pt x="11258" y="10283"/>
                  </a:lnTo>
                  <a:lnTo>
                    <a:pt x="11351" y="10267"/>
                  </a:lnTo>
                  <a:lnTo>
                    <a:pt x="11447" y="10247"/>
                  </a:lnTo>
                  <a:lnTo>
                    <a:pt x="11546" y="10226"/>
                  </a:lnTo>
                  <a:lnTo>
                    <a:pt x="11595" y="10214"/>
                  </a:lnTo>
                  <a:lnTo>
                    <a:pt x="11646" y="10200"/>
                  </a:lnTo>
                  <a:lnTo>
                    <a:pt x="11697" y="10187"/>
                  </a:lnTo>
                  <a:lnTo>
                    <a:pt x="11749" y="10172"/>
                  </a:lnTo>
                  <a:lnTo>
                    <a:pt x="11800" y="10157"/>
                  </a:lnTo>
                  <a:lnTo>
                    <a:pt x="11853" y="10141"/>
                  </a:lnTo>
                  <a:lnTo>
                    <a:pt x="11905" y="10124"/>
                  </a:lnTo>
                  <a:lnTo>
                    <a:pt x="11957" y="10107"/>
                  </a:lnTo>
                  <a:lnTo>
                    <a:pt x="12010" y="10088"/>
                  </a:lnTo>
                  <a:lnTo>
                    <a:pt x="12063" y="10069"/>
                  </a:lnTo>
                  <a:lnTo>
                    <a:pt x="12117" y="10048"/>
                  </a:lnTo>
                  <a:lnTo>
                    <a:pt x="12170" y="10027"/>
                  </a:lnTo>
                  <a:lnTo>
                    <a:pt x="12224" y="10004"/>
                  </a:lnTo>
                  <a:lnTo>
                    <a:pt x="12276" y="9981"/>
                  </a:lnTo>
                  <a:lnTo>
                    <a:pt x="12330" y="9956"/>
                  </a:lnTo>
                  <a:lnTo>
                    <a:pt x="12383" y="9931"/>
                  </a:lnTo>
                  <a:lnTo>
                    <a:pt x="12437" y="9903"/>
                  </a:lnTo>
                  <a:lnTo>
                    <a:pt x="12490" y="9875"/>
                  </a:lnTo>
                  <a:lnTo>
                    <a:pt x="12543" y="9847"/>
                  </a:lnTo>
                  <a:lnTo>
                    <a:pt x="12595" y="9816"/>
                  </a:lnTo>
                  <a:lnTo>
                    <a:pt x="12648" y="9785"/>
                  </a:lnTo>
                  <a:lnTo>
                    <a:pt x="12700" y="9753"/>
                  </a:lnTo>
                  <a:lnTo>
                    <a:pt x="12752" y="9719"/>
                  </a:lnTo>
                  <a:lnTo>
                    <a:pt x="12803" y="9684"/>
                  </a:lnTo>
                  <a:lnTo>
                    <a:pt x="12854" y="9647"/>
                  </a:lnTo>
                  <a:lnTo>
                    <a:pt x="12904" y="9610"/>
                  </a:lnTo>
                  <a:lnTo>
                    <a:pt x="12955" y="9571"/>
                  </a:lnTo>
                  <a:lnTo>
                    <a:pt x="13004" y="9531"/>
                  </a:lnTo>
                  <a:lnTo>
                    <a:pt x="13053" y="9490"/>
                  </a:lnTo>
                  <a:lnTo>
                    <a:pt x="13101" y="9447"/>
                  </a:lnTo>
                  <a:lnTo>
                    <a:pt x="13101" y="9447"/>
                  </a:lnTo>
                  <a:lnTo>
                    <a:pt x="13223" y="9334"/>
                  </a:lnTo>
                  <a:lnTo>
                    <a:pt x="13370" y="9196"/>
                  </a:lnTo>
                  <a:lnTo>
                    <a:pt x="13540" y="9034"/>
                  </a:lnTo>
                  <a:lnTo>
                    <a:pt x="13731" y="8851"/>
                  </a:lnTo>
                  <a:lnTo>
                    <a:pt x="13941" y="8648"/>
                  </a:lnTo>
                  <a:lnTo>
                    <a:pt x="14169" y="8427"/>
                  </a:lnTo>
                  <a:lnTo>
                    <a:pt x="14412" y="8189"/>
                  </a:lnTo>
                  <a:lnTo>
                    <a:pt x="14670" y="7937"/>
                  </a:lnTo>
                  <a:lnTo>
                    <a:pt x="15218" y="7398"/>
                  </a:lnTo>
                  <a:lnTo>
                    <a:pt x="15800" y="6824"/>
                  </a:lnTo>
                  <a:lnTo>
                    <a:pt x="16402" y="6228"/>
                  </a:lnTo>
                  <a:lnTo>
                    <a:pt x="17007" y="5626"/>
                  </a:lnTo>
                  <a:lnTo>
                    <a:pt x="17604" y="5033"/>
                  </a:lnTo>
                  <a:lnTo>
                    <a:pt x="18175" y="4462"/>
                  </a:lnTo>
                  <a:lnTo>
                    <a:pt x="18708" y="3928"/>
                  </a:lnTo>
                  <a:lnTo>
                    <a:pt x="19186" y="3447"/>
                  </a:lnTo>
                  <a:lnTo>
                    <a:pt x="19598" y="3032"/>
                  </a:lnTo>
                  <a:lnTo>
                    <a:pt x="19926" y="2699"/>
                  </a:lnTo>
                  <a:lnTo>
                    <a:pt x="20056" y="2567"/>
                  </a:lnTo>
                  <a:lnTo>
                    <a:pt x="20157" y="2461"/>
                  </a:lnTo>
                  <a:lnTo>
                    <a:pt x="20232" y="2383"/>
                  </a:lnTo>
                  <a:lnTo>
                    <a:pt x="20278" y="2333"/>
                  </a:lnTo>
                  <a:lnTo>
                    <a:pt x="20278" y="2333"/>
                  </a:lnTo>
                  <a:lnTo>
                    <a:pt x="20307" y="2299"/>
                  </a:lnTo>
                  <a:lnTo>
                    <a:pt x="20336" y="2262"/>
                  </a:lnTo>
                  <a:lnTo>
                    <a:pt x="20365" y="2224"/>
                  </a:lnTo>
                  <a:lnTo>
                    <a:pt x="20394" y="2184"/>
                  </a:lnTo>
                  <a:lnTo>
                    <a:pt x="20422" y="2141"/>
                  </a:lnTo>
                  <a:lnTo>
                    <a:pt x="20449" y="2096"/>
                  </a:lnTo>
                  <a:lnTo>
                    <a:pt x="20476" y="2049"/>
                  </a:lnTo>
                  <a:lnTo>
                    <a:pt x="20503" y="2001"/>
                  </a:lnTo>
                  <a:lnTo>
                    <a:pt x="20529" y="1950"/>
                  </a:lnTo>
                  <a:lnTo>
                    <a:pt x="20554" y="1897"/>
                  </a:lnTo>
                  <a:lnTo>
                    <a:pt x="20578" y="1841"/>
                  </a:lnTo>
                  <a:lnTo>
                    <a:pt x="20603" y="1782"/>
                  </a:lnTo>
                  <a:lnTo>
                    <a:pt x="20625" y="1722"/>
                  </a:lnTo>
                  <a:lnTo>
                    <a:pt x="20647" y="1659"/>
                  </a:lnTo>
                  <a:lnTo>
                    <a:pt x="20669" y="1594"/>
                  </a:lnTo>
                  <a:lnTo>
                    <a:pt x="20689" y="1525"/>
                  </a:lnTo>
                  <a:lnTo>
                    <a:pt x="20710" y="1455"/>
                  </a:lnTo>
                  <a:lnTo>
                    <a:pt x="20728" y="1381"/>
                  </a:lnTo>
                  <a:lnTo>
                    <a:pt x="20746" y="1305"/>
                  </a:lnTo>
                  <a:lnTo>
                    <a:pt x="20762" y="1226"/>
                  </a:lnTo>
                  <a:lnTo>
                    <a:pt x="20777" y="1144"/>
                  </a:lnTo>
                  <a:lnTo>
                    <a:pt x="20792" y="1060"/>
                  </a:lnTo>
                  <a:lnTo>
                    <a:pt x="20805" y="972"/>
                  </a:lnTo>
                  <a:lnTo>
                    <a:pt x="20818" y="882"/>
                  </a:lnTo>
                  <a:lnTo>
                    <a:pt x="20828" y="788"/>
                  </a:lnTo>
                  <a:lnTo>
                    <a:pt x="20838" y="691"/>
                  </a:lnTo>
                  <a:lnTo>
                    <a:pt x="20846" y="592"/>
                  </a:lnTo>
                  <a:lnTo>
                    <a:pt x="20852" y="489"/>
                  </a:lnTo>
                  <a:lnTo>
                    <a:pt x="20858" y="382"/>
                  </a:lnTo>
                  <a:lnTo>
                    <a:pt x="20861" y="273"/>
                  </a:lnTo>
                  <a:lnTo>
                    <a:pt x="20864" y="161"/>
                  </a:lnTo>
                  <a:lnTo>
                    <a:pt x="20864" y="44"/>
                  </a:lnTo>
                  <a:lnTo>
                    <a:pt x="20859" y="0"/>
                  </a:lnTo>
                  <a:lnTo>
                    <a:pt x="20859" y="0"/>
                  </a:lnTo>
                  <a:lnTo>
                    <a:pt x="20849" y="120"/>
                  </a:lnTo>
                  <a:lnTo>
                    <a:pt x="20839" y="236"/>
                  </a:lnTo>
                  <a:lnTo>
                    <a:pt x="20828" y="345"/>
                  </a:lnTo>
                  <a:lnTo>
                    <a:pt x="20816" y="450"/>
                  </a:lnTo>
                  <a:lnTo>
                    <a:pt x="20804" y="550"/>
                  </a:lnTo>
                  <a:lnTo>
                    <a:pt x="20791" y="644"/>
                  </a:lnTo>
                  <a:lnTo>
                    <a:pt x="20778" y="734"/>
                  </a:lnTo>
                  <a:lnTo>
                    <a:pt x="20765" y="819"/>
                  </a:lnTo>
                  <a:lnTo>
                    <a:pt x="20752" y="900"/>
                  </a:lnTo>
                  <a:lnTo>
                    <a:pt x="20738" y="976"/>
                  </a:lnTo>
                  <a:lnTo>
                    <a:pt x="20724" y="1049"/>
                  </a:lnTo>
                  <a:lnTo>
                    <a:pt x="20709" y="1118"/>
                  </a:lnTo>
                  <a:lnTo>
                    <a:pt x="20694" y="1182"/>
                  </a:lnTo>
                  <a:lnTo>
                    <a:pt x="20679" y="1243"/>
                  </a:lnTo>
                  <a:lnTo>
                    <a:pt x="20664" y="1301"/>
                  </a:lnTo>
                  <a:lnTo>
                    <a:pt x="20649" y="1355"/>
                  </a:lnTo>
                  <a:lnTo>
                    <a:pt x="20633" y="1406"/>
                  </a:lnTo>
                  <a:lnTo>
                    <a:pt x="20618" y="1454"/>
                  </a:lnTo>
                  <a:lnTo>
                    <a:pt x="20603" y="1500"/>
                  </a:lnTo>
                  <a:lnTo>
                    <a:pt x="20586" y="1543"/>
                  </a:lnTo>
                  <a:lnTo>
                    <a:pt x="20571" y="1583"/>
                  </a:lnTo>
                  <a:lnTo>
                    <a:pt x="20556" y="1621"/>
                  </a:lnTo>
                  <a:lnTo>
                    <a:pt x="20541" y="1657"/>
                  </a:lnTo>
                  <a:lnTo>
                    <a:pt x="20526" y="1690"/>
                  </a:lnTo>
                  <a:lnTo>
                    <a:pt x="20496" y="1752"/>
                  </a:lnTo>
                  <a:lnTo>
                    <a:pt x="20467" y="1808"/>
                  </a:lnTo>
                  <a:lnTo>
                    <a:pt x="20439" y="1860"/>
                  </a:lnTo>
                  <a:lnTo>
                    <a:pt x="20413" y="1907"/>
                  </a:lnTo>
                  <a:lnTo>
                    <a:pt x="20413" y="1907"/>
                  </a:lnTo>
                  <a:lnTo>
                    <a:pt x="20406" y="1920"/>
                  </a:lnTo>
                  <a:lnTo>
                    <a:pt x="20396" y="1935"/>
                  </a:lnTo>
                  <a:lnTo>
                    <a:pt x="20372" y="1968"/>
                  </a:lnTo>
                  <a:lnTo>
                    <a:pt x="20342" y="2007"/>
                  </a:lnTo>
                  <a:lnTo>
                    <a:pt x="20307" y="2051"/>
                  </a:lnTo>
                  <a:lnTo>
                    <a:pt x="20265" y="2100"/>
                  </a:lnTo>
                  <a:lnTo>
                    <a:pt x="20220" y="2152"/>
                  </a:lnTo>
                  <a:lnTo>
                    <a:pt x="20170" y="2208"/>
                  </a:lnTo>
                  <a:lnTo>
                    <a:pt x="20115" y="2267"/>
                  </a:lnTo>
                  <a:lnTo>
                    <a:pt x="19998" y="2394"/>
                  </a:lnTo>
                  <a:lnTo>
                    <a:pt x="19871" y="2527"/>
                  </a:lnTo>
                  <a:lnTo>
                    <a:pt x="19738" y="2665"/>
                  </a:lnTo>
                  <a:lnTo>
                    <a:pt x="19602" y="2803"/>
                  </a:lnTo>
                  <a:lnTo>
                    <a:pt x="19469" y="2937"/>
                  </a:lnTo>
                  <a:lnTo>
                    <a:pt x="19341" y="3066"/>
                  </a:lnTo>
                  <a:lnTo>
                    <a:pt x="19117" y="3289"/>
                  </a:lnTo>
                  <a:lnTo>
                    <a:pt x="18960" y="3442"/>
                  </a:lnTo>
                  <a:lnTo>
                    <a:pt x="18901" y="3501"/>
                  </a:lnTo>
                  <a:lnTo>
                    <a:pt x="18901" y="3501"/>
                  </a:lnTo>
                  <a:close/>
                </a:path>
              </a:pathLst>
            </a:custGeom>
            <a:solidFill>
              <a:sysClr val="window" lastClr="FFFFFF">
                <a:lumMod val="85000"/>
              </a:sysClr>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9" name="Freeform 7"/>
            <p:cNvSpPr/>
            <p:nvPr/>
          </p:nvSpPr>
          <p:spPr bwMode="auto">
            <a:xfrm rot="20191043">
              <a:off x="3256005" y="1369693"/>
              <a:ext cx="2609084" cy="1447951"/>
            </a:xfrm>
            <a:custGeom>
              <a:avLst/>
              <a:gdLst/>
              <a:ahLst/>
              <a:cxnLst>
                <a:cxn ang="0">
                  <a:pos x="2199" y="6646"/>
                </a:cxn>
                <a:cxn ang="0">
                  <a:pos x="2567" y="6413"/>
                </a:cxn>
                <a:cxn ang="0">
                  <a:pos x="2967" y="6231"/>
                </a:cxn>
                <a:cxn ang="0">
                  <a:pos x="3382" y="6094"/>
                </a:cxn>
                <a:cxn ang="0">
                  <a:pos x="3859" y="5983"/>
                </a:cxn>
                <a:cxn ang="0">
                  <a:pos x="4629" y="5883"/>
                </a:cxn>
                <a:cxn ang="0">
                  <a:pos x="5281" y="5859"/>
                </a:cxn>
                <a:cxn ang="0">
                  <a:pos x="15583" y="5859"/>
                </a:cxn>
                <a:cxn ang="0">
                  <a:pos x="16236" y="5883"/>
                </a:cxn>
                <a:cxn ang="0">
                  <a:pos x="17007" y="5983"/>
                </a:cxn>
                <a:cxn ang="0">
                  <a:pos x="17482" y="6094"/>
                </a:cxn>
                <a:cxn ang="0">
                  <a:pos x="17898" y="6231"/>
                </a:cxn>
                <a:cxn ang="0">
                  <a:pos x="18298" y="6413"/>
                </a:cxn>
                <a:cxn ang="0">
                  <a:pos x="18666" y="6646"/>
                </a:cxn>
                <a:cxn ang="0">
                  <a:pos x="18961" y="6903"/>
                </a:cxn>
                <a:cxn ang="0">
                  <a:pos x="19998" y="7952"/>
                </a:cxn>
                <a:cxn ang="0">
                  <a:pos x="20373" y="8378"/>
                </a:cxn>
                <a:cxn ang="0">
                  <a:pos x="20496" y="8593"/>
                </a:cxn>
                <a:cxn ang="0">
                  <a:pos x="20618" y="8892"/>
                </a:cxn>
                <a:cxn ang="0">
                  <a:pos x="20724" y="9297"/>
                </a:cxn>
                <a:cxn ang="0">
                  <a:pos x="20816" y="9896"/>
                </a:cxn>
                <a:cxn ang="0">
                  <a:pos x="20864" y="10185"/>
                </a:cxn>
                <a:cxn ang="0">
                  <a:pos x="20818" y="9465"/>
                </a:cxn>
                <a:cxn ang="0">
                  <a:pos x="20710" y="8892"/>
                </a:cxn>
                <a:cxn ang="0">
                  <a:pos x="20555" y="8450"/>
                </a:cxn>
                <a:cxn ang="0">
                  <a:pos x="20366" y="8122"/>
                </a:cxn>
                <a:cxn ang="0">
                  <a:pos x="20056" y="7780"/>
                </a:cxn>
                <a:cxn ang="0">
                  <a:pos x="17008" y="4720"/>
                </a:cxn>
                <a:cxn ang="0">
                  <a:pos x="13941" y="1698"/>
                </a:cxn>
                <a:cxn ang="0">
                  <a:pos x="13053" y="857"/>
                </a:cxn>
                <a:cxn ang="0">
                  <a:pos x="12701" y="593"/>
                </a:cxn>
                <a:cxn ang="0">
                  <a:pos x="12330" y="390"/>
                </a:cxn>
                <a:cxn ang="0">
                  <a:pos x="11958" y="240"/>
                </a:cxn>
                <a:cxn ang="0">
                  <a:pos x="11596" y="133"/>
                </a:cxn>
                <a:cxn ang="0">
                  <a:pos x="10999" y="27"/>
                </a:cxn>
                <a:cxn ang="0">
                  <a:pos x="10554" y="0"/>
                </a:cxn>
                <a:cxn ang="0">
                  <a:pos x="10211" y="2"/>
                </a:cxn>
                <a:cxn ang="0">
                  <a:pos x="9697" y="49"/>
                </a:cxn>
                <a:cxn ang="0">
                  <a:pos x="9167" y="159"/>
                </a:cxn>
                <a:cxn ang="0">
                  <a:pos x="8801" y="278"/>
                </a:cxn>
                <a:cxn ang="0">
                  <a:pos x="8427" y="442"/>
                </a:cxn>
                <a:cxn ang="0">
                  <a:pos x="8062" y="662"/>
                </a:cxn>
                <a:cxn ang="0">
                  <a:pos x="7764" y="899"/>
                </a:cxn>
                <a:cxn ang="0">
                  <a:pos x="6453" y="2156"/>
                </a:cxn>
                <a:cxn ang="0">
                  <a:pos x="2689" y="5884"/>
                </a:cxn>
                <a:cxn ang="0">
                  <a:pos x="632" y="7963"/>
                </a:cxn>
                <a:cxn ang="0">
                  <a:pos x="443" y="8205"/>
                </a:cxn>
                <a:cxn ang="0">
                  <a:pos x="263" y="8563"/>
                </a:cxn>
                <a:cxn ang="0">
                  <a:pos x="119" y="9041"/>
                </a:cxn>
                <a:cxn ang="0">
                  <a:pos x="27" y="9654"/>
                </a:cxn>
                <a:cxn ang="0">
                  <a:pos x="5" y="10347"/>
                </a:cxn>
                <a:cxn ang="0">
                  <a:pos x="73" y="9702"/>
                </a:cxn>
                <a:cxn ang="0">
                  <a:pos x="171" y="9164"/>
                </a:cxn>
                <a:cxn ang="0">
                  <a:pos x="278" y="8803"/>
                </a:cxn>
                <a:cxn ang="0">
                  <a:pos x="425" y="8487"/>
                </a:cxn>
                <a:cxn ang="0">
                  <a:pos x="558" y="8294"/>
                </a:cxn>
                <a:cxn ang="0">
                  <a:pos x="1127" y="7681"/>
                </a:cxn>
                <a:cxn ang="0">
                  <a:pos x="1963" y="6846"/>
                </a:cxn>
              </a:cxnLst>
              <a:rect l="0" t="0" r="r" b="b"/>
              <a:pathLst>
                <a:path w="20864" h="10347">
                  <a:moveTo>
                    <a:pt x="1963" y="6846"/>
                  </a:moveTo>
                  <a:lnTo>
                    <a:pt x="1963" y="6846"/>
                  </a:lnTo>
                  <a:lnTo>
                    <a:pt x="2009" y="6803"/>
                  </a:lnTo>
                  <a:lnTo>
                    <a:pt x="2054" y="6762"/>
                  </a:lnTo>
                  <a:lnTo>
                    <a:pt x="2102" y="6722"/>
                  </a:lnTo>
                  <a:lnTo>
                    <a:pt x="2150" y="6683"/>
                  </a:lnTo>
                  <a:lnTo>
                    <a:pt x="2199" y="6646"/>
                  </a:lnTo>
                  <a:lnTo>
                    <a:pt x="2249" y="6609"/>
                  </a:lnTo>
                  <a:lnTo>
                    <a:pt x="2300" y="6573"/>
                  </a:lnTo>
                  <a:lnTo>
                    <a:pt x="2352" y="6539"/>
                  </a:lnTo>
                  <a:lnTo>
                    <a:pt x="2404" y="6506"/>
                  </a:lnTo>
                  <a:lnTo>
                    <a:pt x="2458" y="6474"/>
                  </a:lnTo>
                  <a:lnTo>
                    <a:pt x="2512" y="6443"/>
                  </a:lnTo>
                  <a:lnTo>
                    <a:pt x="2567" y="6413"/>
                  </a:lnTo>
                  <a:lnTo>
                    <a:pt x="2622" y="6384"/>
                  </a:lnTo>
                  <a:lnTo>
                    <a:pt x="2679" y="6356"/>
                  </a:lnTo>
                  <a:lnTo>
                    <a:pt x="2735" y="6329"/>
                  </a:lnTo>
                  <a:lnTo>
                    <a:pt x="2793" y="6303"/>
                  </a:lnTo>
                  <a:lnTo>
                    <a:pt x="2851" y="6278"/>
                  </a:lnTo>
                  <a:lnTo>
                    <a:pt x="2908" y="6254"/>
                  </a:lnTo>
                  <a:lnTo>
                    <a:pt x="2967" y="6231"/>
                  </a:lnTo>
                  <a:lnTo>
                    <a:pt x="3025" y="6209"/>
                  </a:lnTo>
                  <a:lnTo>
                    <a:pt x="3085" y="6188"/>
                  </a:lnTo>
                  <a:lnTo>
                    <a:pt x="3144" y="6167"/>
                  </a:lnTo>
                  <a:lnTo>
                    <a:pt x="3204" y="6148"/>
                  </a:lnTo>
                  <a:lnTo>
                    <a:pt x="3263" y="6129"/>
                  </a:lnTo>
                  <a:lnTo>
                    <a:pt x="3323" y="6111"/>
                  </a:lnTo>
                  <a:lnTo>
                    <a:pt x="3382" y="6094"/>
                  </a:lnTo>
                  <a:lnTo>
                    <a:pt x="3442" y="6077"/>
                  </a:lnTo>
                  <a:lnTo>
                    <a:pt x="3503" y="6062"/>
                  </a:lnTo>
                  <a:lnTo>
                    <a:pt x="3562" y="6047"/>
                  </a:lnTo>
                  <a:lnTo>
                    <a:pt x="3622" y="6033"/>
                  </a:lnTo>
                  <a:lnTo>
                    <a:pt x="3681" y="6019"/>
                  </a:lnTo>
                  <a:lnTo>
                    <a:pt x="3741" y="6007"/>
                  </a:lnTo>
                  <a:lnTo>
                    <a:pt x="3859" y="5983"/>
                  </a:lnTo>
                  <a:lnTo>
                    <a:pt x="3975" y="5963"/>
                  </a:lnTo>
                  <a:lnTo>
                    <a:pt x="4090" y="5944"/>
                  </a:lnTo>
                  <a:lnTo>
                    <a:pt x="4204" y="5928"/>
                  </a:lnTo>
                  <a:lnTo>
                    <a:pt x="4314" y="5914"/>
                  </a:lnTo>
                  <a:lnTo>
                    <a:pt x="4422" y="5902"/>
                  </a:lnTo>
                  <a:lnTo>
                    <a:pt x="4528" y="5892"/>
                  </a:lnTo>
                  <a:lnTo>
                    <a:pt x="4629" y="5883"/>
                  </a:lnTo>
                  <a:lnTo>
                    <a:pt x="4728" y="5876"/>
                  </a:lnTo>
                  <a:lnTo>
                    <a:pt x="4822" y="5871"/>
                  </a:lnTo>
                  <a:lnTo>
                    <a:pt x="4912" y="5867"/>
                  </a:lnTo>
                  <a:lnTo>
                    <a:pt x="4996" y="5863"/>
                  </a:lnTo>
                  <a:lnTo>
                    <a:pt x="5076" y="5861"/>
                  </a:lnTo>
                  <a:lnTo>
                    <a:pt x="5150" y="5860"/>
                  </a:lnTo>
                  <a:lnTo>
                    <a:pt x="5281" y="5859"/>
                  </a:lnTo>
                  <a:lnTo>
                    <a:pt x="5281" y="5859"/>
                  </a:lnTo>
                  <a:lnTo>
                    <a:pt x="10416" y="5859"/>
                  </a:lnTo>
                  <a:lnTo>
                    <a:pt x="10416" y="5859"/>
                  </a:lnTo>
                  <a:lnTo>
                    <a:pt x="10449" y="5859"/>
                  </a:lnTo>
                  <a:lnTo>
                    <a:pt x="10449" y="5859"/>
                  </a:lnTo>
                  <a:lnTo>
                    <a:pt x="15583" y="5859"/>
                  </a:lnTo>
                  <a:lnTo>
                    <a:pt x="15583" y="5859"/>
                  </a:lnTo>
                  <a:lnTo>
                    <a:pt x="15715" y="5860"/>
                  </a:lnTo>
                  <a:lnTo>
                    <a:pt x="15789" y="5861"/>
                  </a:lnTo>
                  <a:lnTo>
                    <a:pt x="15869" y="5863"/>
                  </a:lnTo>
                  <a:lnTo>
                    <a:pt x="15954" y="5867"/>
                  </a:lnTo>
                  <a:lnTo>
                    <a:pt x="16044" y="5871"/>
                  </a:lnTo>
                  <a:lnTo>
                    <a:pt x="16138" y="5876"/>
                  </a:lnTo>
                  <a:lnTo>
                    <a:pt x="16236" y="5883"/>
                  </a:lnTo>
                  <a:lnTo>
                    <a:pt x="16337" y="5892"/>
                  </a:lnTo>
                  <a:lnTo>
                    <a:pt x="16442" y="5902"/>
                  </a:lnTo>
                  <a:lnTo>
                    <a:pt x="16550" y="5914"/>
                  </a:lnTo>
                  <a:lnTo>
                    <a:pt x="16661" y="5928"/>
                  </a:lnTo>
                  <a:lnTo>
                    <a:pt x="16775" y="5944"/>
                  </a:lnTo>
                  <a:lnTo>
                    <a:pt x="16890" y="5963"/>
                  </a:lnTo>
                  <a:lnTo>
                    <a:pt x="17007" y="5983"/>
                  </a:lnTo>
                  <a:lnTo>
                    <a:pt x="17124" y="6007"/>
                  </a:lnTo>
                  <a:lnTo>
                    <a:pt x="17183" y="6019"/>
                  </a:lnTo>
                  <a:lnTo>
                    <a:pt x="17243" y="6033"/>
                  </a:lnTo>
                  <a:lnTo>
                    <a:pt x="17302" y="6047"/>
                  </a:lnTo>
                  <a:lnTo>
                    <a:pt x="17363" y="6062"/>
                  </a:lnTo>
                  <a:lnTo>
                    <a:pt x="17423" y="6077"/>
                  </a:lnTo>
                  <a:lnTo>
                    <a:pt x="17482" y="6094"/>
                  </a:lnTo>
                  <a:lnTo>
                    <a:pt x="17542" y="6111"/>
                  </a:lnTo>
                  <a:lnTo>
                    <a:pt x="17602" y="6129"/>
                  </a:lnTo>
                  <a:lnTo>
                    <a:pt x="17662" y="6148"/>
                  </a:lnTo>
                  <a:lnTo>
                    <a:pt x="17721" y="6167"/>
                  </a:lnTo>
                  <a:lnTo>
                    <a:pt x="17780" y="6188"/>
                  </a:lnTo>
                  <a:lnTo>
                    <a:pt x="17839" y="6209"/>
                  </a:lnTo>
                  <a:lnTo>
                    <a:pt x="17898" y="6231"/>
                  </a:lnTo>
                  <a:lnTo>
                    <a:pt x="17956" y="6254"/>
                  </a:lnTo>
                  <a:lnTo>
                    <a:pt x="18014" y="6278"/>
                  </a:lnTo>
                  <a:lnTo>
                    <a:pt x="18073" y="6303"/>
                  </a:lnTo>
                  <a:lnTo>
                    <a:pt x="18129" y="6329"/>
                  </a:lnTo>
                  <a:lnTo>
                    <a:pt x="18186" y="6356"/>
                  </a:lnTo>
                  <a:lnTo>
                    <a:pt x="18242" y="6384"/>
                  </a:lnTo>
                  <a:lnTo>
                    <a:pt x="18298" y="6413"/>
                  </a:lnTo>
                  <a:lnTo>
                    <a:pt x="18352" y="6443"/>
                  </a:lnTo>
                  <a:lnTo>
                    <a:pt x="18407" y="6474"/>
                  </a:lnTo>
                  <a:lnTo>
                    <a:pt x="18460" y="6506"/>
                  </a:lnTo>
                  <a:lnTo>
                    <a:pt x="18513" y="6539"/>
                  </a:lnTo>
                  <a:lnTo>
                    <a:pt x="18564" y="6573"/>
                  </a:lnTo>
                  <a:lnTo>
                    <a:pt x="18616" y="6609"/>
                  </a:lnTo>
                  <a:lnTo>
                    <a:pt x="18666" y="6646"/>
                  </a:lnTo>
                  <a:lnTo>
                    <a:pt x="18715" y="6683"/>
                  </a:lnTo>
                  <a:lnTo>
                    <a:pt x="18763" y="6722"/>
                  </a:lnTo>
                  <a:lnTo>
                    <a:pt x="18810" y="6762"/>
                  </a:lnTo>
                  <a:lnTo>
                    <a:pt x="18857" y="6803"/>
                  </a:lnTo>
                  <a:lnTo>
                    <a:pt x="18901" y="6846"/>
                  </a:lnTo>
                  <a:lnTo>
                    <a:pt x="18901" y="6846"/>
                  </a:lnTo>
                  <a:lnTo>
                    <a:pt x="18961" y="6903"/>
                  </a:lnTo>
                  <a:lnTo>
                    <a:pt x="19117" y="7058"/>
                  </a:lnTo>
                  <a:lnTo>
                    <a:pt x="19341" y="7281"/>
                  </a:lnTo>
                  <a:lnTo>
                    <a:pt x="19469" y="7408"/>
                  </a:lnTo>
                  <a:lnTo>
                    <a:pt x="19603" y="7544"/>
                  </a:lnTo>
                  <a:lnTo>
                    <a:pt x="19738" y="7681"/>
                  </a:lnTo>
                  <a:lnTo>
                    <a:pt x="19871" y="7819"/>
                  </a:lnTo>
                  <a:lnTo>
                    <a:pt x="19998" y="7952"/>
                  </a:lnTo>
                  <a:lnTo>
                    <a:pt x="20116" y="8079"/>
                  </a:lnTo>
                  <a:lnTo>
                    <a:pt x="20170" y="8138"/>
                  </a:lnTo>
                  <a:lnTo>
                    <a:pt x="20220" y="8194"/>
                  </a:lnTo>
                  <a:lnTo>
                    <a:pt x="20266" y="8246"/>
                  </a:lnTo>
                  <a:lnTo>
                    <a:pt x="20307" y="8294"/>
                  </a:lnTo>
                  <a:lnTo>
                    <a:pt x="20343" y="8339"/>
                  </a:lnTo>
                  <a:lnTo>
                    <a:pt x="20373" y="8378"/>
                  </a:lnTo>
                  <a:lnTo>
                    <a:pt x="20396" y="8411"/>
                  </a:lnTo>
                  <a:lnTo>
                    <a:pt x="20406" y="8426"/>
                  </a:lnTo>
                  <a:lnTo>
                    <a:pt x="20413" y="8439"/>
                  </a:lnTo>
                  <a:lnTo>
                    <a:pt x="20413" y="8439"/>
                  </a:lnTo>
                  <a:lnTo>
                    <a:pt x="20439" y="8487"/>
                  </a:lnTo>
                  <a:lnTo>
                    <a:pt x="20468" y="8538"/>
                  </a:lnTo>
                  <a:lnTo>
                    <a:pt x="20496" y="8593"/>
                  </a:lnTo>
                  <a:lnTo>
                    <a:pt x="20526" y="8656"/>
                  </a:lnTo>
                  <a:lnTo>
                    <a:pt x="20541" y="8690"/>
                  </a:lnTo>
                  <a:lnTo>
                    <a:pt x="20557" y="8725"/>
                  </a:lnTo>
                  <a:lnTo>
                    <a:pt x="20572" y="8763"/>
                  </a:lnTo>
                  <a:lnTo>
                    <a:pt x="20587" y="8803"/>
                  </a:lnTo>
                  <a:lnTo>
                    <a:pt x="20603" y="8846"/>
                  </a:lnTo>
                  <a:lnTo>
                    <a:pt x="20618" y="8892"/>
                  </a:lnTo>
                  <a:lnTo>
                    <a:pt x="20633" y="8940"/>
                  </a:lnTo>
                  <a:lnTo>
                    <a:pt x="20649" y="8991"/>
                  </a:lnTo>
                  <a:lnTo>
                    <a:pt x="20665" y="9045"/>
                  </a:lnTo>
                  <a:lnTo>
                    <a:pt x="20680" y="9103"/>
                  </a:lnTo>
                  <a:lnTo>
                    <a:pt x="20694" y="9164"/>
                  </a:lnTo>
                  <a:lnTo>
                    <a:pt x="20709" y="9229"/>
                  </a:lnTo>
                  <a:lnTo>
                    <a:pt x="20724" y="9297"/>
                  </a:lnTo>
                  <a:lnTo>
                    <a:pt x="20738" y="9369"/>
                  </a:lnTo>
                  <a:lnTo>
                    <a:pt x="20752" y="9447"/>
                  </a:lnTo>
                  <a:lnTo>
                    <a:pt x="20766" y="9527"/>
                  </a:lnTo>
                  <a:lnTo>
                    <a:pt x="20779" y="9612"/>
                  </a:lnTo>
                  <a:lnTo>
                    <a:pt x="20792" y="9702"/>
                  </a:lnTo>
                  <a:lnTo>
                    <a:pt x="20804" y="9797"/>
                  </a:lnTo>
                  <a:lnTo>
                    <a:pt x="20816" y="9896"/>
                  </a:lnTo>
                  <a:lnTo>
                    <a:pt x="20828" y="10001"/>
                  </a:lnTo>
                  <a:lnTo>
                    <a:pt x="20839" y="10111"/>
                  </a:lnTo>
                  <a:lnTo>
                    <a:pt x="20849" y="10225"/>
                  </a:lnTo>
                  <a:lnTo>
                    <a:pt x="20859" y="10347"/>
                  </a:lnTo>
                  <a:lnTo>
                    <a:pt x="20864" y="10302"/>
                  </a:lnTo>
                  <a:lnTo>
                    <a:pt x="20864" y="10302"/>
                  </a:lnTo>
                  <a:lnTo>
                    <a:pt x="20864" y="10185"/>
                  </a:lnTo>
                  <a:lnTo>
                    <a:pt x="20861" y="10073"/>
                  </a:lnTo>
                  <a:lnTo>
                    <a:pt x="20858" y="9963"/>
                  </a:lnTo>
                  <a:lnTo>
                    <a:pt x="20852" y="9857"/>
                  </a:lnTo>
                  <a:lnTo>
                    <a:pt x="20846" y="9755"/>
                  </a:lnTo>
                  <a:lnTo>
                    <a:pt x="20838" y="9654"/>
                  </a:lnTo>
                  <a:lnTo>
                    <a:pt x="20828" y="9558"/>
                  </a:lnTo>
                  <a:lnTo>
                    <a:pt x="20818" y="9465"/>
                  </a:lnTo>
                  <a:lnTo>
                    <a:pt x="20806" y="9374"/>
                  </a:lnTo>
                  <a:lnTo>
                    <a:pt x="20793" y="9286"/>
                  </a:lnTo>
                  <a:lnTo>
                    <a:pt x="20778" y="9202"/>
                  </a:lnTo>
                  <a:lnTo>
                    <a:pt x="20762" y="9120"/>
                  </a:lnTo>
                  <a:lnTo>
                    <a:pt x="20746" y="9041"/>
                  </a:lnTo>
                  <a:lnTo>
                    <a:pt x="20728" y="8965"/>
                  </a:lnTo>
                  <a:lnTo>
                    <a:pt x="20710" y="8892"/>
                  </a:lnTo>
                  <a:lnTo>
                    <a:pt x="20690" y="8820"/>
                  </a:lnTo>
                  <a:lnTo>
                    <a:pt x="20670" y="8752"/>
                  </a:lnTo>
                  <a:lnTo>
                    <a:pt x="20648" y="8687"/>
                  </a:lnTo>
                  <a:lnTo>
                    <a:pt x="20626" y="8624"/>
                  </a:lnTo>
                  <a:lnTo>
                    <a:pt x="20603" y="8563"/>
                  </a:lnTo>
                  <a:lnTo>
                    <a:pt x="20579" y="8505"/>
                  </a:lnTo>
                  <a:lnTo>
                    <a:pt x="20555" y="8450"/>
                  </a:lnTo>
                  <a:lnTo>
                    <a:pt x="20529" y="8396"/>
                  </a:lnTo>
                  <a:lnTo>
                    <a:pt x="20503" y="8346"/>
                  </a:lnTo>
                  <a:lnTo>
                    <a:pt x="20477" y="8296"/>
                  </a:lnTo>
                  <a:lnTo>
                    <a:pt x="20450" y="8249"/>
                  </a:lnTo>
                  <a:lnTo>
                    <a:pt x="20422" y="8205"/>
                  </a:lnTo>
                  <a:lnTo>
                    <a:pt x="20394" y="8163"/>
                  </a:lnTo>
                  <a:lnTo>
                    <a:pt x="20366" y="8122"/>
                  </a:lnTo>
                  <a:lnTo>
                    <a:pt x="20337" y="8084"/>
                  </a:lnTo>
                  <a:lnTo>
                    <a:pt x="20308" y="8048"/>
                  </a:lnTo>
                  <a:lnTo>
                    <a:pt x="20278" y="8012"/>
                  </a:lnTo>
                  <a:lnTo>
                    <a:pt x="20278" y="8012"/>
                  </a:lnTo>
                  <a:lnTo>
                    <a:pt x="20234" y="7963"/>
                  </a:lnTo>
                  <a:lnTo>
                    <a:pt x="20159" y="7885"/>
                  </a:lnTo>
                  <a:lnTo>
                    <a:pt x="20056" y="7780"/>
                  </a:lnTo>
                  <a:lnTo>
                    <a:pt x="19927" y="7647"/>
                  </a:lnTo>
                  <a:lnTo>
                    <a:pt x="19599" y="7314"/>
                  </a:lnTo>
                  <a:lnTo>
                    <a:pt x="19187" y="6899"/>
                  </a:lnTo>
                  <a:lnTo>
                    <a:pt x="18708" y="6418"/>
                  </a:lnTo>
                  <a:lnTo>
                    <a:pt x="18176" y="5884"/>
                  </a:lnTo>
                  <a:lnTo>
                    <a:pt x="17604" y="5314"/>
                  </a:lnTo>
                  <a:lnTo>
                    <a:pt x="17008" y="4720"/>
                  </a:lnTo>
                  <a:lnTo>
                    <a:pt x="16402" y="4117"/>
                  </a:lnTo>
                  <a:lnTo>
                    <a:pt x="15801" y="3522"/>
                  </a:lnTo>
                  <a:lnTo>
                    <a:pt x="15218" y="2947"/>
                  </a:lnTo>
                  <a:lnTo>
                    <a:pt x="14670" y="2408"/>
                  </a:lnTo>
                  <a:lnTo>
                    <a:pt x="14413" y="2156"/>
                  </a:lnTo>
                  <a:lnTo>
                    <a:pt x="14169" y="1920"/>
                  </a:lnTo>
                  <a:lnTo>
                    <a:pt x="13941" y="1698"/>
                  </a:lnTo>
                  <a:lnTo>
                    <a:pt x="13731" y="1495"/>
                  </a:lnTo>
                  <a:lnTo>
                    <a:pt x="13541" y="1311"/>
                  </a:lnTo>
                  <a:lnTo>
                    <a:pt x="13370" y="1150"/>
                  </a:lnTo>
                  <a:lnTo>
                    <a:pt x="13224" y="1012"/>
                  </a:lnTo>
                  <a:lnTo>
                    <a:pt x="13101" y="899"/>
                  </a:lnTo>
                  <a:lnTo>
                    <a:pt x="13101" y="899"/>
                  </a:lnTo>
                  <a:lnTo>
                    <a:pt x="13053" y="857"/>
                  </a:lnTo>
                  <a:lnTo>
                    <a:pt x="13005" y="815"/>
                  </a:lnTo>
                  <a:lnTo>
                    <a:pt x="12955" y="775"/>
                  </a:lnTo>
                  <a:lnTo>
                    <a:pt x="12905" y="735"/>
                  </a:lnTo>
                  <a:lnTo>
                    <a:pt x="12854" y="698"/>
                  </a:lnTo>
                  <a:lnTo>
                    <a:pt x="12804" y="662"/>
                  </a:lnTo>
                  <a:lnTo>
                    <a:pt x="12752" y="627"/>
                  </a:lnTo>
                  <a:lnTo>
                    <a:pt x="12701" y="593"/>
                  </a:lnTo>
                  <a:lnTo>
                    <a:pt x="12648" y="561"/>
                  </a:lnTo>
                  <a:lnTo>
                    <a:pt x="12596" y="530"/>
                  </a:lnTo>
                  <a:lnTo>
                    <a:pt x="12543" y="500"/>
                  </a:lnTo>
                  <a:lnTo>
                    <a:pt x="12491" y="470"/>
                  </a:lnTo>
                  <a:lnTo>
                    <a:pt x="12437" y="442"/>
                  </a:lnTo>
                  <a:lnTo>
                    <a:pt x="12384" y="416"/>
                  </a:lnTo>
                  <a:lnTo>
                    <a:pt x="12330" y="390"/>
                  </a:lnTo>
                  <a:lnTo>
                    <a:pt x="12278" y="366"/>
                  </a:lnTo>
                  <a:lnTo>
                    <a:pt x="12224" y="342"/>
                  </a:lnTo>
                  <a:lnTo>
                    <a:pt x="12171" y="320"/>
                  </a:lnTo>
                  <a:lnTo>
                    <a:pt x="12117" y="298"/>
                  </a:lnTo>
                  <a:lnTo>
                    <a:pt x="12064" y="278"/>
                  </a:lnTo>
                  <a:lnTo>
                    <a:pt x="12010" y="258"/>
                  </a:lnTo>
                  <a:lnTo>
                    <a:pt x="11958" y="240"/>
                  </a:lnTo>
                  <a:lnTo>
                    <a:pt x="11905" y="222"/>
                  </a:lnTo>
                  <a:lnTo>
                    <a:pt x="11853" y="204"/>
                  </a:lnTo>
                  <a:lnTo>
                    <a:pt x="11800" y="188"/>
                  </a:lnTo>
                  <a:lnTo>
                    <a:pt x="11749" y="173"/>
                  </a:lnTo>
                  <a:lnTo>
                    <a:pt x="11697" y="159"/>
                  </a:lnTo>
                  <a:lnTo>
                    <a:pt x="11646" y="145"/>
                  </a:lnTo>
                  <a:lnTo>
                    <a:pt x="11596" y="133"/>
                  </a:lnTo>
                  <a:lnTo>
                    <a:pt x="11546" y="121"/>
                  </a:lnTo>
                  <a:lnTo>
                    <a:pt x="11447" y="99"/>
                  </a:lnTo>
                  <a:lnTo>
                    <a:pt x="11351" y="80"/>
                  </a:lnTo>
                  <a:lnTo>
                    <a:pt x="11258" y="63"/>
                  </a:lnTo>
                  <a:lnTo>
                    <a:pt x="11169" y="49"/>
                  </a:lnTo>
                  <a:lnTo>
                    <a:pt x="11082" y="37"/>
                  </a:lnTo>
                  <a:lnTo>
                    <a:pt x="10999" y="27"/>
                  </a:lnTo>
                  <a:lnTo>
                    <a:pt x="10920" y="19"/>
                  </a:lnTo>
                  <a:lnTo>
                    <a:pt x="10847" y="13"/>
                  </a:lnTo>
                  <a:lnTo>
                    <a:pt x="10777" y="8"/>
                  </a:lnTo>
                  <a:lnTo>
                    <a:pt x="10712" y="5"/>
                  </a:lnTo>
                  <a:lnTo>
                    <a:pt x="10654" y="2"/>
                  </a:lnTo>
                  <a:lnTo>
                    <a:pt x="10600" y="1"/>
                  </a:lnTo>
                  <a:lnTo>
                    <a:pt x="10554" y="0"/>
                  </a:lnTo>
                  <a:lnTo>
                    <a:pt x="10479" y="0"/>
                  </a:lnTo>
                  <a:lnTo>
                    <a:pt x="10433" y="1"/>
                  </a:lnTo>
                  <a:lnTo>
                    <a:pt x="10433" y="1"/>
                  </a:lnTo>
                  <a:lnTo>
                    <a:pt x="10385" y="0"/>
                  </a:lnTo>
                  <a:lnTo>
                    <a:pt x="10312" y="0"/>
                  </a:lnTo>
                  <a:lnTo>
                    <a:pt x="10264" y="1"/>
                  </a:lnTo>
                  <a:lnTo>
                    <a:pt x="10211" y="2"/>
                  </a:lnTo>
                  <a:lnTo>
                    <a:pt x="10152" y="5"/>
                  </a:lnTo>
                  <a:lnTo>
                    <a:pt x="10088" y="8"/>
                  </a:lnTo>
                  <a:lnTo>
                    <a:pt x="10018" y="13"/>
                  </a:lnTo>
                  <a:lnTo>
                    <a:pt x="9944" y="19"/>
                  </a:lnTo>
                  <a:lnTo>
                    <a:pt x="9866" y="27"/>
                  </a:lnTo>
                  <a:lnTo>
                    <a:pt x="9783" y="37"/>
                  </a:lnTo>
                  <a:lnTo>
                    <a:pt x="9697" y="49"/>
                  </a:lnTo>
                  <a:lnTo>
                    <a:pt x="9606" y="63"/>
                  </a:lnTo>
                  <a:lnTo>
                    <a:pt x="9513" y="80"/>
                  </a:lnTo>
                  <a:lnTo>
                    <a:pt x="9417" y="99"/>
                  </a:lnTo>
                  <a:lnTo>
                    <a:pt x="9319" y="121"/>
                  </a:lnTo>
                  <a:lnTo>
                    <a:pt x="9269" y="133"/>
                  </a:lnTo>
                  <a:lnTo>
                    <a:pt x="9219" y="145"/>
                  </a:lnTo>
                  <a:lnTo>
                    <a:pt x="9167" y="159"/>
                  </a:lnTo>
                  <a:lnTo>
                    <a:pt x="9116" y="173"/>
                  </a:lnTo>
                  <a:lnTo>
                    <a:pt x="9064" y="188"/>
                  </a:lnTo>
                  <a:lnTo>
                    <a:pt x="9012" y="204"/>
                  </a:lnTo>
                  <a:lnTo>
                    <a:pt x="8959" y="222"/>
                  </a:lnTo>
                  <a:lnTo>
                    <a:pt x="8907" y="240"/>
                  </a:lnTo>
                  <a:lnTo>
                    <a:pt x="8854" y="258"/>
                  </a:lnTo>
                  <a:lnTo>
                    <a:pt x="8801" y="278"/>
                  </a:lnTo>
                  <a:lnTo>
                    <a:pt x="8747" y="298"/>
                  </a:lnTo>
                  <a:lnTo>
                    <a:pt x="8695" y="320"/>
                  </a:lnTo>
                  <a:lnTo>
                    <a:pt x="8641" y="342"/>
                  </a:lnTo>
                  <a:lnTo>
                    <a:pt x="8588" y="366"/>
                  </a:lnTo>
                  <a:lnTo>
                    <a:pt x="8534" y="390"/>
                  </a:lnTo>
                  <a:lnTo>
                    <a:pt x="8481" y="416"/>
                  </a:lnTo>
                  <a:lnTo>
                    <a:pt x="8427" y="442"/>
                  </a:lnTo>
                  <a:lnTo>
                    <a:pt x="8375" y="470"/>
                  </a:lnTo>
                  <a:lnTo>
                    <a:pt x="8321" y="500"/>
                  </a:lnTo>
                  <a:lnTo>
                    <a:pt x="8269" y="530"/>
                  </a:lnTo>
                  <a:lnTo>
                    <a:pt x="8216" y="561"/>
                  </a:lnTo>
                  <a:lnTo>
                    <a:pt x="8165" y="593"/>
                  </a:lnTo>
                  <a:lnTo>
                    <a:pt x="8112" y="627"/>
                  </a:lnTo>
                  <a:lnTo>
                    <a:pt x="8062" y="662"/>
                  </a:lnTo>
                  <a:lnTo>
                    <a:pt x="8010" y="698"/>
                  </a:lnTo>
                  <a:lnTo>
                    <a:pt x="7960" y="735"/>
                  </a:lnTo>
                  <a:lnTo>
                    <a:pt x="7910" y="775"/>
                  </a:lnTo>
                  <a:lnTo>
                    <a:pt x="7861" y="815"/>
                  </a:lnTo>
                  <a:lnTo>
                    <a:pt x="7811" y="857"/>
                  </a:lnTo>
                  <a:lnTo>
                    <a:pt x="7764" y="899"/>
                  </a:lnTo>
                  <a:lnTo>
                    <a:pt x="7764" y="899"/>
                  </a:lnTo>
                  <a:lnTo>
                    <a:pt x="7642" y="1012"/>
                  </a:lnTo>
                  <a:lnTo>
                    <a:pt x="7495" y="1150"/>
                  </a:lnTo>
                  <a:lnTo>
                    <a:pt x="7325" y="1311"/>
                  </a:lnTo>
                  <a:lnTo>
                    <a:pt x="7134" y="1495"/>
                  </a:lnTo>
                  <a:lnTo>
                    <a:pt x="6923" y="1698"/>
                  </a:lnTo>
                  <a:lnTo>
                    <a:pt x="6696" y="1920"/>
                  </a:lnTo>
                  <a:lnTo>
                    <a:pt x="6453" y="2156"/>
                  </a:lnTo>
                  <a:lnTo>
                    <a:pt x="6196" y="2408"/>
                  </a:lnTo>
                  <a:lnTo>
                    <a:pt x="5646" y="2947"/>
                  </a:lnTo>
                  <a:lnTo>
                    <a:pt x="5064" y="3522"/>
                  </a:lnTo>
                  <a:lnTo>
                    <a:pt x="4462" y="4117"/>
                  </a:lnTo>
                  <a:lnTo>
                    <a:pt x="3857" y="4720"/>
                  </a:lnTo>
                  <a:lnTo>
                    <a:pt x="3260" y="5314"/>
                  </a:lnTo>
                  <a:lnTo>
                    <a:pt x="2689" y="5884"/>
                  </a:lnTo>
                  <a:lnTo>
                    <a:pt x="2157" y="6418"/>
                  </a:lnTo>
                  <a:lnTo>
                    <a:pt x="1678" y="6899"/>
                  </a:lnTo>
                  <a:lnTo>
                    <a:pt x="1267" y="7314"/>
                  </a:lnTo>
                  <a:lnTo>
                    <a:pt x="938" y="7647"/>
                  </a:lnTo>
                  <a:lnTo>
                    <a:pt x="810" y="7780"/>
                  </a:lnTo>
                  <a:lnTo>
                    <a:pt x="707" y="7885"/>
                  </a:lnTo>
                  <a:lnTo>
                    <a:pt x="632" y="7963"/>
                  </a:lnTo>
                  <a:lnTo>
                    <a:pt x="587" y="8012"/>
                  </a:lnTo>
                  <a:lnTo>
                    <a:pt x="587" y="8012"/>
                  </a:lnTo>
                  <a:lnTo>
                    <a:pt x="557" y="8048"/>
                  </a:lnTo>
                  <a:lnTo>
                    <a:pt x="528" y="8084"/>
                  </a:lnTo>
                  <a:lnTo>
                    <a:pt x="500" y="8122"/>
                  </a:lnTo>
                  <a:lnTo>
                    <a:pt x="470" y="8163"/>
                  </a:lnTo>
                  <a:lnTo>
                    <a:pt x="443" y="8205"/>
                  </a:lnTo>
                  <a:lnTo>
                    <a:pt x="415" y="8249"/>
                  </a:lnTo>
                  <a:lnTo>
                    <a:pt x="389" y="8296"/>
                  </a:lnTo>
                  <a:lnTo>
                    <a:pt x="361" y="8346"/>
                  </a:lnTo>
                  <a:lnTo>
                    <a:pt x="336" y="8396"/>
                  </a:lnTo>
                  <a:lnTo>
                    <a:pt x="311" y="8450"/>
                  </a:lnTo>
                  <a:lnTo>
                    <a:pt x="286" y="8505"/>
                  </a:lnTo>
                  <a:lnTo>
                    <a:pt x="263" y="8563"/>
                  </a:lnTo>
                  <a:lnTo>
                    <a:pt x="239" y="8624"/>
                  </a:lnTo>
                  <a:lnTo>
                    <a:pt x="217" y="8687"/>
                  </a:lnTo>
                  <a:lnTo>
                    <a:pt x="195" y="8752"/>
                  </a:lnTo>
                  <a:lnTo>
                    <a:pt x="175" y="8820"/>
                  </a:lnTo>
                  <a:lnTo>
                    <a:pt x="156" y="8892"/>
                  </a:lnTo>
                  <a:lnTo>
                    <a:pt x="136" y="8965"/>
                  </a:lnTo>
                  <a:lnTo>
                    <a:pt x="119" y="9041"/>
                  </a:lnTo>
                  <a:lnTo>
                    <a:pt x="102" y="9120"/>
                  </a:lnTo>
                  <a:lnTo>
                    <a:pt x="87" y="9202"/>
                  </a:lnTo>
                  <a:lnTo>
                    <a:pt x="73" y="9286"/>
                  </a:lnTo>
                  <a:lnTo>
                    <a:pt x="59" y="9374"/>
                  </a:lnTo>
                  <a:lnTo>
                    <a:pt x="48" y="9465"/>
                  </a:lnTo>
                  <a:lnTo>
                    <a:pt x="36" y="9558"/>
                  </a:lnTo>
                  <a:lnTo>
                    <a:pt x="27" y="9654"/>
                  </a:lnTo>
                  <a:lnTo>
                    <a:pt x="19" y="9755"/>
                  </a:lnTo>
                  <a:lnTo>
                    <a:pt x="12" y="9857"/>
                  </a:lnTo>
                  <a:lnTo>
                    <a:pt x="7" y="9963"/>
                  </a:lnTo>
                  <a:lnTo>
                    <a:pt x="3" y="10073"/>
                  </a:lnTo>
                  <a:lnTo>
                    <a:pt x="1" y="10185"/>
                  </a:lnTo>
                  <a:lnTo>
                    <a:pt x="0" y="10302"/>
                  </a:lnTo>
                  <a:lnTo>
                    <a:pt x="5" y="10347"/>
                  </a:lnTo>
                  <a:lnTo>
                    <a:pt x="5" y="10347"/>
                  </a:lnTo>
                  <a:lnTo>
                    <a:pt x="15" y="10225"/>
                  </a:lnTo>
                  <a:lnTo>
                    <a:pt x="25" y="10111"/>
                  </a:lnTo>
                  <a:lnTo>
                    <a:pt x="36" y="10001"/>
                  </a:lnTo>
                  <a:lnTo>
                    <a:pt x="49" y="9896"/>
                  </a:lnTo>
                  <a:lnTo>
                    <a:pt x="61" y="9797"/>
                  </a:lnTo>
                  <a:lnTo>
                    <a:pt x="73" y="9702"/>
                  </a:lnTo>
                  <a:lnTo>
                    <a:pt x="86" y="9612"/>
                  </a:lnTo>
                  <a:lnTo>
                    <a:pt x="99" y="9527"/>
                  </a:lnTo>
                  <a:lnTo>
                    <a:pt x="113" y="9447"/>
                  </a:lnTo>
                  <a:lnTo>
                    <a:pt x="126" y="9369"/>
                  </a:lnTo>
                  <a:lnTo>
                    <a:pt x="141" y="9297"/>
                  </a:lnTo>
                  <a:lnTo>
                    <a:pt x="156" y="9229"/>
                  </a:lnTo>
                  <a:lnTo>
                    <a:pt x="171" y="9164"/>
                  </a:lnTo>
                  <a:lnTo>
                    <a:pt x="186" y="9103"/>
                  </a:lnTo>
                  <a:lnTo>
                    <a:pt x="201" y="9045"/>
                  </a:lnTo>
                  <a:lnTo>
                    <a:pt x="216" y="8991"/>
                  </a:lnTo>
                  <a:lnTo>
                    <a:pt x="231" y="8940"/>
                  </a:lnTo>
                  <a:lnTo>
                    <a:pt x="246" y="8892"/>
                  </a:lnTo>
                  <a:lnTo>
                    <a:pt x="263" y="8846"/>
                  </a:lnTo>
                  <a:lnTo>
                    <a:pt x="278" y="8803"/>
                  </a:lnTo>
                  <a:lnTo>
                    <a:pt x="293" y="8763"/>
                  </a:lnTo>
                  <a:lnTo>
                    <a:pt x="308" y="8725"/>
                  </a:lnTo>
                  <a:lnTo>
                    <a:pt x="323" y="8690"/>
                  </a:lnTo>
                  <a:lnTo>
                    <a:pt x="338" y="8656"/>
                  </a:lnTo>
                  <a:lnTo>
                    <a:pt x="369" y="8593"/>
                  </a:lnTo>
                  <a:lnTo>
                    <a:pt x="397" y="8538"/>
                  </a:lnTo>
                  <a:lnTo>
                    <a:pt x="425" y="8487"/>
                  </a:lnTo>
                  <a:lnTo>
                    <a:pt x="451" y="8439"/>
                  </a:lnTo>
                  <a:lnTo>
                    <a:pt x="451" y="8439"/>
                  </a:lnTo>
                  <a:lnTo>
                    <a:pt x="458" y="8426"/>
                  </a:lnTo>
                  <a:lnTo>
                    <a:pt x="468" y="8411"/>
                  </a:lnTo>
                  <a:lnTo>
                    <a:pt x="492" y="8378"/>
                  </a:lnTo>
                  <a:lnTo>
                    <a:pt x="522" y="8339"/>
                  </a:lnTo>
                  <a:lnTo>
                    <a:pt x="558" y="8294"/>
                  </a:lnTo>
                  <a:lnTo>
                    <a:pt x="599" y="8246"/>
                  </a:lnTo>
                  <a:lnTo>
                    <a:pt x="645" y="8194"/>
                  </a:lnTo>
                  <a:lnTo>
                    <a:pt x="695" y="8138"/>
                  </a:lnTo>
                  <a:lnTo>
                    <a:pt x="749" y="8079"/>
                  </a:lnTo>
                  <a:lnTo>
                    <a:pt x="866" y="7952"/>
                  </a:lnTo>
                  <a:lnTo>
                    <a:pt x="993" y="7819"/>
                  </a:lnTo>
                  <a:lnTo>
                    <a:pt x="1127" y="7681"/>
                  </a:lnTo>
                  <a:lnTo>
                    <a:pt x="1262" y="7544"/>
                  </a:lnTo>
                  <a:lnTo>
                    <a:pt x="1395" y="7408"/>
                  </a:lnTo>
                  <a:lnTo>
                    <a:pt x="1523" y="7281"/>
                  </a:lnTo>
                  <a:lnTo>
                    <a:pt x="1747" y="7058"/>
                  </a:lnTo>
                  <a:lnTo>
                    <a:pt x="1905" y="6903"/>
                  </a:lnTo>
                  <a:lnTo>
                    <a:pt x="1963" y="6846"/>
                  </a:lnTo>
                  <a:lnTo>
                    <a:pt x="1963" y="6846"/>
                  </a:lnTo>
                  <a:close/>
                </a:path>
              </a:pathLst>
            </a:custGeom>
            <a:solidFill>
              <a:sysClr val="window" lastClr="FFFFFF">
                <a:lumMod val="85000"/>
              </a:sysClr>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10" name="Freeform 8"/>
            <p:cNvSpPr/>
            <p:nvPr/>
          </p:nvSpPr>
          <p:spPr bwMode="auto">
            <a:xfrm rot="20191043">
              <a:off x="5789902" y="2480608"/>
              <a:ext cx="3122576" cy="2077091"/>
            </a:xfrm>
            <a:custGeom>
              <a:avLst/>
              <a:gdLst/>
              <a:ahLst/>
              <a:cxnLst>
                <a:cxn ang="0">
                  <a:pos x="4996" y="4484"/>
                </a:cxn>
                <a:cxn ang="0">
                  <a:pos x="4315" y="4432"/>
                </a:cxn>
                <a:cxn ang="0">
                  <a:pos x="3622" y="4314"/>
                </a:cxn>
                <a:cxn ang="0">
                  <a:pos x="3204" y="4198"/>
                </a:cxn>
                <a:cxn ang="0">
                  <a:pos x="2793" y="4043"/>
                </a:cxn>
                <a:cxn ang="0">
                  <a:pos x="2405" y="3840"/>
                </a:cxn>
                <a:cxn ang="0">
                  <a:pos x="2055" y="3584"/>
                </a:cxn>
                <a:cxn ang="0">
                  <a:pos x="1395" y="2938"/>
                </a:cxn>
                <a:cxn ang="0">
                  <a:pos x="646" y="2153"/>
                </a:cxn>
                <a:cxn ang="0">
                  <a:pos x="452" y="1907"/>
                </a:cxn>
                <a:cxn ang="0">
                  <a:pos x="308" y="1621"/>
                </a:cxn>
                <a:cxn ang="0">
                  <a:pos x="200" y="1301"/>
                </a:cxn>
                <a:cxn ang="0">
                  <a:pos x="99" y="819"/>
                </a:cxn>
                <a:cxn ang="0">
                  <a:pos x="16" y="121"/>
                </a:cxn>
                <a:cxn ang="0">
                  <a:pos x="13" y="489"/>
                </a:cxn>
                <a:cxn ang="0">
                  <a:pos x="86" y="1146"/>
                </a:cxn>
                <a:cxn ang="0">
                  <a:pos x="217" y="1659"/>
                </a:cxn>
                <a:cxn ang="0">
                  <a:pos x="388" y="2051"/>
                </a:cxn>
                <a:cxn ang="0">
                  <a:pos x="587" y="2334"/>
                </a:cxn>
                <a:cxn ang="0">
                  <a:pos x="1678" y="3448"/>
                </a:cxn>
                <a:cxn ang="0">
                  <a:pos x="5647" y="7399"/>
                </a:cxn>
                <a:cxn ang="0">
                  <a:pos x="7495" y="9196"/>
                </a:cxn>
                <a:cxn ang="0">
                  <a:pos x="7972" y="9620"/>
                </a:cxn>
                <a:cxn ang="0">
                  <a:pos x="8358" y="9867"/>
                </a:cxn>
                <a:cxn ang="0">
                  <a:pos x="8754" y="10050"/>
                </a:cxn>
                <a:cxn ang="0">
                  <a:pos x="9144" y="10181"/>
                </a:cxn>
                <a:cxn ang="0">
                  <a:pos x="9612" y="10284"/>
                </a:cxn>
                <a:cxn ang="0">
                  <a:pos x="10182" y="10343"/>
                </a:cxn>
                <a:cxn ang="0">
                  <a:pos x="14532" y="10340"/>
                </a:cxn>
                <a:cxn ang="0">
                  <a:pos x="20159" y="10354"/>
                </a:cxn>
                <a:cxn ang="0">
                  <a:pos x="20891" y="10427"/>
                </a:cxn>
                <a:cxn ang="0">
                  <a:pos x="21479" y="10544"/>
                </a:cxn>
                <a:cxn ang="0">
                  <a:pos x="21896" y="10671"/>
                </a:cxn>
                <a:cxn ang="0">
                  <a:pos x="22302" y="10838"/>
                </a:cxn>
                <a:cxn ang="0">
                  <a:pos x="22681" y="11056"/>
                </a:cxn>
                <a:cxn ang="0">
                  <a:pos x="23018" y="11328"/>
                </a:cxn>
                <a:cxn ang="0">
                  <a:pos x="23855" y="12164"/>
                </a:cxn>
                <a:cxn ang="0">
                  <a:pos x="24423" y="12777"/>
                </a:cxn>
                <a:cxn ang="0">
                  <a:pos x="24556" y="12969"/>
                </a:cxn>
                <a:cxn ang="0">
                  <a:pos x="24703" y="13286"/>
                </a:cxn>
                <a:cxn ang="0">
                  <a:pos x="24810" y="13646"/>
                </a:cxn>
                <a:cxn ang="0">
                  <a:pos x="24908" y="14184"/>
                </a:cxn>
                <a:cxn ang="0">
                  <a:pos x="24981" y="14784"/>
                </a:cxn>
                <a:cxn ang="0">
                  <a:pos x="24955" y="14137"/>
                </a:cxn>
                <a:cxn ang="0">
                  <a:pos x="24863" y="13523"/>
                </a:cxn>
                <a:cxn ang="0">
                  <a:pos x="24720" y="13046"/>
                </a:cxn>
                <a:cxn ang="0">
                  <a:pos x="24539" y="12688"/>
                </a:cxn>
                <a:cxn ang="0">
                  <a:pos x="24349" y="12446"/>
                </a:cxn>
                <a:cxn ang="0">
                  <a:pos x="22292" y="10367"/>
                </a:cxn>
                <a:cxn ang="0">
                  <a:pos x="18528" y="6639"/>
                </a:cxn>
                <a:cxn ang="0">
                  <a:pos x="17217" y="5382"/>
                </a:cxn>
                <a:cxn ang="0">
                  <a:pos x="16901" y="5132"/>
                </a:cxn>
                <a:cxn ang="0">
                  <a:pos x="16511" y="4904"/>
                </a:cxn>
                <a:cxn ang="0">
                  <a:pos x="16115" y="4736"/>
                </a:cxn>
                <a:cxn ang="0">
                  <a:pos x="15728" y="4619"/>
                </a:cxn>
                <a:cxn ang="0">
                  <a:pos x="15183" y="4518"/>
                </a:cxn>
                <a:cxn ang="0">
                  <a:pos x="14687" y="4483"/>
                </a:cxn>
              </a:cxnLst>
              <a:rect l="0" t="0" r="r" b="b"/>
              <a:pathLst>
                <a:path w="24981" h="14829">
                  <a:moveTo>
                    <a:pt x="10449" y="4489"/>
                  </a:moveTo>
                  <a:lnTo>
                    <a:pt x="10449" y="4489"/>
                  </a:lnTo>
                  <a:lnTo>
                    <a:pt x="5281" y="4489"/>
                  </a:lnTo>
                  <a:lnTo>
                    <a:pt x="5281" y="4489"/>
                  </a:lnTo>
                  <a:lnTo>
                    <a:pt x="5150" y="4488"/>
                  </a:lnTo>
                  <a:lnTo>
                    <a:pt x="5076" y="4486"/>
                  </a:lnTo>
                  <a:lnTo>
                    <a:pt x="4996" y="4484"/>
                  </a:lnTo>
                  <a:lnTo>
                    <a:pt x="4911" y="4480"/>
                  </a:lnTo>
                  <a:lnTo>
                    <a:pt x="4821" y="4475"/>
                  </a:lnTo>
                  <a:lnTo>
                    <a:pt x="4727" y="4470"/>
                  </a:lnTo>
                  <a:lnTo>
                    <a:pt x="4629" y="4463"/>
                  </a:lnTo>
                  <a:lnTo>
                    <a:pt x="4527" y="4454"/>
                  </a:lnTo>
                  <a:lnTo>
                    <a:pt x="4423" y="4444"/>
                  </a:lnTo>
                  <a:lnTo>
                    <a:pt x="4315" y="4432"/>
                  </a:lnTo>
                  <a:lnTo>
                    <a:pt x="4203" y="4418"/>
                  </a:lnTo>
                  <a:lnTo>
                    <a:pt x="4090" y="4402"/>
                  </a:lnTo>
                  <a:lnTo>
                    <a:pt x="3975" y="4384"/>
                  </a:lnTo>
                  <a:lnTo>
                    <a:pt x="3859" y="4363"/>
                  </a:lnTo>
                  <a:lnTo>
                    <a:pt x="3741" y="4340"/>
                  </a:lnTo>
                  <a:lnTo>
                    <a:pt x="3682" y="4327"/>
                  </a:lnTo>
                  <a:lnTo>
                    <a:pt x="3622" y="4314"/>
                  </a:lnTo>
                  <a:lnTo>
                    <a:pt x="3563" y="4300"/>
                  </a:lnTo>
                  <a:lnTo>
                    <a:pt x="3503" y="4285"/>
                  </a:lnTo>
                  <a:lnTo>
                    <a:pt x="3442" y="4269"/>
                  </a:lnTo>
                  <a:lnTo>
                    <a:pt x="3383" y="4253"/>
                  </a:lnTo>
                  <a:lnTo>
                    <a:pt x="3323" y="4236"/>
                  </a:lnTo>
                  <a:lnTo>
                    <a:pt x="3264" y="4218"/>
                  </a:lnTo>
                  <a:lnTo>
                    <a:pt x="3204" y="4198"/>
                  </a:lnTo>
                  <a:lnTo>
                    <a:pt x="3145" y="4179"/>
                  </a:lnTo>
                  <a:lnTo>
                    <a:pt x="3085" y="4159"/>
                  </a:lnTo>
                  <a:lnTo>
                    <a:pt x="3026" y="4137"/>
                  </a:lnTo>
                  <a:lnTo>
                    <a:pt x="2967" y="4115"/>
                  </a:lnTo>
                  <a:lnTo>
                    <a:pt x="2908" y="4092"/>
                  </a:lnTo>
                  <a:lnTo>
                    <a:pt x="2851" y="4068"/>
                  </a:lnTo>
                  <a:lnTo>
                    <a:pt x="2793" y="4043"/>
                  </a:lnTo>
                  <a:lnTo>
                    <a:pt x="2736" y="4018"/>
                  </a:lnTo>
                  <a:lnTo>
                    <a:pt x="2679" y="3991"/>
                  </a:lnTo>
                  <a:lnTo>
                    <a:pt x="2623" y="3963"/>
                  </a:lnTo>
                  <a:lnTo>
                    <a:pt x="2567" y="3934"/>
                  </a:lnTo>
                  <a:lnTo>
                    <a:pt x="2513" y="3903"/>
                  </a:lnTo>
                  <a:lnTo>
                    <a:pt x="2458" y="3872"/>
                  </a:lnTo>
                  <a:lnTo>
                    <a:pt x="2405" y="3840"/>
                  </a:lnTo>
                  <a:lnTo>
                    <a:pt x="2352" y="3807"/>
                  </a:lnTo>
                  <a:lnTo>
                    <a:pt x="2301" y="3773"/>
                  </a:lnTo>
                  <a:lnTo>
                    <a:pt x="2249" y="3738"/>
                  </a:lnTo>
                  <a:lnTo>
                    <a:pt x="2200" y="3702"/>
                  </a:lnTo>
                  <a:lnTo>
                    <a:pt x="2150" y="3664"/>
                  </a:lnTo>
                  <a:lnTo>
                    <a:pt x="2102" y="3624"/>
                  </a:lnTo>
                  <a:lnTo>
                    <a:pt x="2055" y="3584"/>
                  </a:lnTo>
                  <a:lnTo>
                    <a:pt x="2009" y="3543"/>
                  </a:lnTo>
                  <a:lnTo>
                    <a:pt x="1964" y="3501"/>
                  </a:lnTo>
                  <a:lnTo>
                    <a:pt x="1964" y="3501"/>
                  </a:lnTo>
                  <a:lnTo>
                    <a:pt x="1905" y="3444"/>
                  </a:lnTo>
                  <a:lnTo>
                    <a:pt x="1748" y="3289"/>
                  </a:lnTo>
                  <a:lnTo>
                    <a:pt x="1524" y="3066"/>
                  </a:lnTo>
                  <a:lnTo>
                    <a:pt x="1395" y="2938"/>
                  </a:lnTo>
                  <a:lnTo>
                    <a:pt x="1262" y="2803"/>
                  </a:lnTo>
                  <a:lnTo>
                    <a:pt x="1127" y="2665"/>
                  </a:lnTo>
                  <a:lnTo>
                    <a:pt x="994" y="2528"/>
                  </a:lnTo>
                  <a:lnTo>
                    <a:pt x="867" y="2394"/>
                  </a:lnTo>
                  <a:lnTo>
                    <a:pt x="749" y="2268"/>
                  </a:lnTo>
                  <a:lnTo>
                    <a:pt x="695" y="2208"/>
                  </a:lnTo>
                  <a:lnTo>
                    <a:pt x="646" y="2153"/>
                  </a:lnTo>
                  <a:lnTo>
                    <a:pt x="599" y="2100"/>
                  </a:lnTo>
                  <a:lnTo>
                    <a:pt x="559" y="2052"/>
                  </a:lnTo>
                  <a:lnTo>
                    <a:pt x="522" y="2008"/>
                  </a:lnTo>
                  <a:lnTo>
                    <a:pt x="492" y="1969"/>
                  </a:lnTo>
                  <a:lnTo>
                    <a:pt x="469" y="1935"/>
                  </a:lnTo>
                  <a:lnTo>
                    <a:pt x="460" y="1920"/>
                  </a:lnTo>
                  <a:lnTo>
                    <a:pt x="452" y="1907"/>
                  </a:lnTo>
                  <a:lnTo>
                    <a:pt x="452" y="1907"/>
                  </a:lnTo>
                  <a:lnTo>
                    <a:pt x="425" y="1860"/>
                  </a:lnTo>
                  <a:lnTo>
                    <a:pt x="398" y="1809"/>
                  </a:lnTo>
                  <a:lnTo>
                    <a:pt x="369" y="1753"/>
                  </a:lnTo>
                  <a:lnTo>
                    <a:pt x="340" y="1691"/>
                  </a:lnTo>
                  <a:lnTo>
                    <a:pt x="325" y="1657"/>
                  </a:lnTo>
                  <a:lnTo>
                    <a:pt x="308" y="1621"/>
                  </a:lnTo>
                  <a:lnTo>
                    <a:pt x="293" y="1583"/>
                  </a:lnTo>
                  <a:lnTo>
                    <a:pt x="278" y="1543"/>
                  </a:lnTo>
                  <a:lnTo>
                    <a:pt x="263" y="1501"/>
                  </a:lnTo>
                  <a:lnTo>
                    <a:pt x="247" y="1455"/>
                  </a:lnTo>
                  <a:lnTo>
                    <a:pt x="232" y="1407"/>
                  </a:lnTo>
                  <a:lnTo>
                    <a:pt x="217" y="1355"/>
                  </a:lnTo>
                  <a:lnTo>
                    <a:pt x="200" y="1301"/>
                  </a:lnTo>
                  <a:lnTo>
                    <a:pt x="185" y="1244"/>
                  </a:lnTo>
                  <a:lnTo>
                    <a:pt x="171" y="1183"/>
                  </a:lnTo>
                  <a:lnTo>
                    <a:pt x="156" y="1118"/>
                  </a:lnTo>
                  <a:lnTo>
                    <a:pt x="142" y="1049"/>
                  </a:lnTo>
                  <a:lnTo>
                    <a:pt x="127" y="977"/>
                  </a:lnTo>
                  <a:lnTo>
                    <a:pt x="114" y="901"/>
                  </a:lnTo>
                  <a:lnTo>
                    <a:pt x="99" y="819"/>
                  </a:lnTo>
                  <a:lnTo>
                    <a:pt x="86" y="734"/>
                  </a:lnTo>
                  <a:lnTo>
                    <a:pt x="73" y="645"/>
                  </a:lnTo>
                  <a:lnTo>
                    <a:pt x="61" y="550"/>
                  </a:lnTo>
                  <a:lnTo>
                    <a:pt x="49" y="451"/>
                  </a:lnTo>
                  <a:lnTo>
                    <a:pt x="37" y="346"/>
                  </a:lnTo>
                  <a:lnTo>
                    <a:pt x="27" y="236"/>
                  </a:lnTo>
                  <a:lnTo>
                    <a:pt x="16" y="121"/>
                  </a:lnTo>
                  <a:lnTo>
                    <a:pt x="6" y="0"/>
                  </a:lnTo>
                  <a:lnTo>
                    <a:pt x="0" y="46"/>
                  </a:lnTo>
                  <a:lnTo>
                    <a:pt x="0" y="46"/>
                  </a:lnTo>
                  <a:lnTo>
                    <a:pt x="1" y="161"/>
                  </a:lnTo>
                  <a:lnTo>
                    <a:pt x="4" y="274"/>
                  </a:lnTo>
                  <a:lnTo>
                    <a:pt x="7" y="384"/>
                  </a:lnTo>
                  <a:lnTo>
                    <a:pt x="13" y="489"/>
                  </a:lnTo>
                  <a:lnTo>
                    <a:pt x="19" y="593"/>
                  </a:lnTo>
                  <a:lnTo>
                    <a:pt x="27" y="692"/>
                  </a:lnTo>
                  <a:lnTo>
                    <a:pt x="37" y="789"/>
                  </a:lnTo>
                  <a:lnTo>
                    <a:pt x="47" y="883"/>
                  </a:lnTo>
                  <a:lnTo>
                    <a:pt x="59" y="973"/>
                  </a:lnTo>
                  <a:lnTo>
                    <a:pt x="72" y="1060"/>
                  </a:lnTo>
                  <a:lnTo>
                    <a:pt x="86" y="1146"/>
                  </a:lnTo>
                  <a:lnTo>
                    <a:pt x="102" y="1227"/>
                  </a:lnTo>
                  <a:lnTo>
                    <a:pt x="119" y="1306"/>
                  </a:lnTo>
                  <a:lnTo>
                    <a:pt x="137" y="1382"/>
                  </a:lnTo>
                  <a:lnTo>
                    <a:pt x="155" y="1456"/>
                  </a:lnTo>
                  <a:lnTo>
                    <a:pt x="175" y="1526"/>
                  </a:lnTo>
                  <a:lnTo>
                    <a:pt x="195" y="1594"/>
                  </a:lnTo>
                  <a:lnTo>
                    <a:pt x="217" y="1659"/>
                  </a:lnTo>
                  <a:lnTo>
                    <a:pt x="239" y="1723"/>
                  </a:lnTo>
                  <a:lnTo>
                    <a:pt x="262" y="1783"/>
                  </a:lnTo>
                  <a:lnTo>
                    <a:pt x="286" y="1841"/>
                  </a:lnTo>
                  <a:lnTo>
                    <a:pt x="310" y="1897"/>
                  </a:lnTo>
                  <a:lnTo>
                    <a:pt x="336" y="1950"/>
                  </a:lnTo>
                  <a:lnTo>
                    <a:pt x="362" y="2002"/>
                  </a:lnTo>
                  <a:lnTo>
                    <a:pt x="388" y="2051"/>
                  </a:lnTo>
                  <a:lnTo>
                    <a:pt x="415" y="2097"/>
                  </a:lnTo>
                  <a:lnTo>
                    <a:pt x="443" y="2141"/>
                  </a:lnTo>
                  <a:lnTo>
                    <a:pt x="471" y="2184"/>
                  </a:lnTo>
                  <a:lnTo>
                    <a:pt x="499" y="2224"/>
                  </a:lnTo>
                  <a:lnTo>
                    <a:pt x="528" y="2263"/>
                  </a:lnTo>
                  <a:lnTo>
                    <a:pt x="558" y="2300"/>
                  </a:lnTo>
                  <a:lnTo>
                    <a:pt x="587" y="2334"/>
                  </a:lnTo>
                  <a:lnTo>
                    <a:pt x="587" y="2334"/>
                  </a:lnTo>
                  <a:lnTo>
                    <a:pt x="632" y="2383"/>
                  </a:lnTo>
                  <a:lnTo>
                    <a:pt x="707" y="2461"/>
                  </a:lnTo>
                  <a:lnTo>
                    <a:pt x="809" y="2568"/>
                  </a:lnTo>
                  <a:lnTo>
                    <a:pt x="938" y="2699"/>
                  </a:lnTo>
                  <a:lnTo>
                    <a:pt x="1267" y="3032"/>
                  </a:lnTo>
                  <a:lnTo>
                    <a:pt x="1678" y="3448"/>
                  </a:lnTo>
                  <a:lnTo>
                    <a:pt x="2158" y="3930"/>
                  </a:lnTo>
                  <a:lnTo>
                    <a:pt x="2689" y="4462"/>
                  </a:lnTo>
                  <a:lnTo>
                    <a:pt x="3261" y="5033"/>
                  </a:lnTo>
                  <a:lnTo>
                    <a:pt x="3857" y="5628"/>
                  </a:lnTo>
                  <a:lnTo>
                    <a:pt x="4463" y="6229"/>
                  </a:lnTo>
                  <a:lnTo>
                    <a:pt x="5064" y="6825"/>
                  </a:lnTo>
                  <a:lnTo>
                    <a:pt x="5647" y="7399"/>
                  </a:lnTo>
                  <a:lnTo>
                    <a:pt x="6196" y="7939"/>
                  </a:lnTo>
                  <a:lnTo>
                    <a:pt x="6452" y="8190"/>
                  </a:lnTo>
                  <a:lnTo>
                    <a:pt x="6697" y="8428"/>
                  </a:lnTo>
                  <a:lnTo>
                    <a:pt x="6924" y="8648"/>
                  </a:lnTo>
                  <a:lnTo>
                    <a:pt x="7134" y="8851"/>
                  </a:lnTo>
                  <a:lnTo>
                    <a:pt x="7325" y="9035"/>
                  </a:lnTo>
                  <a:lnTo>
                    <a:pt x="7495" y="9196"/>
                  </a:lnTo>
                  <a:lnTo>
                    <a:pt x="7641" y="9335"/>
                  </a:lnTo>
                  <a:lnTo>
                    <a:pt x="7763" y="9447"/>
                  </a:lnTo>
                  <a:lnTo>
                    <a:pt x="7763" y="9447"/>
                  </a:lnTo>
                  <a:lnTo>
                    <a:pt x="7815" y="9492"/>
                  </a:lnTo>
                  <a:lnTo>
                    <a:pt x="7867" y="9537"/>
                  </a:lnTo>
                  <a:lnTo>
                    <a:pt x="7920" y="9580"/>
                  </a:lnTo>
                  <a:lnTo>
                    <a:pt x="7972" y="9620"/>
                  </a:lnTo>
                  <a:lnTo>
                    <a:pt x="8026" y="9660"/>
                  </a:lnTo>
                  <a:lnTo>
                    <a:pt x="8080" y="9698"/>
                  </a:lnTo>
                  <a:lnTo>
                    <a:pt x="8135" y="9734"/>
                  </a:lnTo>
                  <a:lnTo>
                    <a:pt x="8190" y="9769"/>
                  </a:lnTo>
                  <a:lnTo>
                    <a:pt x="8246" y="9804"/>
                  </a:lnTo>
                  <a:lnTo>
                    <a:pt x="8301" y="9836"/>
                  </a:lnTo>
                  <a:lnTo>
                    <a:pt x="8358" y="9867"/>
                  </a:lnTo>
                  <a:lnTo>
                    <a:pt x="8415" y="9897"/>
                  </a:lnTo>
                  <a:lnTo>
                    <a:pt x="8471" y="9926"/>
                  </a:lnTo>
                  <a:lnTo>
                    <a:pt x="8528" y="9953"/>
                  </a:lnTo>
                  <a:lnTo>
                    <a:pt x="8584" y="9979"/>
                  </a:lnTo>
                  <a:lnTo>
                    <a:pt x="8641" y="10004"/>
                  </a:lnTo>
                  <a:lnTo>
                    <a:pt x="8697" y="10028"/>
                  </a:lnTo>
                  <a:lnTo>
                    <a:pt x="8754" y="10050"/>
                  </a:lnTo>
                  <a:lnTo>
                    <a:pt x="8810" y="10072"/>
                  </a:lnTo>
                  <a:lnTo>
                    <a:pt x="8867" y="10094"/>
                  </a:lnTo>
                  <a:lnTo>
                    <a:pt x="8923" y="10113"/>
                  </a:lnTo>
                  <a:lnTo>
                    <a:pt x="8979" y="10132"/>
                  </a:lnTo>
                  <a:lnTo>
                    <a:pt x="9034" y="10149"/>
                  </a:lnTo>
                  <a:lnTo>
                    <a:pt x="9090" y="10166"/>
                  </a:lnTo>
                  <a:lnTo>
                    <a:pt x="9144" y="10181"/>
                  </a:lnTo>
                  <a:lnTo>
                    <a:pt x="9199" y="10196"/>
                  </a:lnTo>
                  <a:lnTo>
                    <a:pt x="9253" y="10210"/>
                  </a:lnTo>
                  <a:lnTo>
                    <a:pt x="9306" y="10223"/>
                  </a:lnTo>
                  <a:lnTo>
                    <a:pt x="9359" y="10235"/>
                  </a:lnTo>
                  <a:lnTo>
                    <a:pt x="9411" y="10246"/>
                  </a:lnTo>
                  <a:lnTo>
                    <a:pt x="9513" y="10266"/>
                  </a:lnTo>
                  <a:lnTo>
                    <a:pt x="9612" y="10284"/>
                  </a:lnTo>
                  <a:lnTo>
                    <a:pt x="9707" y="10299"/>
                  </a:lnTo>
                  <a:lnTo>
                    <a:pt x="9798" y="10311"/>
                  </a:lnTo>
                  <a:lnTo>
                    <a:pt x="9885" y="10321"/>
                  </a:lnTo>
                  <a:lnTo>
                    <a:pt x="9968" y="10329"/>
                  </a:lnTo>
                  <a:lnTo>
                    <a:pt x="10045" y="10335"/>
                  </a:lnTo>
                  <a:lnTo>
                    <a:pt x="10116" y="10340"/>
                  </a:lnTo>
                  <a:lnTo>
                    <a:pt x="10182" y="10343"/>
                  </a:lnTo>
                  <a:lnTo>
                    <a:pt x="10241" y="10345"/>
                  </a:lnTo>
                  <a:lnTo>
                    <a:pt x="10294" y="10346"/>
                  </a:lnTo>
                  <a:lnTo>
                    <a:pt x="10379" y="10347"/>
                  </a:lnTo>
                  <a:lnTo>
                    <a:pt x="10431" y="10345"/>
                  </a:lnTo>
                  <a:lnTo>
                    <a:pt x="10449" y="10345"/>
                  </a:lnTo>
                  <a:lnTo>
                    <a:pt x="14532" y="10340"/>
                  </a:lnTo>
                  <a:lnTo>
                    <a:pt x="14532" y="10340"/>
                  </a:lnTo>
                  <a:lnTo>
                    <a:pt x="19700" y="10340"/>
                  </a:lnTo>
                  <a:lnTo>
                    <a:pt x="19700" y="10340"/>
                  </a:lnTo>
                  <a:lnTo>
                    <a:pt x="19831" y="10341"/>
                  </a:lnTo>
                  <a:lnTo>
                    <a:pt x="19905" y="10343"/>
                  </a:lnTo>
                  <a:lnTo>
                    <a:pt x="19986" y="10345"/>
                  </a:lnTo>
                  <a:lnTo>
                    <a:pt x="20071" y="10348"/>
                  </a:lnTo>
                  <a:lnTo>
                    <a:pt x="20159" y="10354"/>
                  </a:lnTo>
                  <a:lnTo>
                    <a:pt x="20254" y="10359"/>
                  </a:lnTo>
                  <a:lnTo>
                    <a:pt x="20352" y="10366"/>
                  </a:lnTo>
                  <a:lnTo>
                    <a:pt x="20453" y="10375"/>
                  </a:lnTo>
                  <a:lnTo>
                    <a:pt x="20559" y="10385"/>
                  </a:lnTo>
                  <a:lnTo>
                    <a:pt x="20667" y="10397"/>
                  </a:lnTo>
                  <a:lnTo>
                    <a:pt x="20778" y="10411"/>
                  </a:lnTo>
                  <a:lnTo>
                    <a:pt x="20891" y="10427"/>
                  </a:lnTo>
                  <a:lnTo>
                    <a:pt x="21006" y="10445"/>
                  </a:lnTo>
                  <a:lnTo>
                    <a:pt x="21122" y="10466"/>
                  </a:lnTo>
                  <a:lnTo>
                    <a:pt x="21240" y="10489"/>
                  </a:lnTo>
                  <a:lnTo>
                    <a:pt x="21300" y="10502"/>
                  </a:lnTo>
                  <a:lnTo>
                    <a:pt x="21359" y="10515"/>
                  </a:lnTo>
                  <a:lnTo>
                    <a:pt x="21419" y="10530"/>
                  </a:lnTo>
                  <a:lnTo>
                    <a:pt x="21479" y="10544"/>
                  </a:lnTo>
                  <a:lnTo>
                    <a:pt x="21538" y="10560"/>
                  </a:lnTo>
                  <a:lnTo>
                    <a:pt x="21599" y="10576"/>
                  </a:lnTo>
                  <a:lnTo>
                    <a:pt x="21658" y="10593"/>
                  </a:lnTo>
                  <a:lnTo>
                    <a:pt x="21718" y="10611"/>
                  </a:lnTo>
                  <a:lnTo>
                    <a:pt x="21777" y="10630"/>
                  </a:lnTo>
                  <a:lnTo>
                    <a:pt x="21837" y="10650"/>
                  </a:lnTo>
                  <a:lnTo>
                    <a:pt x="21896" y="10671"/>
                  </a:lnTo>
                  <a:lnTo>
                    <a:pt x="21955" y="10692"/>
                  </a:lnTo>
                  <a:lnTo>
                    <a:pt x="22015" y="10714"/>
                  </a:lnTo>
                  <a:lnTo>
                    <a:pt x="22072" y="10737"/>
                  </a:lnTo>
                  <a:lnTo>
                    <a:pt x="22131" y="10761"/>
                  </a:lnTo>
                  <a:lnTo>
                    <a:pt x="22188" y="10786"/>
                  </a:lnTo>
                  <a:lnTo>
                    <a:pt x="22246" y="10812"/>
                  </a:lnTo>
                  <a:lnTo>
                    <a:pt x="22302" y="10838"/>
                  </a:lnTo>
                  <a:lnTo>
                    <a:pt x="22358" y="10866"/>
                  </a:lnTo>
                  <a:lnTo>
                    <a:pt x="22413" y="10895"/>
                  </a:lnTo>
                  <a:lnTo>
                    <a:pt x="22469" y="10926"/>
                  </a:lnTo>
                  <a:lnTo>
                    <a:pt x="22522" y="10957"/>
                  </a:lnTo>
                  <a:lnTo>
                    <a:pt x="22576" y="10989"/>
                  </a:lnTo>
                  <a:lnTo>
                    <a:pt x="22629" y="11022"/>
                  </a:lnTo>
                  <a:lnTo>
                    <a:pt x="22681" y="11056"/>
                  </a:lnTo>
                  <a:lnTo>
                    <a:pt x="22732" y="11091"/>
                  </a:lnTo>
                  <a:lnTo>
                    <a:pt x="22782" y="11127"/>
                  </a:lnTo>
                  <a:lnTo>
                    <a:pt x="22831" y="11165"/>
                  </a:lnTo>
                  <a:lnTo>
                    <a:pt x="22880" y="11205"/>
                  </a:lnTo>
                  <a:lnTo>
                    <a:pt x="22926" y="11245"/>
                  </a:lnTo>
                  <a:lnTo>
                    <a:pt x="22972" y="11286"/>
                  </a:lnTo>
                  <a:lnTo>
                    <a:pt x="23018" y="11328"/>
                  </a:lnTo>
                  <a:lnTo>
                    <a:pt x="23018" y="11328"/>
                  </a:lnTo>
                  <a:lnTo>
                    <a:pt x="23076" y="11386"/>
                  </a:lnTo>
                  <a:lnTo>
                    <a:pt x="23234" y="11540"/>
                  </a:lnTo>
                  <a:lnTo>
                    <a:pt x="23458" y="11763"/>
                  </a:lnTo>
                  <a:lnTo>
                    <a:pt x="23586" y="11891"/>
                  </a:lnTo>
                  <a:lnTo>
                    <a:pt x="23719" y="12025"/>
                  </a:lnTo>
                  <a:lnTo>
                    <a:pt x="23855" y="12164"/>
                  </a:lnTo>
                  <a:lnTo>
                    <a:pt x="23988" y="12301"/>
                  </a:lnTo>
                  <a:lnTo>
                    <a:pt x="24115" y="12435"/>
                  </a:lnTo>
                  <a:lnTo>
                    <a:pt x="24232" y="12561"/>
                  </a:lnTo>
                  <a:lnTo>
                    <a:pt x="24287" y="12621"/>
                  </a:lnTo>
                  <a:lnTo>
                    <a:pt x="24336" y="12677"/>
                  </a:lnTo>
                  <a:lnTo>
                    <a:pt x="24382" y="12729"/>
                  </a:lnTo>
                  <a:lnTo>
                    <a:pt x="24423" y="12777"/>
                  </a:lnTo>
                  <a:lnTo>
                    <a:pt x="24459" y="12821"/>
                  </a:lnTo>
                  <a:lnTo>
                    <a:pt x="24488" y="12860"/>
                  </a:lnTo>
                  <a:lnTo>
                    <a:pt x="24513" y="12894"/>
                  </a:lnTo>
                  <a:lnTo>
                    <a:pt x="24522" y="12909"/>
                  </a:lnTo>
                  <a:lnTo>
                    <a:pt x="24530" y="12922"/>
                  </a:lnTo>
                  <a:lnTo>
                    <a:pt x="24530" y="12922"/>
                  </a:lnTo>
                  <a:lnTo>
                    <a:pt x="24556" y="12969"/>
                  </a:lnTo>
                  <a:lnTo>
                    <a:pt x="24583" y="13020"/>
                  </a:lnTo>
                  <a:lnTo>
                    <a:pt x="24613" y="13076"/>
                  </a:lnTo>
                  <a:lnTo>
                    <a:pt x="24642" y="13138"/>
                  </a:lnTo>
                  <a:lnTo>
                    <a:pt x="24657" y="13172"/>
                  </a:lnTo>
                  <a:lnTo>
                    <a:pt x="24672" y="13208"/>
                  </a:lnTo>
                  <a:lnTo>
                    <a:pt x="24688" y="13246"/>
                  </a:lnTo>
                  <a:lnTo>
                    <a:pt x="24703" y="13286"/>
                  </a:lnTo>
                  <a:lnTo>
                    <a:pt x="24719" y="13328"/>
                  </a:lnTo>
                  <a:lnTo>
                    <a:pt x="24735" y="13374"/>
                  </a:lnTo>
                  <a:lnTo>
                    <a:pt x="24750" y="13422"/>
                  </a:lnTo>
                  <a:lnTo>
                    <a:pt x="24765" y="13474"/>
                  </a:lnTo>
                  <a:lnTo>
                    <a:pt x="24780" y="13528"/>
                  </a:lnTo>
                  <a:lnTo>
                    <a:pt x="24795" y="13585"/>
                  </a:lnTo>
                  <a:lnTo>
                    <a:pt x="24810" y="13646"/>
                  </a:lnTo>
                  <a:lnTo>
                    <a:pt x="24826" y="13712"/>
                  </a:lnTo>
                  <a:lnTo>
                    <a:pt x="24840" y="13780"/>
                  </a:lnTo>
                  <a:lnTo>
                    <a:pt x="24854" y="13852"/>
                  </a:lnTo>
                  <a:lnTo>
                    <a:pt x="24868" y="13928"/>
                  </a:lnTo>
                  <a:lnTo>
                    <a:pt x="24882" y="14010"/>
                  </a:lnTo>
                  <a:lnTo>
                    <a:pt x="24895" y="14095"/>
                  </a:lnTo>
                  <a:lnTo>
                    <a:pt x="24908" y="14184"/>
                  </a:lnTo>
                  <a:lnTo>
                    <a:pt x="24920" y="14279"/>
                  </a:lnTo>
                  <a:lnTo>
                    <a:pt x="24933" y="14379"/>
                  </a:lnTo>
                  <a:lnTo>
                    <a:pt x="24944" y="14483"/>
                  </a:lnTo>
                  <a:lnTo>
                    <a:pt x="24955" y="14593"/>
                  </a:lnTo>
                  <a:lnTo>
                    <a:pt x="24966" y="14708"/>
                  </a:lnTo>
                  <a:lnTo>
                    <a:pt x="24975" y="14829"/>
                  </a:lnTo>
                  <a:lnTo>
                    <a:pt x="24981" y="14784"/>
                  </a:lnTo>
                  <a:lnTo>
                    <a:pt x="24981" y="14784"/>
                  </a:lnTo>
                  <a:lnTo>
                    <a:pt x="24981" y="14668"/>
                  </a:lnTo>
                  <a:lnTo>
                    <a:pt x="24978" y="14556"/>
                  </a:lnTo>
                  <a:lnTo>
                    <a:pt x="24975" y="14446"/>
                  </a:lnTo>
                  <a:lnTo>
                    <a:pt x="24969" y="14340"/>
                  </a:lnTo>
                  <a:lnTo>
                    <a:pt x="24963" y="14236"/>
                  </a:lnTo>
                  <a:lnTo>
                    <a:pt x="24955" y="14137"/>
                  </a:lnTo>
                  <a:lnTo>
                    <a:pt x="24945" y="14040"/>
                  </a:lnTo>
                  <a:lnTo>
                    <a:pt x="24935" y="13946"/>
                  </a:lnTo>
                  <a:lnTo>
                    <a:pt x="24922" y="13856"/>
                  </a:lnTo>
                  <a:lnTo>
                    <a:pt x="24909" y="13769"/>
                  </a:lnTo>
                  <a:lnTo>
                    <a:pt x="24894" y="13683"/>
                  </a:lnTo>
                  <a:lnTo>
                    <a:pt x="24879" y="13602"/>
                  </a:lnTo>
                  <a:lnTo>
                    <a:pt x="24863" y="13523"/>
                  </a:lnTo>
                  <a:lnTo>
                    <a:pt x="24845" y="13448"/>
                  </a:lnTo>
                  <a:lnTo>
                    <a:pt x="24827" y="13373"/>
                  </a:lnTo>
                  <a:lnTo>
                    <a:pt x="24806" y="13303"/>
                  </a:lnTo>
                  <a:lnTo>
                    <a:pt x="24786" y="13235"/>
                  </a:lnTo>
                  <a:lnTo>
                    <a:pt x="24764" y="13170"/>
                  </a:lnTo>
                  <a:lnTo>
                    <a:pt x="24742" y="13106"/>
                  </a:lnTo>
                  <a:lnTo>
                    <a:pt x="24720" y="13046"/>
                  </a:lnTo>
                  <a:lnTo>
                    <a:pt x="24695" y="12988"/>
                  </a:lnTo>
                  <a:lnTo>
                    <a:pt x="24671" y="12932"/>
                  </a:lnTo>
                  <a:lnTo>
                    <a:pt x="24646" y="12879"/>
                  </a:lnTo>
                  <a:lnTo>
                    <a:pt x="24620" y="12827"/>
                  </a:lnTo>
                  <a:lnTo>
                    <a:pt x="24593" y="12778"/>
                  </a:lnTo>
                  <a:lnTo>
                    <a:pt x="24566" y="12732"/>
                  </a:lnTo>
                  <a:lnTo>
                    <a:pt x="24539" y="12688"/>
                  </a:lnTo>
                  <a:lnTo>
                    <a:pt x="24511" y="12645"/>
                  </a:lnTo>
                  <a:lnTo>
                    <a:pt x="24482" y="12605"/>
                  </a:lnTo>
                  <a:lnTo>
                    <a:pt x="24453" y="12566"/>
                  </a:lnTo>
                  <a:lnTo>
                    <a:pt x="24424" y="12529"/>
                  </a:lnTo>
                  <a:lnTo>
                    <a:pt x="24395" y="12495"/>
                  </a:lnTo>
                  <a:lnTo>
                    <a:pt x="24395" y="12495"/>
                  </a:lnTo>
                  <a:lnTo>
                    <a:pt x="24349" y="12446"/>
                  </a:lnTo>
                  <a:lnTo>
                    <a:pt x="24274" y="12368"/>
                  </a:lnTo>
                  <a:lnTo>
                    <a:pt x="24171" y="12261"/>
                  </a:lnTo>
                  <a:lnTo>
                    <a:pt x="24043" y="12130"/>
                  </a:lnTo>
                  <a:lnTo>
                    <a:pt x="23714" y="11797"/>
                  </a:lnTo>
                  <a:lnTo>
                    <a:pt x="23303" y="11381"/>
                  </a:lnTo>
                  <a:lnTo>
                    <a:pt x="22824" y="10900"/>
                  </a:lnTo>
                  <a:lnTo>
                    <a:pt x="22292" y="10367"/>
                  </a:lnTo>
                  <a:lnTo>
                    <a:pt x="21720" y="9796"/>
                  </a:lnTo>
                  <a:lnTo>
                    <a:pt x="21124" y="9202"/>
                  </a:lnTo>
                  <a:lnTo>
                    <a:pt x="20519" y="8600"/>
                  </a:lnTo>
                  <a:lnTo>
                    <a:pt x="19917" y="8004"/>
                  </a:lnTo>
                  <a:lnTo>
                    <a:pt x="19335" y="7430"/>
                  </a:lnTo>
                  <a:lnTo>
                    <a:pt x="18786" y="6891"/>
                  </a:lnTo>
                  <a:lnTo>
                    <a:pt x="18528" y="6639"/>
                  </a:lnTo>
                  <a:lnTo>
                    <a:pt x="18285" y="6401"/>
                  </a:lnTo>
                  <a:lnTo>
                    <a:pt x="18058" y="6181"/>
                  </a:lnTo>
                  <a:lnTo>
                    <a:pt x="17847" y="5978"/>
                  </a:lnTo>
                  <a:lnTo>
                    <a:pt x="17656" y="5794"/>
                  </a:lnTo>
                  <a:lnTo>
                    <a:pt x="17487" y="5633"/>
                  </a:lnTo>
                  <a:lnTo>
                    <a:pt x="17339" y="5494"/>
                  </a:lnTo>
                  <a:lnTo>
                    <a:pt x="17217" y="5382"/>
                  </a:lnTo>
                  <a:lnTo>
                    <a:pt x="17217" y="5382"/>
                  </a:lnTo>
                  <a:lnTo>
                    <a:pt x="17167" y="5337"/>
                  </a:lnTo>
                  <a:lnTo>
                    <a:pt x="17114" y="5292"/>
                  </a:lnTo>
                  <a:lnTo>
                    <a:pt x="17062" y="5250"/>
                  </a:lnTo>
                  <a:lnTo>
                    <a:pt x="17009" y="5209"/>
                  </a:lnTo>
                  <a:lnTo>
                    <a:pt x="16955" y="5169"/>
                  </a:lnTo>
                  <a:lnTo>
                    <a:pt x="16901" y="5132"/>
                  </a:lnTo>
                  <a:lnTo>
                    <a:pt x="16846" y="5095"/>
                  </a:lnTo>
                  <a:lnTo>
                    <a:pt x="16791" y="5060"/>
                  </a:lnTo>
                  <a:lnTo>
                    <a:pt x="16736" y="5025"/>
                  </a:lnTo>
                  <a:lnTo>
                    <a:pt x="16680" y="4993"/>
                  </a:lnTo>
                  <a:lnTo>
                    <a:pt x="16624" y="4962"/>
                  </a:lnTo>
                  <a:lnTo>
                    <a:pt x="16567" y="4932"/>
                  </a:lnTo>
                  <a:lnTo>
                    <a:pt x="16511" y="4904"/>
                  </a:lnTo>
                  <a:lnTo>
                    <a:pt x="16454" y="4876"/>
                  </a:lnTo>
                  <a:lnTo>
                    <a:pt x="16397" y="4850"/>
                  </a:lnTo>
                  <a:lnTo>
                    <a:pt x="16341" y="4825"/>
                  </a:lnTo>
                  <a:lnTo>
                    <a:pt x="16284" y="4801"/>
                  </a:lnTo>
                  <a:lnTo>
                    <a:pt x="16228" y="4779"/>
                  </a:lnTo>
                  <a:lnTo>
                    <a:pt x="16170" y="4756"/>
                  </a:lnTo>
                  <a:lnTo>
                    <a:pt x="16115" y="4736"/>
                  </a:lnTo>
                  <a:lnTo>
                    <a:pt x="16058" y="4716"/>
                  </a:lnTo>
                  <a:lnTo>
                    <a:pt x="16003" y="4698"/>
                  </a:lnTo>
                  <a:lnTo>
                    <a:pt x="15947" y="4680"/>
                  </a:lnTo>
                  <a:lnTo>
                    <a:pt x="15892" y="4664"/>
                  </a:lnTo>
                  <a:lnTo>
                    <a:pt x="15837" y="4648"/>
                  </a:lnTo>
                  <a:lnTo>
                    <a:pt x="15783" y="4633"/>
                  </a:lnTo>
                  <a:lnTo>
                    <a:pt x="15728" y="4619"/>
                  </a:lnTo>
                  <a:lnTo>
                    <a:pt x="15675" y="4607"/>
                  </a:lnTo>
                  <a:lnTo>
                    <a:pt x="15622" y="4594"/>
                  </a:lnTo>
                  <a:lnTo>
                    <a:pt x="15571" y="4583"/>
                  </a:lnTo>
                  <a:lnTo>
                    <a:pt x="15469" y="4563"/>
                  </a:lnTo>
                  <a:lnTo>
                    <a:pt x="15370" y="4545"/>
                  </a:lnTo>
                  <a:lnTo>
                    <a:pt x="15274" y="4531"/>
                  </a:lnTo>
                  <a:lnTo>
                    <a:pt x="15183" y="4518"/>
                  </a:lnTo>
                  <a:lnTo>
                    <a:pt x="15096" y="4508"/>
                  </a:lnTo>
                  <a:lnTo>
                    <a:pt x="15014" y="4500"/>
                  </a:lnTo>
                  <a:lnTo>
                    <a:pt x="14937" y="4494"/>
                  </a:lnTo>
                  <a:lnTo>
                    <a:pt x="14865" y="4489"/>
                  </a:lnTo>
                  <a:lnTo>
                    <a:pt x="14800" y="4486"/>
                  </a:lnTo>
                  <a:lnTo>
                    <a:pt x="14740" y="4484"/>
                  </a:lnTo>
                  <a:lnTo>
                    <a:pt x="14687" y="4483"/>
                  </a:lnTo>
                  <a:lnTo>
                    <a:pt x="14603" y="4483"/>
                  </a:lnTo>
                  <a:lnTo>
                    <a:pt x="14550" y="4484"/>
                  </a:lnTo>
                  <a:lnTo>
                    <a:pt x="14532" y="4485"/>
                  </a:lnTo>
                  <a:lnTo>
                    <a:pt x="10449" y="4489"/>
                  </a:lnTo>
                  <a:close/>
                </a:path>
              </a:pathLst>
            </a:custGeom>
            <a:solidFill>
              <a:sysClr val="window" lastClr="FFFFFF">
                <a:lumMod val="85000"/>
              </a:sysClr>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11" name="Freeform 9"/>
            <p:cNvSpPr/>
            <p:nvPr/>
          </p:nvSpPr>
          <p:spPr bwMode="auto">
            <a:xfrm rot="20191043">
              <a:off x="6646827" y="3485354"/>
              <a:ext cx="902079" cy="1896674"/>
            </a:xfrm>
            <a:custGeom>
              <a:avLst/>
              <a:gdLst/>
              <a:ahLst/>
              <a:cxnLst>
                <a:cxn ang="0">
                  <a:pos x="6304" y="4449"/>
                </a:cxn>
                <a:cxn ang="0">
                  <a:pos x="6114" y="4449"/>
                </a:cxn>
                <a:cxn ang="0">
                  <a:pos x="5918" y="4439"/>
                </a:cxn>
                <a:cxn ang="0">
                  <a:pos x="5671" y="4415"/>
                </a:cxn>
                <a:cxn ang="0">
                  <a:pos x="5386" y="4370"/>
                </a:cxn>
                <a:cxn ang="0">
                  <a:pos x="5179" y="4327"/>
                </a:cxn>
                <a:cxn ang="0">
                  <a:pos x="5017" y="4285"/>
                </a:cxn>
                <a:cxn ang="0">
                  <a:pos x="4852" y="4236"/>
                </a:cxn>
                <a:cxn ang="0">
                  <a:pos x="4683" y="4176"/>
                </a:cxn>
                <a:cxn ang="0">
                  <a:pos x="4514" y="4108"/>
                </a:cxn>
                <a:cxn ang="0">
                  <a:pos x="4344" y="4030"/>
                </a:cxn>
                <a:cxn ang="0">
                  <a:pos x="4174" y="3940"/>
                </a:cxn>
                <a:cxn ang="0">
                  <a:pos x="4008" y="3838"/>
                </a:cxn>
                <a:cxn ang="0">
                  <a:pos x="3845" y="3724"/>
                </a:cxn>
                <a:cxn ang="0">
                  <a:pos x="3688" y="3596"/>
                </a:cxn>
                <a:cxn ang="0">
                  <a:pos x="3522" y="3446"/>
                </a:cxn>
                <a:cxn ang="0">
                  <a:pos x="3051" y="2998"/>
                </a:cxn>
                <a:cxn ang="0">
                  <a:pos x="2185" y="2156"/>
                </a:cxn>
                <a:cxn ang="0">
                  <a:pos x="572" y="568"/>
                </a:cxn>
                <a:cxn ang="0">
                  <a:pos x="0" y="9117"/>
                </a:cxn>
                <a:cxn ang="0">
                  <a:pos x="10" y="9249"/>
                </a:cxn>
                <a:cxn ang="0">
                  <a:pos x="43" y="9565"/>
                </a:cxn>
                <a:cxn ang="0">
                  <a:pos x="81" y="9838"/>
                </a:cxn>
                <a:cxn ang="0">
                  <a:pos x="122" y="10072"/>
                </a:cxn>
                <a:cxn ang="0">
                  <a:pos x="164" y="10270"/>
                </a:cxn>
                <a:cxn ang="0">
                  <a:pos x="210" y="10437"/>
                </a:cxn>
                <a:cxn ang="0">
                  <a:pos x="255" y="10577"/>
                </a:cxn>
                <a:cxn ang="0">
                  <a:pos x="301" y="10695"/>
                </a:cxn>
                <a:cxn ang="0">
                  <a:pos x="359" y="10823"/>
                </a:cxn>
                <a:cxn ang="0">
                  <a:pos x="441" y="10975"/>
                </a:cxn>
                <a:cxn ang="0">
                  <a:pos x="458" y="11003"/>
                </a:cxn>
                <a:cxn ang="0">
                  <a:pos x="547" y="11119"/>
                </a:cxn>
                <a:cxn ang="0">
                  <a:pos x="684" y="11276"/>
                </a:cxn>
                <a:cxn ang="0">
                  <a:pos x="983" y="11595"/>
                </a:cxn>
                <a:cxn ang="0">
                  <a:pos x="1385" y="12005"/>
                </a:cxn>
                <a:cxn ang="0">
                  <a:pos x="1893" y="12510"/>
                </a:cxn>
                <a:cxn ang="0">
                  <a:pos x="1998" y="12611"/>
                </a:cxn>
                <a:cxn ang="0">
                  <a:pos x="2140" y="12731"/>
                </a:cxn>
                <a:cxn ang="0">
                  <a:pos x="2290" y="12840"/>
                </a:cxn>
                <a:cxn ang="0">
                  <a:pos x="2447" y="12940"/>
                </a:cxn>
                <a:cxn ang="0">
                  <a:pos x="2612" y="13030"/>
                </a:cxn>
                <a:cxn ang="0">
                  <a:pos x="2783" y="13110"/>
                </a:cxn>
                <a:cxn ang="0">
                  <a:pos x="2956" y="13183"/>
                </a:cxn>
                <a:cxn ang="0">
                  <a:pos x="3134" y="13247"/>
                </a:cxn>
                <a:cxn ang="0">
                  <a:pos x="3312" y="13303"/>
                </a:cxn>
                <a:cxn ang="0">
                  <a:pos x="3492" y="13352"/>
                </a:cxn>
                <a:cxn ang="0">
                  <a:pos x="3671" y="13394"/>
                </a:cxn>
                <a:cxn ang="0">
                  <a:pos x="3965" y="13452"/>
                </a:cxn>
                <a:cxn ang="0">
                  <a:pos x="4304" y="13500"/>
                </a:cxn>
                <a:cxn ang="0">
                  <a:pos x="4619" y="13531"/>
                </a:cxn>
                <a:cxn ang="0">
                  <a:pos x="4900" y="13548"/>
                </a:cxn>
                <a:cxn ang="0">
                  <a:pos x="5139" y="13555"/>
                </a:cxn>
                <a:cxn ang="0">
                  <a:pos x="7183" y="13556"/>
                </a:cxn>
              </a:cxnLst>
              <a:rect l="0" t="0" r="r" b="b"/>
              <a:pathLst>
                <a:path w="7183" h="13556">
                  <a:moveTo>
                    <a:pt x="6322" y="4449"/>
                  </a:moveTo>
                  <a:lnTo>
                    <a:pt x="6322" y="4449"/>
                  </a:lnTo>
                  <a:lnTo>
                    <a:pt x="6304" y="4449"/>
                  </a:lnTo>
                  <a:lnTo>
                    <a:pt x="6252" y="4451"/>
                  </a:lnTo>
                  <a:lnTo>
                    <a:pt x="6167" y="4450"/>
                  </a:lnTo>
                  <a:lnTo>
                    <a:pt x="6114" y="4449"/>
                  </a:lnTo>
                  <a:lnTo>
                    <a:pt x="6055" y="4447"/>
                  </a:lnTo>
                  <a:lnTo>
                    <a:pt x="5989" y="4444"/>
                  </a:lnTo>
                  <a:lnTo>
                    <a:pt x="5918" y="4439"/>
                  </a:lnTo>
                  <a:lnTo>
                    <a:pt x="5841" y="4433"/>
                  </a:lnTo>
                  <a:lnTo>
                    <a:pt x="5758" y="4425"/>
                  </a:lnTo>
                  <a:lnTo>
                    <a:pt x="5671" y="4415"/>
                  </a:lnTo>
                  <a:lnTo>
                    <a:pt x="5580" y="4403"/>
                  </a:lnTo>
                  <a:lnTo>
                    <a:pt x="5485" y="4388"/>
                  </a:lnTo>
                  <a:lnTo>
                    <a:pt x="5386" y="4370"/>
                  </a:lnTo>
                  <a:lnTo>
                    <a:pt x="5284" y="4350"/>
                  </a:lnTo>
                  <a:lnTo>
                    <a:pt x="5232" y="4339"/>
                  </a:lnTo>
                  <a:lnTo>
                    <a:pt x="5179" y="4327"/>
                  </a:lnTo>
                  <a:lnTo>
                    <a:pt x="5126" y="4314"/>
                  </a:lnTo>
                  <a:lnTo>
                    <a:pt x="5072" y="4300"/>
                  </a:lnTo>
                  <a:lnTo>
                    <a:pt x="5017" y="4285"/>
                  </a:lnTo>
                  <a:lnTo>
                    <a:pt x="4963" y="4270"/>
                  </a:lnTo>
                  <a:lnTo>
                    <a:pt x="4907" y="4253"/>
                  </a:lnTo>
                  <a:lnTo>
                    <a:pt x="4852" y="4236"/>
                  </a:lnTo>
                  <a:lnTo>
                    <a:pt x="4796" y="4217"/>
                  </a:lnTo>
                  <a:lnTo>
                    <a:pt x="4740" y="4198"/>
                  </a:lnTo>
                  <a:lnTo>
                    <a:pt x="4683" y="4176"/>
                  </a:lnTo>
                  <a:lnTo>
                    <a:pt x="4627" y="4154"/>
                  </a:lnTo>
                  <a:lnTo>
                    <a:pt x="4570" y="4132"/>
                  </a:lnTo>
                  <a:lnTo>
                    <a:pt x="4514" y="4108"/>
                  </a:lnTo>
                  <a:lnTo>
                    <a:pt x="4457" y="4083"/>
                  </a:lnTo>
                  <a:lnTo>
                    <a:pt x="4401" y="4057"/>
                  </a:lnTo>
                  <a:lnTo>
                    <a:pt x="4344" y="4030"/>
                  </a:lnTo>
                  <a:lnTo>
                    <a:pt x="4288" y="4001"/>
                  </a:lnTo>
                  <a:lnTo>
                    <a:pt x="4231" y="3971"/>
                  </a:lnTo>
                  <a:lnTo>
                    <a:pt x="4174" y="3940"/>
                  </a:lnTo>
                  <a:lnTo>
                    <a:pt x="4119" y="3908"/>
                  </a:lnTo>
                  <a:lnTo>
                    <a:pt x="4063" y="3873"/>
                  </a:lnTo>
                  <a:lnTo>
                    <a:pt x="4008" y="3838"/>
                  </a:lnTo>
                  <a:lnTo>
                    <a:pt x="3953" y="3802"/>
                  </a:lnTo>
                  <a:lnTo>
                    <a:pt x="3899" y="3764"/>
                  </a:lnTo>
                  <a:lnTo>
                    <a:pt x="3845" y="3724"/>
                  </a:lnTo>
                  <a:lnTo>
                    <a:pt x="3793" y="3684"/>
                  </a:lnTo>
                  <a:lnTo>
                    <a:pt x="3740" y="3641"/>
                  </a:lnTo>
                  <a:lnTo>
                    <a:pt x="3688" y="3596"/>
                  </a:lnTo>
                  <a:lnTo>
                    <a:pt x="3636" y="3551"/>
                  </a:lnTo>
                  <a:lnTo>
                    <a:pt x="3636" y="3551"/>
                  </a:lnTo>
                  <a:lnTo>
                    <a:pt x="3522" y="3446"/>
                  </a:lnTo>
                  <a:lnTo>
                    <a:pt x="3385" y="3317"/>
                  </a:lnTo>
                  <a:lnTo>
                    <a:pt x="3228" y="3168"/>
                  </a:lnTo>
                  <a:lnTo>
                    <a:pt x="3051" y="2998"/>
                  </a:lnTo>
                  <a:lnTo>
                    <a:pt x="2857" y="2811"/>
                  </a:lnTo>
                  <a:lnTo>
                    <a:pt x="2647" y="2607"/>
                  </a:lnTo>
                  <a:lnTo>
                    <a:pt x="2185" y="2156"/>
                  </a:lnTo>
                  <a:lnTo>
                    <a:pt x="1677" y="1657"/>
                  </a:lnTo>
                  <a:lnTo>
                    <a:pt x="1135" y="1124"/>
                  </a:lnTo>
                  <a:lnTo>
                    <a:pt x="572" y="568"/>
                  </a:lnTo>
                  <a:lnTo>
                    <a:pt x="0" y="0"/>
                  </a:lnTo>
                  <a:lnTo>
                    <a:pt x="0" y="9117"/>
                  </a:lnTo>
                  <a:lnTo>
                    <a:pt x="0" y="9117"/>
                  </a:lnTo>
                  <a:lnTo>
                    <a:pt x="0" y="9132"/>
                  </a:lnTo>
                  <a:lnTo>
                    <a:pt x="0" y="9132"/>
                  </a:lnTo>
                  <a:lnTo>
                    <a:pt x="10" y="9249"/>
                  </a:lnTo>
                  <a:lnTo>
                    <a:pt x="21" y="9359"/>
                  </a:lnTo>
                  <a:lnTo>
                    <a:pt x="32" y="9464"/>
                  </a:lnTo>
                  <a:lnTo>
                    <a:pt x="43" y="9565"/>
                  </a:lnTo>
                  <a:lnTo>
                    <a:pt x="55" y="9660"/>
                  </a:lnTo>
                  <a:lnTo>
                    <a:pt x="68" y="9751"/>
                  </a:lnTo>
                  <a:lnTo>
                    <a:pt x="81" y="9838"/>
                  </a:lnTo>
                  <a:lnTo>
                    <a:pt x="94" y="9920"/>
                  </a:lnTo>
                  <a:lnTo>
                    <a:pt x="108" y="9997"/>
                  </a:lnTo>
                  <a:lnTo>
                    <a:pt x="122" y="10072"/>
                  </a:lnTo>
                  <a:lnTo>
                    <a:pt x="136" y="10141"/>
                  </a:lnTo>
                  <a:lnTo>
                    <a:pt x="150" y="10207"/>
                  </a:lnTo>
                  <a:lnTo>
                    <a:pt x="164" y="10270"/>
                  </a:lnTo>
                  <a:lnTo>
                    <a:pt x="179" y="10329"/>
                  </a:lnTo>
                  <a:lnTo>
                    <a:pt x="195" y="10385"/>
                  </a:lnTo>
                  <a:lnTo>
                    <a:pt x="210" y="10437"/>
                  </a:lnTo>
                  <a:lnTo>
                    <a:pt x="225" y="10487"/>
                  </a:lnTo>
                  <a:lnTo>
                    <a:pt x="240" y="10533"/>
                  </a:lnTo>
                  <a:lnTo>
                    <a:pt x="255" y="10577"/>
                  </a:lnTo>
                  <a:lnTo>
                    <a:pt x="270" y="10619"/>
                  </a:lnTo>
                  <a:lnTo>
                    <a:pt x="285" y="10658"/>
                  </a:lnTo>
                  <a:lnTo>
                    <a:pt x="301" y="10695"/>
                  </a:lnTo>
                  <a:lnTo>
                    <a:pt x="316" y="10730"/>
                  </a:lnTo>
                  <a:lnTo>
                    <a:pt x="330" y="10763"/>
                  </a:lnTo>
                  <a:lnTo>
                    <a:pt x="359" y="10823"/>
                  </a:lnTo>
                  <a:lnTo>
                    <a:pt x="387" y="10878"/>
                  </a:lnTo>
                  <a:lnTo>
                    <a:pt x="415" y="10929"/>
                  </a:lnTo>
                  <a:lnTo>
                    <a:pt x="441" y="10975"/>
                  </a:lnTo>
                  <a:lnTo>
                    <a:pt x="441" y="10975"/>
                  </a:lnTo>
                  <a:lnTo>
                    <a:pt x="448" y="10988"/>
                  </a:lnTo>
                  <a:lnTo>
                    <a:pt x="458" y="11003"/>
                  </a:lnTo>
                  <a:lnTo>
                    <a:pt x="481" y="11036"/>
                  </a:lnTo>
                  <a:lnTo>
                    <a:pt x="512" y="11075"/>
                  </a:lnTo>
                  <a:lnTo>
                    <a:pt x="547" y="11119"/>
                  </a:lnTo>
                  <a:lnTo>
                    <a:pt x="588" y="11168"/>
                  </a:lnTo>
                  <a:lnTo>
                    <a:pt x="634" y="11220"/>
                  </a:lnTo>
                  <a:lnTo>
                    <a:pt x="684" y="11276"/>
                  </a:lnTo>
                  <a:lnTo>
                    <a:pt x="738" y="11335"/>
                  </a:lnTo>
                  <a:lnTo>
                    <a:pt x="856" y="11462"/>
                  </a:lnTo>
                  <a:lnTo>
                    <a:pt x="983" y="11595"/>
                  </a:lnTo>
                  <a:lnTo>
                    <a:pt x="1116" y="11733"/>
                  </a:lnTo>
                  <a:lnTo>
                    <a:pt x="1251" y="11871"/>
                  </a:lnTo>
                  <a:lnTo>
                    <a:pt x="1385" y="12005"/>
                  </a:lnTo>
                  <a:lnTo>
                    <a:pt x="1513" y="12134"/>
                  </a:lnTo>
                  <a:lnTo>
                    <a:pt x="1737" y="12357"/>
                  </a:lnTo>
                  <a:lnTo>
                    <a:pt x="1893" y="12510"/>
                  </a:lnTo>
                  <a:lnTo>
                    <a:pt x="1953" y="12569"/>
                  </a:lnTo>
                  <a:lnTo>
                    <a:pt x="1953" y="12569"/>
                  </a:lnTo>
                  <a:lnTo>
                    <a:pt x="1998" y="12611"/>
                  </a:lnTo>
                  <a:lnTo>
                    <a:pt x="2044" y="12652"/>
                  </a:lnTo>
                  <a:lnTo>
                    <a:pt x="2091" y="12692"/>
                  </a:lnTo>
                  <a:lnTo>
                    <a:pt x="2140" y="12731"/>
                  </a:lnTo>
                  <a:lnTo>
                    <a:pt x="2188" y="12768"/>
                  </a:lnTo>
                  <a:lnTo>
                    <a:pt x="2239" y="12805"/>
                  </a:lnTo>
                  <a:lnTo>
                    <a:pt x="2290" y="12840"/>
                  </a:lnTo>
                  <a:lnTo>
                    <a:pt x="2341" y="12875"/>
                  </a:lnTo>
                  <a:lnTo>
                    <a:pt x="2394" y="12908"/>
                  </a:lnTo>
                  <a:lnTo>
                    <a:pt x="2447" y="12940"/>
                  </a:lnTo>
                  <a:lnTo>
                    <a:pt x="2502" y="12971"/>
                  </a:lnTo>
                  <a:lnTo>
                    <a:pt x="2556" y="13001"/>
                  </a:lnTo>
                  <a:lnTo>
                    <a:pt x="2612" y="13030"/>
                  </a:lnTo>
                  <a:lnTo>
                    <a:pt x="2669" y="13058"/>
                  </a:lnTo>
                  <a:lnTo>
                    <a:pt x="2725" y="13084"/>
                  </a:lnTo>
                  <a:lnTo>
                    <a:pt x="2783" y="13110"/>
                  </a:lnTo>
                  <a:lnTo>
                    <a:pt x="2840" y="13136"/>
                  </a:lnTo>
                  <a:lnTo>
                    <a:pt x="2898" y="13160"/>
                  </a:lnTo>
                  <a:lnTo>
                    <a:pt x="2956" y="13183"/>
                  </a:lnTo>
                  <a:lnTo>
                    <a:pt x="3015" y="13205"/>
                  </a:lnTo>
                  <a:lnTo>
                    <a:pt x="3074" y="13227"/>
                  </a:lnTo>
                  <a:lnTo>
                    <a:pt x="3134" y="13247"/>
                  </a:lnTo>
                  <a:lnTo>
                    <a:pt x="3192" y="13266"/>
                  </a:lnTo>
                  <a:lnTo>
                    <a:pt x="3253" y="13285"/>
                  </a:lnTo>
                  <a:lnTo>
                    <a:pt x="3312" y="13303"/>
                  </a:lnTo>
                  <a:lnTo>
                    <a:pt x="3372" y="13320"/>
                  </a:lnTo>
                  <a:lnTo>
                    <a:pt x="3432" y="13336"/>
                  </a:lnTo>
                  <a:lnTo>
                    <a:pt x="3492" y="13352"/>
                  </a:lnTo>
                  <a:lnTo>
                    <a:pt x="3552" y="13367"/>
                  </a:lnTo>
                  <a:lnTo>
                    <a:pt x="3611" y="13381"/>
                  </a:lnTo>
                  <a:lnTo>
                    <a:pt x="3671" y="13394"/>
                  </a:lnTo>
                  <a:lnTo>
                    <a:pt x="3730" y="13408"/>
                  </a:lnTo>
                  <a:lnTo>
                    <a:pt x="3848" y="13431"/>
                  </a:lnTo>
                  <a:lnTo>
                    <a:pt x="3965" y="13452"/>
                  </a:lnTo>
                  <a:lnTo>
                    <a:pt x="4080" y="13470"/>
                  </a:lnTo>
                  <a:lnTo>
                    <a:pt x="4193" y="13486"/>
                  </a:lnTo>
                  <a:lnTo>
                    <a:pt x="4304" y="13500"/>
                  </a:lnTo>
                  <a:lnTo>
                    <a:pt x="4412" y="13512"/>
                  </a:lnTo>
                  <a:lnTo>
                    <a:pt x="4517" y="13522"/>
                  </a:lnTo>
                  <a:lnTo>
                    <a:pt x="4619" y="13531"/>
                  </a:lnTo>
                  <a:lnTo>
                    <a:pt x="4716" y="13538"/>
                  </a:lnTo>
                  <a:lnTo>
                    <a:pt x="4811" y="13543"/>
                  </a:lnTo>
                  <a:lnTo>
                    <a:pt x="4900" y="13548"/>
                  </a:lnTo>
                  <a:lnTo>
                    <a:pt x="4985" y="13551"/>
                  </a:lnTo>
                  <a:lnTo>
                    <a:pt x="5066" y="13553"/>
                  </a:lnTo>
                  <a:lnTo>
                    <a:pt x="5139" y="13555"/>
                  </a:lnTo>
                  <a:lnTo>
                    <a:pt x="5271" y="13556"/>
                  </a:lnTo>
                  <a:lnTo>
                    <a:pt x="5271" y="13556"/>
                  </a:lnTo>
                  <a:lnTo>
                    <a:pt x="7183" y="13556"/>
                  </a:lnTo>
                  <a:lnTo>
                    <a:pt x="7183" y="4448"/>
                  </a:lnTo>
                  <a:lnTo>
                    <a:pt x="6322" y="4449"/>
                  </a:lnTo>
                  <a:close/>
                </a:path>
              </a:pathLst>
            </a:custGeom>
            <a:solidFill>
              <a:srgbClr val="5FA250"/>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12" name="Freeform 10"/>
            <p:cNvSpPr/>
            <p:nvPr/>
          </p:nvSpPr>
          <p:spPr bwMode="auto">
            <a:xfrm rot="20191043">
              <a:off x="8340400" y="3398460"/>
              <a:ext cx="897451" cy="1276786"/>
            </a:xfrm>
            <a:custGeom>
              <a:avLst/>
              <a:gdLst/>
              <a:ahLst/>
              <a:cxnLst>
                <a:cxn ang="0">
                  <a:pos x="6715" y="2554"/>
                </a:cxn>
                <a:cxn ang="0">
                  <a:pos x="6584" y="2389"/>
                </a:cxn>
                <a:cxn ang="0">
                  <a:pos x="6317" y="2095"/>
                </a:cxn>
                <a:cxn ang="0">
                  <a:pos x="5788" y="1551"/>
                </a:cxn>
                <a:cxn ang="0">
                  <a:pos x="5220" y="988"/>
                </a:cxn>
                <a:cxn ang="0">
                  <a:pos x="5082" y="865"/>
                </a:cxn>
                <a:cxn ang="0">
                  <a:pos x="4883" y="716"/>
                </a:cxn>
                <a:cxn ang="0">
                  <a:pos x="4671" y="586"/>
                </a:cxn>
                <a:cxn ang="0">
                  <a:pos x="4448" y="472"/>
                </a:cxn>
                <a:cxn ang="0">
                  <a:pos x="4217" y="374"/>
                </a:cxn>
                <a:cxn ang="0">
                  <a:pos x="3979" y="290"/>
                </a:cxn>
                <a:cxn ang="0">
                  <a:pos x="3740" y="220"/>
                </a:cxn>
                <a:cxn ang="0">
                  <a:pos x="3502" y="162"/>
                </a:cxn>
                <a:cxn ang="0">
                  <a:pos x="3093" y="87"/>
                </a:cxn>
                <a:cxn ang="0">
                  <a:pos x="2655" y="35"/>
                </a:cxn>
                <a:cxn ang="0">
                  <a:pos x="2273" y="8"/>
                </a:cxn>
                <a:cxn ang="0">
                  <a:pos x="1902" y="0"/>
                </a:cxn>
                <a:cxn ang="0">
                  <a:pos x="0" y="9112"/>
                </a:cxn>
                <a:cxn ang="0">
                  <a:pos x="2108" y="9109"/>
                </a:cxn>
                <a:cxn ang="0">
                  <a:pos x="2456" y="9094"/>
                </a:cxn>
                <a:cxn ang="0">
                  <a:pos x="2869" y="9056"/>
                </a:cxn>
                <a:cxn ang="0">
                  <a:pos x="3324" y="8987"/>
                </a:cxn>
                <a:cxn ang="0">
                  <a:pos x="3621" y="8923"/>
                </a:cxn>
                <a:cxn ang="0">
                  <a:pos x="3860" y="8859"/>
                </a:cxn>
                <a:cxn ang="0">
                  <a:pos x="4098" y="8783"/>
                </a:cxn>
                <a:cxn ang="0">
                  <a:pos x="4333" y="8692"/>
                </a:cxn>
                <a:cxn ang="0">
                  <a:pos x="4561" y="8586"/>
                </a:cxn>
                <a:cxn ang="0">
                  <a:pos x="4779" y="8464"/>
                </a:cxn>
                <a:cxn ang="0">
                  <a:pos x="4985" y="8324"/>
                </a:cxn>
                <a:cxn ang="0">
                  <a:pos x="5175" y="8167"/>
                </a:cxn>
                <a:cxn ang="0">
                  <a:pos x="5436" y="7913"/>
                </a:cxn>
                <a:cxn ang="0">
                  <a:pos x="6057" y="7289"/>
                </a:cxn>
                <a:cxn ang="0">
                  <a:pos x="6489" y="6832"/>
                </a:cxn>
                <a:cxn ang="0">
                  <a:pos x="6661" y="6631"/>
                </a:cxn>
                <a:cxn ang="0">
                  <a:pos x="6732" y="6531"/>
                </a:cxn>
                <a:cxn ang="0">
                  <a:pos x="6815" y="6376"/>
                </a:cxn>
                <a:cxn ang="0">
                  <a:pos x="6890" y="6207"/>
                </a:cxn>
                <a:cxn ang="0">
                  <a:pos x="6952" y="6030"/>
                </a:cxn>
                <a:cxn ang="0">
                  <a:pos x="7013" y="5806"/>
                </a:cxn>
                <a:cxn ang="0">
                  <a:pos x="7071" y="5524"/>
                </a:cxn>
                <a:cxn ang="0">
                  <a:pos x="7123" y="5174"/>
                </a:cxn>
                <a:cxn ang="0">
                  <a:pos x="7168" y="4744"/>
                </a:cxn>
                <a:cxn ang="0">
                  <a:pos x="7182" y="4540"/>
                </a:cxn>
                <a:cxn ang="0">
                  <a:pos x="7168" y="4368"/>
                </a:cxn>
                <a:cxn ang="0">
                  <a:pos x="7122" y="3939"/>
                </a:cxn>
                <a:cxn ang="0">
                  <a:pos x="7070" y="3588"/>
                </a:cxn>
                <a:cxn ang="0">
                  <a:pos x="7012" y="3306"/>
                </a:cxn>
                <a:cxn ang="0">
                  <a:pos x="6952" y="3082"/>
                </a:cxn>
                <a:cxn ang="0">
                  <a:pos x="6890" y="2906"/>
                </a:cxn>
                <a:cxn ang="0">
                  <a:pos x="6815" y="2736"/>
                </a:cxn>
                <a:cxn ang="0">
                  <a:pos x="6732" y="2582"/>
                </a:cxn>
              </a:cxnLst>
              <a:rect l="0" t="0" r="r" b="b"/>
              <a:pathLst>
                <a:path w="7183" h="9112">
                  <a:moveTo>
                    <a:pt x="6732" y="2582"/>
                  </a:moveTo>
                  <a:lnTo>
                    <a:pt x="6732" y="2582"/>
                  </a:lnTo>
                  <a:lnTo>
                    <a:pt x="6724" y="2569"/>
                  </a:lnTo>
                  <a:lnTo>
                    <a:pt x="6715" y="2554"/>
                  </a:lnTo>
                  <a:lnTo>
                    <a:pt x="6690" y="2520"/>
                  </a:lnTo>
                  <a:lnTo>
                    <a:pt x="6661" y="2481"/>
                  </a:lnTo>
                  <a:lnTo>
                    <a:pt x="6625" y="2437"/>
                  </a:lnTo>
                  <a:lnTo>
                    <a:pt x="6584" y="2389"/>
                  </a:lnTo>
                  <a:lnTo>
                    <a:pt x="6538" y="2337"/>
                  </a:lnTo>
                  <a:lnTo>
                    <a:pt x="6489" y="2281"/>
                  </a:lnTo>
                  <a:lnTo>
                    <a:pt x="6434" y="2221"/>
                  </a:lnTo>
                  <a:lnTo>
                    <a:pt x="6317" y="2095"/>
                  </a:lnTo>
                  <a:lnTo>
                    <a:pt x="6190" y="1961"/>
                  </a:lnTo>
                  <a:lnTo>
                    <a:pt x="6057" y="1824"/>
                  </a:lnTo>
                  <a:lnTo>
                    <a:pt x="5921" y="1685"/>
                  </a:lnTo>
                  <a:lnTo>
                    <a:pt x="5788" y="1551"/>
                  </a:lnTo>
                  <a:lnTo>
                    <a:pt x="5660" y="1423"/>
                  </a:lnTo>
                  <a:lnTo>
                    <a:pt x="5436" y="1200"/>
                  </a:lnTo>
                  <a:lnTo>
                    <a:pt x="5278" y="1046"/>
                  </a:lnTo>
                  <a:lnTo>
                    <a:pt x="5220" y="988"/>
                  </a:lnTo>
                  <a:lnTo>
                    <a:pt x="5220" y="988"/>
                  </a:lnTo>
                  <a:lnTo>
                    <a:pt x="5174" y="946"/>
                  </a:lnTo>
                  <a:lnTo>
                    <a:pt x="5128" y="905"/>
                  </a:lnTo>
                  <a:lnTo>
                    <a:pt x="5082" y="865"/>
                  </a:lnTo>
                  <a:lnTo>
                    <a:pt x="5033" y="825"/>
                  </a:lnTo>
                  <a:lnTo>
                    <a:pt x="4984" y="787"/>
                  </a:lnTo>
                  <a:lnTo>
                    <a:pt x="4934" y="751"/>
                  </a:lnTo>
                  <a:lnTo>
                    <a:pt x="4883" y="716"/>
                  </a:lnTo>
                  <a:lnTo>
                    <a:pt x="4831" y="682"/>
                  </a:lnTo>
                  <a:lnTo>
                    <a:pt x="4778" y="649"/>
                  </a:lnTo>
                  <a:lnTo>
                    <a:pt x="4724" y="617"/>
                  </a:lnTo>
                  <a:lnTo>
                    <a:pt x="4671" y="586"/>
                  </a:lnTo>
                  <a:lnTo>
                    <a:pt x="4615" y="555"/>
                  </a:lnTo>
                  <a:lnTo>
                    <a:pt x="4560" y="526"/>
                  </a:lnTo>
                  <a:lnTo>
                    <a:pt x="4504" y="498"/>
                  </a:lnTo>
                  <a:lnTo>
                    <a:pt x="4448" y="472"/>
                  </a:lnTo>
                  <a:lnTo>
                    <a:pt x="4390" y="446"/>
                  </a:lnTo>
                  <a:lnTo>
                    <a:pt x="4333" y="421"/>
                  </a:lnTo>
                  <a:lnTo>
                    <a:pt x="4274" y="397"/>
                  </a:lnTo>
                  <a:lnTo>
                    <a:pt x="4217" y="374"/>
                  </a:lnTo>
                  <a:lnTo>
                    <a:pt x="4157" y="352"/>
                  </a:lnTo>
                  <a:lnTo>
                    <a:pt x="4098" y="331"/>
                  </a:lnTo>
                  <a:lnTo>
                    <a:pt x="4039" y="310"/>
                  </a:lnTo>
                  <a:lnTo>
                    <a:pt x="3979" y="290"/>
                  </a:lnTo>
                  <a:lnTo>
                    <a:pt x="3920" y="271"/>
                  </a:lnTo>
                  <a:lnTo>
                    <a:pt x="3860" y="253"/>
                  </a:lnTo>
                  <a:lnTo>
                    <a:pt x="3801" y="236"/>
                  </a:lnTo>
                  <a:lnTo>
                    <a:pt x="3740" y="220"/>
                  </a:lnTo>
                  <a:lnTo>
                    <a:pt x="3681" y="204"/>
                  </a:lnTo>
                  <a:lnTo>
                    <a:pt x="3621" y="190"/>
                  </a:lnTo>
                  <a:lnTo>
                    <a:pt x="3561" y="175"/>
                  </a:lnTo>
                  <a:lnTo>
                    <a:pt x="3502" y="162"/>
                  </a:lnTo>
                  <a:lnTo>
                    <a:pt x="3442" y="149"/>
                  </a:lnTo>
                  <a:lnTo>
                    <a:pt x="3324" y="126"/>
                  </a:lnTo>
                  <a:lnTo>
                    <a:pt x="3208" y="105"/>
                  </a:lnTo>
                  <a:lnTo>
                    <a:pt x="3093" y="87"/>
                  </a:lnTo>
                  <a:lnTo>
                    <a:pt x="2980" y="71"/>
                  </a:lnTo>
                  <a:lnTo>
                    <a:pt x="2869" y="57"/>
                  </a:lnTo>
                  <a:lnTo>
                    <a:pt x="2761" y="45"/>
                  </a:lnTo>
                  <a:lnTo>
                    <a:pt x="2655" y="35"/>
                  </a:lnTo>
                  <a:lnTo>
                    <a:pt x="2554" y="26"/>
                  </a:lnTo>
                  <a:lnTo>
                    <a:pt x="2456" y="19"/>
                  </a:lnTo>
                  <a:lnTo>
                    <a:pt x="2361" y="14"/>
                  </a:lnTo>
                  <a:lnTo>
                    <a:pt x="2273" y="8"/>
                  </a:lnTo>
                  <a:lnTo>
                    <a:pt x="2188" y="5"/>
                  </a:lnTo>
                  <a:lnTo>
                    <a:pt x="2107" y="3"/>
                  </a:lnTo>
                  <a:lnTo>
                    <a:pt x="2033" y="1"/>
                  </a:lnTo>
                  <a:lnTo>
                    <a:pt x="1902" y="0"/>
                  </a:lnTo>
                  <a:lnTo>
                    <a:pt x="1902" y="0"/>
                  </a:lnTo>
                  <a:lnTo>
                    <a:pt x="0" y="0"/>
                  </a:lnTo>
                  <a:lnTo>
                    <a:pt x="0" y="9112"/>
                  </a:lnTo>
                  <a:lnTo>
                    <a:pt x="0" y="9112"/>
                  </a:lnTo>
                  <a:lnTo>
                    <a:pt x="1902" y="9112"/>
                  </a:lnTo>
                  <a:lnTo>
                    <a:pt x="1902" y="9112"/>
                  </a:lnTo>
                  <a:lnTo>
                    <a:pt x="2033" y="9111"/>
                  </a:lnTo>
                  <a:lnTo>
                    <a:pt x="2108" y="9109"/>
                  </a:lnTo>
                  <a:lnTo>
                    <a:pt x="2188" y="9107"/>
                  </a:lnTo>
                  <a:lnTo>
                    <a:pt x="2273" y="9104"/>
                  </a:lnTo>
                  <a:lnTo>
                    <a:pt x="2362" y="9099"/>
                  </a:lnTo>
                  <a:lnTo>
                    <a:pt x="2456" y="9094"/>
                  </a:lnTo>
                  <a:lnTo>
                    <a:pt x="2554" y="9087"/>
                  </a:lnTo>
                  <a:lnTo>
                    <a:pt x="2656" y="9078"/>
                  </a:lnTo>
                  <a:lnTo>
                    <a:pt x="2761" y="9068"/>
                  </a:lnTo>
                  <a:lnTo>
                    <a:pt x="2869" y="9056"/>
                  </a:lnTo>
                  <a:lnTo>
                    <a:pt x="2980" y="9042"/>
                  </a:lnTo>
                  <a:lnTo>
                    <a:pt x="3093" y="9026"/>
                  </a:lnTo>
                  <a:lnTo>
                    <a:pt x="3208" y="9008"/>
                  </a:lnTo>
                  <a:lnTo>
                    <a:pt x="3324" y="8987"/>
                  </a:lnTo>
                  <a:lnTo>
                    <a:pt x="3442" y="8964"/>
                  </a:lnTo>
                  <a:lnTo>
                    <a:pt x="3502" y="8950"/>
                  </a:lnTo>
                  <a:lnTo>
                    <a:pt x="3561" y="8937"/>
                  </a:lnTo>
                  <a:lnTo>
                    <a:pt x="3621" y="8923"/>
                  </a:lnTo>
                  <a:lnTo>
                    <a:pt x="3682" y="8908"/>
                  </a:lnTo>
                  <a:lnTo>
                    <a:pt x="3741" y="8892"/>
                  </a:lnTo>
                  <a:lnTo>
                    <a:pt x="3801" y="8876"/>
                  </a:lnTo>
                  <a:lnTo>
                    <a:pt x="3860" y="8859"/>
                  </a:lnTo>
                  <a:lnTo>
                    <a:pt x="3921" y="8841"/>
                  </a:lnTo>
                  <a:lnTo>
                    <a:pt x="3980" y="8822"/>
                  </a:lnTo>
                  <a:lnTo>
                    <a:pt x="4040" y="8803"/>
                  </a:lnTo>
                  <a:lnTo>
                    <a:pt x="4098" y="8783"/>
                  </a:lnTo>
                  <a:lnTo>
                    <a:pt x="4158" y="8761"/>
                  </a:lnTo>
                  <a:lnTo>
                    <a:pt x="4217" y="8739"/>
                  </a:lnTo>
                  <a:lnTo>
                    <a:pt x="4275" y="8716"/>
                  </a:lnTo>
                  <a:lnTo>
                    <a:pt x="4333" y="8692"/>
                  </a:lnTo>
                  <a:lnTo>
                    <a:pt x="4390" y="8666"/>
                  </a:lnTo>
                  <a:lnTo>
                    <a:pt x="4448" y="8640"/>
                  </a:lnTo>
                  <a:lnTo>
                    <a:pt x="4504" y="8614"/>
                  </a:lnTo>
                  <a:lnTo>
                    <a:pt x="4561" y="8586"/>
                  </a:lnTo>
                  <a:lnTo>
                    <a:pt x="4616" y="8557"/>
                  </a:lnTo>
                  <a:lnTo>
                    <a:pt x="4671" y="8527"/>
                  </a:lnTo>
                  <a:lnTo>
                    <a:pt x="4725" y="8496"/>
                  </a:lnTo>
                  <a:lnTo>
                    <a:pt x="4779" y="8464"/>
                  </a:lnTo>
                  <a:lnTo>
                    <a:pt x="4831" y="8431"/>
                  </a:lnTo>
                  <a:lnTo>
                    <a:pt x="4883" y="8396"/>
                  </a:lnTo>
                  <a:lnTo>
                    <a:pt x="4934" y="8361"/>
                  </a:lnTo>
                  <a:lnTo>
                    <a:pt x="4985" y="8324"/>
                  </a:lnTo>
                  <a:lnTo>
                    <a:pt x="5033" y="8287"/>
                  </a:lnTo>
                  <a:lnTo>
                    <a:pt x="5082" y="8248"/>
                  </a:lnTo>
                  <a:lnTo>
                    <a:pt x="5129" y="8208"/>
                  </a:lnTo>
                  <a:lnTo>
                    <a:pt x="5175" y="8167"/>
                  </a:lnTo>
                  <a:lnTo>
                    <a:pt x="5220" y="8125"/>
                  </a:lnTo>
                  <a:lnTo>
                    <a:pt x="5220" y="8125"/>
                  </a:lnTo>
                  <a:lnTo>
                    <a:pt x="5279" y="8066"/>
                  </a:lnTo>
                  <a:lnTo>
                    <a:pt x="5436" y="7913"/>
                  </a:lnTo>
                  <a:lnTo>
                    <a:pt x="5660" y="7690"/>
                  </a:lnTo>
                  <a:lnTo>
                    <a:pt x="5788" y="7561"/>
                  </a:lnTo>
                  <a:lnTo>
                    <a:pt x="5921" y="7427"/>
                  </a:lnTo>
                  <a:lnTo>
                    <a:pt x="6057" y="7289"/>
                  </a:lnTo>
                  <a:lnTo>
                    <a:pt x="6190" y="7151"/>
                  </a:lnTo>
                  <a:lnTo>
                    <a:pt x="6317" y="7018"/>
                  </a:lnTo>
                  <a:lnTo>
                    <a:pt x="6434" y="6891"/>
                  </a:lnTo>
                  <a:lnTo>
                    <a:pt x="6489" y="6832"/>
                  </a:lnTo>
                  <a:lnTo>
                    <a:pt x="6539" y="6776"/>
                  </a:lnTo>
                  <a:lnTo>
                    <a:pt x="6584" y="6724"/>
                  </a:lnTo>
                  <a:lnTo>
                    <a:pt x="6626" y="6675"/>
                  </a:lnTo>
                  <a:lnTo>
                    <a:pt x="6661" y="6631"/>
                  </a:lnTo>
                  <a:lnTo>
                    <a:pt x="6691" y="6592"/>
                  </a:lnTo>
                  <a:lnTo>
                    <a:pt x="6715" y="6559"/>
                  </a:lnTo>
                  <a:lnTo>
                    <a:pt x="6725" y="6544"/>
                  </a:lnTo>
                  <a:lnTo>
                    <a:pt x="6732" y="6531"/>
                  </a:lnTo>
                  <a:lnTo>
                    <a:pt x="6732" y="6531"/>
                  </a:lnTo>
                  <a:lnTo>
                    <a:pt x="6758" y="6484"/>
                  </a:lnTo>
                  <a:lnTo>
                    <a:pt x="6786" y="6432"/>
                  </a:lnTo>
                  <a:lnTo>
                    <a:pt x="6815" y="6376"/>
                  </a:lnTo>
                  <a:lnTo>
                    <a:pt x="6845" y="6314"/>
                  </a:lnTo>
                  <a:lnTo>
                    <a:pt x="6860" y="6281"/>
                  </a:lnTo>
                  <a:lnTo>
                    <a:pt x="6875" y="6245"/>
                  </a:lnTo>
                  <a:lnTo>
                    <a:pt x="6890" y="6207"/>
                  </a:lnTo>
                  <a:lnTo>
                    <a:pt x="6905" y="6167"/>
                  </a:lnTo>
                  <a:lnTo>
                    <a:pt x="6922" y="6124"/>
                  </a:lnTo>
                  <a:lnTo>
                    <a:pt x="6937" y="6078"/>
                  </a:lnTo>
                  <a:lnTo>
                    <a:pt x="6952" y="6030"/>
                  </a:lnTo>
                  <a:lnTo>
                    <a:pt x="6968" y="5979"/>
                  </a:lnTo>
                  <a:lnTo>
                    <a:pt x="6983" y="5925"/>
                  </a:lnTo>
                  <a:lnTo>
                    <a:pt x="6998" y="5867"/>
                  </a:lnTo>
                  <a:lnTo>
                    <a:pt x="7013" y="5806"/>
                  </a:lnTo>
                  <a:lnTo>
                    <a:pt x="7028" y="5742"/>
                  </a:lnTo>
                  <a:lnTo>
                    <a:pt x="7043" y="5673"/>
                  </a:lnTo>
                  <a:lnTo>
                    <a:pt x="7057" y="5600"/>
                  </a:lnTo>
                  <a:lnTo>
                    <a:pt x="7071" y="5524"/>
                  </a:lnTo>
                  <a:lnTo>
                    <a:pt x="7084" y="5443"/>
                  </a:lnTo>
                  <a:lnTo>
                    <a:pt x="7097" y="5358"/>
                  </a:lnTo>
                  <a:lnTo>
                    <a:pt x="7110" y="5268"/>
                  </a:lnTo>
                  <a:lnTo>
                    <a:pt x="7123" y="5174"/>
                  </a:lnTo>
                  <a:lnTo>
                    <a:pt x="7135" y="5074"/>
                  </a:lnTo>
                  <a:lnTo>
                    <a:pt x="7147" y="4969"/>
                  </a:lnTo>
                  <a:lnTo>
                    <a:pt x="7158" y="4860"/>
                  </a:lnTo>
                  <a:lnTo>
                    <a:pt x="7168" y="4744"/>
                  </a:lnTo>
                  <a:lnTo>
                    <a:pt x="7178" y="4624"/>
                  </a:lnTo>
                  <a:lnTo>
                    <a:pt x="7179" y="4636"/>
                  </a:lnTo>
                  <a:lnTo>
                    <a:pt x="7179" y="4636"/>
                  </a:lnTo>
                  <a:lnTo>
                    <a:pt x="7182" y="4540"/>
                  </a:lnTo>
                  <a:lnTo>
                    <a:pt x="7183" y="4444"/>
                  </a:lnTo>
                  <a:lnTo>
                    <a:pt x="7177" y="4489"/>
                  </a:lnTo>
                  <a:lnTo>
                    <a:pt x="7177" y="4489"/>
                  </a:lnTo>
                  <a:lnTo>
                    <a:pt x="7168" y="4368"/>
                  </a:lnTo>
                  <a:lnTo>
                    <a:pt x="7157" y="4253"/>
                  </a:lnTo>
                  <a:lnTo>
                    <a:pt x="7146" y="4143"/>
                  </a:lnTo>
                  <a:lnTo>
                    <a:pt x="7135" y="4039"/>
                  </a:lnTo>
                  <a:lnTo>
                    <a:pt x="7122" y="3939"/>
                  </a:lnTo>
                  <a:lnTo>
                    <a:pt x="7110" y="3844"/>
                  </a:lnTo>
                  <a:lnTo>
                    <a:pt x="7097" y="3755"/>
                  </a:lnTo>
                  <a:lnTo>
                    <a:pt x="7084" y="3670"/>
                  </a:lnTo>
                  <a:lnTo>
                    <a:pt x="7070" y="3588"/>
                  </a:lnTo>
                  <a:lnTo>
                    <a:pt x="7056" y="3512"/>
                  </a:lnTo>
                  <a:lnTo>
                    <a:pt x="7042" y="3440"/>
                  </a:lnTo>
                  <a:lnTo>
                    <a:pt x="7028" y="3372"/>
                  </a:lnTo>
                  <a:lnTo>
                    <a:pt x="7012" y="3306"/>
                  </a:lnTo>
                  <a:lnTo>
                    <a:pt x="6997" y="3245"/>
                  </a:lnTo>
                  <a:lnTo>
                    <a:pt x="6982" y="3188"/>
                  </a:lnTo>
                  <a:lnTo>
                    <a:pt x="6967" y="3134"/>
                  </a:lnTo>
                  <a:lnTo>
                    <a:pt x="6952" y="3082"/>
                  </a:lnTo>
                  <a:lnTo>
                    <a:pt x="6937" y="3034"/>
                  </a:lnTo>
                  <a:lnTo>
                    <a:pt x="6921" y="2988"/>
                  </a:lnTo>
                  <a:lnTo>
                    <a:pt x="6905" y="2946"/>
                  </a:lnTo>
                  <a:lnTo>
                    <a:pt x="6890" y="2906"/>
                  </a:lnTo>
                  <a:lnTo>
                    <a:pt x="6874" y="2868"/>
                  </a:lnTo>
                  <a:lnTo>
                    <a:pt x="6859" y="2832"/>
                  </a:lnTo>
                  <a:lnTo>
                    <a:pt x="6844" y="2798"/>
                  </a:lnTo>
                  <a:lnTo>
                    <a:pt x="6815" y="2736"/>
                  </a:lnTo>
                  <a:lnTo>
                    <a:pt x="6785" y="2680"/>
                  </a:lnTo>
                  <a:lnTo>
                    <a:pt x="6758" y="2629"/>
                  </a:lnTo>
                  <a:lnTo>
                    <a:pt x="6732" y="2582"/>
                  </a:lnTo>
                  <a:lnTo>
                    <a:pt x="6732" y="2582"/>
                  </a:lnTo>
                  <a:close/>
                </a:path>
              </a:pathLst>
            </a:custGeom>
            <a:solidFill>
              <a:srgbClr val="5FA250"/>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13" name="Freeform 12"/>
            <p:cNvSpPr/>
            <p:nvPr/>
          </p:nvSpPr>
          <p:spPr bwMode="auto">
            <a:xfrm rot="20191043">
              <a:off x="5338294" y="1755717"/>
              <a:ext cx="874322" cy="1915179"/>
            </a:xfrm>
            <a:custGeom>
              <a:avLst/>
              <a:gdLst/>
              <a:ahLst/>
              <a:cxnLst>
                <a:cxn ang="0">
                  <a:pos x="454" y="11093"/>
                </a:cxn>
                <a:cxn ang="0">
                  <a:pos x="584" y="11258"/>
                </a:cxn>
                <a:cxn ang="0">
                  <a:pos x="852" y="11552"/>
                </a:cxn>
                <a:cxn ang="0">
                  <a:pos x="1380" y="12096"/>
                </a:cxn>
                <a:cxn ang="0">
                  <a:pos x="1949" y="12659"/>
                </a:cxn>
                <a:cxn ang="0">
                  <a:pos x="2087" y="12782"/>
                </a:cxn>
                <a:cxn ang="0">
                  <a:pos x="2286" y="12931"/>
                </a:cxn>
                <a:cxn ang="0">
                  <a:pos x="2498" y="13061"/>
                </a:cxn>
                <a:cxn ang="0">
                  <a:pos x="2721" y="13176"/>
                </a:cxn>
                <a:cxn ang="0">
                  <a:pos x="2952" y="13273"/>
                </a:cxn>
                <a:cxn ang="0">
                  <a:pos x="3189" y="13356"/>
                </a:cxn>
                <a:cxn ang="0">
                  <a:pos x="3427" y="13427"/>
                </a:cxn>
                <a:cxn ang="0">
                  <a:pos x="3667" y="13485"/>
                </a:cxn>
                <a:cxn ang="0">
                  <a:pos x="4075" y="13560"/>
                </a:cxn>
                <a:cxn ang="0">
                  <a:pos x="4512" y="13612"/>
                </a:cxn>
                <a:cxn ang="0">
                  <a:pos x="4896" y="13638"/>
                </a:cxn>
                <a:cxn ang="0">
                  <a:pos x="5266" y="13647"/>
                </a:cxn>
                <a:cxn ang="0">
                  <a:pos x="6982" y="4488"/>
                </a:cxn>
                <a:cxn ang="0">
                  <a:pos x="6939" y="4037"/>
                </a:cxn>
                <a:cxn ang="0">
                  <a:pos x="6889" y="3668"/>
                </a:cxn>
                <a:cxn ang="0">
                  <a:pos x="6832" y="3370"/>
                </a:cxn>
                <a:cxn ang="0">
                  <a:pos x="6772" y="3132"/>
                </a:cxn>
                <a:cxn ang="0">
                  <a:pos x="6710" y="2944"/>
                </a:cxn>
                <a:cxn ang="0">
                  <a:pos x="6649" y="2797"/>
                </a:cxn>
                <a:cxn ang="0">
                  <a:pos x="6536" y="2580"/>
                </a:cxn>
                <a:cxn ang="0">
                  <a:pos x="6496" y="2519"/>
                </a:cxn>
                <a:cxn ang="0">
                  <a:pos x="6343" y="2335"/>
                </a:cxn>
                <a:cxn ang="0">
                  <a:pos x="5994" y="1960"/>
                </a:cxn>
                <a:cxn ang="0">
                  <a:pos x="5464" y="1422"/>
                </a:cxn>
                <a:cxn ang="0">
                  <a:pos x="5024" y="987"/>
                </a:cxn>
                <a:cxn ang="0">
                  <a:pos x="4838" y="824"/>
                </a:cxn>
                <a:cxn ang="0">
                  <a:pos x="4636" y="680"/>
                </a:cxn>
                <a:cxn ang="0">
                  <a:pos x="4421" y="554"/>
                </a:cxn>
                <a:cxn ang="0">
                  <a:pos x="4196" y="444"/>
                </a:cxn>
                <a:cxn ang="0">
                  <a:pos x="3962" y="350"/>
                </a:cxn>
                <a:cxn ang="0">
                  <a:pos x="3725" y="270"/>
                </a:cxn>
                <a:cxn ang="0">
                  <a:pos x="3486" y="203"/>
                </a:cxn>
                <a:cxn ang="0">
                  <a:pos x="3247" y="148"/>
                </a:cxn>
                <a:cxn ang="0">
                  <a:pos x="2784" y="69"/>
                </a:cxn>
                <a:cxn ang="0">
                  <a:pos x="2359" y="24"/>
                </a:cxn>
                <a:cxn ang="0">
                  <a:pos x="1992" y="4"/>
                </a:cxn>
                <a:cxn ang="0">
                  <a:pos x="1706" y="0"/>
                </a:cxn>
                <a:cxn ang="0">
                  <a:pos x="10" y="9378"/>
                </a:cxn>
                <a:cxn ang="0">
                  <a:pos x="55" y="9780"/>
                </a:cxn>
                <a:cxn ang="0">
                  <a:pos x="107" y="10108"/>
                </a:cxn>
                <a:cxn ang="0">
                  <a:pos x="163" y="10374"/>
                </a:cxn>
                <a:cxn ang="0">
                  <a:pos x="223" y="10586"/>
                </a:cxn>
                <a:cxn ang="0">
                  <a:pos x="283" y="10753"/>
                </a:cxn>
                <a:cxn ang="0">
                  <a:pos x="356" y="10916"/>
                </a:cxn>
                <a:cxn ang="0">
                  <a:pos x="437" y="11065"/>
                </a:cxn>
              </a:cxnLst>
              <a:rect l="0" t="0" r="r" b="b"/>
              <a:pathLst>
                <a:path w="6982" h="13647">
                  <a:moveTo>
                    <a:pt x="437" y="11065"/>
                  </a:moveTo>
                  <a:lnTo>
                    <a:pt x="437" y="11065"/>
                  </a:lnTo>
                  <a:lnTo>
                    <a:pt x="445" y="11078"/>
                  </a:lnTo>
                  <a:lnTo>
                    <a:pt x="454" y="11093"/>
                  </a:lnTo>
                  <a:lnTo>
                    <a:pt x="477" y="11127"/>
                  </a:lnTo>
                  <a:lnTo>
                    <a:pt x="507" y="11166"/>
                  </a:lnTo>
                  <a:lnTo>
                    <a:pt x="544" y="11210"/>
                  </a:lnTo>
                  <a:lnTo>
                    <a:pt x="584" y="11258"/>
                  </a:lnTo>
                  <a:lnTo>
                    <a:pt x="631" y="11311"/>
                  </a:lnTo>
                  <a:lnTo>
                    <a:pt x="680" y="11366"/>
                  </a:lnTo>
                  <a:lnTo>
                    <a:pt x="734" y="11426"/>
                  </a:lnTo>
                  <a:lnTo>
                    <a:pt x="852" y="11552"/>
                  </a:lnTo>
                  <a:lnTo>
                    <a:pt x="979" y="11686"/>
                  </a:lnTo>
                  <a:lnTo>
                    <a:pt x="1112" y="11823"/>
                  </a:lnTo>
                  <a:lnTo>
                    <a:pt x="1247" y="11961"/>
                  </a:lnTo>
                  <a:lnTo>
                    <a:pt x="1380" y="12096"/>
                  </a:lnTo>
                  <a:lnTo>
                    <a:pt x="1509" y="12224"/>
                  </a:lnTo>
                  <a:lnTo>
                    <a:pt x="1733" y="12447"/>
                  </a:lnTo>
                  <a:lnTo>
                    <a:pt x="1890" y="12602"/>
                  </a:lnTo>
                  <a:lnTo>
                    <a:pt x="1949" y="12659"/>
                  </a:lnTo>
                  <a:lnTo>
                    <a:pt x="1949" y="12659"/>
                  </a:lnTo>
                  <a:lnTo>
                    <a:pt x="1994" y="12701"/>
                  </a:lnTo>
                  <a:lnTo>
                    <a:pt x="2040" y="12742"/>
                  </a:lnTo>
                  <a:lnTo>
                    <a:pt x="2087" y="12782"/>
                  </a:lnTo>
                  <a:lnTo>
                    <a:pt x="2135" y="12822"/>
                  </a:lnTo>
                  <a:lnTo>
                    <a:pt x="2185" y="12860"/>
                  </a:lnTo>
                  <a:lnTo>
                    <a:pt x="2234" y="12896"/>
                  </a:lnTo>
                  <a:lnTo>
                    <a:pt x="2286" y="12931"/>
                  </a:lnTo>
                  <a:lnTo>
                    <a:pt x="2337" y="12965"/>
                  </a:lnTo>
                  <a:lnTo>
                    <a:pt x="2390" y="12998"/>
                  </a:lnTo>
                  <a:lnTo>
                    <a:pt x="2443" y="13030"/>
                  </a:lnTo>
                  <a:lnTo>
                    <a:pt x="2498" y="13061"/>
                  </a:lnTo>
                  <a:lnTo>
                    <a:pt x="2552" y="13092"/>
                  </a:lnTo>
                  <a:lnTo>
                    <a:pt x="2608" y="13121"/>
                  </a:lnTo>
                  <a:lnTo>
                    <a:pt x="2664" y="13149"/>
                  </a:lnTo>
                  <a:lnTo>
                    <a:pt x="2721" y="13176"/>
                  </a:lnTo>
                  <a:lnTo>
                    <a:pt x="2778" y="13201"/>
                  </a:lnTo>
                  <a:lnTo>
                    <a:pt x="2836" y="13226"/>
                  </a:lnTo>
                  <a:lnTo>
                    <a:pt x="2893" y="13250"/>
                  </a:lnTo>
                  <a:lnTo>
                    <a:pt x="2952" y="13273"/>
                  </a:lnTo>
                  <a:lnTo>
                    <a:pt x="3011" y="13295"/>
                  </a:lnTo>
                  <a:lnTo>
                    <a:pt x="3070" y="13317"/>
                  </a:lnTo>
                  <a:lnTo>
                    <a:pt x="3130" y="13337"/>
                  </a:lnTo>
                  <a:lnTo>
                    <a:pt x="3189" y="13356"/>
                  </a:lnTo>
                  <a:lnTo>
                    <a:pt x="3249" y="13376"/>
                  </a:lnTo>
                  <a:lnTo>
                    <a:pt x="3308" y="13394"/>
                  </a:lnTo>
                  <a:lnTo>
                    <a:pt x="3368" y="13411"/>
                  </a:lnTo>
                  <a:lnTo>
                    <a:pt x="3427" y="13427"/>
                  </a:lnTo>
                  <a:lnTo>
                    <a:pt x="3488" y="13443"/>
                  </a:lnTo>
                  <a:lnTo>
                    <a:pt x="3548" y="13458"/>
                  </a:lnTo>
                  <a:lnTo>
                    <a:pt x="3607" y="13472"/>
                  </a:lnTo>
                  <a:lnTo>
                    <a:pt x="3667" y="13485"/>
                  </a:lnTo>
                  <a:lnTo>
                    <a:pt x="3726" y="13498"/>
                  </a:lnTo>
                  <a:lnTo>
                    <a:pt x="3844" y="13521"/>
                  </a:lnTo>
                  <a:lnTo>
                    <a:pt x="3960" y="13542"/>
                  </a:lnTo>
                  <a:lnTo>
                    <a:pt x="4075" y="13560"/>
                  </a:lnTo>
                  <a:lnTo>
                    <a:pt x="4188" y="13576"/>
                  </a:lnTo>
                  <a:lnTo>
                    <a:pt x="4300" y="13590"/>
                  </a:lnTo>
                  <a:lnTo>
                    <a:pt x="4408" y="13602"/>
                  </a:lnTo>
                  <a:lnTo>
                    <a:pt x="4512" y="13612"/>
                  </a:lnTo>
                  <a:lnTo>
                    <a:pt x="4614" y="13621"/>
                  </a:lnTo>
                  <a:lnTo>
                    <a:pt x="4712" y="13628"/>
                  </a:lnTo>
                  <a:lnTo>
                    <a:pt x="4806" y="13633"/>
                  </a:lnTo>
                  <a:lnTo>
                    <a:pt x="4896" y="13638"/>
                  </a:lnTo>
                  <a:lnTo>
                    <a:pt x="4981" y="13642"/>
                  </a:lnTo>
                  <a:lnTo>
                    <a:pt x="5061" y="13644"/>
                  </a:lnTo>
                  <a:lnTo>
                    <a:pt x="5135" y="13646"/>
                  </a:lnTo>
                  <a:lnTo>
                    <a:pt x="5266" y="13647"/>
                  </a:lnTo>
                  <a:lnTo>
                    <a:pt x="5266" y="13647"/>
                  </a:lnTo>
                  <a:lnTo>
                    <a:pt x="6982" y="13647"/>
                  </a:lnTo>
                  <a:lnTo>
                    <a:pt x="6982" y="4488"/>
                  </a:lnTo>
                  <a:lnTo>
                    <a:pt x="6982" y="4488"/>
                  </a:lnTo>
                  <a:lnTo>
                    <a:pt x="6972" y="4366"/>
                  </a:lnTo>
                  <a:lnTo>
                    <a:pt x="6962" y="4252"/>
                  </a:lnTo>
                  <a:lnTo>
                    <a:pt x="6951" y="4142"/>
                  </a:lnTo>
                  <a:lnTo>
                    <a:pt x="6939" y="4037"/>
                  </a:lnTo>
                  <a:lnTo>
                    <a:pt x="6927" y="3938"/>
                  </a:lnTo>
                  <a:lnTo>
                    <a:pt x="6915" y="3843"/>
                  </a:lnTo>
                  <a:lnTo>
                    <a:pt x="6902" y="3753"/>
                  </a:lnTo>
                  <a:lnTo>
                    <a:pt x="6889" y="3668"/>
                  </a:lnTo>
                  <a:lnTo>
                    <a:pt x="6875" y="3588"/>
                  </a:lnTo>
                  <a:lnTo>
                    <a:pt x="6861" y="3510"/>
                  </a:lnTo>
                  <a:lnTo>
                    <a:pt x="6847" y="3438"/>
                  </a:lnTo>
                  <a:lnTo>
                    <a:pt x="6832" y="3370"/>
                  </a:lnTo>
                  <a:lnTo>
                    <a:pt x="6817" y="3305"/>
                  </a:lnTo>
                  <a:lnTo>
                    <a:pt x="6803" y="3244"/>
                  </a:lnTo>
                  <a:lnTo>
                    <a:pt x="6788" y="3186"/>
                  </a:lnTo>
                  <a:lnTo>
                    <a:pt x="6772" y="3132"/>
                  </a:lnTo>
                  <a:lnTo>
                    <a:pt x="6756" y="3081"/>
                  </a:lnTo>
                  <a:lnTo>
                    <a:pt x="6741" y="3033"/>
                  </a:lnTo>
                  <a:lnTo>
                    <a:pt x="6726" y="2987"/>
                  </a:lnTo>
                  <a:lnTo>
                    <a:pt x="6710" y="2944"/>
                  </a:lnTo>
                  <a:lnTo>
                    <a:pt x="6695" y="2904"/>
                  </a:lnTo>
                  <a:lnTo>
                    <a:pt x="6680" y="2866"/>
                  </a:lnTo>
                  <a:lnTo>
                    <a:pt x="6664" y="2831"/>
                  </a:lnTo>
                  <a:lnTo>
                    <a:pt x="6649" y="2797"/>
                  </a:lnTo>
                  <a:lnTo>
                    <a:pt x="6619" y="2734"/>
                  </a:lnTo>
                  <a:lnTo>
                    <a:pt x="6591" y="2679"/>
                  </a:lnTo>
                  <a:lnTo>
                    <a:pt x="6562" y="2628"/>
                  </a:lnTo>
                  <a:lnTo>
                    <a:pt x="6536" y="2580"/>
                  </a:lnTo>
                  <a:lnTo>
                    <a:pt x="6536" y="2580"/>
                  </a:lnTo>
                  <a:lnTo>
                    <a:pt x="6529" y="2567"/>
                  </a:lnTo>
                  <a:lnTo>
                    <a:pt x="6519" y="2552"/>
                  </a:lnTo>
                  <a:lnTo>
                    <a:pt x="6496" y="2519"/>
                  </a:lnTo>
                  <a:lnTo>
                    <a:pt x="6466" y="2480"/>
                  </a:lnTo>
                  <a:lnTo>
                    <a:pt x="6430" y="2435"/>
                  </a:lnTo>
                  <a:lnTo>
                    <a:pt x="6389" y="2387"/>
                  </a:lnTo>
                  <a:lnTo>
                    <a:pt x="6343" y="2335"/>
                  </a:lnTo>
                  <a:lnTo>
                    <a:pt x="6293" y="2279"/>
                  </a:lnTo>
                  <a:lnTo>
                    <a:pt x="6239" y="2220"/>
                  </a:lnTo>
                  <a:lnTo>
                    <a:pt x="6121" y="2093"/>
                  </a:lnTo>
                  <a:lnTo>
                    <a:pt x="5994" y="1960"/>
                  </a:lnTo>
                  <a:lnTo>
                    <a:pt x="5861" y="1822"/>
                  </a:lnTo>
                  <a:lnTo>
                    <a:pt x="5726" y="1685"/>
                  </a:lnTo>
                  <a:lnTo>
                    <a:pt x="5592" y="1549"/>
                  </a:lnTo>
                  <a:lnTo>
                    <a:pt x="5464" y="1422"/>
                  </a:lnTo>
                  <a:lnTo>
                    <a:pt x="5240" y="1199"/>
                  </a:lnTo>
                  <a:lnTo>
                    <a:pt x="5084" y="1044"/>
                  </a:lnTo>
                  <a:lnTo>
                    <a:pt x="5024" y="987"/>
                  </a:lnTo>
                  <a:lnTo>
                    <a:pt x="5024" y="987"/>
                  </a:lnTo>
                  <a:lnTo>
                    <a:pt x="4980" y="944"/>
                  </a:lnTo>
                  <a:lnTo>
                    <a:pt x="4933" y="903"/>
                  </a:lnTo>
                  <a:lnTo>
                    <a:pt x="4886" y="863"/>
                  </a:lnTo>
                  <a:lnTo>
                    <a:pt x="4838" y="824"/>
                  </a:lnTo>
                  <a:lnTo>
                    <a:pt x="4789" y="787"/>
                  </a:lnTo>
                  <a:lnTo>
                    <a:pt x="4739" y="750"/>
                  </a:lnTo>
                  <a:lnTo>
                    <a:pt x="4687" y="714"/>
                  </a:lnTo>
                  <a:lnTo>
                    <a:pt x="4636" y="680"/>
                  </a:lnTo>
                  <a:lnTo>
                    <a:pt x="4583" y="647"/>
                  </a:lnTo>
                  <a:lnTo>
                    <a:pt x="4530" y="615"/>
                  </a:lnTo>
                  <a:lnTo>
                    <a:pt x="4475" y="584"/>
                  </a:lnTo>
                  <a:lnTo>
                    <a:pt x="4421" y="554"/>
                  </a:lnTo>
                  <a:lnTo>
                    <a:pt x="4365" y="525"/>
                  </a:lnTo>
                  <a:lnTo>
                    <a:pt x="4309" y="497"/>
                  </a:lnTo>
                  <a:lnTo>
                    <a:pt x="4252" y="470"/>
                  </a:lnTo>
                  <a:lnTo>
                    <a:pt x="4196" y="444"/>
                  </a:lnTo>
                  <a:lnTo>
                    <a:pt x="4137" y="419"/>
                  </a:lnTo>
                  <a:lnTo>
                    <a:pt x="4079" y="395"/>
                  </a:lnTo>
                  <a:lnTo>
                    <a:pt x="4021" y="372"/>
                  </a:lnTo>
                  <a:lnTo>
                    <a:pt x="3962" y="350"/>
                  </a:lnTo>
                  <a:lnTo>
                    <a:pt x="3903" y="329"/>
                  </a:lnTo>
                  <a:lnTo>
                    <a:pt x="3844" y="308"/>
                  </a:lnTo>
                  <a:lnTo>
                    <a:pt x="3785" y="289"/>
                  </a:lnTo>
                  <a:lnTo>
                    <a:pt x="3725" y="270"/>
                  </a:lnTo>
                  <a:lnTo>
                    <a:pt x="3665" y="252"/>
                  </a:lnTo>
                  <a:lnTo>
                    <a:pt x="3605" y="235"/>
                  </a:lnTo>
                  <a:lnTo>
                    <a:pt x="3546" y="218"/>
                  </a:lnTo>
                  <a:lnTo>
                    <a:pt x="3486" y="203"/>
                  </a:lnTo>
                  <a:lnTo>
                    <a:pt x="3425" y="188"/>
                  </a:lnTo>
                  <a:lnTo>
                    <a:pt x="3366" y="174"/>
                  </a:lnTo>
                  <a:lnTo>
                    <a:pt x="3306" y="160"/>
                  </a:lnTo>
                  <a:lnTo>
                    <a:pt x="3247" y="148"/>
                  </a:lnTo>
                  <a:lnTo>
                    <a:pt x="3130" y="124"/>
                  </a:lnTo>
                  <a:lnTo>
                    <a:pt x="3013" y="104"/>
                  </a:lnTo>
                  <a:lnTo>
                    <a:pt x="2898" y="85"/>
                  </a:lnTo>
                  <a:lnTo>
                    <a:pt x="2784" y="69"/>
                  </a:lnTo>
                  <a:lnTo>
                    <a:pt x="2673" y="55"/>
                  </a:lnTo>
                  <a:lnTo>
                    <a:pt x="2565" y="43"/>
                  </a:lnTo>
                  <a:lnTo>
                    <a:pt x="2460" y="33"/>
                  </a:lnTo>
                  <a:lnTo>
                    <a:pt x="2359" y="24"/>
                  </a:lnTo>
                  <a:lnTo>
                    <a:pt x="2261" y="17"/>
                  </a:lnTo>
                  <a:lnTo>
                    <a:pt x="2167" y="12"/>
                  </a:lnTo>
                  <a:lnTo>
                    <a:pt x="2077" y="8"/>
                  </a:lnTo>
                  <a:lnTo>
                    <a:pt x="1992" y="4"/>
                  </a:lnTo>
                  <a:lnTo>
                    <a:pt x="1912" y="2"/>
                  </a:lnTo>
                  <a:lnTo>
                    <a:pt x="1838" y="1"/>
                  </a:lnTo>
                  <a:lnTo>
                    <a:pt x="1706" y="0"/>
                  </a:lnTo>
                  <a:lnTo>
                    <a:pt x="1706" y="0"/>
                  </a:lnTo>
                  <a:lnTo>
                    <a:pt x="0" y="0"/>
                  </a:lnTo>
                  <a:lnTo>
                    <a:pt x="0" y="9266"/>
                  </a:lnTo>
                  <a:lnTo>
                    <a:pt x="0" y="9266"/>
                  </a:lnTo>
                  <a:lnTo>
                    <a:pt x="10" y="9378"/>
                  </a:lnTo>
                  <a:lnTo>
                    <a:pt x="21" y="9486"/>
                  </a:lnTo>
                  <a:lnTo>
                    <a:pt x="32" y="9589"/>
                  </a:lnTo>
                  <a:lnTo>
                    <a:pt x="43" y="9686"/>
                  </a:lnTo>
                  <a:lnTo>
                    <a:pt x="55" y="9780"/>
                  </a:lnTo>
                  <a:lnTo>
                    <a:pt x="67" y="9868"/>
                  </a:lnTo>
                  <a:lnTo>
                    <a:pt x="80" y="9952"/>
                  </a:lnTo>
                  <a:lnTo>
                    <a:pt x="94" y="10032"/>
                  </a:lnTo>
                  <a:lnTo>
                    <a:pt x="107" y="10108"/>
                  </a:lnTo>
                  <a:lnTo>
                    <a:pt x="121" y="10180"/>
                  </a:lnTo>
                  <a:lnTo>
                    <a:pt x="135" y="10248"/>
                  </a:lnTo>
                  <a:lnTo>
                    <a:pt x="149" y="10313"/>
                  </a:lnTo>
                  <a:lnTo>
                    <a:pt x="163" y="10374"/>
                  </a:lnTo>
                  <a:lnTo>
                    <a:pt x="178" y="10431"/>
                  </a:lnTo>
                  <a:lnTo>
                    <a:pt x="193" y="10485"/>
                  </a:lnTo>
                  <a:lnTo>
                    <a:pt x="208" y="10536"/>
                  </a:lnTo>
                  <a:lnTo>
                    <a:pt x="223" y="10586"/>
                  </a:lnTo>
                  <a:lnTo>
                    <a:pt x="238" y="10631"/>
                  </a:lnTo>
                  <a:lnTo>
                    <a:pt x="253" y="10674"/>
                  </a:lnTo>
                  <a:lnTo>
                    <a:pt x="268" y="10715"/>
                  </a:lnTo>
                  <a:lnTo>
                    <a:pt x="283" y="10753"/>
                  </a:lnTo>
                  <a:lnTo>
                    <a:pt x="298" y="10789"/>
                  </a:lnTo>
                  <a:lnTo>
                    <a:pt x="313" y="10823"/>
                  </a:lnTo>
                  <a:lnTo>
                    <a:pt x="328" y="10856"/>
                  </a:lnTo>
                  <a:lnTo>
                    <a:pt x="356" y="10916"/>
                  </a:lnTo>
                  <a:lnTo>
                    <a:pt x="384" y="10970"/>
                  </a:lnTo>
                  <a:lnTo>
                    <a:pt x="411" y="11019"/>
                  </a:lnTo>
                  <a:lnTo>
                    <a:pt x="437" y="11065"/>
                  </a:lnTo>
                  <a:lnTo>
                    <a:pt x="437" y="11065"/>
                  </a:lnTo>
                  <a:close/>
                </a:path>
              </a:pathLst>
            </a:custGeom>
            <a:solidFill>
              <a:srgbClr val="A6A6A6"/>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14" name="Freeform 13"/>
            <p:cNvSpPr/>
            <p:nvPr/>
          </p:nvSpPr>
          <p:spPr bwMode="auto">
            <a:xfrm rot="20191043">
              <a:off x="3857512" y="2792673"/>
              <a:ext cx="2239001" cy="1447951"/>
            </a:xfrm>
            <a:custGeom>
              <a:avLst/>
              <a:gdLst/>
              <a:ahLst/>
              <a:cxnLst>
                <a:cxn ang="0">
                  <a:pos x="707" y="2461"/>
                </a:cxn>
                <a:cxn ang="0">
                  <a:pos x="1678" y="3448"/>
                </a:cxn>
                <a:cxn ang="0">
                  <a:pos x="3857" y="5627"/>
                </a:cxn>
                <a:cxn ang="0">
                  <a:pos x="6196" y="7939"/>
                </a:cxn>
                <a:cxn ang="0">
                  <a:pos x="7134" y="8852"/>
                </a:cxn>
                <a:cxn ang="0">
                  <a:pos x="7764" y="9447"/>
                </a:cxn>
                <a:cxn ang="0">
                  <a:pos x="7919" y="9580"/>
                </a:cxn>
                <a:cxn ang="0">
                  <a:pos x="8135" y="9734"/>
                </a:cxn>
                <a:cxn ang="0">
                  <a:pos x="8358" y="9868"/>
                </a:cxn>
                <a:cxn ang="0">
                  <a:pos x="8584" y="9979"/>
                </a:cxn>
                <a:cxn ang="0">
                  <a:pos x="8811" y="10072"/>
                </a:cxn>
                <a:cxn ang="0">
                  <a:pos x="9035" y="10149"/>
                </a:cxn>
                <a:cxn ang="0">
                  <a:pos x="9253" y="10210"/>
                </a:cxn>
                <a:cxn ang="0">
                  <a:pos x="9513" y="10267"/>
                </a:cxn>
                <a:cxn ang="0">
                  <a:pos x="9886" y="10321"/>
                </a:cxn>
                <a:cxn ang="0">
                  <a:pos x="10182" y="10343"/>
                </a:cxn>
                <a:cxn ang="0">
                  <a:pos x="10431" y="10346"/>
                </a:cxn>
                <a:cxn ang="0">
                  <a:pos x="17898" y="10341"/>
                </a:cxn>
                <a:cxn ang="0">
                  <a:pos x="16113" y="8560"/>
                </a:cxn>
                <a:cxn ang="0">
                  <a:pos x="14684" y="7117"/>
                </a:cxn>
                <a:cxn ang="0">
                  <a:pos x="14449" y="6870"/>
                </a:cxn>
                <a:cxn ang="0">
                  <a:pos x="14333" y="6720"/>
                </a:cxn>
                <a:cxn ang="0">
                  <a:pos x="14224" y="6538"/>
                </a:cxn>
                <a:cxn ang="0">
                  <a:pos x="14124" y="6319"/>
                </a:cxn>
                <a:cxn ang="0">
                  <a:pos x="14037" y="6062"/>
                </a:cxn>
                <a:cxn ang="0">
                  <a:pos x="13964" y="5763"/>
                </a:cxn>
                <a:cxn ang="0">
                  <a:pos x="13909" y="5419"/>
                </a:cxn>
                <a:cxn ang="0">
                  <a:pos x="13875" y="5025"/>
                </a:cxn>
                <a:cxn ang="0">
                  <a:pos x="13862" y="4582"/>
                </a:cxn>
                <a:cxn ang="0">
                  <a:pos x="13877" y="4484"/>
                </a:cxn>
                <a:cxn ang="0">
                  <a:pos x="5281" y="4488"/>
                </a:cxn>
                <a:cxn ang="0">
                  <a:pos x="4912" y="4480"/>
                </a:cxn>
                <a:cxn ang="0">
                  <a:pos x="4528" y="4455"/>
                </a:cxn>
                <a:cxn ang="0">
                  <a:pos x="4091" y="4402"/>
                </a:cxn>
                <a:cxn ang="0">
                  <a:pos x="3681" y="4327"/>
                </a:cxn>
                <a:cxn ang="0">
                  <a:pos x="3443" y="4270"/>
                </a:cxn>
                <a:cxn ang="0">
                  <a:pos x="3204" y="4199"/>
                </a:cxn>
                <a:cxn ang="0">
                  <a:pos x="2968" y="4116"/>
                </a:cxn>
                <a:cxn ang="0">
                  <a:pos x="2736" y="4018"/>
                </a:cxn>
                <a:cxn ang="0">
                  <a:pos x="2512" y="3904"/>
                </a:cxn>
                <a:cxn ang="0">
                  <a:pos x="2300" y="3774"/>
                </a:cxn>
                <a:cxn ang="0">
                  <a:pos x="2102" y="3625"/>
                </a:cxn>
                <a:cxn ang="0">
                  <a:pos x="1963" y="3501"/>
                </a:cxn>
                <a:cxn ang="0">
                  <a:pos x="1395" y="2939"/>
                </a:cxn>
                <a:cxn ang="0">
                  <a:pos x="866" y="2394"/>
                </a:cxn>
                <a:cxn ang="0">
                  <a:pos x="600" y="2101"/>
                </a:cxn>
                <a:cxn ang="0">
                  <a:pos x="468" y="1935"/>
                </a:cxn>
                <a:cxn ang="0">
                  <a:pos x="425" y="1860"/>
                </a:cxn>
                <a:cxn ang="0">
                  <a:pos x="324" y="1657"/>
                </a:cxn>
                <a:cxn ang="0">
                  <a:pos x="263" y="1501"/>
                </a:cxn>
                <a:cxn ang="0">
                  <a:pos x="201" y="1302"/>
                </a:cxn>
                <a:cxn ang="0">
                  <a:pos x="141" y="1050"/>
                </a:cxn>
                <a:cxn ang="0">
                  <a:pos x="86" y="735"/>
                </a:cxn>
                <a:cxn ang="0">
                  <a:pos x="37" y="346"/>
                </a:cxn>
                <a:cxn ang="0">
                  <a:pos x="0" y="45"/>
                </a:cxn>
                <a:cxn ang="0">
                  <a:pos x="7" y="384"/>
                </a:cxn>
                <a:cxn ang="0">
                  <a:pos x="36" y="789"/>
                </a:cxn>
                <a:cxn ang="0">
                  <a:pos x="87" y="1145"/>
                </a:cxn>
                <a:cxn ang="0">
                  <a:pos x="156" y="1455"/>
                </a:cxn>
                <a:cxn ang="0">
                  <a:pos x="239" y="1722"/>
                </a:cxn>
                <a:cxn ang="0">
                  <a:pos x="336" y="1950"/>
                </a:cxn>
                <a:cxn ang="0">
                  <a:pos x="443" y="2142"/>
                </a:cxn>
                <a:cxn ang="0">
                  <a:pos x="557" y="2299"/>
                </a:cxn>
              </a:cxnLst>
              <a:rect l="0" t="0" r="r" b="b"/>
              <a:pathLst>
                <a:path w="17898" h="10347">
                  <a:moveTo>
                    <a:pt x="587" y="2334"/>
                  </a:moveTo>
                  <a:lnTo>
                    <a:pt x="587" y="2334"/>
                  </a:lnTo>
                  <a:lnTo>
                    <a:pt x="632" y="2383"/>
                  </a:lnTo>
                  <a:lnTo>
                    <a:pt x="707" y="2461"/>
                  </a:lnTo>
                  <a:lnTo>
                    <a:pt x="810" y="2567"/>
                  </a:lnTo>
                  <a:lnTo>
                    <a:pt x="938" y="2699"/>
                  </a:lnTo>
                  <a:lnTo>
                    <a:pt x="1267" y="3033"/>
                  </a:lnTo>
                  <a:lnTo>
                    <a:pt x="1678" y="3448"/>
                  </a:lnTo>
                  <a:lnTo>
                    <a:pt x="2157" y="3929"/>
                  </a:lnTo>
                  <a:lnTo>
                    <a:pt x="2690" y="4462"/>
                  </a:lnTo>
                  <a:lnTo>
                    <a:pt x="3261" y="5033"/>
                  </a:lnTo>
                  <a:lnTo>
                    <a:pt x="3857" y="5627"/>
                  </a:lnTo>
                  <a:lnTo>
                    <a:pt x="4463" y="6230"/>
                  </a:lnTo>
                  <a:lnTo>
                    <a:pt x="5064" y="6825"/>
                  </a:lnTo>
                  <a:lnTo>
                    <a:pt x="5646" y="7400"/>
                  </a:lnTo>
                  <a:lnTo>
                    <a:pt x="6196" y="7939"/>
                  </a:lnTo>
                  <a:lnTo>
                    <a:pt x="6453" y="8191"/>
                  </a:lnTo>
                  <a:lnTo>
                    <a:pt x="6696" y="8427"/>
                  </a:lnTo>
                  <a:lnTo>
                    <a:pt x="6923" y="8648"/>
                  </a:lnTo>
                  <a:lnTo>
                    <a:pt x="7134" y="8852"/>
                  </a:lnTo>
                  <a:lnTo>
                    <a:pt x="7325" y="9035"/>
                  </a:lnTo>
                  <a:lnTo>
                    <a:pt x="7495" y="9196"/>
                  </a:lnTo>
                  <a:lnTo>
                    <a:pt x="7642" y="9335"/>
                  </a:lnTo>
                  <a:lnTo>
                    <a:pt x="7764" y="9447"/>
                  </a:lnTo>
                  <a:lnTo>
                    <a:pt x="7764" y="9447"/>
                  </a:lnTo>
                  <a:lnTo>
                    <a:pt x="7815" y="9493"/>
                  </a:lnTo>
                  <a:lnTo>
                    <a:pt x="7867" y="9537"/>
                  </a:lnTo>
                  <a:lnTo>
                    <a:pt x="7919" y="9580"/>
                  </a:lnTo>
                  <a:lnTo>
                    <a:pt x="7973" y="9621"/>
                  </a:lnTo>
                  <a:lnTo>
                    <a:pt x="8026" y="9660"/>
                  </a:lnTo>
                  <a:lnTo>
                    <a:pt x="8081" y="9698"/>
                  </a:lnTo>
                  <a:lnTo>
                    <a:pt x="8135" y="9734"/>
                  </a:lnTo>
                  <a:lnTo>
                    <a:pt x="8190" y="9769"/>
                  </a:lnTo>
                  <a:lnTo>
                    <a:pt x="8246" y="9803"/>
                  </a:lnTo>
                  <a:lnTo>
                    <a:pt x="8302" y="9835"/>
                  </a:lnTo>
                  <a:lnTo>
                    <a:pt x="8358" y="9868"/>
                  </a:lnTo>
                  <a:lnTo>
                    <a:pt x="8414" y="9897"/>
                  </a:lnTo>
                  <a:lnTo>
                    <a:pt x="8471" y="9926"/>
                  </a:lnTo>
                  <a:lnTo>
                    <a:pt x="8527" y="9953"/>
                  </a:lnTo>
                  <a:lnTo>
                    <a:pt x="8584" y="9979"/>
                  </a:lnTo>
                  <a:lnTo>
                    <a:pt x="8640" y="10004"/>
                  </a:lnTo>
                  <a:lnTo>
                    <a:pt x="8698" y="10028"/>
                  </a:lnTo>
                  <a:lnTo>
                    <a:pt x="8754" y="10051"/>
                  </a:lnTo>
                  <a:lnTo>
                    <a:pt x="8811" y="10072"/>
                  </a:lnTo>
                  <a:lnTo>
                    <a:pt x="8867" y="10093"/>
                  </a:lnTo>
                  <a:lnTo>
                    <a:pt x="8923" y="10112"/>
                  </a:lnTo>
                  <a:lnTo>
                    <a:pt x="8979" y="10131"/>
                  </a:lnTo>
                  <a:lnTo>
                    <a:pt x="9035" y="10149"/>
                  </a:lnTo>
                  <a:lnTo>
                    <a:pt x="9089" y="10166"/>
                  </a:lnTo>
                  <a:lnTo>
                    <a:pt x="9145" y="10181"/>
                  </a:lnTo>
                  <a:lnTo>
                    <a:pt x="9199" y="10196"/>
                  </a:lnTo>
                  <a:lnTo>
                    <a:pt x="9253" y="10210"/>
                  </a:lnTo>
                  <a:lnTo>
                    <a:pt x="9306" y="10223"/>
                  </a:lnTo>
                  <a:lnTo>
                    <a:pt x="9359" y="10235"/>
                  </a:lnTo>
                  <a:lnTo>
                    <a:pt x="9411" y="10246"/>
                  </a:lnTo>
                  <a:lnTo>
                    <a:pt x="9513" y="10267"/>
                  </a:lnTo>
                  <a:lnTo>
                    <a:pt x="9612" y="10284"/>
                  </a:lnTo>
                  <a:lnTo>
                    <a:pt x="9707" y="10299"/>
                  </a:lnTo>
                  <a:lnTo>
                    <a:pt x="9798" y="10311"/>
                  </a:lnTo>
                  <a:lnTo>
                    <a:pt x="9886" y="10321"/>
                  </a:lnTo>
                  <a:lnTo>
                    <a:pt x="9967" y="10329"/>
                  </a:lnTo>
                  <a:lnTo>
                    <a:pt x="10044" y="10336"/>
                  </a:lnTo>
                  <a:lnTo>
                    <a:pt x="10116" y="10340"/>
                  </a:lnTo>
                  <a:lnTo>
                    <a:pt x="10182" y="10343"/>
                  </a:lnTo>
                  <a:lnTo>
                    <a:pt x="10242" y="10346"/>
                  </a:lnTo>
                  <a:lnTo>
                    <a:pt x="10294" y="10347"/>
                  </a:lnTo>
                  <a:lnTo>
                    <a:pt x="10378" y="10347"/>
                  </a:lnTo>
                  <a:lnTo>
                    <a:pt x="10431" y="10346"/>
                  </a:lnTo>
                  <a:lnTo>
                    <a:pt x="10449" y="10345"/>
                  </a:lnTo>
                  <a:lnTo>
                    <a:pt x="14532" y="10341"/>
                  </a:lnTo>
                  <a:lnTo>
                    <a:pt x="14532" y="10341"/>
                  </a:lnTo>
                  <a:lnTo>
                    <a:pt x="17898" y="10341"/>
                  </a:lnTo>
                  <a:lnTo>
                    <a:pt x="17898" y="10341"/>
                  </a:lnTo>
                  <a:lnTo>
                    <a:pt x="17275" y="9721"/>
                  </a:lnTo>
                  <a:lnTo>
                    <a:pt x="16676" y="9122"/>
                  </a:lnTo>
                  <a:lnTo>
                    <a:pt x="16113" y="8560"/>
                  </a:lnTo>
                  <a:lnTo>
                    <a:pt x="15607" y="8051"/>
                  </a:lnTo>
                  <a:lnTo>
                    <a:pt x="15171" y="7611"/>
                  </a:lnTo>
                  <a:lnTo>
                    <a:pt x="14821" y="7257"/>
                  </a:lnTo>
                  <a:lnTo>
                    <a:pt x="14684" y="7117"/>
                  </a:lnTo>
                  <a:lnTo>
                    <a:pt x="14575" y="7004"/>
                  </a:lnTo>
                  <a:lnTo>
                    <a:pt x="14496" y="6921"/>
                  </a:lnTo>
                  <a:lnTo>
                    <a:pt x="14449" y="6870"/>
                  </a:lnTo>
                  <a:lnTo>
                    <a:pt x="14449" y="6870"/>
                  </a:lnTo>
                  <a:lnTo>
                    <a:pt x="14420" y="6836"/>
                  </a:lnTo>
                  <a:lnTo>
                    <a:pt x="14390" y="6799"/>
                  </a:lnTo>
                  <a:lnTo>
                    <a:pt x="14361" y="6760"/>
                  </a:lnTo>
                  <a:lnTo>
                    <a:pt x="14333" y="6720"/>
                  </a:lnTo>
                  <a:lnTo>
                    <a:pt x="14305" y="6677"/>
                  </a:lnTo>
                  <a:lnTo>
                    <a:pt x="14277" y="6633"/>
                  </a:lnTo>
                  <a:lnTo>
                    <a:pt x="14250" y="6587"/>
                  </a:lnTo>
                  <a:lnTo>
                    <a:pt x="14224" y="6538"/>
                  </a:lnTo>
                  <a:lnTo>
                    <a:pt x="14198" y="6486"/>
                  </a:lnTo>
                  <a:lnTo>
                    <a:pt x="14172" y="6433"/>
                  </a:lnTo>
                  <a:lnTo>
                    <a:pt x="14148" y="6377"/>
                  </a:lnTo>
                  <a:lnTo>
                    <a:pt x="14124" y="6319"/>
                  </a:lnTo>
                  <a:lnTo>
                    <a:pt x="14101" y="6259"/>
                  </a:lnTo>
                  <a:lnTo>
                    <a:pt x="14079" y="6195"/>
                  </a:lnTo>
                  <a:lnTo>
                    <a:pt x="14057" y="6130"/>
                  </a:lnTo>
                  <a:lnTo>
                    <a:pt x="14037" y="6062"/>
                  </a:lnTo>
                  <a:lnTo>
                    <a:pt x="14017" y="5992"/>
                  </a:lnTo>
                  <a:lnTo>
                    <a:pt x="13999" y="5918"/>
                  </a:lnTo>
                  <a:lnTo>
                    <a:pt x="13981" y="5842"/>
                  </a:lnTo>
                  <a:lnTo>
                    <a:pt x="13964" y="5763"/>
                  </a:lnTo>
                  <a:lnTo>
                    <a:pt x="13948" y="5682"/>
                  </a:lnTo>
                  <a:lnTo>
                    <a:pt x="13934" y="5596"/>
                  </a:lnTo>
                  <a:lnTo>
                    <a:pt x="13921" y="5509"/>
                  </a:lnTo>
                  <a:lnTo>
                    <a:pt x="13909" y="5419"/>
                  </a:lnTo>
                  <a:lnTo>
                    <a:pt x="13899" y="5325"/>
                  </a:lnTo>
                  <a:lnTo>
                    <a:pt x="13889" y="5228"/>
                  </a:lnTo>
                  <a:lnTo>
                    <a:pt x="13881" y="5129"/>
                  </a:lnTo>
                  <a:lnTo>
                    <a:pt x="13875" y="5025"/>
                  </a:lnTo>
                  <a:lnTo>
                    <a:pt x="13869" y="4920"/>
                  </a:lnTo>
                  <a:lnTo>
                    <a:pt x="13866" y="4810"/>
                  </a:lnTo>
                  <a:lnTo>
                    <a:pt x="13863" y="4697"/>
                  </a:lnTo>
                  <a:lnTo>
                    <a:pt x="13862" y="4582"/>
                  </a:lnTo>
                  <a:lnTo>
                    <a:pt x="13868" y="4536"/>
                  </a:lnTo>
                  <a:lnTo>
                    <a:pt x="13868" y="4536"/>
                  </a:lnTo>
                  <a:lnTo>
                    <a:pt x="13877" y="4644"/>
                  </a:lnTo>
                  <a:lnTo>
                    <a:pt x="13877" y="4484"/>
                  </a:lnTo>
                  <a:lnTo>
                    <a:pt x="10449" y="4488"/>
                  </a:lnTo>
                  <a:lnTo>
                    <a:pt x="10449" y="4488"/>
                  </a:lnTo>
                  <a:lnTo>
                    <a:pt x="5281" y="4488"/>
                  </a:lnTo>
                  <a:lnTo>
                    <a:pt x="5281" y="4488"/>
                  </a:lnTo>
                  <a:lnTo>
                    <a:pt x="5150" y="4487"/>
                  </a:lnTo>
                  <a:lnTo>
                    <a:pt x="5076" y="4486"/>
                  </a:lnTo>
                  <a:lnTo>
                    <a:pt x="4996" y="4483"/>
                  </a:lnTo>
                  <a:lnTo>
                    <a:pt x="4912" y="4480"/>
                  </a:lnTo>
                  <a:lnTo>
                    <a:pt x="4822" y="4476"/>
                  </a:lnTo>
                  <a:lnTo>
                    <a:pt x="4728" y="4470"/>
                  </a:lnTo>
                  <a:lnTo>
                    <a:pt x="4630" y="4463"/>
                  </a:lnTo>
                  <a:lnTo>
                    <a:pt x="4528" y="4455"/>
                  </a:lnTo>
                  <a:lnTo>
                    <a:pt x="4423" y="4444"/>
                  </a:lnTo>
                  <a:lnTo>
                    <a:pt x="4314" y="4432"/>
                  </a:lnTo>
                  <a:lnTo>
                    <a:pt x="4204" y="4418"/>
                  </a:lnTo>
                  <a:lnTo>
                    <a:pt x="4091" y="4402"/>
                  </a:lnTo>
                  <a:lnTo>
                    <a:pt x="3976" y="4384"/>
                  </a:lnTo>
                  <a:lnTo>
                    <a:pt x="3859" y="4363"/>
                  </a:lnTo>
                  <a:lnTo>
                    <a:pt x="3741" y="4340"/>
                  </a:lnTo>
                  <a:lnTo>
                    <a:pt x="3681" y="4327"/>
                  </a:lnTo>
                  <a:lnTo>
                    <a:pt x="3622" y="4314"/>
                  </a:lnTo>
                  <a:lnTo>
                    <a:pt x="3562" y="4300"/>
                  </a:lnTo>
                  <a:lnTo>
                    <a:pt x="3503" y="4285"/>
                  </a:lnTo>
                  <a:lnTo>
                    <a:pt x="3443" y="4270"/>
                  </a:lnTo>
                  <a:lnTo>
                    <a:pt x="3382" y="4252"/>
                  </a:lnTo>
                  <a:lnTo>
                    <a:pt x="3323" y="4235"/>
                  </a:lnTo>
                  <a:lnTo>
                    <a:pt x="3263" y="4217"/>
                  </a:lnTo>
                  <a:lnTo>
                    <a:pt x="3204" y="4199"/>
                  </a:lnTo>
                  <a:lnTo>
                    <a:pt x="3144" y="4179"/>
                  </a:lnTo>
                  <a:lnTo>
                    <a:pt x="3085" y="4159"/>
                  </a:lnTo>
                  <a:lnTo>
                    <a:pt x="3026" y="4138"/>
                  </a:lnTo>
                  <a:lnTo>
                    <a:pt x="2968" y="4116"/>
                  </a:lnTo>
                  <a:lnTo>
                    <a:pt x="2909" y="4093"/>
                  </a:lnTo>
                  <a:lnTo>
                    <a:pt x="2851" y="4069"/>
                  </a:lnTo>
                  <a:lnTo>
                    <a:pt x="2793" y="4044"/>
                  </a:lnTo>
                  <a:lnTo>
                    <a:pt x="2736" y="4018"/>
                  </a:lnTo>
                  <a:lnTo>
                    <a:pt x="2679" y="3991"/>
                  </a:lnTo>
                  <a:lnTo>
                    <a:pt x="2623" y="3962"/>
                  </a:lnTo>
                  <a:lnTo>
                    <a:pt x="2568" y="3933"/>
                  </a:lnTo>
                  <a:lnTo>
                    <a:pt x="2512" y="3904"/>
                  </a:lnTo>
                  <a:lnTo>
                    <a:pt x="2459" y="3873"/>
                  </a:lnTo>
                  <a:lnTo>
                    <a:pt x="2405" y="3841"/>
                  </a:lnTo>
                  <a:lnTo>
                    <a:pt x="2353" y="3808"/>
                  </a:lnTo>
                  <a:lnTo>
                    <a:pt x="2300" y="3774"/>
                  </a:lnTo>
                  <a:lnTo>
                    <a:pt x="2250" y="3738"/>
                  </a:lnTo>
                  <a:lnTo>
                    <a:pt x="2199" y="3701"/>
                  </a:lnTo>
                  <a:lnTo>
                    <a:pt x="2150" y="3663"/>
                  </a:lnTo>
                  <a:lnTo>
                    <a:pt x="2102" y="3625"/>
                  </a:lnTo>
                  <a:lnTo>
                    <a:pt x="2055" y="3585"/>
                  </a:lnTo>
                  <a:lnTo>
                    <a:pt x="2009" y="3544"/>
                  </a:lnTo>
                  <a:lnTo>
                    <a:pt x="1963" y="3501"/>
                  </a:lnTo>
                  <a:lnTo>
                    <a:pt x="1963" y="3501"/>
                  </a:lnTo>
                  <a:lnTo>
                    <a:pt x="1905" y="3444"/>
                  </a:lnTo>
                  <a:lnTo>
                    <a:pt x="1748" y="3289"/>
                  </a:lnTo>
                  <a:lnTo>
                    <a:pt x="1523" y="3066"/>
                  </a:lnTo>
                  <a:lnTo>
                    <a:pt x="1395" y="2939"/>
                  </a:lnTo>
                  <a:lnTo>
                    <a:pt x="1262" y="2803"/>
                  </a:lnTo>
                  <a:lnTo>
                    <a:pt x="1127" y="2666"/>
                  </a:lnTo>
                  <a:lnTo>
                    <a:pt x="993" y="2528"/>
                  </a:lnTo>
                  <a:lnTo>
                    <a:pt x="866" y="2394"/>
                  </a:lnTo>
                  <a:lnTo>
                    <a:pt x="749" y="2268"/>
                  </a:lnTo>
                  <a:lnTo>
                    <a:pt x="696" y="2209"/>
                  </a:lnTo>
                  <a:lnTo>
                    <a:pt x="645" y="2153"/>
                  </a:lnTo>
                  <a:lnTo>
                    <a:pt x="600" y="2101"/>
                  </a:lnTo>
                  <a:lnTo>
                    <a:pt x="558" y="2052"/>
                  </a:lnTo>
                  <a:lnTo>
                    <a:pt x="522" y="2008"/>
                  </a:lnTo>
                  <a:lnTo>
                    <a:pt x="493" y="1969"/>
                  </a:lnTo>
                  <a:lnTo>
                    <a:pt x="468" y="1935"/>
                  </a:lnTo>
                  <a:lnTo>
                    <a:pt x="459" y="1921"/>
                  </a:lnTo>
                  <a:lnTo>
                    <a:pt x="451" y="1907"/>
                  </a:lnTo>
                  <a:lnTo>
                    <a:pt x="451" y="1907"/>
                  </a:lnTo>
                  <a:lnTo>
                    <a:pt x="425" y="1860"/>
                  </a:lnTo>
                  <a:lnTo>
                    <a:pt x="398" y="1809"/>
                  </a:lnTo>
                  <a:lnTo>
                    <a:pt x="369" y="1753"/>
                  </a:lnTo>
                  <a:lnTo>
                    <a:pt x="339" y="1691"/>
                  </a:lnTo>
                  <a:lnTo>
                    <a:pt x="324" y="1657"/>
                  </a:lnTo>
                  <a:lnTo>
                    <a:pt x="309" y="1621"/>
                  </a:lnTo>
                  <a:lnTo>
                    <a:pt x="293" y="1584"/>
                  </a:lnTo>
                  <a:lnTo>
                    <a:pt x="278" y="1544"/>
                  </a:lnTo>
                  <a:lnTo>
                    <a:pt x="263" y="1501"/>
                  </a:lnTo>
                  <a:lnTo>
                    <a:pt x="247" y="1455"/>
                  </a:lnTo>
                  <a:lnTo>
                    <a:pt x="231" y="1407"/>
                  </a:lnTo>
                  <a:lnTo>
                    <a:pt x="216" y="1356"/>
                  </a:lnTo>
                  <a:lnTo>
                    <a:pt x="201" y="1302"/>
                  </a:lnTo>
                  <a:lnTo>
                    <a:pt x="186" y="1244"/>
                  </a:lnTo>
                  <a:lnTo>
                    <a:pt x="171" y="1182"/>
                  </a:lnTo>
                  <a:lnTo>
                    <a:pt x="156" y="1118"/>
                  </a:lnTo>
                  <a:lnTo>
                    <a:pt x="141" y="1050"/>
                  </a:lnTo>
                  <a:lnTo>
                    <a:pt x="127" y="977"/>
                  </a:lnTo>
                  <a:lnTo>
                    <a:pt x="113" y="900"/>
                  </a:lnTo>
                  <a:lnTo>
                    <a:pt x="99" y="820"/>
                  </a:lnTo>
                  <a:lnTo>
                    <a:pt x="86" y="735"/>
                  </a:lnTo>
                  <a:lnTo>
                    <a:pt x="73" y="645"/>
                  </a:lnTo>
                  <a:lnTo>
                    <a:pt x="61" y="550"/>
                  </a:lnTo>
                  <a:lnTo>
                    <a:pt x="49" y="451"/>
                  </a:lnTo>
                  <a:lnTo>
                    <a:pt x="37" y="346"/>
                  </a:lnTo>
                  <a:lnTo>
                    <a:pt x="26" y="236"/>
                  </a:lnTo>
                  <a:lnTo>
                    <a:pt x="16" y="121"/>
                  </a:lnTo>
                  <a:lnTo>
                    <a:pt x="6" y="0"/>
                  </a:lnTo>
                  <a:lnTo>
                    <a:pt x="0" y="45"/>
                  </a:lnTo>
                  <a:lnTo>
                    <a:pt x="0" y="45"/>
                  </a:lnTo>
                  <a:lnTo>
                    <a:pt x="1" y="161"/>
                  </a:lnTo>
                  <a:lnTo>
                    <a:pt x="3" y="274"/>
                  </a:lnTo>
                  <a:lnTo>
                    <a:pt x="7" y="384"/>
                  </a:lnTo>
                  <a:lnTo>
                    <a:pt x="12" y="490"/>
                  </a:lnTo>
                  <a:lnTo>
                    <a:pt x="19" y="592"/>
                  </a:lnTo>
                  <a:lnTo>
                    <a:pt x="27" y="693"/>
                  </a:lnTo>
                  <a:lnTo>
                    <a:pt x="36" y="789"/>
                  </a:lnTo>
                  <a:lnTo>
                    <a:pt x="48" y="882"/>
                  </a:lnTo>
                  <a:lnTo>
                    <a:pt x="59" y="973"/>
                  </a:lnTo>
                  <a:lnTo>
                    <a:pt x="73" y="1061"/>
                  </a:lnTo>
                  <a:lnTo>
                    <a:pt x="87" y="1145"/>
                  </a:lnTo>
                  <a:lnTo>
                    <a:pt x="102" y="1227"/>
                  </a:lnTo>
                  <a:lnTo>
                    <a:pt x="119" y="1306"/>
                  </a:lnTo>
                  <a:lnTo>
                    <a:pt x="136" y="1382"/>
                  </a:lnTo>
                  <a:lnTo>
                    <a:pt x="156" y="1455"/>
                  </a:lnTo>
                  <a:lnTo>
                    <a:pt x="175" y="1527"/>
                  </a:lnTo>
                  <a:lnTo>
                    <a:pt x="195" y="1594"/>
                  </a:lnTo>
                  <a:lnTo>
                    <a:pt x="217" y="1660"/>
                  </a:lnTo>
                  <a:lnTo>
                    <a:pt x="239" y="1722"/>
                  </a:lnTo>
                  <a:lnTo>
                    <a:pt x="263" y="1784"/>
                  </a:lnTo>
                  <a:lnTo>
                    <a:pt x="286" y="1842"/>
                  </a:lnTo>
                  <a:lnTo>
                    <a:pt x="311" y="1897"/>
                  </a:lnTo>
                  <a:lnTo>
                    <a:pt x="336" y="1950"/>
                  </a:lnTo>
                  <a:lnTo>
                    <a:pt x="361" y="2001"/>
                  </a:lnTo>
                  <a:lnTo>
                    <a:pt x="389" y="2051"/>
                  </a:lnTo>
                  <a:lnTo>
                    <a:pt x="415" y="2097"/>
                  </a:lnTo>
                  <a:lnTo>
                    <a:pt x="443" y="2142"/>
                  </a:lnTo>
                  <a:lnTo>
                    <a:pt x="470" y="2184"/>
                  </a:lnTo>
                  <a:lnTo>
                    <a:pt x="500" y="2224"/>
                  </a:lnTo>
                  <a:lnTo>
                    <a:pt x="528" y="2263"/>
                  </a:lnTo>
                  <a:lnTo>
                    <a:pt x="557" y="2299"/>
                  </a:lnTo>
                  <a:lnTo>
                    <a:pt x="587" y="2334"/>
                  </a:lnTo>
                  <a:lnTo>
                    <a:pt x="587" y="2334"/>
                  </a:lnTo>
                  <a:close/>
                </a:path>
              </a:pathLst>
            </a:custGeom>
            <a:solidFill>
              <a:sysClr val="window" lastClr="FFFFFF">
                <a:lumMod val="85000"/>
              </a:sysClr>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sp>
          <p:nvSpPr>
            <p:cNvPr id="15" name="Freeform 14"/>
            <p:cNvSpPr/>
            <p:nvPr/>
          </p:nvSpPr>
          <p:spPr bwMode="auto">
            <a:xfrm rot="20191043">
              <a:off x="3619974" y="2468604"/>
              <a:ext cx="897451" cy="1281413"/>
            </a:xfrm>
            <a:custGeom>
              <a:avLst/>
              <a:gdLst/>
              <a:ahLst/>
              <a:cxnLst>
                <a:cxn ang="0">
                  <a:pos x="5070" y="2"/>
                </a:cxn>
                <a:cxn ang="0">
                  <a:pos x="4722" y="17"/>
                </a:cxn>
                <a:cxn ang="0">
                  <a:pos x="4308" y="55"/>
                </a:cxn>
                <a:cxn ang="0">
                  <a:pos x="3853" y="124"/>
                </a:cxn>
                <a:cxn ang="0">
                  <a:pos x="3556" y="188"/>
                </a:cxn>
                <a:cxn ang="0">
                  <a:pos x="3317" y="252"/>
                </a:cxn>
                <a:cxn ang="0">
                  <a:pos x="3079" y="329"/>
                </a:cxn>
                <a:cxn ang="0">
                  <a:pos x="2845" y="419"/>
                </a:cxn>
                <a:cxn ang="0">
                  <a:pos x="2616" y="525"/>
                </a:cxn>
                <a:cxn ang="0">
                  <a:pos x="2398" y="647"/>
                </a:cxn>
                <a:cxn ang="0">
                  <a:pos x="2193" y="787"/>
                </a:cxn>
                <a:cxn ang="0">
                  <a:pos x="2003" y="944"/>
                </a:cxn>
                <a:cxn ang="0">
                  <a:pos x="1741" y="1199"/>
                </a:cxn>
                <a:cxn ang="0">
                  <a:pos x="1121" y="1822"/>
                </a:cxn>
                <a:cxn ang="0">
                  <a:pos x="689" y="2279"/>
                </a:cxn>
                <a:cxn ang="0">
                  <a:pos x="516" y="2480"/>
                </a:cxn>
                <a:cxn ang="0">
                  <a:pos x="445" y="2580"/>
                </a:cxn>
                <a:cxn ang="0">
                  <a:pos x="366" y="2728"/>
                </a:cxn>
                <a:cxn ang="0">
                  <a:pos x="293" y="2890"/>
                </a:cxn>
                <a:cxn ang="0">
                  <a:pos x="233" y="3056"/>
                </a:cxn>
                <a:cxn ang="0">
                  <a:pos x="174" y="3265"/>
                </a:cxn>
                <a:cxn ang="0">
                  <a:pos x="117" y="3527"/>
                </a:cxn>
                <a:cxn ang="0">
                  <a:pos x="66" y="3851"/>
                </a:cxn>
                <a:cxn ang="0">
                  <a:pos x="20" y="4247"/>
                </a:cxn>
                <a:cxn ang="0">
                  <a:pos x="4" y="4493"/>
                </a:cxn>
                <a:cxn ang="0">
                  <a:pos x="10" y="4749"/>
                </a:cxn>
                <a:cxn ang="0">
                  <a:pos x="56" y="5176"/>
                </a:cxn>
                <a:cxn ang="0">
                  <a:pos x="107" y="5525"/>
                </a:cxn>
                <a:cxn ang="0">
                  <a:pos x="165" y="5806"/>
                </a:cxn>
                <a:cxn ang="0">
                  <a:pos x="226" y="6030"/>
                </a:cxn>
                <a:cxn ang="0">
                  <a:pos x="288" y="6206"/>
                </a:cxn>
                <a:cxn ang="0">
                  <a:pos x="363" y="6376"/>
                </a:cxn>
                <a:cxn ang="0">
                  <a:pos x="445" y="6529"/>
                </a:cxn>
                <a:cxn ang="0">
                  <a:pos x="516" y="6630"/>
                </a:cxn>
                <a:cxn ang="0">
                  <a:pos x="690" y="6831"/>
                </a:cxn>
                <a:cxn ang="0">
                  <a:pos x="1121" y="7288"/>
                </a:cxn>
                <a:cxn ang="0">
                  <a:pos x="1742" y="7911"/>
                </a:cxn>
                <a:cxn ang="0">
                  <a:pos x="2003" y="8166"/>
                </a:cxn>
                <a:cxn ang="0">
                  <a:pos x="2193" y="8323"/>
                </a:cxn>
                <a:cxn ang="0">
                  <a:pos x="2399" y="8463"/>
                </a:cxn>
                <a:cxn ang="0">
                  <a:pos x="2617" y="8584"/>
                </a:cxn>
                <a:cxn ang="0">
                  <a:pos x="2845" y="8691"/>
                </a:cxn>
                <a:cxn ang="0">
                  <a:pos x="3079" y="8781"/>
                </a:cxn>
                <a:cxn ang="0">
                  <a:pos x="3317" y="8857"/>
                </a:cxn>
                <a:cxn ang="0">
                  <a:pos x="3556" y="8922"/>
                </a:cxn>
                <a:cxn ang="0">
                  <a:pos x="3853" y="8985"/>
                </a:cxn>
                <a:cxn ang="0">
                  <a:pos x="4308" y="9054"/>
                </a:cxn>
                <a:cxn ang="0">
                  <a:pos x="4722" y="9092"/>
                </a:cxn>
                <a:cxn ang="0">
                  <a:pos x="5070" y="9108"/>
                </a:cxn>
                <a:cxn ang="0">
                  <a:pos x="7183" y="9110"/>
                </a:cxn>
                <a:cxn ang="0">
                  <a:pos x="5275" y="0"/>
                </a:cxn>
              </a:cxnLst>
              <a:rect l="0" t="0" r="r" b="b"/>
              <a:pathLst>
                <a:path w="7183" h="9110">
                  <a:moveTo>
                    <a:pt x="5275" y="0"/>
                  </a:moveTo>
                  <a:lnTo>
                    <a:pt x="5275" y="0"/>
                  </a:lnTo>
                  <a:lnTo>
                    <a:pt x="5144" y="1"/>
                  </a:lnTo>
                  <a:lnTo>
                    <a:pt x="5070" y="2"/>
                  </a:lnTo>
                  <a:lnTo>
                    <a:pt x="4990" y="4"/>
                  </a:lnTo>
                  <a:lnTo>
                    <a:pt x="4906" y="8"/>
                  </a:lnTo>
                  <a:lnTo>
                    <a:pt x="4816" y="12"/>
                  </a:lnTo>
                  <a:lnTo>
                    <a:pt x="4722" y="17"/>
                  </a:lnTo>
                  <a:lnTo>
                    <a:pt x="4623" y="24"/>
                  </a:lnTo>
                  <a:lnTo>
                    <a:pt x="4522" y="33"/>
                  </a:lnTo>
                  <a:lnTo>
                    <a:pt x="4416" y="43"/>
                  </a:lnTo>
                  <a:lnTo>
                    <a:pt x="4308" y="55"/>
                  </a:lnTo>
                  <a:lnTo>
                    <a:pt x="4198" y="69"/>
                  </a:lnTo>
                  <a:lnTo>
                    <a:pt x="4084" y="85"/>
                  </a:lnTo>
                  <a:lnTo>
                    <a:pt x="3969" y="104"/>
                  </a:lnTo>
                  <a:lnTo>
                    <a:pt x="3853" y="124"/>
                  </a:lnTo>
                  <a:lnTo>
                    <a:pt x="3735" y="148"/>
                  </a:lnTo>
                  <a:lnTo>
                    <a:pt x="3675" y="160"/>
                  </a:lnTo>
                  <a:lnTo>
                    <a:pt x="3616" y="174"/>
                  </a:lnTo>
                  <a:lnTo>
                    <a:pt x="3556" y="188"/>
                  </a:lnTo>
                  <a:lnTo>
                    <a:pt x="3497" y="203"/>
                  </a:lnTo>
                  <a:lnTo>
                    <a:pt x="3436" y="218"/>
                  </a:lnTo>
                  <a:lnTo>
                    <a:pt x="3376" y="235"/>
                  </a:lnTo>
                  <a:lnTo>
                    <a:pt x="3317" y="252"/>
                  </a:lnTo>
                  <a:lnTo>
                    <a:pt x="3257" y="270"/>
                  </a:lnTo>
                  <a:lnTo>
                    <a:pt x="3198" y="289"/>
                  </a:lnTo>
                  <a:lnTo>
                    <a:pt x="3138" y="308"/>
                  </a:lnTo>
                  <a:lnTo>
                    <a:pt x="3079" y="329"/>
                  </a:lnTo>
                  <a:lnTo>
                    <a:pt x="3019" y="350"/>
                  </a:lnTo>
                  <a:lnTo>
                    <a:pt x="2961" y="372"/>
                  </a:lnTo>
                  <a:lnTo>
                    <a:pt x="2902" y="395"/>
                  </a:lnTo>
                  <a:lnTo>
                    <a:pt x="2845" y="419"/>
                  </a:lnTo>
                  <a:lnTo>
                    <a:pt x="2787" y="444"/>
                  </a:lnTo>
                  <a:lnTo>
                    <a:pt x="2729" y="470"/>
                  </a:lnTo>
                  <a:lnTo>
                    <a:pt x="2673" y="497"/>
                  </a:lnTo>
                  <a:lnTo>
                    <a:pt x="2616" y="525"/>
                  </a:lnTo>
                  <a:lnTo>
                    <a:pt x="2561" y="554"/>
                  </a:lnTo>
                  <a:lnTo>
                    <a:pt x="2506" y="584"/>
                  </a:lnTo>
                  <a:lnTo>
                    <a:pt x="2452" y="615"/>
                  </a:lnTo>
                  <a:lnTo>
                    <a:pt x="2398" y="647"/>
                  </a:lnTo>
                  <a:lnTo>
                    <a:pt x="2346" y="680"/>
                  </a:lnTo>
                  <a:lnTo>
                    <a:pt x="2294" y="714"/>
                  </a:lnTo>
                  <a:lnTo>
                    <a:pt x="2243" y="750"/>
                  </a:lnTo>
                  <a:lnTo>
                    <a:pt x="2193" y="787"/>
                  </a:lnTo>
                  <a:lnTo>
                    <a:pt x="2144" y="824"/>
                  </a:lnTo>
                  <a:lnTo>
                    <a:pt x="2096" y="863"/>
                  </a:lnTo>
                  <a:lnTo>
                    <a:pt x="2048" y="903"/>
                  </a:lnTo>
                  <a:lnTo>
                    <a:pt x="2003" y="944"/>
                  </a:lnTo>
                  <a:lnTo>
                    <a:pt x="1957" y="987"/>
                  </a:lnTo>
                  <a:lnTo>
                    <a:pt x="1957" y="987"/>
                  </a:lnTo>
                  <a:lnTo>
                    <a:pt x="1899" y="1044"/>
                  </a:lnTo>
                  <a:lnTo>
                    <a:pt x="1741" y="1199"/>
                  </a:lnTo>
                  <a:lnTo>
                    <a:pt x="1517" y="1422"/>
                  </a:lnTo>
                  <a:lnTo>
                    <a:pt x="1389" y="1549"/>
                  </a:lnTo>
                  <a:lnTo>
                    <a:pt x="1256" y="1685"/>
                  </a:lnTo>
                  <a:lnTo>
                    <a:pt x="1121" y="1822"/>
                  </a:lnTo>
                  <a:lnTo>
                    <a:pt x="987" y="1960"/>
                  </a:lnTo>
                  <a:lnTo>
                    <a:pt x="860" y="2093"/>
                  </a:lnTo>
                  <a:lnTo>
                    <a:pt x="743" y="2220"/>
                  </a:lnTo>
                  <a:lnTo>
                    <a:pt x="689" y="2279"/>
                  </a:lnTo>
                  <a:lnTo>
                    <a:pt x="639" y="2335"/>
                  </a:lnTo>
                  <a:lnTo>
                    <a:pt x="593" y="2387"/>
                  </a:lnTo>
                  <a:lnTo>
                    <a:pt x="552" y="2435"/>
                  </a:lnTo>
                  <a:lnTo>
                    <a:pt x="516" y="2480"/>
                  </a:lnTo>
                  <a:lnTo>
                    <a:pt x="486" y="2519"/>
                  </a:lnTo>
                  <a:lnTo>
                    <a:pt x="462" y="2552"/>
                  </a:lnTo>
                  <a:lnTo>
                    <a:pt x="452" y="2567"/>
                  </a:lnTo>
                  <a:lnTo>
                    <a:pt x="445" y="2580"/>
                  </a:lnTo>
                  <a:lnTo>
                    <a:pt x="445" y="2580"/>
                  </a:lnTo>
                  <a:lnTo>
                    <a:pt x="420" y="2626"/>
                  </a:lnTo>
                  <a:lnTo>
                    <a:pt x="393" y="2675"/>
                  </a:lnTo>
                  <a:lnTo>
                    <a:pt x="366" y="2728"/>
                  </a:lnTo>
                  <a:lnTo>
                    <a:pt x="336" y="2788"/>
                  </a:lnTo>
                  <a:lnTo>
                    <a:pt x="322" y="2820"/>
                  </a:lnTo>
                  <a:lnTo>
                    <a:pt x="307" y="2854"/>
                  </a:lnTo>
                  <a:lnTo>
                    <a:pt x="293" y="2890"/>
                  </a:lnTo>
                  <a:lnTo>
                    <a:pt x="278" y="2928"/>
                  </a:lnTo>
                  <a:lnTo>
                    <a:pt x="263" y="2968"/>
                  </a:lnTo>
                  <a:lnTo>
                    <a:pt x="247" y="3010"/>
                  </a:lnTo>
                  <a:lnTo>
                    <a:pt x="233" y="3056"/>
                  </a:lnTo>
                  <a:lnTo>
                    <a:pt x="218" y="3104"/>
                  </a:lnTo>
                  <a:lnTo>
                    <a:pt x="203" y="3155"/>
                  </a:lnTo>
                  <a:lnTo>
                    <a:pt x="189" y="3208"/>
                  </a:lnTo>
                  <a:lnTo>
                    <a:pt x="174" y="3265"/>
                  </a:lnTo>
                  <a:lnTo>
                    <a:pt x="160" y="3326"/>
                  </a:lnTo>
                  <a:lnTo>
                    <a:pt x="146" y="3390"/>
                  </a:lnTo>
                  <a:lnTo>
                    <a:pt x="131" y="3457"/>
                  </a:lnTo>
                  <a:lnTo>
                    <a:pt x="117" y="3527"/>
                  </a:lnTo>
                  <a:lnTo>
                    <a:pt x="104" y="3603"/>
                  </a:lnTo>
                  <a:lnTo>
                    <a:pt x="91" y="3681"/>
                  </a:lnTo>
                  <a:lnTo>
                    <a:pt x="78" y="3764"/>
                  </a:lnTo>
                  <a:lnTo>
                    <a:pt x="66" y="3851"/>
                  </a:lnTo>
                  <a:lnTo>
                    <a:pt x="54" y="3943"/>
                  </a:lnTo>
                  <a:lnTo>
                    <a:pt x="43" y="4040"/>
                  </a:lnTo>
                  <a:lnTo>
                    <a:pt x="30" y="4141"/>
                  </a:lnTo>
                  <a:lnTo>
                    <a:pt x="20" y="4247"/>
                  </a:lnTo>
                  <a:lnTo>
                    <a:pt x="10" y="4358"/>
                  </a:lnTo>
                  <a:lnTo>
                    <a:pt x="10" y="4358"/>
                  </a:lnTo>
                  <a:lnTo>
                    <a:pt x="6" y="4426"/>
                  </a:lnTo>
                  <a:lnTo>
                    <a:pt x="4" y="4493"/>
                  </a:lnTo>
                  <a:lnTo>
                    <a:pt x="2" y="4561"/>
                  </a:lnTo>
                  <a:lnTo>
                    <a:pt x="0" y="4628"/>
                  </a:lnTo>
                  <a:lnTo>
                    <a:pt x="0" y="4628"/>
                  </a:lnTo>
                  <a:lnTo>
                    <a:pt x="10" y="4749"/>
                  </a:lnTo>
                  <a:lnTo>
                    <a:pt x="20" y="4863"/>
                  </a:lnTo>
                  <a:lnTo>
                    <a:pt x="31" y="4973"/>
                  </a:lnTo>
                  <a:lnTo>
                    <a:pt x="44" y="5077"/>
                  </a:lnTo>
                  <a:lnTo>
                    <a:pt x="56" y="5176"/>
                  </a:lnTo>
                  <a:lnTo>
                    <a:pt x="68" y="5271"/>
                  </a:lnTo>
                  <a:lnTo>
                    <a:pt x="81" y="5360"/>
                  </a:lnTo>
                  <a:lnTo>
                    <a:pt x="94" y="5444"/>
                  </a:lnTo>
                  <a:lnTo>
                    <a:pt x="107" y="5525"/>
                  </a:lnTo>
                  <a:lnTo>
                    <a:pt x="121" y="5602"/>
                  </a:lnTo>
                  <a:lnTo>
                    <a:pt x="135" y="5674"/>
                  </a:lnTo>
                  <a:lnTo>
                    <a:pt x="151" y="5742"/>
                  </a:lnTo>
                  <a:lnTo>
                    <a:pt x="165" y="5806"/>
                  </a:lnTo>
                  <a:lnTo>
                    <a:pt x="180" y="5868"/>
                  </a:lnTo>
                  <a:lnTo>
                    <a:pt x="195" y="5925"/>
                  </a:lnTo>
                  <a:lnTo>
                    <a:pt x="210" y="5979"/>
                  </a:lnTo>
                  <a:lnTo>
                    <a:pt x="226" y="6030"/>
                  </a:lnTo>
                  <a:lnTo>
                    <a:pt x="241" y="6078"/>
                  </a:lnTo>
                  <a:lnTo>
                    <a:pt x="257" y="6124"/>
                  </a:lnTo>
                  <a:lnTo>
                    <a:pt x="272" y="6166"/>
                  </a:lnTo>
                  <a:lnTo>
                    <a:pt x="288" y="6206"/>
                  </a:lnTo>
                  <a:lnTo>
                    <a:pt x="303" y="6244"/>
                  </a:lnTo>
                  <a:lnTo>
                    <a:pt x="318" y="6279"/>
                  </a:lnTo>
                  <a:lnTo>
                    <a:pt x="333" y="6313"/>
                  </a:lnTo>
                  <a:lnTo>
                    <a:pt x="363" y="6376"/>
                  </a:lnTo>
                  <a:lnTo>
                    <a:pt x="392" y="6431"/>
                  </a:lnTo>
                  <a:lnTo>
                    <a:pt x="419" y="6482"/>
                  </a:lnTo>
                  <a:lnTo>
                    <a:pt x="445" y="6529"/>
                  </a:lnTo>
                  <a:lnTo>
                    <a:pt x="445" y="6529"/>
                  </a:lnTo>
                  <a:lnTo>
                    <a:pt x="453" y="6543"/>
                  </a:lnTo>
                  <a:lnTo>
                    <a:pt x="462" y="6557"/>
                  </a:lnTo>
                  <a:lnTo>
                    <a:pt x="487" y="6591"/>
                  </a:lnTo>
                  <a:lnTo>
                    <a:pt x="516" y="6630"/>
                  </a:lnTo>
                  <a:lnTo>
                    <a:pt x="552" y="6674"/>
                  </a:lnTo>
                  <a:lnTo>
                    <a:pt x="594" y="6723"/>
                  </a:lnTo>
                  <a:lnTo>
                    <a:pt x="639" y="6775"/>
                  </a:lnTo>
                  <a:lnTo>
                    <a:pt x="690" y="6831"/>
                  </a:lnTo>
                  <a:lnTo>
                    <a:pt x="743" y="6890"/>
                  </a:lnTo>
                  <a:lnTo>
                    <a:pt x="860" y="7016"/>
                  </a:lnTo>
                  <a:lnTo>
                    <a:pt x="987" y="7150"/>
                  </a:lnTo>
                  <a:lnTo>
                    <a:pt x="1121" y="7288"/>
                  </a:lnTo>
                  <a:lnTo>
                    <a:pt x="1256" y="7425"/>
                  </a:lnTo>
                  <a:lnTo>
                    <a:pt x="1389" y="7561"/>
                  </a:lnTo>
                  <a:lnTo>
                    <a:pt x="1517" y="7688"/>
                  </a:lnTo>
                  <a:lnTo>
                    <a:pt x="1742" y="7911"/>
                  </a:lnTo>
                  <a:lnTo>
                    <a:pt x="1899" y="8066"/>
                  </a:lnTo>
                  <a:lnTo>
                    <a:pt x="1957" y="8123"/>
                  </a:lnTo>
                  <a:lnTo>
                    <a:pt x="1957" y="8123"/>
                  </a:lnTo>
                  <a:lnTo>
                    <a:pt x="2003" y="8166"/>
                  </a:lnTo>
                  <a:lnTo>
                    <a:pt x="2049" y="8207"/>
                  </a:lnTo>
                  <a:lnTo>
                    <a:pt x="2096" y="8247"/>
                  </a:lnTo>
                  <a:lnTo>
                    <a:pt x="2144" y="8285"/>
                  </a:lnTo>
                  <a:lnTo>
                    <a:pt x="2193" y="8323"/>
                  </a:lnTo>
                  <a:lnTo>
                    <a:pt x="2244" y="8360"/>
                  </a:lnTo>
                  <a:lnTo>
                    <a:pt x="2294" y="8396"/>
                  </a:lnTo>
                  <a:lnTo>
                    <a:pt x="2347" y="8430"/>
                  </a:lnTo>
                  <a:lnTo>
                    <a:pt x="2399" y="8463"/>
                  </a:lnTo>
                  <a:lnTo>
                    <a:pt x="2453" y="8495"/>
                  </a:lnTo>
                  <a:lnTo>
                    <a:pt x="2506" y="8526"/>
                  </a:lnTo>
                  <a:lnTo>
                    <a:pt x="2562" y="8555"/>
                  </a:lnTo>
                  <a:lnTo>
                    <a:pt x="2617" y="8584"/>
                  </a:lnTo>
                  <a:lnTo>
                    <a:pt x="2673" y="8613"/>
                  </a:lnTo>
                  <a:lnTo>
                    <a:pt x="2730" y="8640"/>
                  </a:lnTo>
                  <a:lnTo>
                    <a:pt x="2787" y="8666"/>
                  </a:lnTo>
                  <a:lnTo>
                    <a:pt x="2845" y="8691"/>
                  </a:lnTo>
                  <a:lnTo>
                    <a:pt x="2903" y="8715"/>
                  </a:lnTo>
                  <a:lnTo>
                    <a:pt x="2962" y="8738"/>
                  </a:lnTo>
                  <a:lnTo>
                    <a:pt x="3020" y="8760"/>
                  </a:lnTo>
                  <a:lnTo>
                    <a:pt x="3079" y="8781"/>
                  </a:lnTo>
                  <a:lnTo>
                    <a:pt x="3138" y="8801"/>
                  </a:lnTo>
                  <a:lnTo>
                    <a:pt x="3198" y="8821"/>
                  </a:lnTo>
                  <a:lnTo>
                    <a:pt x="3257" y="8839"/>
                  </a:lnTo>
                  <a:lnTo>
                    <a:pt x="3317" y="8857"/>
                  </a:lnTo>
                  <a:lnTo>
                    <a:pt x="3376" y="8874"/>
                  </a:lnTo>
                  <a:lnTo>
                    <a:pt x="3437" y="8892"/>
                  </a:lnTo>
                  <a:lnTo>
                    <a:pt x="3497" y="8907"/>
                  </a:lnTo>
                  <a:lnTo>
                    <a:pt x="3556" y="8922"/>
                  </a:lnTo>
                  <a:lnTo>
                    <a:pt x="3616" y="8936"/>
                  </a:lnTo>
                  <a:lnTo>
                    <a:pt x="3675" y="8949"/>
                  </a:lnTo>
                  <a:lnTo>
                    <a:pt x="3735" y="8962"/>
                  </a:lnTo>
                  <a:lnTo>
                    <a:pt x="3853" y="8985"/>
                  </a:lnTo>
                  <a:lnTo>
                    <a:pt x="3970" y="9006"/>
                  </a:lnTo>
                  <a:lnTo>
                    <a:pt x="4085" y="9024"/>
                  </a:lnTo>
                  <a:lnTo>
                    <a:pt x="4198" y="9040"/>
                  </a:lnTo>
                  <a:lnTo>
                    <a:pt x="4308" y="9054"/>
                  </a:lnTo>
                  <a:lnTo>
                    <a:pt x="4417" y="9066"/>
                  </a:lnTo>
                  <a:lnTo>
                    <a:pt x="4522" y="9077"/>
                  </a:lnTo>
                  <a:lnTo>
                    <a:pt x="4624" y="9085"/>
                  </a:lnTo>
                  <a:lnTo>
                    <a:pt x="4722" y="9092"/>
                  </a:lnTo>
                  <a:lnTo>
                    <a:pt x="4816" y="9098"/>
                  </a:lnTo>
                  <a:lnTo>
                    <a:pt x="4906" y="9102"/>
                  </a:lnTo>
                  <a:lnTo>
                    <a:pt x="4990" y="9105"/>
                  </a:lnTo>
                  <a:lnTo>
                    <a:pt x="5070" y="9108"/>
                  </a:lnTo>
                  <a:lnTo>
                    <a:pt x="5144" y="9109"/>
                  </a:lnTo>
                  <a:lnTo>
                    <a:pt x="5275" y="9110"/>
                  </a:lnTo>
                  <a:lnTo>
                    <a:pt x="5275" y="9110"/>
                  </a:lnTo>
                  <a:lnTo>
                    <a:pt x="7183" y="9110"/>
                  </a:lnTo>
                  <a:lnTo>
                    <a:pt x="7183" y="0"/>
                  </a:lnTo>
                  <a:lnTo>
                    <a:pt x="7183" y="0"/>
                  </a:lnTo>
                  <a:lnTo>
                    <a:pt x="5275" y="0"/>
                  </a:lnTo>
                  <a:lnTo>
                    <a:pt x="5275" y="0"/>
                  </a:lnTo>
                  <a:close/>
                </a:path>
              </a:pathLst>
            </a:custGeom>
            <a:solidFill>
              <a:srgbClr val="A6A6A6"/>
            </a:solidFill>
            <a:ln w="9525">
              <a:noFill/>
              <a:round/>
            </a:ln>
          </p:spPr>
          <p:txBody>
            <a:bodyPr vert="horz" wrap="square" lIns="96435" tIns="48218" rIns="96435" bIns="48218" numCol="1" anchor="t" anchorCtr="0" compatLnSpc="1"/>
            <a:lstStyle/>
            <a:p>
              <a:pPr marL="0" marR="0" lvl="0" indent="0" defTabSz="864235" eaLnBrk="1" fontAlgn="base" latinLnBrk="0" hangingPunct="1">
                <a:lnSpc>
                  <a:spcPct val="100000"/>
                </a:lnSpc>
                <a:spcBef>
                  <a:spcPct val="0"/>
                </a:spcBef>
                <a:spcAft>
                  <a:spcPct val="0"/>
                </a:spcAft>
                <a:buClrTx/>
                <a:buSzTx/>
                <a:buFontTx/>
                <a:buNone/>
                <a:defRPr/>
              </a:pPr>
              <a:endParaRPr kumimoji="0" lang="fr-FR" sz="1700" b="0" i="0" u="none" strike="noStrike" kern="0" cap="none" spc="0" normalizeH="0" baseline="0" noProof="0">
                <a:ln>
                  <a:noFill/>
                </a:ln>
                <a:solidFill>
                  <a:sysClr val="windowText" lastClr="000000"/>
                </a:solidFill>
                <a:effectLst/>
                <a:uLnTx/>
                <a:uFillTx/>
                <a:ea typeface="宋体" panose="02010600030101010101" pitchFamily="2" charset="-122"/>
              </a:endParaRPr>
            </a:p>
          </p:txBody>
        </p:sp>
      </p:grpSp>
      <p:sp>
        <p:nvSpPr>
          <p:cNvPr id="16" name="TextBox 15"/>
          <p:cNvSpPr txBox="1"/>
          <p:nvPr/>
        </p:nvSpPr>
        <p:spPr>
          <a:xfrm rot="20191043">
            <a:off x="3486749" y="2397849"/>
            <a:ext cx="637053" cy="918760"/>
          </a:xfrm>
          <a:prstGeom prst="rect">
            <a:avLst/>
          </a:prstGeom>
          <a:noFill/>
        </p:spPr>
        <p:txBody>
          <a:bodyPr wrap="none" lIns="86451" tIns="43223" rIns="86451" bIns="43223" rtlCol="0">
            <a:spAutoFit/>
          </a:bodyPr>
          <a:lstStyle/>
          <a:p>
            <a:pPr algn="ctr" defTabSz="864235" fontAlgn="base">
              <a:spcBef>
                <a:spcPct val="0"/>
              </a:spcBef>
              <a:spcAft>
                <a:spcPct val="0"/>
              </a:spcAft>
              <a:defRPr/>
            </a:pPr>
            <a:r>
              <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1</a:t>
            </a:r>
            <a:endPar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endParaRPr>
          </a:p>
        </p:txBody>
      </p:sp>
      <p:sp>
        <p:nvSpPr>
          <p:cNvPr id="17" name="TextBox 16"/>
          <p:cNvSpPr txBox="1"/>
          <p:nvPr/>
        </p:nvSpPr>
        <p:spPr>
          <a:xfrm rot="20191043">
            <a:off x="5118043" y="2116556"/>
            <a:ext cx="637053" cy="918760"/>
          </a:xfrm>
          <a:prstGeom prst="rect">
            <a:avLst/>
          </a:prstGeom>
          <a:noFill/>
        </p:spPr>
        <p:txBody>
          <a:bodyPr wrap="none" lIns="86451" tIns="43223" rIns="86451" bIns="43223" rtlCol="0">
            <a:spAutoFit/>
          </a:bodyPr>
          <a:lstStyle/>
          <a:p>
            <a:pPr algn="ctr" defTabSz="864235" fontAlgn="base">
              <a:spcBef>
                <a:spcPct val="0"/>
              </a:spcBef>
              <a:spcAft>
                <a:spcPct val="0"/>
              </a:spcAft>
              <a:defRPr/>
            </a:pPr>
            <a:r>
              <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2</a:t>
            </a:r>
            <a:endPar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endParaRPr>
          </a:p>
        </p:txBody>
      </p:sp>
      <p:sp>
        <p:nvSpPr>
          <p:cNvPr id="18" name="TextBox 17"/>
          <p:cNvSpPr txBox="1"/>
          <p:nvPr/>
        </p:nvSpPr>
        <p:spPr>
          <a:xfrm rot="20191043">
            <a:off x="6505079" y="3968539"/>
            <a:ext cx="637053" cy="918760"/>
          </a:xfrm>
          <a:prstGeom prst="rect">
            <a:avLst/>
          </a:prstGeom>
          <a:noFill/>
        </p:spPr>
        <p:txBody>
          <a:bodyPr wrap="none" lIns="86451" tIns="43223" rIns="86451" bIns="43223" rtlCol="0">
            <a:spAutoFit/>
          </a:bodyPr>
          <a:lstStyle/>
          <a:p>
            <a:pPr algn="ctr" defTabSz="864235" fontAlgn="base">
              <a:spcBef>
                <a:spcPct val="0"/>
              </a:spcBef>
              <a:spcAft>
                <a:spcPct val="0"/>
              </a:spcAft>
              <a:defRPr/>
            </a:pPr>
            <a:r>
              <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3</a:t>
            </a:r>
            <a:endPar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endParaRPr>
          </a:p>
        </p:txBody>
      </p:sp>
      <p:sp>
        <p:nvSpPr>
          <p:cNvPr id="19" name="TextBox 18"/>
          <p:cNvSpPr txBox="1"/>
          <p:nvPr/>
        </p:nvSpPr>
        <p:spPr>
          <a:xfrm rot="20191043">
            <a:off x="7946287" y="3342140"/>
            <a:ext cx="637053" cy="918760"/>
          </a:xfrm>
          <a:prstGeom prst="rect">
            <a:avLst/>
          </a:prstGeom>
          <a:noFill/>
        </p:spPr>
        <p:txBody>
          <a:bodyPr wrap="none" lIns="86451" tIns="43223" rIns="86451" bIns="43223" rtlCol="0">
            <a:spAutoFit/>
          </a:bodyPr>
          <a:lstStyle/>
          <a:p>
            <a:pPr algn="ctr" defTabSz="864235" fontAlgn="base">
              <a:spcBef>
                <a:spcPct val="0"/>
              </a:spcBef>
              <a:spcAft>
                <a:spcPct val="0"/>
              </a:spcAft>
              <a:defRPr/>
            </a:pPr>
            <a:r>
              <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4</a:t>
            </a:r>
            <a:endParaRPr lang="fr-FR" sz="54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endParaRPr>
          </a:p>
        </p:txBody>
      </p:sp>
      <p:sp>
        <p:nvSpPr>
          <p:cNvPr id="20" name="TextBox 41"/>
          <p:cNvSpPr txBox="1"/>
          <p:nvPr/>
        </p:nvSpPr>
        <p:spPr>
          <a:xfrm>
            <a:off x="834233" y="3167351"/>
            <a:ext cx="2707905"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在此录入上述图片的综合描述说明，在此录入图片的综合描述说明。</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21" name="TextBox 170"/>
          <p:cNvSpPr txBox="1"/>
          <p:nvPr/>
        </p:nvSpPr>
        <p:spPr>
          <a:xfrm>
            <a:off x="834233" y="2735339"/>
            <a:ext cx="2303915" cy="424548"/>
          </a:xfrm>
          <a:prstGeom prst="rect">
            <a:avLst/>
          </a:prstGeom>
          <a:noFill/>
        </p:spPr>
        <p:txBody>
          <a:bodyPr wrap="square" lIns="91257" tIns="45629" rIns="91257" bIns="45629" rtlCol="0">
            <a:spAutoFit/>
          </a:bodyPr>
          <a:lstStyle>
            <a:defPPr>
              <a:defRPr lang="zh-CN"/>
            </a:defPPr>
            <a:lvl1pPr defTabSz="864870" fontAlgn="base">
              <a:lnSpc>
                <a:spcPct val="120000"/>
              </a:lnSpc>
              <a:spcBef>
                <a:spcPct val="0"/>
              </a:spcBef>
              <a:spcAft>
                <a:spcPct val="0"/>
              </a:spcAft>
              <a:defRPr sz="18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pPr marL="0" marR="0" lvl="0" indent="0" defTabSz="864870" eaLnBrk="1" fontAlgn="base" latinLnBrk="0" hangingPunct="1">
              <a:lnSpc>
                <a:spcPct val="120000"/>
              </a:lnSpc>
              <a:spcBef>
                <a:spcPct val="0"/>
              </a:spcBef>
              <a:spcAft>
                <a:spcPct val="0"/>
              </a:spcAft>
              <a:buClrTx/>
              <a:buSzTx/>
              <a:buFontTx/>
              <a:buNone/>
              <a:defRPr/>
            </a:pPr>
            <a:r>
              <a:rPr kumimoji="0" lang="zh-CN" altLang="en-US"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请替换文字内容</a:t>
            </a:r>
            <a:endParaRPr kumimoji="0" lang="en-US" altLang="zh-CN"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41"/>
          <p:cNvSpPr txBox="1"/>
          <p:nvPr/>
        </p:nvSpPr>
        <p:spPr>
          <a:xfrm>
            <a:off x="6095981" y="1989599"/>
            <a:ext cx="2707905"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在此录入上述图片的综合描述说明，在此录入图片的综合描述说明。</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23" name="TextBox 170"/>
          <p:cNvSpPr txBox="1"/>
          <p:nvPr/>
        </p:nvSpPr>
        <p:spPr>
          <a:xfrm>
            <a:off x="6095982" y="1557586"/>
            <a:ext cx="2303915" cy="424548"/>
          </a:xfrm>
          <a:prstGeom prst="rect">
            <a:avLst/>
          </a:prstGeom>
          <a:noFill/>
        </p:spPr>
        <p:txBody>
          <a:bodyPr wrap="square" lIns="91257" tIns="45629" rIns="91257" bIns="45629" rtlCol="0">
            <a:spAutoFit/>
          </a:bodyPr>
          <a:lstStyle>
            <a:defPPr>
              <a:defRPr lang="zh-CN"/>
            </a:defPPr>
            <a:lvl1pPr defTabSz="864870" fontAlgn="base">
              <a:lnSpc>
                <a:spcPct val="120000"/>
              </a:lnSpc>
              <a:spcBef>
                <a:spcPct val="0"/>
              </a:spcBef>
              <a:spcAft>
                <a:spcPct val="0"/>
              </a:spcAft>
              <a:defRPr sz="18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pPr marL="0" marR="0" lvl="0" indent="0" defTabSz="864870" eaLnBrk="1" fontAlgn="base" latinLnBrk="0" hangingPunct="1">
              <a:lnSpc>
                <a:spcPct val="120000"/>
              </a:lnSpc>
              <a:spcBef>
                <a:spcPct val="0"/>
              </a:spcBef>
              <a:spcAft>
                <a:spcPct val="0"/>
              </a:spcAft>
              <a:buClrTx/>
              <a:buSzTx/>
              <a:buFontTx/>
              <a:buNone/>
              <a:defRPr/>
            </a:pPr>
            <a:r>
              <a:rPr kumimoji="0" lang="zh-CN" altLang="en-US"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请替换文字内容</a:t>
            </a:r>
            <a:endParaRPr kumimoji="0" lang="en-US" altLang="zh-CN"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41"/>
          <p:cNvSpPr txBox="1"/>
          <p:nvPr/>
        </p:nvSpPr>
        <p:spPr>
          <a:xfrm>
            <a:off x="3664060" y="4777164"/>
            <a:ext cx="2707905"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在此录入上述图片的综合描述说明，在此录入图片的综合描述说明。</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25" name="TextBox 170"/>
          <p:cNvSpPr txBox="1"/>
          <p:nvPr/>
        </p:nvSpPr>
        <p:spPr>
          <a:xfrm>
            <a:off x="3664060" y="4345151"/>
            <a:ext cx="2303915" cy="424548"/>
          </a:xfrm>
          <a:prstGeom prst="rect">
            <a:avLst/>
          </a:prstGeom>
          <a:noFill/>
        </p:spPr>
        <p:txBody>
          <a:bodyPr wrap="square" lIns="91257" tIns="45629" rIns="91257" bIns="45629" rtlCol="0">
            <a:spAutoFit/>
          </a:bodyPr>
          <a:lstStyle>
            <a:defPPr>
              <a:defRPr lang="zh-CN"/>
            </a:defPPr>
            <a:lvl1pPr defTabSz="864870" fontAlgn="base">
              <a:lnSpc>
                <a:spcPct val="120000"/>
              </a:lnSpc>
              <a:spcBef>
                <a:spcPct val="0"/>
              </a:spcBef>
              <a:spcAft>
                <a:spcPct val="0"/>
              </a:spcAft>
              <a:defRPr sz="18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pPr marL="0" marR="0" lvl="0" indent="0" defTabSz="864870" eaLnBrk="1" fontAlgn="base" latinLnBrk="0" hangingPunct="1">
              <a:lnSpc>
                <a:spcPct val="120000"/>
              </a:lnSpc>
              <a:spcBef>
                <a:spcPct val="0"/>
              </a:spcBef>
              <a:spcAft>
                <a:spcPct val="0"/>
              </a:spcAft>
              <a:buClrTx/>
              <a:buSzTx/>
              <a:buFontTx/>
              <a:buNone/>
              <a:defRPr/>
            </a:pPr>
            <a:r>
              <a:rPr kumimoji="0" lang="zh-CN" altLang="en-US"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请替换文字内容</a:t>
            </a:r>
            <a:endParaRPr kumimoji="0" lang="en-US" altLang="zh-CN"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41"/>
          <p:cNvSpPr txBox="1"/>
          <p:nvPr/>
        </p:nvSpPr>
        <p:spPr>
          <a:xfrm>
            <a:off x="8737384" y="4777164"/>
            <a:ext cx="2707905"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在此录入上述图片的综合描述说明，在此录入图片的综合描述说明。</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27" name="TextBox 170"/>
          <p:cNvSpPr txBox="1"/>
          <p:nvPr/>
        </p:nvSpPr>
        <p:spPr>
          <a:xfrm>
            <a:off x="8737384" y="4345151"/>
            <a:ext cx="2303915" cy="424548"/>
          </a:xfrm>
          <a:prstGeom prst="rect">
            <a:avLst/>
          </a:prstGeom>
          <a:noFill/>
        </p:spPr>
        <p:txBody>
          <a:bodyPr wrap="square" lIns="91257" tIns="45629" rIns="91257" bIns="45629" rtlCol="0">
            <a:spAutoFit/>
          </a:bodyPr>
          <a:lstStyle>
            <a:defPPr>
              <a:defRPr lang="zh-CN"/>
            </a:defPPr>
            <a:lvl1pPr defTabSz="864870" fontAlgn="base">
              <a:lnSpc>
                <a:spcPct val="120000"/>
              </a:lnSpc>
              <a:spcBef>
                <a:spcPct val="0"/>
              </a:spcBef>
              <a:spcAft>
                <a:spcPct val="0"/>
              </a:spcAft>
              <a:defRPr sz="1800" b="1">
                <a:solidFill>
                  <a:schemeClr val="tx1">
                    <a:lumMod val="65000"/>
                    <a:lumOff val="35000"/>
                  </a:schemeClr>
                </a:solidFill>
                <a:latin typeface="Arial" panose="020B0604020202020204" pitchFamily="34" charset="0"/>
                <a:ea typeface="微软雅黑" panose="020B0503020204020204" pitchFamily="34" charset="-122"/>
                <a:cs typeface="+mn-ea"/>
              </a:defRPr>
            </a:lvl1pPr>
          </a:lstStyle>
          <a:p>
            <a:pPr marL="0" marR="0" lvl="0" indent="0" defTabSz="864870" eaLnBrk="1" fontAlgn="base" latinLnBrk="0" hangingPunct="1">
              <a:lnSpc>
                <a:spcPct val="120000"/>
              </a:lnSpc>
              <a:spcBef>
                <a:spcPct val="0"/>
              </a:spcBef>
              <a:spcAft>
                <a:spcPct val="0"/>
              </a:spcAft>
              <a:buClrTx/>
              <a:buSzTx/>
              <a:buFontTx/>
              <a:buNone/>
              <a:defRPr/>
            </a:pPr>
            <a:r>
              <a:rPr kumimoji="0" lang="zh-CN" altLang="en-US"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请替换文字内容</a:t>
            </a:r>
            <a:endParaRPr kumimoji="0" lang="en-US" altLang="zh-CN"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
            <a:ext cx="12858750" cy="3847010"/>
          </a:xfrm>
          <a:prstGeom prst="rect">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381000" y="228600"/>
            <a:ext cx="14287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52451" y="276195"/>
            <a:ext cx="2867024" cy="461665"/>
          </a:xfrm>
          <a:prstGeom prst="rect">
            <a:avLst/>
          </a:prstGeom>
          <a:noFill/>
        </p:spPr>
        <p:txBody>
          <a:bodyPr wrap="square" rtlCol="0">
            <a:spAutoFit/>
          </a:bodyPr>
          <a:lstStyle/>
          <a:p>
            <a:r>
              <a:rPr lang="zh-CN" altLang="en-US" sz="2400" b="1" dirty="0" smtClean="0">
                <a:solidFill>
                  <a:schemeClr val="bg1"/>
                </a:solidFill>
              </a:rPr>
              <a:t>过渡页</a:t>
            </a:r>
            <a:r>
              <a:rPr lang="en-US" altLang="zh-CN" sz="2400" b="1" dirty="0" smtClean="0">
                <a:solidFill>
                  <a:schemeClr val="bg1"/>
                </a:solidFill>
              </a:rPr>
              <a:t>/transition</a:t>
            </a:r>
            <a:endParaRPr lang="zh-CN" altLang="en-US" sz="2400" b="1" dirty="0">
              <a:solidFill>
                <a:schemeClr val="bg1"/>
              </a:solidFill>
            </a:endParaRPr>
          </a:p>
        </p:txBody>
      </p:sp>
      <p:sp>
        <p:nvSpPr>
          <p:cNvPr id="8" name="矩形 7"/>
          <p:cNvSpPr/>
          <p:nvPr/>
        </p:nvSpPr>
        <p:spPr>
          <a:xfrm>
            <a:off x="1352550" y="1885950"/>
            <a:ext cx="3371850" cy="4191000"/>
          </a:xfrm>
          <a:prstGeom prst="rect">
            <a:avLst/>
          </a:prstGeom>
          <a:solidFill>
            <a:schemeClr val="bg1"/>
          </a:solidFill>
          <a:ln>
            <a:noFill/>
          </a:ln>
          <a:effectLst>
            <a:outerShdw blurRad="50800" dist="50800" dir="16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82826" y="1981200"/>
            <a:ext cx="3111298" cy="3867150"/>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620494" y="198079"/>
            <a:ext cx="3961341" cy="3170099"/>
          </a:xfrm>
          <a:prstGeom prst="rect">
            <a:avLst/>
          </a:prstGeom>
          <a:noFill/>
        </p:spPr>
        <p:txBody>
          <a:bodyPr wrap="none" rtlCol="0">
            <a:spAutoFit/>
          </a:bodyPr>
          <a:lstStyle/>
          <a:p>
            <a:r>
              <a:rPr lang="en-US" altLang="zh-CN" sz="20000" b="1" dirty="0" smtClean="0">
                <a:solidFill>
                  <a:schemeClr val="bg1">
                    <a:alpha val="14000"/>
                  </a:schemeClr>
                </a:solidFill>
                <a:latin typeface="方正正大黑简体" panose="02000000000000000000" pitchFamily="2" charset="-122"/>
                <a:ea typeface="方正正大黑简体" panose="02000000000000000000" pitchFamily="2" charset="-122"/>
              </a:rPr>
              <a:t>03</a:t>
            </a:r>
            <a:endParaRPr lang="zh-CN" altLang="en-US" sz="20000" b="1" dirty="0">
              <a:solidFill>
                <a:schemeClr val="bg1">
                  <a:alpha val="14000"/>
                </a:schemeClr>
              </a:solidFill>
              <a:latin typeface="方正正大黑简体" panose="02000000000000000000" pitchFamily="2" charset="-122"/>
              <a:ea typeface="方正正大黑简体" panose="02000000000000000000" pitchFamily="2" charset="-122"/>
            </a:endParaRPr>
          </a:p>
        </p:txBody>
      </p:sp>
      <p:sp>
        <p:nvSpPr>
          <p:cNvPr id="11" name="TextBox 10"/>
          <p:cNvSpPr txBox="1"/>
          <p:nvPr/>
        </p:nvSpPr>
        <p:spPr>
          <a:xfrm>
            <a:off x="5702785" y="2536205"/>
            <a:ext cx="5416849" cy="1138763"/>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6800" b="1" dirty="0" smtClean="0">
                <a:solidFill>
                  <a:schemeClr val="bg1"/>
                </a:solidFill>
                <a:latin typeface="微软雅黑" panose="020B0503020204020204" pitchFamily="34" charset="-122"/>
                <a:ea typeface="微软雅黑" panose="020B0503020204020204" pitchFamily="34" charset="-122"/>
              </a:rPr>
              <a:t>输入文字内容</a:t>
            </a:r>
            <a:endParaRPr lang="zh-CN" altLang="en-US" sz="6800" b="1" dirty="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5849870" y="4111680"/>
            <a:ext cx="5269764" cy="78747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sz="1600" dirty="0"/>
              <a:t>模板所有页面均有动画，修改方便，这里可以输入章节的小标题，内页图片可自由替换。</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grpId="0" nodeType="withEffect">
                                  <p:stCondLst>
                                    <p:cond delay="80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7843"/>
          <a:stretch>
            <a:fillRect/>
          </a:stretch>
        </p:blipFill>
        <p:spPr>
          <a:xfrm>
            <a:off x="0" y="-1"/>
            <a:ext cx="12910095" cy="7216725"/>
          </a:xfrm>
          <a:prstGeom prst="rect">
            <a:avLst/>
          </a:prstGeom>
        </p:spPr>
      </p:pic>
      <p:grpSp>
        <p:nvGrpSpPr>
          <p:cNvPr id="27" name="组合 26"/>
          <p:cNvGrpSpPr/>
          <p:nvPr/>
        </p:nvGrpSpPr>
        <p:grpSpPr>
          <a:xfrm>
            <a:off x="1138440" y="2442135"/>
            <a:ext cx="3363609" cy="609600"/>
            <a:chOff x="1138440" y="2442135"/>
            <a:chExt cx="3363609" cy="609600"/>
          </a:xfrm>
        </p:grpSpPr>
        <p:cxnSp>
          <p:nvCxnSpPr>
            <p:cNvPr id="4" name="直接连接符 3"/>
            <p:cNvCxnSpPr/>
            <p:nvPr/>
          </p:nvCxnSpPr>
          <p:spPr>
            <a:xfrm>
              <a:off x="1892664" y="3005493"/>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1138440" y="2442135"/>
              <a:ext cx="609600" cy="609600"/>
              <a:chOff x="5486400" y="959005"/>
              <a:chExt cx="609600" cy="609600"/>
            </a:xfrm>
          </p:grpSpPr>
          <p:sp>
            <p:nvSpPr>
              <p:cNvPr id="6" name="椭圆 5"/>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8" name="Text Placeholder 12"/>
            <p:cNvSpPr txBox="1"/>
            <p:nvPr/>
          </p:nvSpPr>
          <p:spPr>
            <a:xfrm>
              <a:off x="1881513" y="2497890"/>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1138440" y="3328120"/>
            <a:ext cx="3356517" cy="609600"/>
            <a:chOff x="1138440" y="3328120"/>
            <a:chExt cx="3356517" cy="609600"/>
          </a:xfrm>
        </p:grpSpPr>
        <p:cxnSp>
          <p:nvCxnSpPr>
            <p:cNvPr id="9" name="直接连接符 8"/>
            <p:cNvCxnSpPr/>
            <p:nvPr/>
          </p:nvCxnSpPr>
          <p:spPr>
            <a:xfrm>
              <a:off x="1885572" y="389147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138440" y="3328120"/>
              <a:ext cx="609600" cy="609600"/>
              <a:chOff x="5486400" y="959005"/>
              <a:chExt cx="609600" cy="609600"/>
            </a:xfrm>
          </p:grpSpPr>
          <p:sp>
            <p:nvSpPr>
              <p:cNvPr id="11" name="椭圆 10"/>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02</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13" name="Text Placeholder 12"/>
            <p:cNvSpPr txBox="1"/>
            <p:nvPr/>
          </p:nvSpPr>
          <p:spPr>
            <a:xfrm>
              <a:off x="1874421" y="338387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 name="等腰三角形 13"/>
          <p:cNvSpPr/>
          <p:nvPr/>
        </p:nvSpPr>
        <p:spPr>
          <a:xfrm flipV="1">
            <a:off x="149382" y="-9785"/>
            <a:ext cx="3153152" cy="1734862"/>
          </a:xfrm>
          <a:prstGeom prst="triangl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2" name="组合 1"/>
          <p:cNvGrpSpPr/>
          <p:nvPr/>
        </p:nvGrpSpPr>
        <p:grpSpPr>
          <a:xfrm>
            <a:off x="669978" y="-642454"/>
            <a:ext cx="2520647" cy="2736634"/>
            <a:chOff x="669978" y="-642454"/>
            <a:chExt cx="2520647" cy="2736634"/>
          </a:xfrm>
        </p:grpSpPr>
        <p:sp>
          <p:nvSpPr>
            <p:cNvPr id="15" name="TextBox 14"/>
            <p:cNvSpPr txBox="1"/>
            <p:nvPr/>
          </p:nvSpPr>
          <p:spPr>
            <a:xfrm>
              <a:off x="669978" y="170663"/>
              <a:ext cx="2111960" cy="779881"/>
            </a:xfrm>
            <a:prstGeom prst="rect">
              <a:avLst/>
            </a:prstGeom>
            <a:noFill/>
          </p:spPr>
          <p:txBody>
            <a:bodyPr wrap="square" lIns="121917" tIns="60958" rIns="121917" bIns="60958" rtlCol="0">
              <a:spAutoFit/>
            </a:bodyPr>
            <a:lstStyle/>
            <a:p>
              <a:pPr algn="ctr"/>
              <a:r>
                <a:rPr lang="zh-CN" altLang="en-US" sz="4300" b="1" dirty="0">
                  <a:solidFill>
                    <a:schemeClr val="bg1"/>
                  </a:solidFill>
                  <a:latin typeface="微软雅黑" panose="020B0503020204020204" pitchFamily="34" charset="-122"/>
                  <a:ea typeface="微软雅黑" panose="020B0503020204020204" pitchFamily="34" charset="-122"/>
                </a:rPr>
                <a:t>目录页</a:t>
              </a:r>
              <a:endParaRPr lang="zh-CN" altLang="en-US" sz="4300" b="1"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p:nvSpPr>
          <p:spPr>
            <a:xfrm rot="-2820000">
              <a:off x="1576119" y="479673"/>
              <a:ext cx="2736634" cy="492379"/>
            </a:xfrm>
            <a:prstGeom prst="rect">
              <a:avLst/>
            </a:prstGeom>
            <a:noFill/>
          </p:spPr>
          <p:txBody>
            <a:bodyPr wrap="square" lIns="121917" tIns="60958" rIns="121917" bIns="60958" rtlCol="0">
              <a:spAutoFit/>
            </a:bodyPr>
            <a:lstStyle/>
            <a:p>
              <a:r>
                <a:rPr lang="en-US" altLang="zh-CN" dirty="0" smtClean="0">
                  <a:solidFill>
                    <a:sysClr val="windowText" lastClr="000000"/>
                  </a:solidFill>
                </a:rPr>
                <a:t> PAGE OF CONTENT</a:t>
              </a:r>
              <a:endParaRPr lang="zh-CN" altLang="en-US" dirty="0">
                <a:solidFill>
                  <a:sysClr val="windowText" lastClr="000000"/>
                </a:solidFill>
              </a:endParaRPr>
            </a:p>
          </p:txBody>
        </p:sp>
      </p:grpSp>
      <p:grpSp>
        <p:nvGrpSpPr>
          <p:cNvPr id="29" name="组合 28"/>
          <p:cNvGrpSpPr/>
          <p:nvPr/>
        </p:nvGrpSpPr>
        <p:grpSpPr>
          <a:xfrm>
            <a:off x="1131348" y="4208972"/>
            <a:ext cx="3363609" cy="609600"/>
            <a:chOff x="1131348" y="4208972"/>
            <a:chExt cx="3363609" cy="609600"/>
          </a:xfrm>
        </p:grpSpPr>
        <p:cxnSp>
          <p:nvCxnSpPr>
            <p:cNvPr id="17" name="直接连接符 16"/>
            <p:cNvCxnSpPr/>
            <p:nvPr/>
          </p:nvCxnSpPr>
          <p:spPr>
            <a:xfrm>
              <a:off x="1885572" y="4772330"/>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131348" y="4208972"/>
              <a:ext cx="609600" cy="609600"/>
              <a:chOff x="5486400" y="959005"/>
              <a:chExt cx="609600" cy="609600"/>
            </a:xfrm>
          </p:grpSpPr>
          <p:sp>
            <p:nvSpPr>
              <p:cNvPr id="19" name="椭圆 18"/>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03</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21" name="Text Placeholder 12"/>
            <p:cNvSpPr txBox="1"/>
            <p:nvPr/>
          </p:nvSpPr>
          <p:spPr>
            <a:xfrm>
              <a:off x="1874421" y="4264727"/>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131348" y="5094957"/>
            <a:ext cx="3356517" cy="609600"/>
            <a:chOff x="1131348" y="5094957"/>
            <a:chExt cx="3356517" cy="609600"/>
          </a:xfrm>
        </p:grpSpPr>
        <p:cxnSp>
          <p:nvCxnSpPr>
            <p:cNvPr id="22" name="直接连接符 21"/>
            <p:cNvCxnSpPr/>
            <p:nvPr/>
          </p:nvCxnSpPr>
          <p:spPr>
            <a:xfrm>
              <a:off x="1878480" y="5658315"/>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1131348" y="5094957"/>
              <a:ext cx="609600" cy="609600"/>
              <a:chOff x="5486400" y="959005"/>
              <a:chExt cx="609600" cy="609600"/>
            </a:xfrm>
          </p:grpSpPr>
          <p:sp>
            <p:nvSpPr>
              <p:cNvPr id="24" name="椭圆 2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04</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26" name="Text Placeholder 12"/>
            <p:cNvSpPr txBox="1"/>
            <p:nvPr/>
          </p:nvSpPr>
          <p:spPr>
            <a:xfrm>
              <a:off x="1867329" y="5150712"/>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31"/>
          <p:cNvGrpSpPr/>
          <p:nvPr/>
        </p:nvGrpSpPr>
        <p:grpSpPr bwMode="auto">
          <a:xfrm>
            <a:off x="8075953" y="3429000"/>
            <a:ext cx="396853" cy="396875"/>
            <a:chOff x="0" y="0"/>
            <a:chExt cx="812800" cy="812800"/>
          </a:xfrm>
          <a:solidFill>
            <a:schemeClr val="accent2"/>
          </a:solidFill>
        </p:grpSpPr>
        <p:sp>
          <p:nvSpPr>
            <p:cNvPr id="8" name="椭圆 32"/>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ndParaRPr>
            </a:p>
          </p:txBody>
        </p:sp>
        <p:sp>
          <p:nvSpPr>
            <p:cNvPr id="9" name="任意多边形 33"/>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latin typeface="Arial" panose="020B0604020202020204" pitchFamily="34" charset="0"/>
              </a:endParaRPr>
            </a:p>
          </p:txBody>
        </p:sp>
      </p:grpSp>
      <p:grpSp>
        <p:nvGrpSpPr>
          <p:cNvPr id="10" name="组合 34"/>
          <p:cNvGrpSpPr/>
          <p:nvPr/>
        </p:nvGrpSpPr>
        <p:grpSpPr bwMode="auto">
          <a:xfrm>
            <a:off x="3808987" y="3429000"/>
            <a:ext cx="396853" cy="396875"/>
            <a:chOff x="0" y="0"/>
            <a:chExt cx="812800" cy="812800"/>
          </a:xfrm>
          <a:solidFill>
            <a:schemeClr val="accent2"/>
          </a:solidFill>
        </p:grpSpPr>
        <p:sp>
          <p:nvSpPr>
            <p:cNvPr id="11" name="椭圆 35"/>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a:solidFill>
                  <a:schemeClr val="tx1">
                    <a:lumMod val="50000"/>
                    <a:lumOff val="50000"/>
                  </a:schemeClr>
                </a:solidFill>
                <a:latin typeface="Arial" panose="020B0604020202020204" pitchFamily="34" charset="0"/>
              </a:endParaRPr>
            </a:p>
          </p:txBody>
        </p:sp>
        <p:sp>
          <p:nvSpPr>
            <p:cNvPr id="12" name="任意多边形 36"/>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solidFill>
                  <a:schemeClr val="tx1">
                    <a:lumMod val="50000"/>
                    <a:lumOff val="50000"/>
                  </a:schemeClr>
                </a:solidFill>
                <a:latin typeface="Arial" panose="020B0604020202020204" pitchFamily="34" charset="0"/>
              </a:endParaRPr>
            </a:p>
          </p:txBody>
        </p:sp>
      </p:grpSp>
      <p:grpSp>
        <p:nvGrpSpPr>
          <p:cNvPr id="13" name="组合 37"/>
          <p:cNvGrpSpPr/>
          <p:nvPr/>
        </p:nvGrpSpPr>
        <p:grpSpPr bwMode="auto">
          <a:xfrm>
            <a:off x="5920247" y="1335087"/>
            <a:ext cx="396853" cy="396875"/>
            <a:chOff x="0" y="0"/>
            <a:chExt cx="812800" cy="812800"/>
          </a:xfrm>
          <a:solidFill>
            <a:schemeClr val="accent2"/>
          </a:solidFill>
        </p:grpSpPr>
        <p:sp>
          <p:nvSpPr>
            <p:cNvPr id="14" name="椭圆 38"/>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ndParaRPr>
            </a:p>
          </p:txBody>
        </p:sp>
        <p:sp>
          <p:nvSpPr>
            <p:cNvPr id="15" name="任意多边形 39"/>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latin typeface="Arial" panose="020B0604020202020204" pitchFamily="34" charset="0"/>
              </a:endParaRPr>
            </a:p>
          </p:txBody>
        </p:sp>
      </p:grpSp>
      <p:grpSp>
        <p:nvGrpSpPr>
          <p:cNvPr id="16" name="组合 40"/>
          <p:cNvGrpSpPr/>
          <p:nvPr/>
        </p:nvGrpSpPr>
        <p:grpSpPr bwMode="auto">
          <a:xfrm>
            <a:off x="5920247" y="5564187"/>
            <a:ext cx="396853" cy="396875"/>
            <a:chOff x="0" y="0"/>
            <a:chExt cx="812800" cy="812800"/>
          </a:xfrm>
          <a:solidFill>
            <a:schemeClr val="accent2"/>
          </a:solidFill>
        </p:grpSpPr>
        <p:sp>
          <p:nvSpPr>
            <p:cNvPr id="17" name="椭圆 41"/>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a:solidFill>
                  <a:srgbClr val="FFFFFF"/>
                </a:solidFill>
                <a:latin typeface="Arial" panose="020B0604020202020204" pitchFamily="34" charset="0"/>
              </a:endParaRPr>
            </a:p>
          </p:txBody>
        </p:sp>
        <p:sp>
          <p:nvSpPr>
            <p:cNvPr id="18" name="任意多边形 42"/>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latin typeface="Arial" panose="020B0604020202020204" pitchFamily="34" charset="0"/>
              </a:endParaRPr>
            </a:p>
          </p:txBody>
        </p:sp>
      </p:grpSp>
      <p:grpSp>
        <p:nvGrpSpPr>
          <p:cNvPr id="19" name="组合 66"/>
          <p:cNvGrpSpPr/>
          <p:nvPr/>
        </p:nvGrpSpPr>
        <p:grpSpPr bwMode="auto">
          <a:xfrm>
            <a:off x="4112398" y="1625949"/>
            <a:ext cx="4012552" cy="4015675"/>
            <a:chOff x="0" y="0"/>
            <a:chExt cx="4392474" cy="4393594"/>
          </a:xfrm>
        </p:grpSpPr>
        <p:grpSp>
          <p:nvGrpSpPr>
            <p:cNvPr id="20" name="组合 44"/>
            <p:cNvGrpSpPr/>
            <p:nvPr/>
          </p:nvGrpSpPr>
          <p:grpSpPr bwMode="auto">
            <a:xfrm>
              <a:off x="0" y="0"/>
              <a:ext cx="4392474" cy="4393594"/>
              <a:chOff x="0" y="0"/>
              <a:chExt cx="4392474" cy="4393594"/>
            </a:xfrm>
          </p:grpSpPr>
          <p:grpSp>
            <p:nvGrpSpPr>
              <p:cNvPr id="25" name="组合 30"/>
              <p:cNvGrpSpPr/>
              <p:nvPr/>
            </p:nvGrpSpPr>
            <p:grpSpPr bwMode="auto">
              <a:xfrm>
                <a:off x="0" y="0"/>
                <a:ext cx="4392474" cy="4393594"/>
                <a:chOff x="0" y="0"/>
                <a:chExt cx="4392474" cy="4393594"/>
              </a:xfrm>
            </p:grpSpPr>
            <p:sp>
              <p:nvSpPr>
                <p:cNvPr id="27" name="Freeform 5"/>
                <p:cNvSpPr/>
                <p:nvPr/>
              </p:nvSpPr>
              <p:spPr bwMode="auto">
                <a:xfrm rot="2700000">
                  <a:off x="1722485" y="615110"/>
                  <a:ext cx="1941774" cy="711551"/>
                </a:xfrm>
                <a:custGeom>
                  <a:avLst/>
                  <a:gdLst>
                    <a:gd name="T0" fmla="*/ 2147483647 w 821"/>
                    <a:gd name="T1" fmla="*/ 2147483647 h 301"/>
                    <a:gd name="T2" fmla="*/ 0 w 821"/>
                    <a:gd name="T3" fmla="*/ 2147483647 h 301"/>
                    <a:gd name="T4" fmla="*/ 2147483647 w 821"/>
                    <a:gd name="T5" fmla="*/ 2147483647 h 301"/>
                    <a:gd name="T6" fmla="*/ 2147483647 w 821"/>
                    <a:gd name="T7" fmla="*/ 0 h 301"/>
                    <a:gd name="T8" fmla="*/ 2147483647 w 821"/>
                    <a:gd name="T9" fmla="*/ 0 h 301"/>
                    <a:gd name="T10" fmla="*/ 2147483647 w 821"/>
                    <a:gd name="T11" fmla="*/ 2147483647 h 301"/>
                    <a:gd name="T12" fmla="*/ 0 60000 65536"/>
                    <a:gd name="T13" fmla="*/ 0 60000 65536"/>
                    <a:gd name="T14" fmla="*/ 0 60000 65536"/>
                    <a:gd name="T15" fmla="*/ 0 60000 65536"/>
                    <a:gd name="T16" fmla="*/ 0 60000 65536"/>
                    <a:gd name="T17" fmla="*/ 0 60000 65536"/>
                    <a:gd name="T18" fmla="*/ 0 w 821"/>
                    <a:gd name="T19" fmla="*/ 0 h 301"/>
                    <a:gd name="T20" fmla="*/ 821 w 821"/>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1" h="301">
                      <a:moveTo>
                        <a:pt x="282" y="20"/>
                      </a:moveTo>
                      <a:cubicBezTo>
                        <a:pt x="0" y="301"/>
                        <a:pt x="0" y="301"/>
                        <a:pt x="0" y="301"/>
                      </a:cubicBezTo>
                      <a:cubicBezTo>
                        <a:pt x="821" y="301"/>
                        <a:pt x="821" y="301"/>
                        <a:pt x="821" y="301"/>
                      </a:cubicBezTo>
                      <a:cubicBezTo>
                        <a:pt x="821" y="0"/>
                        <a:pt x="821" y="0"/>
                        <a:pt x="821" y="0"/>
                      </a:cubicBezTo>
                      <a:cubicBezTo>
                        <a:pt x="328" y="0"/>
                        <a:pt x="328" y="0"/>
                        <a:pt x="328" y="0"/>
                      </a:cubicBezTo>
                      <a:cubicBezTo>
                        <a:pt x="302" y="7"/>
                        <a:pt x="290" y="15"/>
                        <a:pt x="282" y="20"/>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28" name="Freeform 6"/>
                <p:cNvSpPr/>
                <p:nvPr/>
              </p:nvSpPr>
              <p:spPr bwMode="auto">
                <a:xfrm rot="2700000">
                  <a:off x="3064311" y="1725311"/>
                  <a:ext cx="714549" cy="1941775"/>
                </a:xfrm>
                <a:custGeom>
                  <a:avLst/>
                  <a:gdLst>
                    <a:gd name="T0" fmla="*/ 2147483647 w 302"/>
                    <a:gd name="T1" fmla="*/ 2147483647 h 821"/>
                    <a:gd name="T2" fmla="*/ 0 w 302"/>
                    <a:gd name="T3" fmla="*/ 0 h 821"/>
                    <a:gd name="T4" fmla="*/ 0 w 302"/>
                    <a:gd name="T5" fmla="*/ 2147483647 h 821"/>
                    <a:gd name="T6" fmla="*/ 2147483647 w 302"/>
                    <a:gd name="T7" fmla="*/ 2147483647 h 821"/>
                    <a:gd name="T8" fmla="*/ 2147483647 w 302"/>
                    <a:gd name="T9" fmla="*/ 2147483647 h 821"/>
                    <a:gd name="T10" fmla="*/ 2147483647 w 302"/>
                    <a:gd name="T11" fmla="*/ 2147483647 h 821"/>
                    <a:gd name="T12" fmla="*/ 0 60000 65536"/>
                    <a:gd name="T13" fmla="*/ 0 60000 65536"/>
                    <a:gd name="T14" fmla="*/ 0 60000 65536"/>
                    <a:gd name="T15" fmla="*/ 0 60000 65536"/>
                    <a:gd name="T16" fmla="*/ 0 60000 65536"/>
                    <a:gd name="T17" fmla="*/ 0 60000 65536"/>
                    <a:gd name="T18" fmla="*/ 0 w 302"/>
                    <a:gd name="T19" fmla="*/ 0 h 821"/>
                    <a:gd name="T20" fmla="*/ 302 w 302"/>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2" h="821">
                      <a:moveTo>
                        <a:pt x="282" y="282"/>
                      </a:moveTo>
                      <a:cubicBezTo>
                        <a:pt x="0" y="0"/>
                        <a:pt x="0" y="0"/>
                        <a:pt x="0" y="0"/>
                      </a:cubicBezTo>
                      <a:cubicBezTo>
                        <a:pt x="0" y="821"/>
                        <a:pt x="0" y="821"/>
                        <a:pt x="0" y="821"/>
                      </a:cubicBezTo>
                      <a:cubicBezTo>
                        <a:pt x="302" y="821"/>
                        <a:pt x="302" y="821"/>
                        <a:pt x="302" y="821"/>
                      </a:cubicBezTo>
                      <a:cubicBezTo>
                        <a:pt x="302" y="328"/>
                        <a:pt x="302" y="328"/>
                        <a:pt x="302" y="328"/>
                      </a:cubicBezTo>
                      <a:cubicBezTo>
                        <a:pt x="295" y="301"/>
                        <a:pt x="286" y="290"/>
                        <a:pt x="282" y="282"/>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29" name="Freeform 7"/>
                <p:cNvSpPr/>
                <p:nvPr/>
              </p:nvSpPr>
              <p:spPr bwMode="auto">
                <a:xfrm rot="2700000">
                  <a:off x="2580127" y="1261992"/>
                  <a:ext cx="1863824" cy="1076321"/>
                </a:xfrm>
                <a:custGeom>
                  <a:avLst/>
                  <a:gdLst>
                    <a:gd name="T0" fmla="*/ 2147483647 w 788"/>
                    <a:gd name="T1" fmla="*/ 2147483647 h 455"/>
                    <a:gd name="T2" fmla="*/ 2147483647 w 788"/>
                    <a:gd name="T3" fmla="*/ 2147483647 h 455"/>
                    <a:gd name="T4" fmla="*/ 2147483647 w 788"/>
                    <a:gd name="T5" fmla="*/ 2147483647 h 455"/>
                    <a:gd name="T6" fmla="*/ 2147483647 w 788"/>
                    <a:gd name="T7" fmla="*/ 2147483647 h 455"/>
                    <a:gd name="T8" fmla="*/ 2147483647 w 788"/>
                    <a:gd name="T9" fmla="*/ 2147483647 h 455"/>
                    <a:gd name="T10" fmla="*/ 2147483647 w 788"/>
                    <a:gd name="T11" fmla="*/ 2147483647 h 455"/>
                    <a:gd name="T12" fmla="*/ 2147483647 w 788"/>
                    <a:gd name="T13" fmla="*/ 2147483647 h 455"/>
                    <a:gd name="T14" fmla="*/ 2147483647 w 788"/>
                    <a:gd name="T15" fmla="*/ 2147483647 h 455"/>
                    <a:gd name="T16" fmla="*/ 2147483647 w 788"/>
                    <a:gd name="T17" fmla="*/ 2147483647 h 455"/>
                    <a:gd name="T18" fmla="*/ 2147483647 w 788"/>
                    <a:gd name="T19" fmla="*/ 2147483647 h 455"/>
                    <a:gd name="T20" fmla="*/ 2147483647 w 788"/>
                    <a:gd name="T21" fmla="*/ 2147483647 h 455"/>
                    <a:gd name="T22" fmla="*/ 2147483647 w 788"/>
                    <a:gd name="T23" fmla="*/ 2147483647 h 455"/>
                    <a:gd name="T24" fmla="*/ 2147483647 w 788"/>
                    <a:gd name="T25" fmla="*/ 2147483647 h 455"/>
                    <a:gd name="T26" fmla="*/ 2147483647 w 788"/>
                    <a:gd name="T27" fmla="*/ 2147483647 h 4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8"/>
                    <a:gd name="T43" fmla="*/ 0 h 455"/>
                    <a:gd name="T44" fmla="*/ 788 w 788"/>
                    <a:gd name="T45" fmla="*/ 455 h 4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8" h="455">
                      <a:moveTo>
                        <a:pt x="492" y="94"/>
                      </a:moveTo>
                      <a:cubicBezTo>
                        <a:pt x="477" y="78"/>
                        <a:pt x="445" y="75"/>
                        <a:pt x="418" y="75"/>
                      </a:cubicBezTo>
                      <a:cubicBezTo>
                        <a:pt x="241" y="75"/>
                        <a:pt x="241" y="75"/>
                        <a:pt x="241" y="75"/>
                      </a:cubicBezTo>
                      <a:cubicBezTo>
                        <a:pt x="241" y="29"/>
                        <a:pt x="241" y="29"/>
                        <a:pt x="241" y="29"/>
                      </a:cubicBezTo>
                      <a:cubicBezTo>
                        <a:pt x="241" y="12"/>
                        <a:pt x="222" y="0"/>
                        <a:pt x="207" y="12"/>
                      </a:cubicBezTo>
                      <a:cubicBezTo>
                        <a:pt x="16" y="202"/>
                        <a:pt x="16" y="202"/>
                        <a:pt x="16" y="202"/>
                      </a:cubicBezTo>
                      <a:cubicBezTo>
                        <a:pt x="0" y="216"/>
                        <a:pt x="0" y="238"/>
                        <a:pt x="16" y="252"/>
                      </a:cubicBezTo>
                      <a:cubicBezTo>
                        <a:pt x="207" y="442"/>
                        <a:pt x="207" y="442"/>
                        <a:pt x="207" y="442"/>
                      </a:cubicBezTo>
                      <a:cubicBezTo>
                        <a:pt x="222" y="455"/>
                        <a:pt x="241" y="444"/>
                        <a:pt x="241" y="426"/>
                      </a:cubicBezTo>
                      <a:cubicBezTo>
                        <a:pt x="241" y="381"/>
                        <a:pt x="241" y="381"/>
                        <a:pt x="241" y="381"/>
                      </a:cubicBezTo>
                      <a:cubicBezTo>
                        <a:pt x="241" y="381"/>
                        <a:pt x="633" y="381"/>
                        <a:pt x="683" y="381"/>
                      </a:cubicBezTo>
                      <a:cubicBezTo>
                        <a:pt x="739" y="381"/>
                        <a:pt x="784" y="411"/>
                        <a:pt x="784" y="446"/>
                      </a:cubicBezTo>
                      <a:cubicBezTo>
                        <a:pt x="784" y="446"/>
                        <a:pt x="788" y="421"/>
                        <a:pt x="763" y="390"/>
                      </a:cubicBezTo>
                      <a:cubicBezTo>
                        <a:pt x="750" y="375"/>
                        <a:pt x="492" y="94"/>
                        <a:pt x="492" y="9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30" name="Freeform 8"/>
                <p:cNvSpPr/>
                <p:nvPr/>
              </p:nvSpPr>
              <p:spPr bwMode="auto">
                <a:xfrm rot="2700000">
                  <a:off x="730626" y="3067930"/>
                  <a:ext cx="1939775" cy="711551"/>
                </a:xfrm>
                <a:custGeom>
                  <a:avLst/>
                  <a:gdLst>
                    <a:gd name="T0" fmla="*/ 2147483647 w 820"/>
                    <a:gd name="T1" fmla="*/ 2147483647 h 301"/>
                    <a:gd name="T2" fmla="*/ 2147483647 w 820"/>
                    <a:gd name="T3" fmla="*/ 0 h 301"/>
                    <a:gd name="T4" fmla="*/ 0 w 820"/>
                    <a:gd name="T5" fmla="*/ 0 h 301"/>
                    <a:gd name="T6" fmla="*/ 0 w 820"/>
                    <a:gd name="T7" fmla="*/ 2147483647 h 301"/>
                    <a:gd name="T8" fmla="*/ 2147483647 w 820"/>
                    <a:gd name="T9" fmla="*/ 2147483647 h 301"/>
                    <a:gd name="T10" fmla="*/ 2147483647 w 820"/>
                    <a:gd name="T11" fmla="*/ 2147483647 h 301"/>
                    <a:gd name="T12" fmla="*/ 0 60000 65536"/>
                    <a:gd name="T13" fmla="*/ 0 60000 65536"/>
                    <a:gd name="T14" fmla="*/ 0 60000 65536"/>
                    <a:gd name="T15" fmla="*/ 0 60000 65536"/>
                    <a:gd name="T16" fmla="*/ 0 60000 65536"/>
                    <a:gd name="T17" fmla="*/ 0 60000 65536"/>
                    <a:gd name="T18" fmla="*/ 0 w 820"/>
                    <a:gd name="T19" fmla="*/ 0 h 301"/>
                    <a:gd name="T20" fmla="*/ 820 w 820"/>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0" h="301">
                      <a:moveTo>
                        <a:pt x="539" y="282"/>
                      </a:moveTo>
                      <a:cubicBezTo>
                        <a:pt x="820" y="0"/>
                        <a:pt x="820" y="0"/>
                        <a:pt x="820" y="0"/>
                      </a:cubicBezTo>
                      <a:cubicBezTo>
                        <a:pt x="0" y="0"/>
                        <a:pt x="0" y="0"/>
                        <a:pt x="0" y="0"/>
                      </a:cubicBezTo>
                      <a:cubicBezTo>
                        <a:pt x="0" y="301"/>
                        <a:pt x="0" y="301"/>
                        <a:pt x="0" y="301"/>
                      </a:cubicBezTo>
                      <a:cubicBezTo>
                        <a:pt x="493" y="301"/>
                        <a:pt x="493" y="301"/>
                        <a:pt x="493" y="301"/>
                      </a:cubicBezTo>
                      <a:cubicBezTo>
                        <a:pt x="519" y="294"/>
                        <a:pt x="531" y="286"/>
                        <a:pt x="539" y="282"/>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31" name="Freeform 9"/>
                <p:cNvSpPr/>
                <p:nvPr/>
              </p:nvSpPr>
              <p:spPr bwMode="auto">
                <a:xfrm rot="2700000">
                  <a:off x="2052721" y="2581222"/>
                  <a:ext cx="1081317" cy="1870820"/>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0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363" y="492"/>
                      </a:moveTo>
                      <a:cubicBezTo>
                        <a:pt x="378" y="477"/>
                        <a:pt x="381" y="445"/>
                        <a:pt x="381" y="418"/>
                      </a:cubicBezTo>
                      <a:cubicBezTo>
                        <a:pt x="381" y="241"/>
                        <a:pt x="381" y="241"/>
                        <a:pt x="381" y="241"/>
                      </a:cubicBezTo>
                      <a:cubicBezTo>
                        <a:pt x="428" y="241"/>
                        <a:pt x="428" y="241"/>
                        <a:pt x="428" y="241"/>
                      </a:cubicBezTo>
                      <a:cubicBezTo>
                        <a:pt x="445" y="241"/>
                        <a:pt x="457" y="221"/>
                        <a:pt x="444" y="207"/>
                      </a:cubicBezTo>
                      <a:cubicBezTo>
                        <a:pt x="254" y="16"/>
                        <a:pt x="254" y="16"/>
                        <a:pt x="254" y="16"/>
                      </a:cubicBezTo>
                      <a:cubicBezTo>
                        <a:pt x="241" y="0"/>
                        <a:pt x="218" y="0"/>
                        <a:pt x="204" y="16"/>
                      </a:cubicBezTo>
                      <a:cubicBezTo>
                        <a:pt x="15" y="207"/>
                        <a:pt x="15" y="207"/>
                        <a:pt x="15" y="207"/>
                      </a:cubicBezTo>
                      <a:cubicBezTo>
                        <a:pt x="2" y="222"/>
                        <a:pt x="13" y="241"/>
                        <a:pt x="31" y="241"/>
                      </a:cubicBezTo>
                      <a:cubicBezTo>
                        <a:pt x="75" y="241"/>
                        <a:pt x="75" y="241"/>
                        <a:pt x="75" y="241"/>
                      </a:cubicBezTo>
                      <a:cubicBezTo>
                        <a:pt x="75" y="241"/>
                        <a:pt x="75" y="633"/>
                        <a:pt x="75" y="683"/>
                      </a:cubicBezTo>
                      <a:cubicBezTo>
                        <a:pt x="75" y="739"/>
                        <a:pt x="42" y="784"/>
                        <a:pt x="0" y="784"/>
                      </a:cubicBezTo>
                      <a:cubicBezTo>
                        <a:pt x="0" y="784"/>
                        <a:pt x="31" y="791"/>
                        <a:pt x="66" y="762"/>
                      </a:cubicBezTo>
                      <a:cubicBezTo>
                        <a:pt x="81" y="750"/>
                        <a:pt x="363" y="492"/>
                        <a:pt x="363" y="49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32" name="Freeform 10"/>
                <p:cNvSpPr/>
                <p:nvPr/>
              </p:nvSpPr>
              <p:spPr bwMode="auto">
                <a:xfrm rot="2700000">
                  <a:off x="614612" y="726093"/>
                  <a:ext cx="712551" cy="1941775"/>
                </a:xfrm>
                <a:custGeom>
                  <a:avLst/>
                  <a:gdLst>
                    <a:gd name="T0" fmla="*/ 2147483647 w 301"/>
                    <a:gd name="T1" fmla="*/ 2147483647 h 821"/>
                    <a:gd name="T2" fmla="*/ 2147483647 w 301"/>
                    <a:gd name="T3" fmla="*/ 2147483647 h 821"/>
                    <a:gd name="T4" fmla="*/ 2147483647 w 301"/>
                    <a:gd name="T5" fmla="*/ 0 h 821"/>
                    <a:gd name="T6" fmla="*/ 0 w 301"/>
                    <a:gd name="T7" fmla="*/ 0 h 821"/>
                    <a:gd name="T8" fmla="*/ 0 w 301"/>
                    <a:gd name="T9" fmla="*/ 2147483647 h 821"/>
                    <a:gd name="T10" fmla="*/ 2147483647 w 301"/>
                    <a:gd name="T11" fmla="*/ 2147483647 h 821"/>
                    <a:gd name="T12" fmla="*/ 0 60000 65536"/>
                    <a:gd name="T13" fmla="*/ 0 60000 65536"/>
                    <a:gd name="T14" fmla="*/ 0 60000 65536"/>
                    <a:gd name="T15" fmla="*/ 0 60000 65536"/>
                    <a:gd name="T16" fmla="*/ 0 60000 65536"/>
                    <a:gd name="T17" fmla="*/ 0 60000 65536"/>
                    <a:gd name="T18" fmla="*/ 0 w 301"/>
                    <a:gd name="T19" fmla="*/ 0 h 821"/>
                    <a:gd name="T20" fmla="*/ 301 w 301"/>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1" h="821">
                      <a:moveTo>
                        <a:pt x="20" y="539"/>
                      </a:moveTo>
                      <a:cubicBezTo>
                        <a:pt x="301" y="821"/>
                        <a:pt x="301" y="821"/>
                        <a:pt x="301" y="821"/>
                      </a:cubicBezTo>
                      <a:cubicBezTo>
                        <a:pt x="301" y="0"/>
                        <a:pt x="301" y="0"/>
                        <a:pt x="301" y="0"/>
                      </a:cubicBezTo>
                      <a:cubicBezTo>
                        <a:pt x="0" y="0"/>
                        <a:pt x="0" y="0"/>
                        <a:pt x="0" y="0"/>
                      </a:cubicBezTo>
                      <a:cubicBezTo>
                        <a:pt x="0" y="493"/>
                        <a:pt x="0" y="493"/>
                        <a:pt x="0" y="493"/>
                      </a:cubicBezTo>
                      <a:cubicBezTo>
                        <a:pt x="7" y="520"/>
                        <a:pt x="15" y="532"/>
                        <a:pt x="20" y="539"/>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sp>
              <p:nvSpPr>
                <p:cNvPr id="33" name="Freeform 11"/>
                <p:cNvSpPr/>
                <p:nvPr/>
              </p:nvSpPr>
              <p:spPr bwMode="auto">
                <a:xfrm rot="2700000">
                  <a:off x="-56035" y="2051393"/>
                  <a:ext cx="1870819" cy="1078320"/>
                </a:xfrm>
                <a:custGeom>
                  <a:avLst/>
                  <a:gdLst>
                    <a:gd name="T0" fmla="*/ 2147483647 w 791"/>
                    <a:gd name="T1" fmla="*/ 2147483647 h 456"/>
                    <a:gd name="T2" fmla="*/ 2147483647 w 791"/>
                    <a:gd name="T3" fmla="*/ 2147483647 h 456"/>
                    <a:gd name="T4" fmla="*/ 2147483647 w 791"/>
                    <a:gd name="T5" fmla="*/ 2147483647 h 456"/>
                    <a:gd name="T6" fmla="*/ 2147483647 w 791"/>
                    <a:gd name="T7" fmla="*/ 2147483647 h 456"/>
                    <a:gd name="T8" fmla="*/ 2147483647 w 791"/>
                    <a:gd name="T9" fmla="*/ 2147483647 h 456"/>
                    <a:gd name="T10" fmla="*/ 2147483647 w 791"/>
                    <a:gd name="T11" fmla="*/ 2147483647 h 456"/>
                    <a:gd name="T12" fmla="*/ 2147483647 w 791"/>
                    <a:gd name="T13" fmla="*/ 2147483647 h 456"/>
                    <a:gd name="T14" fmla="*/ 2147483647 w 791"/>
                    <a:gd name="T15" fmla="*/ 2147483647 h 456"/>
                    <a:gd name="T16" fmla="*/ 2147483647 w 791"/>
                    <a:gd name="T17" fmla="*/ 2147483647 h 456"/>
                    <a:gd name="T18" fmla="*/ 2147483647 w 791"/>
                    <a:gd name="T19" fmla="*/ 2147483647 h 456"/>
                    <a:gd name="T20" fmla="*/ 2147483647 w 791"/>
                    <a:gd name="T21" fmla="*/ 2147483647 h 456"/>
                    <a:gd name="T22" fmla="*/ 2147483647 w 791"/>
                    <a:gd name="T23" fmla="*/ 0 h 456"/>
                    <a:gd name="T24" fmla="*/ 2147483647 w 791"/>
                    <a:gd name="T25" fmla="*/ 2147483647 h 456"/>
                    <a:gd name="T26" fmla="*/ 2147483647 w 791"/>
                    <a:gd name="T27" fmla="*/ 2147483647 h 4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1"/>
                    <a:gd name="T43" fmla="*/ 0 h 456"/>
                    <a:gd name="T44" fmla="*/ 791 w 791"/>
                    <a:gd name="T45" fmla="*/ 456 h 4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1" h="456">
                      <a:moveTo>
                        <a:pt x="298" y="362"/>
                      </a:moveTo>
                      <a:cubicBezTo>
                        <a:pt x="314" y="378"/>
                        <a:pt x="345" y="381"/>
                        <a:pt x="373" y="381"/>
                      </a:cubicBezTo>
                      <a:cubicBezTo>
                        <a:pt x="550" y="381"/>
                        <a:pt x="550" y="381"/>
                        <a:pt x="550" y="381"/>
                      </a:cubicBezTo>
                      <a:cubicBezTo>
                        <a:pt x="550" y="428"/>
                        <a:pt x="550" y="428"/>
                        <a:pt x="550" y="428"/>
                      </a:cubicBezTo>
                      <a:cubicBezTo>
                        <a:pt x="550" y="444"/>
                        <a:pt x="569" y="456"/>
                        <a:pt x="584" y="444"/>
                      </a:cubicBezTo>
                      <a:cubicBezTo>
                        <a:pt x="774" y="254"/>
                        <a:pt x="774" y="254"/>
                        <a:pt x="774" y="254"/>
                      </a:cubicBezTo>
                      <a:cubicBezTo>
                        <a:pt x="791" y="240"/>
                        <a:pt x="791" y="218"/>
                        <a:pt x="774" y="204"/>
                      </a:cubicBezTo>
                      <a:cubicBezTo>
                        <a:pt x="584" y="14"/>
                        <a:pt x="584" y="14"/>
                        <a:pt x="584" y="14"/>
                      </a:cubicBezTo>
                      <a:cubicBezTo>
                        <a:pt x="569" y="2"/>
                        <a:pt x="550" y="12"/>
                        <a:pt x="550" y="31"/>
                      </a:cubicBezTo>
                      <a:cubicBezTo>
                        <a:pt x="549" y="75"/>
                        <a:pt x="549" y="75"/>
                        <a:pt x="549" y="75"/>
                      </a:cubicBezTo>
                      <a:cubicBezTo>
                        <a:pt x="549" y="75"/>
                        <a:pt x="157" y="75"/>
                        <a:pt x="107" y="75"/>
                      </a:cubicBezTo>
                      <a:cubicBezTo>
                        <a:pt x="51" y="75"/>
                        <a:pt x="6" y="42"/>
                        <a:pt x="6" y="0"/>
                      </a:cubicBezTo>
                      <a:cubicBezTo>
                        <a:pt x="6" y="0"/>
                        <a:pt x="0" y="31"/>
                        <a:pt x="28" y="66"/>
                      </a:cubicBezTo>
                      <a:cubicBezTo>
                        <a:pt x="40" y="81"/>
                        <a:pt x="298" y="362"/>
                        <a:pt x="298" y="36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grpSp>
          <p:sp>
            <p:nvSpPr>
              <p:cNvPr id="26" name="Freeform 12"/>
              <p:cNvSpPr/>
              <p:nvPr/>
            </p:nvSpPr>
            <p:spPr bwMode="auto">
              <a:xfrm rot="2700000">
                <a:off x="1261261" y="-56035"/>
                <a:ext cx="1081317" cy="1870820"/>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2147483647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94" y="299"/>
                    </a:moveTo>
                    <a:cubicBezTo>
                      <a:pt x="79" y="315"/>
                      <a:pt x="75" y="346"/>
                      <a:pt x="75" y="373"/>
                    </a:cubicBezTo>
                    <a:cubicBezTo>
                      <a:pt x="75" y="550"/>
                      <a:pt x="75" y="550"/>
                      <a:pt x="75" y="550"/>
                    </a:cubicBezTo>
                    <a:cubicBezTo>
                      <a:pt x="29" y="550"/>
                      <a:pt x="29" y="550"/>
                      <a:pt x="29" y="550"/>
                    </a:cubicBezTo>
                    <a:cubicBezTo>
                      <a:pt x="12" y="550"/>
                      <a:pt x="0" y="570"/>
                      <a:pt x="13" y="585"/>
                    </a:cubicBezTo>
                    <a:cubicBezTo>
                      <a:pt x="202" y="775"/>
                      <a:pt x="202" y="775"/>
                      <a:pt x="202" y="775"/>
                    </a:cubicBezTo>
                    <a:cubicBezTo>
                      <a:pt x="216" y="791"/>
                      <a:pt x="239" y="791"/>
                      <a:pt x="253" y="775"/>
                    </a:cubicBezTo>
                    <a:cubicBezTo>
                      <a:pt x="442" y="585"/>
                      <a:pt x="442" y="585"/>
                      <a:pt x="442" y="585"/>
                    </a:cubicBezTo>
                    <a:cubicBezTo>
                      <a:pt x="455" y="570"/>
                      <a:pt x="444" y="550"/>
                      <a:pt x="426" y="550"/>
                    </a:cubicBezTo>
                    <a:cubicBezTo>
                      <a:pt x="381" y="550"/>
                      <a:pt x="381" y="550"/>
                      <a:pt x="381" y="550"/>
                    </a:cubicBezTo>
                    <a:cubicBezTo>
                      <a:pt x="381" y="550"/>
                      <a:pt x="381" y="158"/>
                      <a:pt x="381" y="108"/>
                    </a:cubicBezTo>
                    <a:cubicBezTo>
                      <a:pt x="381" y="52"/>
                      <a:pt x="414" y="7"/>
                      <a:pt x="457" y="7"/>
                    </a:cubicBezTo>
                    <a:cubicBezTo>
                      <a:pt x="457" y="7"/>
                      <a:pt x="426" y="0"/>
                      <a:pt x="390" y="29"/>
                    </a:cubicBezTo>
                    <a:cubicBezTo>
                      <a:pt x="375" y="41"/>
                      <a:pt x="94" y="299"/>
                      <a:pt x="94" y="29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ndParaRPr>
              </a:p>
            </p:txBody>
          </p:sp>
        </p:grpSp>
        <p:sp>
          <p:nvSpPr>
            <p:cNvPr id="21" name="文本框 62"/>
            <p:cNvSpPr txBox="1">
              <a:spLocks noChangeArrowheads="1"/>
            </p:cNvSpPr>
            <p:nvPr/>
          </p:nvSpPr>
          <p:spPr bwMode="auto">
            <a:xfrm>
              <a:off x="1194649" y="923100"/>
              <a:ext cx="623298" cy="55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700" dirty="0">
                  <a:solidFill>
                    <a:schemeClr val="bg1"/>
                  </a:solidFill>
                  <a:latin typeface="Arial" panose="020B0604020202020204" pitchFamily="34" charset="0"/>
                </a:rPr>
                <a:t>01</a:t>
              </a:r>
              <a:endParaRPr lang="zh-CN" altLang="en-US" sz="2700" dirty="0">
                <a:solidFill>
                  <a:schemeClr val="bg1"/>
                </a:solidFill>
                <a:latin typeface="Arial" panose="020B0604020202020204" pitchFamily="34" charset="0"/>
              </a:endParaRPr>
            </a:p>
          </p:txBody>
        </p:sp>
        <p:sp>
          <p:nvSpPr>
            <p:cNvPr id="22" name="文本框 63"/>
            <p:cNvSpPr txBox="1">
              <a:spLocks noChangeArrowheads="1"/>
            </p:cNvSpPr>
            <p:nvPr/>
          </p:nvSpPr>
          <p:spPr bwMode="auto">
            <a:xfrm>
              <a:off x="939877" y="2659858"/>
              <a:ext cx="623298" cy="55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700" dirty="0">
                  <a:solidFill>
                    <a:schemeClr val="bg1"/>
                  </a:solidFill>
                  <a:latin typeface="Arial" panose="020B0604020202020204" pitchFamily="34" charset="0"/>
                </a:rPr>
                <a:t>04</a:t>
              </a:r>
              <a:endParaRPr lang="zh-CN" altLang="en-US" sz="2700" dirty="0">
                <a:solidFill>
                  <a:schemeClr val="bg1"/>
                </a:solidFill>
                <a:latin typeface="Arial" panose="020B0604020202020204" pitchFamily="34" charset="0"/>
              </a:endParaRPr>
            </a:p>
          </p:txBody>
        </p:sp>
        <p:sp>
          <p:nvSpPr>
            <p:cNvPr id="23" name="文本框 64"/>
            <p:cNvSpPr txBox="1">
              <a:spLocks noChangeArrowheads="1"/>
            </p:cNvSpPr>
            <p:nvPr/>
          </p:nvSpPr>
          <p:spPr bwMode="auto">
            <a:xfrm>
              <a:off x="2599880" y="2894696"/>
              <a:ext cx="623298" cy="55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700" dirty="0">
                  <a:solidFill>
                    <a:schemeClr val="bg1"/>
                  </a:solidFill>
                  <a:latin typeface="Arial" panose="020B0604020202020204" pitchFamily="34" charset="0"/>
                </a:rPr>
                <a:t>03</a:t>
              </a:r>
              <a:endParaRPr lang="zh-CN" altLang="en-US" sz="2700" dirty="0">
                <a:solidFill>
                  <a:schemeClr val="bg1"/>
                </a:solidFill>
                <a:latin typeface="Arial" panose="020B0604020202020204" pitchFamily="34" charset="0"/>
              </a:endParaRPr>
            </a:p>
          </p:txBody>
        </p:sp>
        <p:sp>
          <p:nvSpPr>
            <p:cNvPr id="24" name="文本框 65"/>
            <p:cNvSpPr txBox="1">
              <a:spLocks noChangeArrowheads="1"/>
            </p:cNvSpPr>
            <p:nvPr/>
          </p:nvSpPr>
          <p:spPr bwMode="auto">
            <a:xfrm>
              <a:off x="2913358" y="1212606"/>
              <a:ext cx="623298" cy="55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700" dirty="0">
                  <a:solidFill>
                    <a:schemeClr val="bg1"/>
                  </a:solidFill>
                  <a:latin typeface="Arial" panose="020B0604020202020204" pitchFamily="34" charset="0"/>
                </a:rPr>
                <a:t>02</a:t>
              </a:r>
              <a:endParaRPr lang="zh-CN" altLang="en-US" sz="2700" dirty="0">
                <a:solidFill>
                  <a:schemeClr val="bg1"/>
                </a:solidFill>
                <a:latin typeface="Arial" panose="020B0604020202020204" pitchFamily="34" charset="0"/>
              </a:endParaRPr>
            </a:p>
          </p:txBody>
        </p:sp>
      </p:grpSp>
      <p:sp>
        <p:nvSpPr>
          <p:cNvPr id="34" name="TextBox 23"/>
          <p:cNvSpPr txBox="1"/>
          <p:nvPr/>
        </p:nvSpPr>
        <p:spPr>
          <a:xfrm>
            <a:off x="2500137" y="1618406"/>
            <a:ext cx="2447750" cy="1023693"/>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5" name="TextBox 24"/>
          <p:cNvSpPr txBox="1"/>
          <p:nvPr/>
        </p:nvSpPr>
        <p:spPr>
          <a:xfrm>
            <a:off x="3875124" y="1314270"/>
            <a:ext cx="1201003"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输入文字</a:t>
            </a:r>
            <a:endParaRPr lang="zh-CN" altLang="en-US" dirty="0"/>
          </a:p>
        </p:txBody>
      </p:sp>
      <p:sp>
        <p:nvSpPr>
          <p:cNvPr id="36" name="TextBox 23"/>
          <p:cNvSpPr txBox="1"/>
          <p:nvPr/>
        </p:nvSpPr>
        <p:spPr>
          <a:xfrm>
            <a:off x="1072739" y="3811936"/>
            <a:ext cx="2447750" cy="1023693"/>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7" name="TextBox 24"/>
          <p:cNvSpPr txBox="1"/>
          <p:nvPr/>
        </p:nvSpPr>
        <p:spPr>
          <a:xfrm>
            <a:off x="2447726" y="3507800"/>
            <a:ext cx="1201003"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输入文字</a:t>
            </a:r>
            <a:endParaRPr lang="zh-CN" altLang="en-US" dirty="0"/>
          </a:p>
        </p:txBody>
      </p:sp>
      <p:sp>
        <p:nvSpPr>
          <p:cNvPr id="38" name="TextBox 23"/>
          <p:cNvSpPr txBox="1"/>
          <p:nvPr/>
        </p:nvSpPr>
        <p:spPr>
          <a:xfrm>
            <a:off x="8738412" y="3780314"/>
            <a:ext cx="2348231" cy="1023693"/>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9" name="TextBox 24"/>
          <p:cNvSpPr txBox="1"/>
          <p:nvPr/>
        </p:nvSpPr>
        <p:spPr>
          <a:xfrm>
            <a:off x="8871423" y="3393054"/>
            <a:ext cx="1201003"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输入文字</a:t>
            </a:r>
            <a:endParaRPr lang="zh-CN" altLang="en-US" dirty="0"/>
          </a:p>
        </p:txBody>
      </p:sp>
      <p:sp>
        <p:nvSpPr>
          <p:cNvPr id="40" name="TextBox 23"/>
          <p:cNvSpPr txBox="1"/>
          <p:nvPr/>
        </p:nvSpPr>
        <p:spPr>
          <a:xfrm>
            <a:off x="6649835" y="5547728"/>
            <a:ext cx="2348231" cy="1023693"/>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41" name="TextBox 24"/>
          <p:cNvSpPr txBox="1"/>
          <p:nvPr/>
        </p:nvSpPr>
        <p:spPr>
          <a:xfrm>
            <a:off x="6782845" y="5160468"/>
            <a:ext cx="1201003"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输入文字</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Subtitle 21"/>
          <p:cNvSpPr txBox="1"/>
          <p:nvPr/>
        </p:nvSpPr>
        <p:spPr bwMode="auto">
          <a:xfrm>
            <a:off x="1510277" y="5742141"/>
            <a:ext cx="1581266" cy="1023693"/>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a:t>
            </a:r>
            <a:endParaRPr lang="id-ID" altLang="zh-CN" dirty="0">
              <a:sym typeface="Arial" panose="020B0604020202020204" pitchFamily="34" charset="0"/>
            </a:endParaRPr>
          </a:p>
        </p:txBody>
      </p:sp>
      <p:sp>
        <p:nvSpPr>
          <p:cNvPr id="8" name="Freeform 1"/>
          <p:cNvSpPr>
            <a:spLocks noChangeArrowheads="1"/>
          </p:cNvSpPr>
          <p:nvPr/>
        </p:nvSpPr>
        <p:spPr bwMode="auto">
          <a:xfrm>
            <a:off x="1604492" y="1430655"/>
            <a:ext cx="1251724" cy="1830477"/>
          </a:xfrm>
          <a:custGeom>
            <a:avLst/>
            <a:gdLst>
              <a:gd name="T0" fmla="*/ 2560 w 5121"/>
              <a:gd name="T1" fmla="*/ 940 h 7486"/>
              <a:gd name="T2" fmla="*/ 2560 w 5121"/>
              <a:gd name="T3" fmla="*/ 940 h 7486"/>
              <a:gd name="T4" fmla="*/ 3572 w 5121"/>
              <a:gd name="T5" fmla="*/ 1353 h 7486"/>
              <a:gd name="T6" fmla="*/ 3974 w 5121"/>
              <a:gd name="T7" fmla="*/ 2365 h 7486"/>
              <a:gd name="T8" fmla="*/ 3572 w 5121"/>
              <a:gd name="T9" fmla="*/ 3304 h 7486"/>
              <a:gd name="T10" fmla="*/ 2560 w 5121"/>
              <a:gd name="T11" fmla="*/ 4584 h 7486"/>
              <a:gd name="T12" fmla="*/ 1549 w 5121"/>
              <a:gd name="T13" fmla="*/ 3304 h 7486"/>
              <a:gd name="T14" fmla="*/ 1146 w 5121"/>
              <a:gd name="T15" fmla="*/ 2365 h 7486"/>
              <a:gd name="T16" fmla="*/ 1549 w 5121"/>
              <a:gd name="T17" fmla="*/ 1353 h 7486"/>
              <a:gd name="T18" fmla="*/ 2560 w 5121"/>
              <a:gd name="T19" fmla="*/ 940 h 7486"/>
              <a:gd name="T20" fmla="*/ 2560 w 5121"/>
              <a:gd name="T21" fmla="*/ 0 h 7486"/>
              <a:gd name="T22" fmla="*/ 2560 w 5121"/>
              <a:gd name="T23" fmla="*/ 0 h 7486"/>
              <a:gd name="T24" fmla="*/ 878 w 5121"/>
              <a:gd name="T25" fmla="*/ 672 h 7486"/>
              <a:gd name="T26" fmla="*/ 878 w 5121"/>
              <a:gd name="T27" fmla="*/ 3975 h 7486"/>
              <a:gd name="T28" fmla="*/ 2560 w 5121"/>
              <a:gd name="T29" fmla="*/ 7485 h 7486"/>
              <a:gd name="T30" fmla="*/ 4181 w 5121"/>
              <a:gd name="T31" fmla="*/ 3975 h 7486"/>
              <a:gd name="T32" fmla="*/ 4181 w 5121"/>
              <a:gd name="T33" fmla="*/ 672 h 7486"/>
              <a:gd name="T34" fmla="*/ 2560 w 5121"/>
              <a:gd name="T35" fmla="*/ 0 h 7486"/>
              <a:gd name="T36" fmla="*/ 2560 w 5121"/>
              <a:gd name="T37" fmla="*/ 940 h 7486"/>
              <a:gd name="T38" fmla="*/ 2560 w 5121"/>
              <a:gd name="T39" fmla="*/ 0 h 7486"/>
              <a:gd name="T40" fmla="*/ 2560 w 5121"/>
              <a:gd name="T41" fmla="*/ 0 h 7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21" h="7486">
                <a:moveTo>
                  <a:pt x="2560" y="940"/>
                </a:moveTo>
                <a:lnTo>
                  <a:pt x="2560" y="940"/>
                </a:lnTo>
                <a:cubicBezTo>
                  <a:pt x="2901" y="940"/>
                  <a:pt x="3304" y="1074"/>
                  <a:pt x="3572" y="1353"/>
                </a:cubicBezTo>
                <a:cubicBezTo>
                  <a:pt x="3778" y="1621"/>
                  <a:pt x="3974" y="1952"/>
                  <a:pt x="3974" y="2365"/>
                </a:cubicBezTo>
                <a:cubicBezTo>
                  <a:pt x="3974" y="2695"/>
                  <a:pt x="3778" y="3036"/>
                  <a:pt x="3572" y="3304"/>
                </a:cubicBezTo>
                <a:cubicBezTo>
                  <a:pt x="3499" y="3376"/>
                  <a:pt x="3035" y="3841"/>
                  <a:pt x="2560" y="4584"/>
                </a:cubicBezTo>
                <a:cubicBezTo>
                  <a:pt x="2086" y="3841"/>
                  <a:pt x="1611" y="3376"/>
                  <a:pt x="1549" y="3304"/>
                </a:cubicBezTo>
                <a:cubicBezTo>
                  <a:pt x="1280" y="3036"/>
                  <a:pt x="1146" y="2695"/>
                  <a:pt x="1146" y="2365"/>
                </a:cubicBezTo>
                <a:cubicBezTo>
                  <a:pt x="1146" y="1952"/>
                  <a:pt x="1280" y="1621"/>
                  <a:pt x="1549" y="1353"/>
                </a:cubicBezTo>
                <a:cubicBezTo>
                  <a:pt x="1817" y="1074"/>
                  <a:pt x="2158" y="940"/>
                  <a:pt x="2560" y="940"/>
                </a:cubicBezTo>
                <a:lnTo>
                  <a:pt x="2560" y="0"/>
                </a:lnTo>
                <a:lnTo>
                  <a:pt x="2560" y="0"/>
                </a:lnTo>
                <a:cubicBezTo>
                  <a:pt x="1951" y="0"/>
                  <a:pt x="1343" y="196"/>
                  <a:pt x="878" y="672"/>
                </a:cubicBezTo>
                <a:cubicBezTo>
                  <a:pt x="0" y="1621"/>
                  <a:pt x="0" y="3098"/>
                  <a:pt x="878" y="3975"/>
                </a:cubicBezTo>
                <a:cubicBezTo>
                  <a:pt x="878" y="3975"/>
                  <a:pt x="2560" y="5596"/>
                  <a:pt x="2560" y="7485"/>
                </a:cubicBezTo>
                <a:cubicBezTo>
                  <a:pt x="2560" y="5596"/>
                  <a:pt x="4181" y="3975"/>
                  <a:pt x="4181" y="3975"/>
                </a:cubicBezTo>
                <a:cubicBezTo>
                  <a:pt x="5120" y="3098"/>
                  <a:pt x="5120" y="1621"/>
                  <a:pt x="4181" y="672"/>
                </a:cubicBezTo>
                <a:cubicBezTo>
                  <a:pt x="3778" y="196"/>
                  <a:pt x="3169" y="0"/>
                  <a:pt x="2560" y="0"/>
                </a:cubicBezTo>
                <a:lnTo>
                  <a:pt x="2560" y="940"/>
                </a:lnTo>
                <a:close/>
                <a:moveTo>
                  <a:pt x="2560" y="0"/>
                </a:moveTo>
                <a:lnTo>
                  <a:pt x="2560" y="0"/>
                </a:lnTo>
                <a:close/>
              </a:path>
            </a:pathLst>
          </a:custGeom>
          <a:solidFill>
            <a:schemeClr val="accent1"/>
          </a:solidFill>
          <a:ln>
            <a:noFill/>
          </a:ln>
          <a:effectLst/>
        </p:spPr>
        <p:txBody>
          <a:bodyPr wrap="none" lIns="91189" tIns="45595" rIns="91189" bIns="45595" anchor="ctr"/>
          <a:lstStyle/>
          <a:p>
            <a:pPr defTabSz="911225" fontAlgn="auto">
              <a:spcBef>
                <a:spcPts val="0"/>
              </a:spcBef>
              <a:spcAft>
                <a:spcPts val="0"/>
              </a:spcAft>
              <a:defRPr/>
            </a:pPr>
            <a:endParaRPr lang="en-US" sz="895" dirty="0">
              <a:solidFill>
                <a:schemeClr val="tx1">
                  <a:lumMod val="50000"/>
                  <a:lumOff val="50000"/>
                </a:schemeClr>
              </a:solidFill>
              <a:latin typeface="+mn-lt"/>
              <a:ea typeface="+mn-ea"/>
            </a:endParaRPr>
          </a:p>
        </p:txBody>
      </p:sp>
      <p:sp>
        <p:nvSpPr>
          <p:cNvPr id="9" name="Freeform 2"/>
          <p:cNvSpPr>
            <a:spLocks noChangeArrowheads="1"/>
          </p:cNvSpPr>
          <p:nvPr/>
        </p:nvSpPr>
        <p:spPr bwMode="auto">
          <a:xfrm>
            <a:off x="2114365" y="1893025"/>
            <a:ext cx="231977" cy="229601"/>
          </a:xfrm>
          <a:custGeom>
            <a:avLst/>
            <a:gdLst>
              <a:gd name="T0" fmla="*/ 464252 w 950"/>
              <a:gd name="T1" fmla="*/ 232962 h 941"/>
              <a:gd name="T2" fmla="*/ 464252 w 950"/>
              <a:gd name="T3" fmla="*/ 232962 h 941"/>
              <a:gd name="T4" fmla="*/ 231881 w 950"/>
              <a:gd name="T5" fmla="*/ 460051 h 941"/>
              <a:gd name="T6" fmla="*/ 0 w 950"/>
              <a:gd name="T7" fmla="*/ 232962 h 941"/>
              <a:gd name="T8" fmla="*/ 231881 w 950"/>
              <a:gd name="T9" fmla="*/ 0 h 941"/>
              <a:gd name="T10" fmla="*/ 464252 w 950"/>
              <a:gd name="T11" fmla="*/ 232962 h 941"/>
              <a:gd name="T12" fmla="*/ 464252 w 950"/>
              <a:gd name="T13" fmla="*/ 232962 h 941"/>
              <a:gd name="T14" fmla="*/ 464252 w 950"/>
              <a:gd name="T15" fmla="*/ 232962 h 9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941">
                <a:moveTo>
                  <a:pt x="949" y="476"/>
                </a:moveTo>
                <a:lnTo>
                  <a:pt x="949" y="476"/>
                </a:lnTo>
                <a:cubicBezTo>
                  <a:pt x="949" y="672"/>
                  <a:pt x="743" y="940"/>
                  <a:pt x="474" y="940"/>
                </a:cubicBezTo>
                <a:cubicBezTo>
                  <a:pt x="206" y="940"/>
                  <a:pt x="0" y="672"/>
                  <a:pt x="0" y="476"/>
                </a:cubicBezTo>
                <a:cubicBezTo>
                  <a:pt x="0" y="197"/>
                  <a:pt x="206" y="0"/>
                  <a:pt x="474" y="0"/>
                </a:cubicBezTo>
                <a:cubicBezTo>
                  <a:pt x="743" y="0"/>
                  <a:pt x="949" y="197"/>
                  <a:pt x="949" y="476"/>
                </a:cubicBezTo>
                <a:close/>
                <a:moveTo>
                  <a:pt x="949" y="476"/>
                </a:moveTo>
                <a:lnTo>
                  <a:pt x="949" y="476"/>
                </a:lnTo>
                <a:close/>
              </a:path>
            </a:pathLst>
          </a:custGeom>
          <a:solidFill>
            <a:schemeClr val="accent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0" name="Freeform 1"/>
          <p:cNvSpPr>
            <a:spLocks noChangeArrowheads="1"/>
          </p:cNvSpPr>
          <p:nvPr/>
        </p:nvSpPr>
        <p:spPr bwMode="auto">
          <a:xfrm>
            <a:off x="3117486" y="2295223"/>
            <a:ext cx="1251723" cy="1831269"/>
          </a:xfrm>
          <a:custGeom>
            <a:avLst/>
            <a:gdLst>
              <a:gd name="T0" fmla="*/ 1254559 w 5121"/>
              <a:gd name="T1" fmla="*/ 461001 h 7486"/>
              <a:gd name="T2" fmla="*/ 1254559 w 5121"/>
              <a:gd name="T3" fmla="*/ 461001 h 7486"/>
              <a:gd name="T4" fmla="*/ 1750502 w 5121"/>
              <a:gd name="T5" fmla="*/ 663548 h 7486"/>
              <a:gd name="T6" fmla="*/ 1947507 w 5121"/>
              <a:gd name="T7" fmla="*/ 1159860 h 7486"/>
              <a:gd name="T8" fmla="*/ 1750502 w 5121"/>
              <a:gd name="T9" fmla="*/ 1620371 h 7486"/>
              <a:gd name="T10" fmla="*/ 1254559 w 5121"/>
              <a:gd name="T11" fmla="*/ 2248117 h 7486"/>
              <a:gd name="T12" fmla="*/ 759106 w 5121"/>
              <a:gd name="T13" fmla="*/ 1620371 h 7486"/>
              <a:gd name="T14" fmla="*/ 561611 w 5121"/>
              <a:gd name="T15" fmla="*/ 1159860 h 7486"/>
              <a:gd name="T16" fmla="*/ 759106 w 5121"/>
              <a:gd name="T17" fmla="*/ 663548 h 7486"/>
              <a:gd name="T18" fmla="*/ 1254559 w 5121"/>
              <a:gd name="T19" fmla="*/ 461001 h 7486"/>
              <a:gd name="T20" fmla="*/ 1254559 w 5121"/>
              <a:gd name="T21" fmla="*/ 0 h 7486"/>
              <a:gd name="T22" fmla="*/ 1254559 w 5121"/>
              <a:gd name="T23" fmla="*/ 0 h 7486"/>
              <a:gd name="T24" fmla="*/ 430275 w 5121"/>
              <a:gd name="T25" fmla="*/ 329567 h 7486"/>
              <a:gd name="T26" fmla="*/ 430275 w 5121"/>
              <a:gd name="T27" fmla="*/ 1949447 h 7486"/>
              <a:gd name="T28" fmla="*/ 1254559 w 5121"/>
              <a:gd name="T29" fmla="*/ 3670846 h 7486"/>
              <a:gd name="T30" fmla="*/ 2048950 w 5121"/>
              <a:gd name="T31" fmla="*/ 1949447 h 7486"/>
              <a:gd name="T32" fmla="*/ 2048950 w 5121"/>
              <a:gd name="T33" fmla="*/ 329567 h 7486"/>
              <a:gd name="T34" fmla="*/ 1254559 w 5121"/>
              <a:gd name="T35" fmla="*/ 0 h 7486"/>
              <a:gd name="T36" fmla="*/ 1254559 w 5121"/>
              <a:gd name="T37" fmla="*/ 461001 h 7486"/>
              <a:gd name="T38" fmla="*/ 1254559 w 5121"/>
              <a:gd name="T39" fmla="*/ 0 h 7486"/>
              <a:gd name="T40" fmla="*/ 1254559 w 5121"/>
              <a:gd name="T41" fmla="*/ 0 h 7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21" h="7486">
                <a:moveTo>
                  <a:pt x="2560" y="940"/>
                </a:moveTo>
                <a:lnTo>
                  <a:pt x="2560" y="940"/>
                </a:lnTo>
                <a:cubicBezTo>
                  <a:pt x="2901" y="940"/>
                  <a:pt x="3304" y="1074"/>
                  <a:pt x="3572" y="1353"/>
                </a:cubicBezTo>
                <a:cubicBezTo>
                  <a:pt x="3778" y="1621"/>
                  <a:pt x="3974" y="1952"/>
                  <a:pt x="3974" y="2365"/>
                </a:cubicBezTo>
                <a:cubicBezTo>
                  <a:pt x="3974" y="2695"/>
                  <a:pt x="3778" y="3036"/>
                  <a:pt x="3572" y="3304"/>
                </a:cubicBezTo>
                <a:cubicBezTo>
                  <a:pt x="3499" y="3376"/>
                  <a:pt x="3035" y="3841"/>
                  <a:pt x="2560" y="4584"/>
                </a:cubicBezTo>
                <a:cubicBezTo>
                  <a:pt x="2086" y="3841"/>
                  <a:pt x="1611" y="3376"/>
                  <a:pt x="1549" y="3304"/>
                </a:cubicBezTo>
                <a:cubicBezTo>
                  <a:pt x="1280" y="3036"/>
                  <a:pt x="1146" y="2695"/>
                  <a:pt x="1146" y="2365"/>
                </a:cubicBezTo>
                <a:cubicBezTo>
                  <a:pt x="1146" y="1952"/>
                  <a:pt x="1280" y="1621"/>
                  <a:pt x="1549" y="1353"/>
                </a:cubicBezTo>
                <a:cubicBezTo>
                  <a:pt x="1817" y="1074"/>
                  <a:pt x="2158" y="940"/>
                  <a:pt x="2560" y="940"/>
                </a:cubicBezTo>
                <a:lnTo>
                  <a:pt x="2560" y="0"/>
                </a:lnTo>
                <a:cubicBezTo>
                  <a:pt x="1951" y="0"/>
                  <a:pt x="1343" y="196"/>
                  <a:pt x="878" y="672"/>
                </a:cubicBezTo>
                <a:cubicBezTo>
                  <a:pt x="0" y="1621"/>
                  <a:pt x="0" y="3098"/>
                  <a:pt x="878" y="3975"/>
                </a:cubicBezTo>
                <a:cubicBezTo>
                  <a:pt x="878" y="3975"/>
                  <a:pt x="2560" y="5596"/>
                  <a:pt x="2560" y="7485"/>
                </a:cubicBezTo>
                <a:cubicBezTo>
                  <a:pt x="2560" y="5596"/>
                  <a:pt x="4181" y="3975"/>
                  <a:pt x="4181" y="3975"/>
                </a:cubicBezTo>
                <a:cubicBezTo>
                  <a:pt x="5120" y="3098"/>
                  <a:pt x="5120" y="1621"/>
                  <a:pt x="4181" y="672"/>
                </a:cubicBezTo>
                <a:cubicBezTo>
                  <a:pt x="3778" y="196"/>
                  <a:pt x="3169" y="0"/>
                  <a:pt x="2560" y="0"/>
                </a:cubicBezTo>
                <a:lnTo>
                  <a:pt x="2560" y="940"/>
                </a:lnTo>
                <a:close/>
                <a:moveTo>
                  <a:pt x="2560" y="0"/>
                </a:moveTo>
                <a:lnTo>
                  <a:pt x="2560" y="0"/>
                </a:lnTo>
                <a:close/>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1" name="Freeform 2"/>
          <p:cNvSpPr>
            <a:spLocks noChangeArrowheads="1"/>
          </p:cNvSpPr>
          <p:nvPr/>
        </p:nvSpPr>
        <p:spPr bwMode="auto">
          <a:xfrm>
            <a:off x="3627360" y="2757593"/>
            <a:ext cx="231976" cy="229601"/>
          </a:xfrm>
          <a:custGeom>
            <a:avLst/>
            <a:gdLst>
              <a:gd name="T0" fmla="*/ 464252 w 950"/>
              <a:gd name="T1" fmla="*/ 232962 h 941"/>
              <a:gd name="T2" fmla="*/ 464252 w 950"/>
              <a:gd name="T3" fmla="*/ 232962 h 941"/>
              <a:gd name="T4" fmla="*/ 231881 w 950"/>
              <a:gd name="T5" fmla="*/ 460051 h 941"/>
              <a:gd name="T6" fmla="*/ 0 w 950"/>
              <a:gd name="T7" fmla="*/ 232962 h 941"/>
              <a:gd name="T8" fmla="*/ 231881 w 950"/>
              <a:gd name="T9" fmla="*/ 0 h 941"/>
              <a:gd name="T10" fmla="*/ 464252 w 950"/>
              <a:gd name="T11" fmla="*/ 232962 h 941"/>
              <a:gd name="T12" fmla="*/ 464252 w 950"/>
              <a:gd name="T13" fmla="*/ 232962 h 941"/>
              <a:gd name="T14" fmla="*/ 464252 w 950"/>
              <a:gd name="T15" fmla="*/ 232962 h 9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941">
                <a:moveTo>
                  <a:pt x="949" y="476"/>
                </a:moveTo>
                <a:lnTo>
                  <a:pt x="949" y="476"/>
                </a:lnTo>
                <a:cubicBezTo>
                  <a:pt x="949" y="672"/>
                  <a:pt x="743" y="940"/>
                  <a:pt x="474" y="940"/>
                </a:cubicBezTo>
                <a:cubicBezTo>
                  <a:pt x="206" y="940"/>
                  <a:pt x="0" y="672"/>
                  <a:pt x="0" y="476"/>
                </a:cubicBezTo>
                <a:cubicBezTo>
                  <a:pt x="0" y="197"/>
                  <a:pt x="206" y="0"/>
                  <a:pt x="474" y="0"/>
                </a:cubicBezTo>
                <a:cubicBezTo>
                  <a:pt x="743" y="0"/>
                  <a:pt x="949" y="197"/>
                  <a:pt x="949" y="476"/>
                </a:cubicBezTo>
                <a:close/>
                <a:moveTo>
                  <a:pt x="949" y="476"/>
                </a:moveTo>
                <a:lnTo>
                  <a:pt x="949" y="476"/>
                </a:lnTo>
                <a:close/>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2" name="Freeform 1"/>
          <p:cNvSpPr>
            <a:spLocks noChangeArrowheads="1"/>
          </p:cNvSpPr>
          <p:nvPr/>
        </p:nvSpPr>
        <p:spPr bwMode="auto">
          <a:xfrm>
            <a:off x="4654231" y="1430655"/>
            <a:ext cx="1250932" cy="1830477"/>
          </a:xfrm>
          <a:custGeom>
            <a:avLst/>
            <a:gdLst>
              <a:gd name="T0" fmla="*/ 1254559 w 5121"/>
              <a:gd name="T1" fmla="*/ 461001 h 7486"/>
              <a:gd name="T2" fmla="*/ 1254559 w 5121"/>
              <a:gd name="T3" fmla="*/ 461001 h 7486"/>
              <a:gd name="T4" fmla="*/ 1750502 w 5121"/>
              <a:gd name="T5" fmla="*/ 663548 h 7486"/>
              <a:gd name="T6" fmla="*/ 1947507 w 5121"/>
              <a:gd name="T7" fmla="*/ 1159860 h 7486"/>
              <a:gd name="T8" fmla="*/ 1750502 w 5121"/>
              <a:gd name="T9" fmla="*/ 1620371 h 7486"/>
              <a:gd name="T10" fmla="*/ 1254559 w 5121"/>
              <a:gd name="T11" fmla="*/ 2248117 h 7486"/>
              <a:gd name="T12" fmla="*/ 759106 w 5121"/>
              <a:gd name="T13" fmla="*/ 1620371 h 7486"/>
              <a:gd name="T14" fmla="*/ 561611 w 5121"/>
              <a:gd name="T15" fmla="*/ 1159860 h 7486"/>
              <a:gd name="T16" fmla="*/ 759106 w 5121"/>
              <a:gd name="T17" fmla="*/ 663548 h 7486"/>
              <a:gd name="T18" fmla="*/ 1254559 w 5121"/>
              <a:gd name="T19" fmla="*/ 461001 h 7486"/>
              <a:gd name="T20" fmla="*/ 1254559 w 5121"/>
              <a:gd name="T21" fmla="*/ 0 h 7486"/>
              <a:gd name="T22" fmla="*/ 1254559 w 5121"/>
              <a:gd name="T23" fmla="*/ 0 h 7486"/>
              <a:gd name="T24" fmla="*/ 430275 w 5121"/>
              <a:gd name="T25" fmla="*/ 329567 h 7486"/>
              <a:gd name="T26" fmla="*/ 430275 w 5121"/>
              <a:gd name="T27" fmla="*/ 1949447 h 7486"/>
              <a:gd name="T28" fmla="*/ 1254559 w 5121"/>
              <a:gd name="T29" fmla="*/ 3670846 h 7486"/>
              <a:gd name="T30" fmla="*/ 2048950 w 5121"/>
              <a:gd name="T31" fmla="*/ 1949447 h 7486"/>
              <a:gd name="T32" fmla="*/ 2048950 w 5121"/>
              <a:gd name="T33" fmla="*/ 329567 h 7486"/>
              <a:gd name="T34" fmla="*/ 1254559 w 5121"/>
              <a:gd name="T35" fmla="*/ 0 h 7486"/>
              <a:gd name="T36" fmla="*/ 1254559 w 5121"/>
              <a:gd name="T37" fmla="*/ 461001 h 7486"/>
              <a:gd name="T38" fmla="*/ 1254559 w 5121"/>
              <a:gd name="T39" fmla="*/ 0 h 7486"/>
              <a:gd name="T40" fmla="*/ 1254559 w 5121"/>
              <a:gd name="T41" fmla="*/ 0 h 7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21" h="7486">
                <a:moveTo>
                  <a:pt x="2560" y="940"/>
                </a:moveTo>
                <a:lnTo>
                  <a:pt x="2560" y="940"/>
                </a:lnTo>
                <a:cubicBezTo>
                  <a:pt x="2901" y="940"/>
                  <a:pt x="3304" y="1074"/>
                  <a:pt x="3572" y="1353"/>
                </a:cubicBezTo>
                <a:cubicBezTo>
                  <a:pt x="3778" y="1621"/>
                  <a:pt x="3974" y="1952"/>
                  <a:pt x="3974" y="2365"/>
                </a:cubicBezTo>
                <a:cubicBezTo>
                  <a:pt x="3974" y="2695"/>
                  <a:pt x="3778" y="3036"/>
                  <a:pt x="3572" y="3304"/>
                </a:cubicBezTo>
                <a:cubicBezTo>
                  <a:pt x="3499" y="3376"/>
                  <a:pt x="3035" y="3841"/>
                  <a:pt x="2560" y="4584"/>
                </a:cubicBezTo>
                <a:cubicBezTo>
                  <a:pt x="2086" y="3841"/>
                  <a:pt x="1611" y="3376"/>
                  <a:pt x="1549" y="3304"/>
                </a:cubicBezTo>
                <a:cubicBezTo>
                  <a:pt x="1280" y="3036"/>
                  <a:pt x="1146" y="2695"/>
                  <a:pt x="1146" y="2365"/>
                </a:cubicBezTo>
                <a:cubicBezTo>
                  <a:pt x="1146" y="1952"/>
                  <a:pt x="1280" y="1621"/>
                  <a:pt x="1549" y="1353"/>
                </a:cubicBezTo>
                <a:cubicBezTo>
                  <a:pt x="1817" y="1074"/>
                  <a:pt x="2158" y="940"/>
                  <a:pt x="2560" y="940"/>
                </a:cubicBezTo>
                <a:lnTo>
                  <a:pt x="2560" y="0"/>
                </a:lnTo>
                <a:cubicBezTo>
                  <a:pt x="1951" y="0"/>
                  <a:pt x="1343" y="196"/>
                  <a:pt x="878" y="672"/>
                </a:cubicBezTo>
                <a:cubicBezTo>
                  <a:pt x="0" y="1621"/>
                  <a:pt x="0" y="3098"/>
                  <a:pt x="878" y="3975"/>
                </a:cubicBezTo>
                <a:cubicBezTo>
                  <a:pt x="878" y="3975"/>
                  <a:pt x="2560" y="5596"/>
                  <a:pt x="2560" y="7485"/>
                </a:cubicBezTo>
                <a:cubicBezTo>
                  <a:pt x="2560" y="5596"/>
                  <a:pt x="4181" y="3975"/>
                  <a:pt x="4181" y="3975"/>
                </a:cubicBezTo>
                <a:cubicBezTo>
                  <a:pt x="5120" y="3098"/>
                  <a:pt x="5120" y="1621"/>
                  <a:pt x="4181" y="672"/>
                </a:cubicBezTo>
                <a:cubicBezTo>
                  <a:pt x="3778" y="196"/>
                  <a:pt x="3169" y="0"/>
                  <a:pt x="2560" y="0"/>
                </a:cubicBezTo>
                <a:lnTo>
                  <a:pt x="2560" y="940"/>
                </a:lnTo>
                <a:close/>
                <a:moveTo>
                  <a:pt x="2560" y="0"/>
                </a:moveTo>
                <a:lnTo>
                  <a:pt x="2560" y="0"/>
                </a:lnTo>
                <a:close/>
              </a:path>
            </a:pathLst>
          </a:custGeom>
          <a:solidFill>
            <a:srgbClr val="F29B26"/>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3" name="Freeform 2"/>
          <p:cNvSpPr>
            <a:spLocks noChangeArrowheads="1"/>
          </p:cNvSpPr>
          <p:nvPr/>
        </p:nvSpPr>
        <p:spPr bwMode="auto">
          <a:xfrm>
            <a:off x="5164105" y="1893025"/>
            <a:ext cx="231185" cy="229601"/>
          </a:xfrm>
          <a:custGeom>
            <a:avLst/>
            <a:gdLst>
              <a:gd name="T0" fmla="*/ 464252 w 950"/>
              <a:gd name="T1" fmla="*/ 232962 h 941"/>
              <a:gd name="T2" fmla="*/ 464252 w 950"/>
              <a:gd name="T3" fmla="*/ 232962 h 941"/>
              <a:gd name="T4" fmla="*/ 231881 w 950"/>
              <a:gd name="T5" fmla="*/ 460051 h 941"/>
              <a:gd name="T6" fmla="*/ 0 w 950"/>
              <a:gd name="T7" fmla="*/ 232962 h 941"/>
              <a:gd name="T8" fmla="*/ 231881 w 950"/>
              <a:gd name="T9" fmla="*/ 0 h 941"/>
              <a:gd name="T10" fmla="*/ 464252 w 950"/>
              <a:gd name="T11" fmla="*/ 232962 h 941"/>
              <a:gd name="T12" fmla="*/ 464252 w 950"/>
              <a:gd name="T13" fmla="*/ 232962 h 941"/>
              <a:gd name="T14" fmla="*/ 464252 w 950"/>
              <a:gd name="T15" fmla="*/ 232962 h 9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941">
                <a:moveTo>
                  <a:pt x="949" y="476"/>
                </a:moveTo>
                <a:lnTo>
                  <a:pt x="949" y="476"/>
                </a:lnTo>
                <a:cubicBezTo>
                  <a:pt x="949" y="672"/>
                  <a:pt x="743" y="940"/>
                  <a:pt x="474" y="940"/>
                </a:cubicBezTo>
                <a:cubicBezTo>
                  <a:pt x="206" y="940"/>
                  <a:pt x="0" y="672"/>
                  <a:pt x="0" y="476"/>
                </a:cubicBezTo>
                <a:cubicBezTo>
                  <a:pt x="0" y="197"/>
                  <a:pt x="206" y="0"/>
                  <a:pt x="474" y="0"/>
                </a:cubicBezTo>
                <a:cubicBezTo>
                  <a:pt x="743" y="0"/>
                  <a:pt x="949" y="197"/>
                  <a:pt x="949" y="476"/>
                </a:cubicBezTo>
                <a:close/>
                <a:moveTo>
                  <a:pt x="949" y="476"/>
                </a:moveTo>
                <a:lnTo>
                  <a:pt x="949" y="476"/>
                </a:lnTo>
                <a:close/>
              </a:path>
            </a:pathLst>
          </a:custGeom>
          <a:solidFill>
            <a:srgbClr val="F29B26"/>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4" name="Freeform 1"/>
          <p:cNvSpPr>
            <a:spLocks noChangeArrowheads="1"/>
          </p:cNvSpPr>
          <p:nvPr/>
        </p:nvSpPr>
        <p:spPr bwMode="auto">
          <a:xfrm>
            <a:off x="6190185" y="2295223"/>
            <a:ext cx="1251724" cy="1831269"/>
          </a:xfrm>
          <a:custGeom>
            <a:avLst/>
            <a:gdLst>
              <a:gd name="T0" fmla="*/ 1254559 w 5121"/>
              <a:gd name="T1" fmla="*/ 461001 h 7486"/>
              <a:gd name="T2" fmla="*/ 1254559 w 5121"/>
              <a:gd name="T3" fmla="*/ 461001 h 7486"/>
              <a:gd name="T4" fmla="*/ 1750502 w 5121"/>
              <a:gd name="T5" fmla="*/ 663548 h 7486"/>
              <a:gd name="T6" fmla="*/ 1947507 w 5121"/>
              <a:gd name="T7" fmla="*/ 1159860 h 7486"/>
              <a:gd name="T8" fmla="*/ 1750502 w 5121"/>
              <a:gd name="T9" fmla="*/ 1620371 h 7486"/>
              <a:gd name="T10" fmla="*/ 1254559 w 5121"/>
              <a:gd name="T11" fmla="*/ 2248117 h 7486"/>
              <a:gd name="T12" fmla="*/ 759106 w 5121"/>
              <a:gd name="T13" fmla="*/ 1620371 h 7486"/>
              <a:gd name="T14" fmla="*/ 561611 w 5121"/>
              <a:gd name="T15" fmla="*/ 1159860 h 7486"/>
              <a:gd name="T16" fmla="*/ 759106 w 5121"/>
              <a:gd name="T17" fmla="*/ 663548 h 7486"/>
              <a:gd name="T18" fmla="*/ 1254559 w 5121"/>
              <a:gd name="T19" fmla="*/ 461001 h 7486"/>
              <a:gd name="T20" fmla="*/ 1254559 w 5121"/>
              <a:gd name="T21" fmla="*/ 0 h 7486"/>
              <a:gd name="T22" fmla="*/ 1254559 w 5121"/>
              <a:gd name="T23" fmla="*/ 0 h 7486"/>
              <a:gd name="T24" fmla="*/ 430275 w 5121"/>
              <a:gd name="T25" fmla="*/ 329567 h 7486"/>
              <a:gd name="T26" fmla="*/ 430275 w 5121"/>
              <a:gd name="T27" fmla="*/ 1949447 h 7486"/>
              <a:gd name="T28" fmla="*/ 1254559 w 5121"/>
              <a:gd name="T29" fmla="*/ 3670846 h 7486"/>
              <a:gd name="T30" fmla="*/ 2048950 w 5121"/>
              <a:gd name="T31" fmla="*/ 1949447 h 7486"/>
              <a:gd name="T32" fmla="*/ 2048950 w 5121"/>
              <a:gd name="T33" fmla="*/ 329567 h 7486"/>
              <a:gd name="T34" fmla="*/ 1254559 w 5121"/>
              <a:gd name="T35" fmla="*/ 0 h 7486"/>
              <a:gd name="T36" fmla="*/ 1254559 w 5121"/>
              <a:gd name="T37" fmla="*/ 461001 h 7486"/>
              <a:gd name="T38" fmla="*/ 1254559 w 5121"/>
              <a:gd name="T39" fmla="*/ 0 h 7486"/>
              <a:gd name="T40" fmla="*/ 1254559 w 5121"/>
              <a:gd name="T41" fmla="*/ 0 h 7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21" h="7486">
                <a:moveTo>
                  <a:pt x="2560" y="940"/>
                </a:moveTo>
                <a:lnTo>
                  <a:pt x="2560" y="940"/>
                </a:lnTo>
                <a:cubicBezTo>
                  <a:pt x="2901" y="940"/>
                  <a:pt x="3304" y="1074"/>
                  <a:pt x="3572" y="1353"/>
                </a:cubicBezTo>
                <a:cubicBezTo>
                  <a:pt x="3778" y="1621"/>
                  <a:pt x="3974" y="1952"/>
                  <a:pt x="3974" y="2365"/>
                </a:cubicBezTo>
                <a:cubicBezTo>
                  <a:pt x="3974" y="2695"/>
                  <a:pt x="3778" y="3036"/>
                  <a:pt x="3572" y="3304"/>
                </a:cubicBezTo>
                <a:cubicBezTo>
                  <a:pt x="3499" y="3376"/>
                  <a:pt x="3035" y="3841"/>
                  <a:pt x="2560" y="4584"/>
                </a:cubicBezTo>
                <a:cubicBezTo>
                  <a:pt x="2086" y="3841"/>
                  <a:pt x="1611" y="3376"/>
                  <a:pt x="1549" y="3304"/>
                </a:cubicBezTo>
                <a:cubicBezTo>
                  <a:pt x="1280" y="3036"/>
                  <a:pt x="1146" y="2695"/>
                  <a:pt x="1146" y="2365"/>
                </a:cubicBezTo>
                <a:cubicBezTo>
                  <a:pt x="1146" y="1952"/>
                  <a:pt x="1280" y="1621"/>
                  <a:pt x="1549" y="1353"/>
                </a:cubicBezTo>
                <a:cubicBezTo>
                  <a:pt x="1817" y="1074"/>
                  <a:pt x="2158" y="940"/>
                  <a:pt x="2560" y="940"/>
                </a:cubicBezTo>
                <a:lnTo>
                  <a:pt x="2560" y="0"/>
                </a:lnTo>
                <a:cubicBezTo>
                  <a:pt x="1951" y="0"/>
                  <a:pt x="1343" y="196"/>
                  <a:pt x="878" y="672"/>
                </a:cubicBezTo>
                <a:cubicBezTo>
                  <a:pt x="0" y="1621"/>
                  <a:pt x="0" y="3098"/>
                  <a:pt x="878" y="3975"/>
                </a:cubicBezTo>
                <a:cubicBezTo>
                  <a:pt x="878" y="3975"/>
                  <a:pt x="2560" y="5596"/>
                  <a:pt x="2560" y="7485"/>
                </a:cubicBezTo>
                <a:cubicBezTo>
                  <a:pt x="2560" y="5596"/>
                  <a:pt x="4181" y="3975"/>
                  <a:pt x="4181" y="3975"/>
                </a:cubicBezTo>
                <a:cubicBezTo>
                  <a:pt x="5120" y="3098"/>
                  <a:pt x="5120" y="1621"/>
                  <a:pt x="4181" y="672"/>
                </a:cubicBezTo>
                <a:cubicBezTo>
                  <a:pt x="3778" y="196"/>
                  <a:pt x="3169" y="0"/>
                  <a:pt x="2560" y="0"/>
                </a:cubicBezTo>
                <a:lnTo>
                  <a:pt x="2560" y="940"/>
                </a:lnTo>
                <a:close/>
                <a:moveTo>
                  <a:pt x="2560" y="0"/>
                </a:moveTo>
                <a:lnTo>
                  <a:pt x="2560" y="0"/>
                </a:lnTo>
                <a:close/>
              </a:path>
            </a:pathLst>
          </a:custGeom>
          <a:solidFill>
            <a:srgbClr val="BD392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5" name="Freeform 2"/>
          <p:cNvSpPr>
            <a:spLocks noChangeArrowheads="1"/>
          </p:cNvSpPr>
          <p:nvPr/>
        </p:nvSpPr>
        <p:spPr bwMode="auto">
          <a:xfrm>
            <a:off x="6700059" y="2757593"/>
            <a:ext cx="231977" cy="229601"/>
          </a:xfrm>
          <a:custGeom>
            <a:avLst/>
            <a:gdLst>
              <a:gd name="T0" fmla="*/ 464252 w 950"/>
              <a:gd name="T1" fmla="*/ 232962 h 941"/>
              <a:gd name="T2" fmla="*/ 464252 w 950"/>
              <a:gd name="T3" fmla="*/ 232962 h 941"/>
              <a:gd name="T4" fmla="*/ 231881 w 950"/>
              <a:gd name="T5" fmla="*/ 460051 h 941"/>
              <a:gd name="T6" fmla="*/ 0 w 950"/>
              <a:gd name="T7" fmla="*/ 232962 h 941"/>
              <a:gd name="T8" fmla="*/ 231881 w 950"/>
              <a:gd name="T9" fmla="*/ 0 h 941"/>
              <a:gd name="T10" fmla="*/ 464252 w 950"/>
              <a:gd name="T11" fmla="*/ 232962 h 941"/>
              <a:gd name="T12" fmla="*/ 464252 w 950"/>
              <a:gd name="T13" fmla="*/ 232962 h 941"/>
              <a:gd name="T14" fmla="*/ 464252 w 950"/>
              <a:gd name="T15" fmla="*/ 232962 h 9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941">
                <a:moveTo>
                  <a:pt x="949" y="476"/>
                </a:moveTo>
                <a:lnTo>
                  <a:pt x="949" y="476"/>
                </a:lnTo>
                <a:cubicBezTo>
                  <a:pt x="949" y="672"/>
                  <a:pt x="743" y="940"/>
                  <a:pt x="474" y="940"/>
                </a:cubicBezTo>
                <a:cubicBezTo>
                  <a:pt x="206" y="940"/>
                  <a:pt x="0" y="672"/>
                  <a:pt x="0" y="476"/>
                </a:cubicBezTo>
                <a:cubicBezTo>
                  <a:pt x="0" y="197"/>
                  <a:pt x="206" y="0"/>
                  <a:pt x="474" y="0"/>
                </a:cubicBezTo>
                <a:cubicBezTo>
                  <a:pt x="743" y="0"/>
                  <a:pt x="949" y="197"/>
                  <a:pt x="949" y="476"/>
                </a:cubicBezTo>
                <a:close/>
                <a:moveTo>
                  <a:pt x="949" y="476"/>
                </a:moveTo>
                <a:lnTo>
                  <a:pt x="949" y="476"/>
                </a:lnTo>
                <a:close/>
              </a:path>
            </a:pathLst>
          </a:custGeom>
          <a:solidFill>
            <a:srgbClr val="BD392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6" name="Freeform 1"/>
          <p:cNvSpPr>
            <a:spLocks noChangeArrowheads="1"/>
          </p:cNvSpPr>
          <p:nvPr/>
        </p:nvSpPr>
        <p:spPr bwMode="auto">
          <a:xfrm>
            <a:off x="7753851" y="1430655"/>
            <a:ext cx="1251723" cy="1830477"/>
          </a:xfrm>
          <a:custGeom>
            <a:avLst/>
            <a:gdLst>
              <a:gd name="T0" fmla="*/ 1254559 w 5121"/>
              <a:gd name="T1" fmla="*/ 461001 h 7486"/>
              <a:gd name="T2" fmla="*/ 1254559 w 5121"/>
              <a:gd name="T3" fmla="*/ 461001 h 7486"/>
              <a:gd name="T4" fmla="*/ 1750502 w 5121"/>
              <a:gd name="T5" fmla="*/ 663548 h 7486"/>
              <a:gd name="T6" fmla="*/ 1947507 w 5121"/>
              <a:gd name="T7" fmla="*/ 1159860 h 7486"/>
              <a:gd name="T8" fmla="*/ 1750502 w 5121"/>
              <a:gd name="T9" fmla="*/ 1620371 h 7486"/>
              <a:gd name="T10" fmla="*/ 1254559 w 5121"/>
              <a:gd name="T11" fmla="*/ 2248117 h 7486"/>
              <a:gd name="T12" fmla="*/ 759106 w 5121"/>
              <a:gd name="T13" fmla="*/ 1620371 h 7486"/>
              <a:gd name="T14" fmla="*/ 561611 w 5121"/>
              <a:gd name="T15" fmla="*/ 1159860 h 7486"/>
              <a:gd name="T16" fmla="*/ 759106 w 5121"/>
              <a:gd name="T17" fmla="*/ 663548 h 7486"/>
              <a:gd name="T18" fmla="*/ 1254559 w 5121"/>
              <a:gd name="T19" fmla="*/ 461001 h 7486"/>
              <a:gd name="T20" fmla="*/ 1254559 w 5121"/>
              <a:gd name="T21" fmla="*/ 0 h 7486"/>
              <a:gd name="T22" fmla="*/ 1254559 w 5121"/>
              <a:gd name="T23" fmla="*/ 0 h 7486"/>
              <a:gd name="T24" fmla="*/ 430275 w 5121"/>
              <a:gd name="T25" fmla="*/ 329567 h 7486"/>
              <a:gd name="T26" fmla="*/ 430275 w 5121"/>
              <a:gd name="T27" fmla="*/ 1949447 h 7486"/>
              <a:gd name="T28" fmla="*/ 1254559 w 5121"/>
              <a:gd name="T29" fmla="*/ 3670846 h 7486"/>
              <a:gd name="T30" fmla="*/ 2048950 w 5121"/>
              <a:gd name="T31" fmla="*/ 1949447 h 7486"/>
              <a:gd name="T32" fmla="*/ 2048950 w 5121"/>
              <a:gd name="T33" fmla="*/ 329567 h 7486"/>
              <a:gd name="T34" fmla="*/ 1254559 w 5121"/>
              <a:gd name="T35" fmla="*/ 0 h 7486"/>
              <a:gd name="T36" fmla="*/ 1254559 w 5121"/>
              <a:gd name="T37" fmla="*/ 461001 h 7486"/>
              <a:gd name="T38" fmla="*/ 1254559 w 5121"/>
              <a:gd name="T39" fmla="*/ 0 h 7486"/>
              <a:gd name="T40" fmla="*/ 1254559 w 5121"/>
              <a:gd name="T41" fmla="*/ 0 h 7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21" h="7486">
                <a:moveTo>
                  <a:pt x="2560" y="940"/>
                </a:moveTo>
                <a:lnTo>
                  <a:pt x="2560" y="940"/>
                </a:lnTo>
                <a:cubicBezTo>
                  <a:pt x="2901" y="940"/>
                  <a:pt x="3304" y="1074"/>
                  <a:pt x="3572" y="1353"/>
                </a:cubicBezTo>
                <a:cubicBezTo>
                  <a:pt x="3778" y="1621"/>
                  <a:pt x="3974" y="1952"/>
                  <a:pt x="3974" y="2365"/>
                </a:cubicBezTo>
                <a:cubicBezTo>
                  <a:pt x="3974" y="2695"/>
                  <a:pt x="3778" y="3036"/>
                  <a:pt x="3572" y="3304"/>
                </a:cubicBezTo>
                <a:cubicBezTo>
                  <a:pt x="3499" y="3376"/>
                  <a:pt x="3035" y="3841"/>
                  <a:pt x="2560" y="4584"/>
                </a:cubicBezTo>
                <a:cubicBezTo>
                  <a:pt x="2086" y="3841"/>
                  <a:pt x="1611" y="3376"/>
                  <a:pt x="1549" y="3304"/>
                </a:cubicBezTo>
                <a:cubicBezTo>
                  <a:pt x="1280" y="3036"/>
                  <a:pt x="1146" y="2695"/>
                  <a:pt x="1146" y="2365"/>
                </a:cubicBezTo>
                <a:cubicBezTo>
                  <a:pt x="1146" y="1952"/>
                  <a:pt x="1280" y="1621"/>
                  <a:pt x="1549" y="1353"/>
                </a:cubicBezTo>
                <a:cubicBezTo>
                  <a:pt x="1817" y="1074"/>
                  <a:pt x="2158" y="940"/>
                  <a:pt x="2560" y="940"/>
                </a:cubicBezTo>
                <a:lnTo>
                  <a:pt x="2560" y="0"/>
                </a:lnTo>
                <a:cubicBezTo>
                  <a:pt x="1951" y="0"/>
                  <a:pt x="1343" y="196"/>
                  <a:pt x="878" y="672"/>
                </a:cubicBezTo>
                <a:cubicBezTo>
                  <a:pt x="0" y="1621"/>
                  <a:pt x="0" y="3098"/>
                  <a:pt x="878" y="3975"/>
                </a:cubicBezTo>
                <a:cubicBezTo>
                  <a:pt x="878" y="3975"/>
                  <a:pt x="2560" y="5596"/>
                  <a:pt x="2560" y="7485"/>
                </a:cubicBezTo>
                <a:cubicBezTo>
                  <a:pt x="2560" y="5596"/>
                  <a:pt x="4181" y="3975"/>
                  <a:pt x="4181" y="3975"/>
                </a:cubicBezTo>
                <a:cubicBezTo>
                  <a:pt x="5120" y="3098"/>
                  <a:pt x="5120" y="1621"/>
                  <a:pt x="4181" y="672"/>
                </a:cubicBezTo>
                <a:cubicBezTo>
                  <a:pt x="3778" y="196"/>
                  <a:pt x="3169" y="0"/>
                  <a:pt x="2560" y="0"/>
                </a:cubicBezTo>
                <a:lnTo>
                  <a:pt x="2560" y="940"/>
                </a:lnTo>
                <a:close/>
                <a:moveTo>
                  <a:pt x="2560" y="0"/>
                </a:moveTo>
                <a:lnTo>
                  <a:pt x="2560" y="0"/>
                </a:lnTo>
                <a:close/>
              </a:path>
            </a:pathLst>
          </a:custGeom>
          <a:solidFill>
            <a:srgbClr val="445469"/>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7" name="Freeform 2"/>
          <p:cNvSpPr>
            <a:spLocks noChangeArrowheads="1"/>
          </p:cNvSpPr>
          <p:nvPr/>
        </p:nvSpPr>
        <p:spPr bwMode="auto">
          <a:xfrm>
            <a:off x="8263724" y="1893025"/>
            <a:ext cx="231976" cy="229601"/>
          </a:xfrm>
          <a:custGeom>
            <a:avLst/>
            <a:gdLst>
              <a:gd name="T0" fmla="*/ 464252 w 950"/>
              <a:gd name="T1" fmla="*/ 232962 h 941"/>
              <a:gd name="T2" fmla="*/ 464252 w 950"/>
              <a:gd name="T3" fmla="*/ 232962 h 941"/>
              <a:gd name="T4" fmla="*/ 231881 w 950"/>
              <a:gd name="T5" fmla="*/ 460051 h 941"/>
              <a:gd name="T6" fmla="*/ 0 w 950"/>
              <a:gd name="T7" fmla="*/ 232962 h 941"/>
              <a:gd name="T8" fmla="*/ 231881 w 950"/>
              <a:gd name="T9" fmla="*/ 0 h 941"/>
              <a:gd name="T10" fmla="*/ 464252 w 950"/>
              <a:gd name="T11" fmla="*/ 232962 h 941"/>
              <a:gd name="T12" fmla="*/ 464252 w 950"/>
              <a:gd name="T13" fmla="*/ 232962 h 941"/>
              <a:gd name="T14" fmla="*/ 464252 w 950"/>
              <a:gd name="T15" fmla="*/ 232962 h 9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941">
                <a:moveTo>
                  <a:pt x="949" y="476"/>
                </a:moveTo>
                <a:lnTo>
                  <a:pt x="949" y="476"/>
                </a:lnTo>
                <a:cubicBezTo>
                  <a:pt x="949" y="672"/>
                  <a:pt x="743" y="940"/>
                  <a:pt x="474" y="940"/>
                </a:cubicBezTo>
                <a:cubicBezTo>
                  <a:pt x="206" y="940"/>
                  <a:pt x="0" y="672"/>
                  <a:pt x="0" y="476"/>
                </a:cubicBezTo>
                <a:cubicBezTo>
                  <a:pt x="0" y="197"/>
                  <a:pt x="206" y="0"/>
                  <a:pt x="474" y="0"/>
                </a:cubicBezTo>
                <a:cubicBezTo>
                  <a:pt x="743" y="0"/>
                  <a:pt x="949" y="197"/>
                  <a:pt x="949" y="476"/>
                </a:cubicBezTo>
                <a:close/>
                <a:moveTo>
                  <a:pt x="949" y="476"/>
                </a:moveTo>
                <a:lnTo>
                  <a:pt x="949" y="476"/>
                </a:lnTo>
                <a:close/>
              </a:path>
            </a:pathLst>
          </a:custGeom>
          <a:solidFill>
            <a:srgbClr val="445469"/>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8" name="Freeform 1"/>
          <p:cNvSpPr>
            <a:spLocks noChangeArrowheads="1"/>
          </p:cNvSpPr>
          <p:nvPr/>
        </p:nvSpPr>
        <p:spPr bwMode="auto">
          <a:xfrm>
            <a:off x="9320681" y="2243760"/>
            <a:ext cx="1251724" cy="1830477"/>
          </a:xfrm>
          <a:custGeom>
            <a:avLst/>
            <a:gdLst>
              <a:gd name="T0" fmla="*/ 1254559 w 5121"/>
              <a:gd name="T1" fmla="*/ 461001 h 7486"/>
              <a:gd name="T2" fmla="*/ 1254559 w 5121"/>
              <a:gd name="T3" fmla="*/ 461001 h 7486"/>
              <a:gd name="T4" fmla="*/ 1750502 w 5121"/>
              <a:gd name="T5" fmla="*/ 663548 h 7486"/>
              <a:gd name="T6" fmla="*/ 1947507 w 5121"/>
              <a:gd name="T7" fmla="*/ 1159860 h 7486"/>
              <a:gd name="T8" fmla="*/ 1750502 w 5121"/>
              <a:gd name="T9" fmla="*/ 1620371 h 7486"/>
              <a:gd name="T10" fmla="*/ 1254559 w 5121"/>
              <a:gd name="T11" fmla="*/ 2248117 h 7486"/>
              <a:gd name="T12" fmla="*/ 759106 w 5121"/>
              <a:gd name="T13" fmla="*/ 1620371 h 7486"/>
              <a:gd name="T14" fmla="*/ 561611 w 5121"/>
              <a:gd name="T15" fmla="*/ 1159860 h 7486"/>
              <a:gd name="T16" fmla="*/ 759106 w 5121"/>
              <a:gd name="T17" fmla="*/ 663548 h 7486"/>
              <a:gd name="T18" fmla="*/ 1254559 w 5121"/>
              <a:gd name="T19" fmla="*/ 461001 h 7486"/>
              <a:gd name="T20" fmla="*/ 1254559 w 5121"/>
              <a:gd name="T21" fmla="*/ 0 h 7486"/>
              <a:gd name="T22" fmla="*/ 1254559 w 5121"/>
              <a:gd name="T23" fmla="*/ 0 h 7486"/>
              <a:gd name="T24" fmla="*/ 430275 w 5121"/>
              <a:gd name="T25" fmla="*/ 329567 h 7486"/>
              <a:gd name="T26" fmla="*/ 430275 w 5121"/>
              <a:gd name="T27" fmla="*/ 1949447 h 7486"/>
              <a:gd name="T28" fmla="*/ 1254559 w 5121"/>
              <a:gd name="T29" fmla="*/ 3670846 h 7486"/>
              <a:gd name="T30" fmla="*/ 2048950 w 5121"/>
              <a:gd name="T31" fmla="*/ 1949447 h 7486"/>
              <a:gd name="T32" fmla="*/ 2048950 w 5121"/>
              <a:gd name="T33" fmla="*/ 329567 h 7486"/>
              <a:gd name="T34" fmla="*/ 1254559 w 5121"/>
              <a:gd name="T35" fmla="*/ 0 h 7486"/>
              <a:gd name="T36" fmla="*/ 1254559 w 5121"/>
              <a:gd name="T37" fmla="*/ 461001 h 7486"/>
              <a:gd name="T38" fmla="*/ 1254559 w 5121"/>
              <a:gd name="T39" fmla="*/ 0 h 7486"/>
              <a:gd name="T40" fmla="*/ 1254559 w 5121"/>
              <a:gd name="T41" fmla="*/ 0 h 7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21" h="7486">
                <a:moveTo>
                  <a:pt x="2560" y="940"/>
                </a:moveTo>
                <a:lnTo>
                  <a:pt x="2560" y="940"/>
                </a:lnTo>
                <a:cubicBezTo>
                  <a:pt x="2901" y="940"/>
                  <a:pt x="3304" y="1074"/>
                  <a:pt x="3572" y="1353"/>
                </a:cubicBezTo>
                <a:cubicBezTo>
                  <a:pt x="3778" y="1621"/>
                  <a:pt x="3974" y="1952"/>
                  <a:pt x="3974" y="2365"/>
                </a:cubicBezTo>
                <a:cubicBezTo>
                  <a:pt x="3974" y="2695"/>
                  <a:pt x="3778" y="3036"/>
                  <a:pt x="3572" y="3304"/>
                </a:cubicBezTo>
                <a:cubicBezTo>
                  <a:pt x="3499" y="3376"/>
                  <a:pt x="3035" y="3841"/>
                  <a:pt x="2560" y="4584"/>
                </a:cubicBezTo>
                <a:cubicBezTo>
                  <a:pt x="2086" y="3841"/>
                  <a:pt x="1611" y="3376"/>
                  <a:pt x="1549" y="3304"/>
                </a:cubicBezTo>
                <a:cubicBezTo>
                  <a:pt x="1280" y="3036"/>
                  <a:pt x="1146" y="2695"/>
                  <a:pt x="1146" y="2365"/>
                </a:cubicBezTo>
                <a:cubicBezTo>
                  <a:pt x="1146" y="1952"/>
                  <a:pt x="1280" y="1621"/>
                  <a:pt x="1549" y="1353"/>
                </a:cubicBezTo>
                <a:cubicBezTo>
                  <a:pt x="1817" y="1074"/>
                  <a:pt x="2158" y="940"/>
                  <a:pt x="2560" y="940"/>
                </a:cubicBezTo>
                <a:lnTo>
                  <a:pt x="2560" y="0"/>
                </a:lnTo>
                <a:cubicBezTo>
                  <a:pt x="1951" y="0"/>
                  <a:pt x="1343" y="196"/>
                  <a:pt x="878" y="672"/>
                </a:cubicBezTo>
                <a:cubicBezTo>
                  <a:pt x="0" y="1621"/>
                  <a:pt x="0" y="3098"/>
                  <a:pt x="878" y="3975"/>
                </a:cubicBezTo>
                <a:cubicBezTo>
                  <a:pt x="878" y="3975"/>
                  <a:pt x="2560" y="5596"/>
                  <a:pt x="2560" y="7485"/>
                </a:cubicBezTo>
                <a:cubicBezTo>
                  <a:pt x="2560" y="5596"/>
                  <a:pt x="4181" y="3975"/>
                  <a:pt x="4181" y="3975"/>
                </a:cubicBezTo>
                <a:cubicBezTo>
                  <a:pt x="5120" y="3098"/>
                  <a:pt x="5120" y="1621"/>
                  <a:pt x="4181" y="672"/>
                </a:cubicBezTo>
                <a:cubicBezTo>
                  <a:pt x="3778" y="196"/>
                  <a:pt x="3169" y="0"/>
                  <a:pt x="2560" y="0"/>
                </a:cubicBezTo>
                <a:lnTo>
                  <a:pt x="2560" y="940"/>
                </a:lnTo>
                <a:close/>
                <a:moveTo>
                  <a:pt x="2560" y="0"/>
                </a:moveTo>
                <a:lnTo>
                  <a:pt x="2560" y="0"/>
                </a:lnTo>
                <a:close/>
              </a:path>
            </a:pathLst>
          </a:custGeom>
          <a:solidFill>
            <a:srgbClr val="445469"/>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19" name="Freeform 2"/>
          <p:cNvSpPr>
            <a:spLocks noChangeArrowheads="1"/>
          </p:cNvSpPr>
          <p:nvPr/>
        </p:nvSpPr>
        <p:spPr bwMode="auto">
          <a:xfrm>
            <a:off x="9830555" y="2706130"/>
            <a:ext cx="231977" cy="229601"/>
          </a:xfrm>
          <a:custGeom>
            <a:avLst/>
            <a:gdLst>
              <a:gd name="T0" fmla="*/ 464252 w 950"/>
              <a:gd name="T1" fmla="*/ 232962 h 941"/>
              <a:gd name="T2" fmla="*/ 464252 w 950"/>
              <a:gd name="T3" fmla="*/ 232962 h 941"/>
              <a:gd name="T4" fmla="*/ 231881 w 950"/>
              <a:gd name="T5" fmla="*/ 460051 h 941"/>
              <a:gd name="T6" fmla="*/ 0 w 950"/>
              <a:gd name="T7" fmla="*/ 232962 h 941"/>
              <a:gd name="T8" fmla="*/ 231881 w 950"/>
              <a:gd name="T9" fmla="*/ 0 h 941"/>
              <a:gd name="T10" fmla="*/ 464252 w 950"/>
              <a:gd name="T11" fmla="*/ 232962 h 941"/>
              <a:gd name="T12" fmla="*/ 464252 w 950"/>
              <a:gd name="T13" fmla="*/ 232962 h 941"/>
              <a:gd name="T14" fmla="*/ 464252 w 950"/>
              <a:gd name="T15" fmla="*/ 232962 h 9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941">
                <a:moveTo>
                  <a:pt x="949" y="476"/>
                </a:moveTo>
                <a:lnTo>
                  <a:pt x="949" y="476"/>
                </a:lnTo>
                <a:cubicBezTo>
                  <a:pt x="949" y="672"/>
                  <a:pt x="743" y="940"/>
                  <a:pt x="474" y="940"/>
                </a:cubicBezTo>
                <a:cubicBezTo>
                  <a:pt x="206" y="940"/>
                  <a:pt x="0" y="672"/>
                  <a:pt x="0" y="476"/>
                </a:cubicBezTo>
                <a:cubicBezTo>
                  <a:pt x="0" y="197"/>
                  <a:pt x="206" y="0"/>
                  <a:pt x="474" y="0"/>
                </a:cubicBezTo>
                <a:cubicBezTo>
                  <a:pt x="743" y="0"/>
                  <a:pt x="949" y="197"/>
                  <a:pt x="949" y="476"/>
                </a:cubicBezTo>
                <a:close/>
                <a:moveTo>
                  <a:pt x="949" y="476"/>
                </a:moveTo>
                <a:lnTo>
                  <a:pt x="949" y="476"/>
                </a:lnTo>
                <a:close/>
              </a:path>
            </a:pathLst>
          </a:custGeom>
          <a:solidFill>
            <a:srgbClr val="445469"/>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189" tIns="45595" rIns="91189" bIns="45595" anchor="ctr"/>
          <a:lstStyle/>
          <a:p>
            <a:endParaRPr lang="zh-CN" altLang="en-US" sz="895" dirty="0">
              <a:ea typeface="微软雅黑 Light" panose="020B0502040204020203" pitchFamily="34" charset="-122"/>
            </a:endParaRPr>
          </a:p>
        </p:txBody>
      </p:sp>
      <p:sp>
        <p:nvSpPr>
          <p:cNvPr id="20" name="Freeform 3"/>
          <p:cNvSpPr>
            <a:spLocks noChangeArrowheads="1"/>
          </p:cNvSpPr>
          <p:nvPr/>
        </p:nvSpPr>
        <p:spPr bwMode="auto">
          <a:xfrm>
            <a:off x="1995606" y="4977600"/>
            <a:ext cx="478996" cy="660302"/>
          </a:xfrm>
          <a:custGeom>
            <a:avLst/>
            <a:gdLst>
              <a:gd name="T0" fmla="*/ 877297 w 2644"/>
              <a:gd name="T1" fmla="*/ 0 h 3645"/>
              <a:gd name="T2" fmla="*/ 877297 w 2644"/>
              <a:gd name="T3" fmla="*/ 0 h 3645"/>
              <a:gd name="T4" fmla="*/ 86422 w 2644"/>
              <a:gd name="T5" fmla="*/ 0 h 3645"/>
              <a:gd name="T6" fmla="*/ 0 w 2644"/>
              <a:gd name="T7" fmla="*/ 86429 h 3645"/>
              <a:gd name="T8" fmla="*/ 0 w 2644"/>
              <a:gd name="T9" fmla="*/ 1237235 h 3645"/>
              <a:gd name="T10" fmla="*/ 86422 w 2644"/>
              <a:gd name="T11" fmla="*/ 1323301 h 3645"/>
              <a:gd name="T12" fmla="*/ 877297 w 2644"/>
              <a:gd name="T13" fmla="*/ 1323301 h 3645"/>
              <a:gd name="T14" fmla="*/ 959725 w 2644"/>
              <a:gd name="T15" fmla="*/ 1237235 h 3645"/>
              <a:gd name="T16" fmla="*/ 959725 w 2644"/>
              <a:gd name="T17" fmla="*/ 86429 h 3645"/>
              <a:gd name="T18" fmla="*/ 877297 w 2644"/>
              <a:gd name="T19" fmla="*/ 0 h 3645"/>
              <a:gd name="T20" fmla="*/ 479681 w 2644"/>
              <a:gd name="T21" fmla="*/ 1289528 h 3645"/>
              <a:gd name="T22" fmla="*/ 479681 w 2644"/>
              <a:gd name="T23" fmla="*/ 1289528 h 3645"/>
              <a:gd name="T24" fmla="*/ 427392 w 2644"/>
              <a:gd name="T25" fmla="*/ 1237235 h 3645"/>
              <a:gd name="T26" fmla="*/ 479681 w 2644"/>
              <a:gd name="T27" fmla="*/ 1188211 h 3645"/>
              <a:gd name="T28" fmla="*/ 532333 w 2644"/>
              <a:gd name="T29" fmla="*/ 1237235 h 3645"/>
              <a:gd name="T30" fmla="*/ 479681 w 2644"/>
              <a:gd name="T31" fmla="*/ 1289528 h 3645"/>
              <a:gd name="T32" fmla="*/ 858415 w 2644"/>
              <a:gd name="T33" fmla="*/ 1135918 h 3645"/>
              <a:gd name="T34" fmla="*/ 858415 w 2644"/>
              <a:gd name="T35" fmla="*/ 1135918 h 3645"/>
              <a:gd name="T36" fmla="*/ 86422 w 2644"/>
              <a:gd name="T37" fmla="*/ 1135918 h 3645"/>
              <a:gd name="T38" fmla="*/ 86422 w 2644"/>
              <a:gd name="T39" fmla="*/ 104949 h 3645"/>
              <a:gd name="T40" fmla="*/ 858415 w 2644"/>
              <a:gd name="T41" fmla="*/ 104949 h 3645"/>
              <a:gd name="T42" fmla="*/ 858415 w 2644"/>
              <a:gd name="T43" fmla="*/ 1135918 h 3645"/>
              <a:gd name="T44" fmla="*/ 858415 w 2644"/>
              <a:gd name="T45" fmla="*/ 1135918 h 3645"/>
              <a:gd name="T46" fmla="*/ 858415 w 2644"/>
              <a:gd name="T47" fmla="*/ 1135918 h 36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4" h="3645">
                <a:moveTo>
                  <a:pt x="2416" y="0"/>
                </a:moveTo>
                <a:lnTo>
                  <a:pt x="2416" y="0"/>
                </a:lnTo>
                <a:cubicBezTo>
                  <a:pt x="238" y="0"/>
                  <a:pt x="238" y="0"/>
                  <a:pt x="238" y="0"/>
                </a:cubicBezTo>
                <a:cubicBezTo>
                  <a:pt x="93" y="0"/>
                  <a:pt x="0" y="144"/>
                  <a:pt x="0" y="238"/>
                </a:cubicBezTo>
                <a:cubicBezTo>
                  <a:pt x="0" y="3407"/>
                  <a:pt x="0" y="3407"/>
                  <a:pt x="0" y="3407"/>
                </a:cubicBezTo>
                <a:cubicBezTo>
                  <a:pt x="0" y="3551"/>
                  <a:pt x="93" y="3644"/>
                  <a:pt x="238" y="3644"/>
                </a:cubicBezTo>
                <a:cubicBezTo>
                  <a:pt x="2416" y="3644"/>
                  <a:pt x="2416" y="3644"/>
                  <a:pt x="2416" y="3644"/>
                </a:cubicBezTo>
                <a:cubicBezTo>
                  <a:pt x="2508" y="3644"/>
                  <a:pt x="2643" y="3551"/>
                  <a:pt x="2643" y="3407"/>
                </a:cubicBezTo>
                <a:cubicBezTo>
                  <a:pt x="2643" y="238"/>
                  <a:pt x="2643" y="238"/>
                  <a:pt x="2643" y="238"/>
                </a:cubicBezTo>
                <a:cubicBezTo>
                  <a:pt x="2643" y="144"/>
                  <a:pt x="2508" y="0"/>
                  <a:pt x="2416" y="0"/>
                </a:cubicBezTo>
                <a:close/>
                <a:moveTo>
                  <a:pt x="1321" y="3551"/>
                </a:moveTo>
                <a:lnTo>
                  <a:pt x="1321" y="3551"/>
                </a:lnTo>
                <a:cubicBezTo>
                  <a:pt x="1229" y="3551"/>
                  <a:pt x="1177" y="3500"/>
                  <a:pt x="1177" y="3407"/>
                </a:cubicBezTo>
                <a:cubicBezTo>
                  <a:pt x="1177" y="3314"/>
                  <a:pt x="1229" y="3272"/>
                  <a:pt x="1321" y="3272"/>
                </a:cubicBezTo>
                <a:cubicBezTo>
                  <a:pt x="1373" y="3272"/>
                  <a:pt x="1466" y="3314"/>
                  <a:pt x="1466" y="3407"/>
                </a:cubicBezTo>
                <a:cubicBezTo>
                  <a:pt x="1466" y="3500"/>
                  <a:pt x="1373" y="3551"/>
                  <a:pt x="1321" y="3551"/>
                </a:cubicBezTo>
                <a:close/>
                <a:moveTo>
                  <a:pt x="2364" y="3128"/>
                </a:moveTo>
                <a:lnTo>
                  <a:pt x="2364" y="3128"/>
                </a:lnTo>
                <a:cubicBezTo>
                  <a:pt x="238" y="3128"/>
                  <a:pt x="238" y="3128"/>
                  <a:pt x="238" y="3128"/>
                </a:cubicBezTo>
                <a:cubicBezTo>
                  <a:pt x="238" y="289"/>
                  <a:pt x="238" y="289"/>
                  <a:pt x="238" y="289"/>
                </a:cubicBezTo>
                <a:cubicBezTo>
                  <a:pt x="2364" y="289"/>
                  <a:pt x="2364" y="289"/>
                  <a:pt x="2364" y="289"/>
                </a:cubicBezTo>
                <a:lnTo>
                  <a:pt x="2364" y="3128"/>
                </a:lnTo>
                <a:close/>
                <a:moveTo>
                  <a:pt x="2364" y="3128"/>
                </a:moveTo>
                <a:lnTo>
                  <a:pt x="2364" y="312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lIns="121582" tIns="60791" rIns="121582" bIns="60791" anchor="ctr"/>
          <a:lstStyle/>
          <a:p>
            <a:endParaRPr lang="zh-CN" altLang="en-US" sz="895" dirty="0">
              <a:ea typeface="微软雅黑 Light" panose="020B0502040204020203" pitchFamily="34" charset="-122"/>
            </a:endParaRPr>
          </a:p>
        </p:txBody>
      </p:sp>
      <p:sp>
        <p:nvSpPr>
          <p:cNvPr id="21" name="Freeform 3"/>
          <p:cNvSpPr>
            <a:spLocks noChangeArrowheads="1"/>
          </p:cNvSpPr>
          <p:nvPr/>
        </p:nvSpPr>
        <p:spPr bwMode="auto">
          <a:xfrm>
            <a:off x="3509392" y="4977600"/>
            <a:ext cx="478204" cy="660302"/>
          </a:xfrm>
          <a:custGeom>
            <a:avLst/>
            <a:gdLst>
              <a:gd name="T0" fmla="*/ 877297 w 2644"/>
              <a:gd name="T1" fmla="*/ 0 h 3645"/>
              <a:gd name="T2" fmla="*/ 877297 w 2644"/>
              <a:gd name="T3" fmla="*/ 0 h 3645"/>
              <a:gd name="T4" fmla="*/ 86422 w 2644"/>
              <a:gd name="T5" fmla="*/ 0 h 3645"/>
              <a:gd name="T6" fmla="*/ 0 w 2644"/>
              <a:gd name="T7" fmla="*/ 86429 h 3645"/>
              <a:gd name="T8" fmla="*/ 0 w 2644"/>
              <a:gd name="T9" fmla="*/ 1237235 h 3645"/>
              <a:gd name="T10" fmla="*/ 86422 w 2644"/>
              <a:gd name="T11" fmla="*/ 1323301 h 3645"/>
              <a:gd name="T12" fmla="*/ 877297 w 2644"/>
              <a:gd name="T13" fmla="*/ 1323301 h 3645"/>
              <a:gd name="T14" fmla="*/ 959725 w 2644"/>
              <a:gd name="T15" fmla="*/ 1237235 h 3645"/>
              <a:gd name="T16" fmla="*/ 959725 w 2644"/>
              <a:gd name="T17" fmla="*/ 86429 h 3645"/>
              <a:gd name="T18" fmla="*/ 877297 w 2644"/>
              <a:gd name="T19" fmla="*/ 0 h 3645"/>
              <a:gd name="T20" fmla="*/ 479681 w 2644"/>
              <a:gd name="T21" fmla="*/ 1289528 h 3645"/>
              <a:gd name="T22" fmla="*/ 479681 w 2644"/>
              <a:gd name="T23" fmla="*/ 1289528 h 3645"/>
              <a:gd name="T24" fmla="*/ 427392 w 2644"/>
              <a:gd name="T25" fmla="*/ 1237235 h 3645"/>
              <a:gd name="T26" fmla="*/ 479681 w 2644"/>
              <a:gd name="T27" fmla="*/ 1188211 h 3645"/>
              <a:gd name="T28" fmla="*/ 532333 w 2644"/>
              <a:gd name="T29" fmla="*/ 1237235 h 3645"/>
              <a:gd name="T30" fmla="*/ 479681 w 2644"/>
              <a:gd name="T31" fmla="*/ 1289528 h 3645"/>
              <a:gd name="T32" fmla="*/ 858415 w 2644"/>
              <a:gd name="T33" fmla="*/ 1135918 h 3645"/>
              <a:gd name="T34" fmla="*/ 858415 w 2644"/>
              <a:gd name="T35" fmla="*/ 1135918 h 3645"/>
              <a:gd name="T36" fmla="*/ 86422 w 2644"/>
              <a:gd name="T37" fmla="*/ 1135918 h 3645"/>
              <a:gd name="T38" fmla="*/ 86422 w 2644"/>
              <a:gd name="T39" fmla="*/ 104949 h 3645"/>
              <a:gd name="T40" fmla="*/ 858415 w 2644"/>
              <a:gd name="T41" fmla="*/ 104949 h 3645"/>
              <a:gd name="T42" fmla="*/ 858415 w 2644"/>
              <a:gd name="T43" fmla="*/ 1135918 h 3645"/>
              <a:gd name="T44" fmla="*/ 858415 w 2644"/>
              <a:gd name="T45" fmla="*/ 1135918 h 3645"/>
              <a:gd name="T46" fmla="*/ 858415 w 2644"/>
              <a:gd name="T47" fmla="*/ 1135918 h 36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4" h="3645">
                <a:moveTo>
                  <a:pt x="2416" y="0"/>
                </a:moveTo>
                <a:lnTo>
                  <a:pt x="2416" y="0"/>
                </a:lnTo>
                <a:cubicBezTo>
                  <a:pt x="238" y="0"/>
                  <a:pt x="238" y="0"/>
                  <a:pt x="238" y="0"/>
                </a:cubicBezTo>
                <a:cubicBezTo>
                  <a:pt x="93" y="0"/>
                  <a:pt x="0" y="144"/>
                  <a:pt x="0" y="238"/>
                </a:cubicBezTo>
                <a:cubicBezTo>
                  <a:pt x="0" y="3407"/>
                  <a:pt x="0" y="3407"/>
                  <a:pt x="0" y="3407"/>
                </a:cubicBezTo>
                <a:cubicBezTo>
                  <a:pt x="0" y="3551"/>
                  <a:pt x="93" y="3644"/>
                  <a:pt x="238" y="3644"/>
                </a:cubicBezTo>
                <a:cubicBezTo>
                  <a:pt x="2416" y="3644"/>
                  <a:pt x="2416" y="3644"/>
                  <a:pt x="2416" y="3644"/>
                </a:cubicBezTo>
                <a:cubicBezTo>
                  <a:pt x="2508" y="3644"/>
                  <a:pt x="2643" y="3551"/>
                  <a:pt x="2643" y="3407"/>
                </a:cubicBezTo>
                <a:cubicBezTo>
                  <a:pt x="2643" y="238"/>
                  <a:pt x="2643" y="238"/>
                  <a:pt x="2643" y="238"/>
                </a:cubicBezTo>
                <a:cubicBezTo>
                  <a:pt x="2643" y="144"/>
                  <a:pt x="2508" y="0"/>
                  <a:pt x="2416" y="0"/>
                </a:cubicBezTo>
                <a:close/>
                <a:moveTo>
                  <a:pt x="1321" y="3551"/>
                </a:moveTo>
                <a:lnTo>
                  <a:pt x="1321" y="3551"/>
                </a:lnTo>
                <a:cubicBezTo>
                  <a:pt x="1229" y="3551"/>
                  <a:pt x="1177" y="3500"/>
                  <a:pt x="1177" y="3407"/>
                </a:cubicBezTo>
                <a:cubicBezTo>
                  <a:pt x="1177" y="3314"/>
                  <a:pt x="1229" y="3272"/>
                  <a:pt x="1321" y="3272"/>
                </a:cubicBezTo>
                <a:cubicBezTo>
                  <a:pt x="1373" y="3272"/>
                  <a:pt x="1466" y="3314"/>
                  <a:pt x="1466" y="3407"/>
                </a:cubicBezTo>
                <a:cubicBezTo>
                  <a:pt x="1466" y="3500"/>
                  <a:pt x="1373" y="3551"/>
                  <a:pt x="1321" y="3551"/>
                </a:cubicBezTo>
                <a:close/>
                <a:moveTo>
                  <a:pt x="2364" y="3128"/>
                </a:moveTo>
                <a:lnTo>
                  <a:pt x="2364" y="3128"/>
                </a:lnTo>
                <a:cubicBezTo>
                  <a:pt x="238" y="3128"/>
                  <a:pt x="238" y="3128"/>
                  <a:pt x="238" y="3128"/>
                </a:cubicBezTo>
                <a:cubicBezTo>
                  <a:pt x="238" y="289"/>
                  <a:pt x="238" y="289"/>
                  <a:pt x="238" y="289"/>
                </a:cubicBezTo>
                <a:cubicBezTo>
                  <a:pt x="2364" y="289"/>
                  <a:pt x="2364" y="289"/>
                  <a:pt x="2364" y="289"/>
                </a:cubicBezTo>
                <a:lnTo>
                  <a:pt x="2364" y="3128"/>
                </a:lnTo>
                <a:close/>
                <a:moveTo>
                  <a:pt x="2364" y="3128"/>
                </a:moveTo>
                <a:lnTo>
                  <a:pt x="2364" y="312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lIns="121582" tIns="60791" rIns="121582" bIns="60791" anchor="ctr"/>
          <a:lstStyle/>
          <a:p>
            <a:endParaRPr lang="zh-CN" altLang="en-US" sz="895" dirty="0">
              <a:ea typeface="微软雅黑 Light" panose="020B0502040204020203" pitchFamily="34" charset="-122"/>
            </a:endParaRPr>
          </a:p>
        </p:txBody>
      </p:sp>
      <p:sp>
        <p:nvSpPr>
          <p:cNvPr id="22" name="Freeform 3"/>
          <p:cNvSpPr>
            <a:spLocks noChangeArrowheads="1"/>
          </p:cNvSpPr>
          <p:nvPr/>
        </p:nvSpPr>
        <p:spPr bwMode="auto">
          <a:xfrm>
            <a:off x="5025553" y="4977600"/>
            <a:ext cx="478996" cy="660302"/>
          </a:xfrm>
          <a:custGeom>
            <a:avLst/>
            <a:gdLst>
              <a:gd name="T0" fmla="*/ 2416 w 2644"/>
              <a:gd name="T1" fmla="*/ 0 h 3645"/>
              <a:gd name="T2" fmla="*/ 2416 w 2644"/>
              <a:gd name="T3" fmla="*/ 0 h 3645"/>
              <a:gd name="T4" fmla="*/ 238 w 2644"/>
              <a:gd name="T5" fmla="*/ 0 h 3645"/>
              <a:gd name="T6" fmla="*/ 0 w 2644"/>
              <a:gd name="T7" fmla="*/ 238 h 3645"/>
              <a:gd name="T8" fmla="*/ 0 w 2644"/>
              <a:gd name="T9" fmla="*/ 3407 h 3645"/>
              <a:gd name="T10" fmla="*/ 238 w 2644"/>
              <a:gd name="T11" fmla="*/ 3644 h 3645"/>
              <a:gd name="T12" fmla="*/ 2416 w 2644"/>
              <a:gd name="T13" fmla="*/ 3644 h 3645"/>
              <a:gd name="T14" fmla="*/ 2643 w 2644"/>
              <a:gd name="T15" fmla="*/ 3407 h 3645"/>
              <a:gd name="T16" fmla="*/ 2643 w 2644"/>
              <a:gd name="T17" fmla="*/ 238 h 3645"/>
              <a:gd name="T18" fmla="*/ 2416 w 2644"/>
              <a:gd name="T19" fmla="*/ 0 h 3645"/>
              <a:gd name="T20" fmla="*/ 1321 w 2644"/>
              <a:gd name="T21" fmla="*/ 3551 h 3645"/>
              <a:gd name="T22" fmla="*/ 1321 w 2644"/>
              <a:gd name="T23" fmla="*/ 3551 h 3645"/>
              <a:gd name="T24" fmla="*/ 1177 w 2644"/>
              <a:gd name="T25" fmla="*/ 3407 h 3645"/>
              <a:gd name="T26" fmla="*/ 1321 w 2644"/>
              <a:gd name="T27" fmla="*/ 3272 h 3645"/>
              <a:gd name="T28" fmla="*/ 1466 w 2644"/>
              <a:gd name="T29" fmla="*/ 3407 h 3645"/>
              <a:gd name="T30" fmla="*/ 1321 w 2644"/>
              <a:gd name="T31" fmla="*/ 3551 h 3645"/>
              <a:gd name="T32" fmla="*/ 2364 w 2644"/>
              <a:gd name="T33" fmla="*/ 3128 h 3645"/>
              <a:gd name="T34" fmla="*/ 2364 w 2644"/>
              <a:gd name="T35" fmla="*/ 3128 h 3645"/>
              <a:gd name="T36" fmla="*/ 238 w 2644"/>
              <a:gd name="T37" fmla="*/ 3128 h 3645"/>
              <a:gd name="T38" fmla="*/ 238 w 2644"/>
              <a:gd name="T39" fmla="*/ 289 h 3645"/>
              <a:gd name="T40" fmla="*/ 2364 w 2644"/>
              <a:gd name="T41" fmla="*/ 289 h 3645"/>
              <a:gd name="T42" fmla="*/ 2364 w 2644"/>
              <a:gd name="T43" fmla="*/ 3128 h 3645"/>
              <a:gd name="T44" fmla="*/ 2364 w 2644"/>
              <a:gd name="T45" fmla="*/ 3128 h 3645"/>
              <a:gd name="T46" fmla="*/ 2364 w 2644"/>
              <a:gd name="T47" fmla="*/ 3128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44" h="3645">
                <a:moveTo>
                  <a:pt x="2416" y="0"/>
                </a:moveTo>
                <a:lnTo>
                  <a:pt x="2416" y="0"/>
                </a:lnTo>
                <a:cubicBezTo>
                  <a:pt x="238" y="0"/>
                  <a:pt x="238" y="0"/>
                  <a:pt x="238" y="0"/>
                </a:cubicBezTo>
                <a:cubicBezTo>
                  <a:pt x="93" y="0"/>
                  <a:pt x="0" y="144"/>
                  <a:pt x="0" y="238"/>
                </a:cubicBezTo>
                <a:cubicBezTo>
                  <a:pt x="0" y="3407"/>
                  <a:pt x="0" y="3407"/>
                  <a:pt x="0" y="3407"/>
                </a:cubicBezTo>
                <a:cubicBezTo>
                  <a:pt x="0" y="3551"/>
                  <a:pt x="93" y="3644"/>
                  <a:pt x="238" y="3644"/>
                </a:cubicBezTo>
                <a:cubicBezTo>
                  <a:pt x="2416" y="3644"/>
                  <a:pt x="2416" y="3644"/>
                  <a:pt x="2416" y="3644"/>
                </a:cubicBezTo>
                <a:cubicBezTo>
                  <a:pt x="2508" y="3644"/>
                  <a:pt x="2643" y="3551"/>
                  <a:pt x="2643" y="3407"/>
                </a:cubicBezTo>
                <a:cubicBezTo>
                  <a:pt x="2643" y="238"/>
                  <a:pt x="2643" y="238"/>
                  <a:pt x="2643" y="238"/>
                </a:cubicBezTo>
                <a:cubicBezTo>
                  <a:pt x="2643" y="144"/>
                  <a:pt x="2508" y="0"/>
                  <a:pt x="2416" y="0"/>
                </a:cubicBezTo>
                <a:close/>
                <a:moveTo>
                  <a:pt x="1321" y="3551"/>
                </a:moveTo>
                <a:lnTo>
                  <a:pt x="1321" y="3551"/>
                </a:lnTo>
                <a:cubicBezTo>
                  <a:pt x="1229" y="3551"/>
                  <a:pt x="1177" y="3500"/>
                  <a:pt x="1177" y="3407"/>
                </a:cubicBezTo>
                <a:cubicBezTo>
                  <a:pt x="1177" y="3314"/>
                  <a:pt x="1229" y="3272"/>
                  <a:pt x="1321" y="3272"/>
                </a:cubicBezTo>
                <a:cubicBezTo>
                  <a:pt x="1373" y="3272"/>
                  <a:pt x="1466" y="3314"/>
                  <a:pt x="1466" y="3407"/>
                </a:cubicBezTo>
                <a:cubicBezTo>
                  <a:pt x="1466" y="3500"/>
                  <a:pt x="1373" y="3551"/>
                  <a:pt x="1321" y="3551"/>
                </a:cubicBezTo>
                <a:close/>
                <a:moveTo>
                  <a:pt x="2364" y="3128"/>
                </a:moveTo>
                <a:lnTo>
                  <a:pt x="2364" y="3128"/>
                </a:lnTo>
                <a:cubicBezTo>
                  <a:pt x="238" y="3128"/>
                  <a:pt x="238" y="3128"/>
                  <a:pt x="238" y="3128"/>
                </a:cubicBezTo>
                <a:cubicBezTo>
                  <a:pt x="238" y="289"/>
                  <a:pt x="238" y="289"/>
                  <a:pt x="238" y="289"/>
                </a:cubicBezTo>
                <a:cubicBezTo>
                  <a:pt x="2364" y="289"/>
                  <a:pt x="2364" y="289"/>
                  <a:pt x="2364" y="289"/>
                </a:cubicBezTo>
                <a:lnTo>
                  <a:pt x="2364" y="3128"/>
                </a:lnTo>
                <a:close/>
                <a:moveTo>
                  <a:pt x="2364" y="3128"/>
                </a:moveTo>
                <a:lnTo>
                  <a:pt x="2364" y="3128"/>
                </a:lnTo>
                <a:close/>
              </a:path>
            </a:pathLst>
          </a:custGeom>
          <a:solidFill>
            <a:schemeClr val="accent3"/>
          </a:solidFill>
          <a:ln>
            <a:noFill/>
          </a:ln>
          <a:effectLst/>
        </p:spPr>
        <p:txBody>
          <a:bodyPr wrap="none" lIns="121582" tIns="60791" rIns="121582" bIns="60791" anchor="ctr"/>
          <a:lstStyle/>
          <a:p>
            <a:pPr defTabSz="911225" fontAlgn="auto">
              <a:spcBef>
                <a:spcPts val="0"/>
              </a:spcBef>
              <a:spcAft>
                <a:spcPts val="0"/>
              </a:spcAft>
              <a:defRPr/>
            </a:pPr>
            <a:endParaRPr lang="en-US" sz="895" dirty="0">
              <a:latin typeface="+mn-lt"/>
              <a:ea typeface="+mn-ea"/>
            </a:endParaRPr>
          </a:p>
        </p:txBody>
      </p:sp>
      <p:sp>
        <p:nvSpPr>
          <p:cNvPr id="23" name="Freeform 3"/>
          <p:cNvSpPr>
            <a:spLocks noChangeArrowheads="1"/>
          </p:cNvSpPr>
          <p:nvPr/>
        </p:nvSpPr>
        <p:spPr bwMode="auto">
          <a:xfrm>
            <a:off x="8139422" y="4989476"/>
            <a:ext cx="478996" cy="659510"/>
          </a:xfrm>
          <a:custGeom>
            <a:avLst/>
            <a:gdLst>
              <a:gd name="T0" fmla="*/ 2416 w 2644"/>
              <a:gd name="T1" fmla="*/ 0 h 3645"/>
              <a:gd name="T2" fmla="*/ 2416 w 2644"/>
              <a:gd name="T3" fmla="*/ 0 h 3645"/>
              <a:gd name="T4" fmla="*/ 238 w 2644"/>
              <a:gd name="T5" fmla="*/ 0 h 3645"/>
              <a:gd name="T6" fmla="*/ 0 w 2644"/>
              <a:gd name="T7" fmla="*/ 238 h 3645"/>
              <a:gd name="T8" fmla="*/ 0 w 2644"/>
              <a:gd name="T9" fmla="*/ 3407 h 3645"/>
              <a:gd name="T10" fmla="*/ 238 w 2644"/>
              <a:gd name="T11" fmla="*/ 3644 h 3645"/>
              <a:gd name="T12" fmla="*/ 2416 w 2644"/>
              <a:gd name="T13" fmla="*/ 3644 h 3645"/>
              <a:gd name="T14" fmla="*/ 2643 w 2644"/>
              <a:gd name="T15" fmla="*/ 3407 h 3645"/>
              <a:gd name="T16" fmla="*/ 2643 w 2644"/>
              <a:gd name="T17" fmla="*/ 238 h 3645"/>
              <a:gd name="T18" fmla="*/ 2416 w 2644"/>
              <a:gd name="T19" fmla="*/ 0 h 3645"/>
              <a:gd name="T20" fmla="*/ 1321 w 2644"/>
              <a:gd name="T21" fmla="*/ 3551 h 3645"/>
              <a:gd name="T22" fmla="*/ 1321 w 2644"/>
              <a:gd name="T23" fmla="*/ 3551 h 3645"/>
              <a:gd name="T24" fmla="*/ 1177 w 2644"/>
              <a:gd name="T25" fmla="*/ 3407 h 3645"/>
              <a:gd name="T26" fmla="*/ 1321 w 2644"/>
              <a:gd name="T27" fmla="*/ 3272 h 3645"/>
              <a:gd name="T28" fmla="*/ 1466 w 2644"/>
              <a:gd name="T29" fmla="*/ 3407 h 3645"/>
              <a:gd name="T30" fmla="*/ 1321 w 2644"/>
              <a:gd name="T31" fmla="*/ 3551 h 3645"/>
              <a:gd name="T32" fmla="*/ 2364 w 2644"/>
              <a:gd name="T33" fmla="*/ 3128 h 3645"/>
              <a:gd name="T34" fmla="*/ 2364 w 2644"/>
              <a:gd name="T35" fmla="*/ 3128 h 3645"/>
              <a:gd name="T36" fmla="*/ 238 w 2644"/>
              <a:gd name="T37" fmla="*/ 3128 h 3645"/>
              <a:gd name="T38" fmla="*/ 238 w 2644"/>
              <a:gd name="T39" fmla="*/ 289 h 3645"/>
              <a:gd name="T40" fmla="*/ 2364 w 2644"/>
              <a:gd name="T41" fmla="*/ 289 h 3645"/>
              <a:gd name="T42" fmla="*/ 2364 w 2644"/>
              <a:gd name="T43" fmla="*/ 3128 h 3645"/>
              <a:gd name="T44" fmla="*/ 2364 w 2644"/>
              <a:gd name="T45" fmla="*/ 3128 h 3645"/>
              <a:gd name="T46" fmla="*/ 2364 w 2644"/>
              <a:gd name="T47" fmla="*/ 3128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44" h="3645">
                <a:moveTo>
                  <a:pt x="2416" y="0"/>
                </a:moveTo>
                <a:lnTo>
                  <a:pt x="2416" y="0"/>
                </a:lnTo>
                <a:cubicBezTo>
                  <a:pt x="238" y="0"/>
                  <a:pt x="238" y="0"/>
                  <a:pt x="238" y="0"/>
                </a:cubicBezTo>
                <a:cubicBezTo>
                  <a:pt x="93" y="0"/>
                  <a:pt x="0" y="144"/>
                  <a:pt x="0" y="238"/>
                </a:cubicBezTo>
                <a:cubicBezTo>
                  <a:pt x="0" y="3407"/>
                  <a:pt x="0" y="3407"/>
                  <a:pt x="0" y="3407"/>
                </a:cubicBezTo>
                <a:cubicBezTo>
                  <a:pt x="0" y="3551"/>
                  <a:pt x="93" y="3644"/>
                  <a:pt x="238" y="3644"/>
                </a:cubicBezTo>
                <a:cubicBezTo>
                  <a:pt x="2416" y="3644"/>
                  <a:pt x="2416" y="3644"/>
                  <a:pt x="2416" y="3644"/>
                </a:cubicBezTo>
                <a:cubicBezTo>
                  <a:pt x="2508" y="3644"/>
                  <a:pt x="2643" y="3551"/>
                  <a:pt x="2643" y="3407"/>
                </a:cubicBezTo>
                <a:cubicBezTo>
                  <a:pt x="2643" y="238"/>
                  <a:pt x="2643" y="238"/>
                  <a:pt x="2643" y="238"/>
                </a:cubicBezTo>
                <a:cubicBezTo>
                  <a:pt x="2643" y="144"/>
                  <a:pt x="2508" y="0"/>
                  <a:pt x="2416" y="0"/>
                </a:cubicBezTo>
                <a:close/>
                <a:moveTo>
                  <a:pt x="1321" y="3551"/>
                </a:moveTo>
                <a:lnTo>
                  <a:pt x="1321" y="3551"/>
                </a:lnTo>
                <a:cubicBezTo>
                  <a:pt x="1229" y="3551"/>
                  <a:pt x="1177" y="3500"/>
                  <a:pt x="1177" y="3407"/>
                </a:cubicBezTo>
                <a:cubicBezTo>
                  <a:pt x="1177" y="3314"/>
                  <a:pt x="1229" y="3272"/>
                  <a:pt x="1321" y="3272"/>
                </a:cubicBezTo>
                <a:cubicBezTo>
                  <a:pt x="1373" y="3272"/>
                  <a:pt x="1466" y="3314"/>
                  <a:pt x="1466" y="3407"/>
                </a:cubicBezTo>
                <a:cubicBezTo>
                  <a:pt x="1466" y="3500"/>
                  <a:pt x="1373" y="3551"/>
                  <a:pt x="1321" y="3551"/>
                </a:cubicBezTo>
                <a:close/>
                <a:moveTo>
                  <a:pt x="2364" y="3128"/>
                </a:moveTo>
                <a:lnTo>
                  <a:pt x="2364" y="3128"/>
                </a:lnTo>
                <a:cubicBezTo>
                  <a:pt x="238" y="3128"/>
                  <a:pt x="238" y="3128"/>
                  <a:pt x="238" y="3128"/>
                </a:cubicBezTo>
                <a:cubicBezTo>
                  <a:pt x="238" y="289"/>
                  <a:pt x="238" y="289"/>
                  <a:pt x="238" y="289"/>
                </a:cubicBezTo>
                <a:cubicBezTo>
                  <a:pt x="2364" y="289"/>
                  <a:pt x="2364" y="289"/>
                  <a:pt x="2364" y="289"/>
                </a:cubicBezTo>
                <a:lnTo>
                  <a:pt x="2364" y="3128"/>
                </a:lnTo>
                <a:close/>
                <a:moveTo>
                  <a:pt x="2364" y="3128"/>
                </a:moveTo>
                <a:lnTo>
                  <a:pt x="2364" y="3128"/>
                </a:lnTo>
                <a:close/>
              </a:path>
            </a:pathLst>
          </a:custGeom>
          <a:solidFill>
            <a:schemeClr val="accent5"/>
          </a:solidFill>
          <a:ln>
            <a:noFill/>
          </a:ln>
          <a:effectLst/>
        </p:spPr>
        <p:txBody>
          <a:bodyPr wrap="none" lIns="121582" tIns="60791" rIns="121582" bIns="60791" anchor="ctr"/>
          <a:lstStyle/>
          <a:p>
            <a:pPr defTabSz="911225" fontAlgn="auto">
              <a:spcBef>
                <a:spcPts val="0"/>
              </a:spcBef>
              <a:spcAft>
                <a:spcPts val="0"/>
              </a:spcAft>
              <a:defRPr/>
            </a:pPr>
            <a:endParaRPr lang="en-US" sz="895" dirty="0">
              <a:latin typeface="+mn-lt"/>
              <a:ea typeface="+mn-ea"/>
            </a:endParaRPr>
          </a:p>
        </p:txBody>
      </p:sp>
      <p:sp>
        <p:nvSpPr>
          <p:cNvPr id="24" name="Oval 67"/>
          <p:cNvSpPr/>
          <p:nvPr/>
        </p:nvSpPr>
        <p:spPr>
          <a:xfrm>
            <a:off x="2171370" y="3257173"/>
            <a:ext cx="129052" cy="129052"/>
          </a:xfrm>
          <a:prstGeom prst="ellipse">
            <a:avLst/>
          </a:prstGeom>
          <a:solidFill>
            <a:schemeClr val="tx1"/>
          </a:solidFill>
          <a:ln>
            <a:solidFill>
              <a:srgbClr val="C5C5C5"/>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cxnSp>
        <p:nvCxnSpPr>
          <p:cNvPr id="25" name="Straight Connector 68"/>
          <p:cNvCxnSpPr/>
          <p:nvPr/>
        </p:nvCxnSpPr>
        <p:spPr>
          <a:xfrm flipV="1">
            <a:off x="2229958" y="3378308"/>
            <a:ext cx="0" cy="1599292"/>
          </a:xfrm>
          <a:prstGeom prst="line">
            <a:avLst/>
          </a:prstGeom>
          <a:solidFill>
            <a:schemeClr val="tx1">
              <a:lumMod val="65000"/>
              <a:lumOff val="35000"/>
            </a:schemeClr>
          </a:solidFill>
          <a:ln>
            <a:solidFill>
              <a:srgbClr val="C5C5C5"/>
            </a:solidFill>
            <a:prstDash val="sysDot"/>
          </a:ln>
        </p:spPr>
        <p:style>
          <a:lnRef idx="1">
            <a:schemeClr val="accent1"/>
          </a:lnRef>
          <a:fillRef idx="0">
            <a:schemeClr val="accent1"/>
          </a:fillRef>
          <a:effectRef idx="0">
            <a:schemeClr val="accent1"/>
          </a:effectRef>
          <a:fontRef idx="minor">
            <a:schemeClr val="tx1"/>
          </a:fontRef>
        </p:style>
      </p:cxnSp>
      <p:sp>
        <p:nvSpPr>
          <p:cNvPr id="26" name="Oval 69"/>
          <p:cNvSpPr/>
          <p:nvPr/>
        </p:nvSpPr>
        <p:spPr>
          <a:xfrm>
            <a:off x="5225860" y="3249256"/>
            <a:ext cx="129052" cy="129052"/>
          </a:xfrm>
          <a:prstGeom prst="ellipse">
            <a:avLst/>
          </a:prstGeom>
          <a:solidFill>
            <a:schemeClr val="tx1"/>
          </a:solidFill>
          <a:ln>
            <a:solidFill>
              <a:srgbClr val="C5C5C5"/>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cxnSp>
        <p:nvCxnSpPr>
          <p:cNvPr id="27" name="Straight Connector 70"/>
          <p:cNvCxnSpPr/>
          <p:nvPr/>
        </p:nvCxnSpPr>
        <p:spPr>
          <a:xfrm flipV="1">
            <a:off x="5274947" y="3370390"/>
            <a:ext cx="0" cy="1607210"/>
          </a:xfrm>
          <a:prstGeom prst="line">
            <a:avLst/>
          </a:prstGeom>
          <a:solidFill>
            <a:schemeClr val="tx1">
              <a:lumMod val="65000"/>
              <a:lumOff val="35000"/>
            </a:schemeClr>
          </a:solidFill>
          <a:ln>
            <a:solidFill>
              <a:srgbClr val="C5C5C5"/>
            </a:solidFill>
            <a:prstDash val="sysDot"/>
          </a:ln>
        </p:spPr>
        <p:style>
          <a:lnRef idx="1">
            <a:schemeClr val="accent1"/>
          </a:lnRef>
          <a:fillRef idx="0">
            <a:schemeClr val="accent1"/>
          </a:fillRef>
          <a:effectRef idx="0">
            <a:schemeClr val="accent1"/>
          </a:effectRef>
          <a:fontRef idx="minor">
            <a:schemeClr val="tx1"/>
          </a:fontRef>
        </p:style>
      </p:cxnSp>
      <p:sp>
        <p:nvSpPr>
          <p:cNvPr id="28" name="Oval 71"/>
          <p:cNvSpPr/>
          <p:nvPr/>
        </p:nvSpPr>
        <p:spPr>
          <a:xfrm>
            <a:off x="8319937" y="3241339"/>
            <a:ext cx="129052" cy="129052"/>
          </a:xfrm>
          <a:prstGeom prst="ellipse">
            <a:avLst/>
          </a:prstGeom>
          <a:solidFill>
            <a:schemeClr val="tx1"/>
          </a:solidFill>
          <a:ln>
            <a:solidFill>
              <a:srgbClr val="C5C5C5"/>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cxnSp>
        <p:nvCxnSpPr>
          <p:cNvPr id="29" name="Straight Connector 72"/>
          <p:cNvCxnSpPr/>
          <p:nvPr/>
        </p:nvCxnSpPr>
        <p:spPr>
          <a:xfrm flipV="1">
            <a:off x="8379316" y="3362473"/>
            <a:ext cx="0" cy="1615127"/>
          </a:xfrm>
          <a:prstGeom prst="line">
            <a:avLst/>
          </a:prstGeom>
          <a:solidFill>
            <a:schemeClr val="tx1">
              <a:lumMod val="65000"/>
              <a:lumOff val="35000"/>
            </a:schemeClr>
          </a:solidFill>
          <a:ln>
            <a:solidFill>
              <a:srgbClr val="C5C5C5"/>
            </a:solidFill>
            <a:prstDash val="sysDot"/>
          </a:ln>
        </p:spPr>
        <p:style>
          <a:lnRef idx="1">
            <a:schemeClr val="accent1"/>
          </a:lnRef>
          <a:fillRef idx="0">
            <a:schemeClr val="accent1"/>
          </a:fillRef>
          <a:effectRef idx="0">
            <a:schemeClr val="accent1"/>
          </a:effectRef>
          <a:fontRef idx="minor">
            <a:schemeClr val="tx1"/>
          </a:fontRef>
        </p:style>
      </p:cxnSp>
      <p:sp>
        <p:nvSpPr>
          <p:cNvPr id="30" name="Oval 73"/>
          <p:cNvSpPr/>
          <p:nvPr/>
        </p:nvSpPr>
        <p:spPr>
          <a:xfrm>
            <a:off x="3685156" y="4074237"/>
            <a:ext cx="129052" cy="129052"/>
          </a:xfrm>
          <a:prstGeom prst="ellipse">
            <a:avLst/>
          </a:prstGeom>
          <a:solidFill>
            <a:schemeClr val="tx1"/>
          </a:solidFill>
          <a:ln>
            <a:solidFill>
              <a:srgbClr val="C5C5C5"/>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cxnSp>
        <p:nvCxnSpPr>
          <p:cNvPr id="31" name="Straight Connector 74"/>
          <p:cNvCxnSpPr/>
          <p:nvPr/>
        </p:nvCxnSpPr>
        <p:spPr>
          <a:xfrm flipV="1">
            <a:off x="3743743" y="4195372"/>
            <a:ext cx="0" cy="794104"/>
          </a:xfrm>
          <a:prstGeom prst="line">
            <a:avLst/>
          </a:prstGeom>
          <a:solidFill>
            <a:schemeClr val="tx1">
              <a:lumMod val="65000"/>
              <a:lumOff val="35000"/>
            </a:schemeClr>
          </a:solidFill>
          <a:ln>
            <a:solidFill>
              <a:srgbClr val="C5C5C5"/>
            </a:solidFill>
            <a:prstDash val="sysDot"/>
          </a:ln>
        </p:spPr>
        <p:style>
          <a:lnRef idx="1">
            <a:schemeClr val="accent1"/>
          </a:lnRef>
          <a:fillRef idx="0">
            <a:schemeClr val="accent1"/>
          </a:fillRef>
          <a:effectRef idx="0">
            <a:schemeClr val="accent1"/>
          </a:effectRef>
          <a:fontRef idx="minor">
            <a:schemeClr val="tx1"/>
          </a:fontRef>
        </p:style>
      </p:cxnSp>
      <p:sp>
        <p:nvSpPr>
          <p:cNvPr id="32" name="Oval 75"/>
          <p:cNvSpPr/>
          <p:nvPr/>
        </p:nvSpPr>
        <p:spPr>
          <a:xfrm>
            <a:off x="6751521" y="4077404"/>
            <a:ext cx="129052" cy="129052"/>
          </a:xfrm>
          <a:prstGeom prst="ellipse">
            <a:avLst/>
          </a:prstGeom>
          <a:solidFill>
            <a:schemeClr val="tx1"/>
          </a:solidFill>
          <a:ln>
            <a:solidFill>
              <a:srgbClr val="C5C5C5"/>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cxnSp>
        <p:nvCxnSpPr>
          <p:cNvPr id="33" name="Straight Connector 76"/>
          <p:cNvCxnSpPr/>
          <p:nvPr/>
        </p:nvCxnSpPr>
        <p:spPr>
          <a:xfrm flipV="1">
            <a:off x="6810110" y="4198539"/>
            <a:ext cx="0" cy="779061"/>
          </a:xfrm>
          <a:prstGeom prst="line">
            <a:avLst/>
          </a:prstGeom>
          <a:solidFill>
            <a:schemeClr val="tx1">
              <a:lumMod val="65000"/>
              <a:lumOff val="35000"/>
            </a:schemeClr>
          </a:solidFill>
          <a:ln>
            <a:solidFill>
              <a:srgbClr val="C5C5C5"/>
            </a:solidFill>
            <a:prstDash val="sysDot"/>
          </a:ln>
        </p:spPr>
        <p:style>
          <a:lnRef idx="1">
            <a:schemeClr val="accent1"/>
          </a:lnRef>
          <a:fillRef idx="0">
            <a:schemeClr val="accent1"/>
          </a:fillRef>
          <a:effectRef idx="0">
            <a:schemeClr val="accent1"/>
          </a:effectRef>
          <a:fontRef idx="minor">
            <a:schemeClr val="tx1"/>
          </a:fontRef>
        </p:style>
      </p:cxnSp>
      <p:sp>
        <p:nvSpPr>
          <p:cNvPr id="34" name="Oval 77"/>
          <p:cNvSpPr/>
          <p:nvPr/>
        </p:nvSpPr>
        <p:spPr>
          <a:xfrm>
            <a:off x="9878851" y="4082946"/>
            <a:ext cx="129052" cy="129052"/>
          </a:xfrm>
          <a:prstGeom prst="ellipse">
            <a:avLst/>
          </a:prstGeom>
          <a:solidFill>
            <a:schemeClr val="tx1"/>
          </a:solidFill>
          <a:ln>
            <a:solidFill>
              <a:srgbClr val="C5C5C5"/>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cxnSp>
        <p:nvCxnSpPr>
          <p:cNvPr id="35" name="Straight Connector 78"/>
          <p:cNvCxnSpPr/>
          <p:nvPr/>
        </p:nvCxnSpPr>
        <p:spPr>
          <a:xfrm flipV="1">
            <a:off x="9937439" y="4204081"/>
            <a:ext cx="0" cy="773519"/>
          </a:xfrm>
          <a:prstGeom prst="line">
            <a:avLst/>
          </a:prstGeom>
          <a:solidFill>
            <a:schemeClr val="tx1">
              <a:lumMod val="65000"/>
              <a:lumOff val="35000"/>
            </a:schemeClr>
          </a:solidFill>
          <a:ln>
            <a:solidFill>
              <a:srgbClr val="C5C5C5"/>
            </a:solidFill>
            <a:prstDash val="sysDot"/>
          </a:ln>
        </p:spPr>
        <p:style>
          <a:lnRef idx="1">
            <a:schemeClr val="accent1"/>
          </a:lnRef>
          <a:fillRef idx="0">
            <a:schemeClr val="accent1"/>
          </a:fillRef>
          <a:effectRef idx="0">
            <a:schemeClr val="accent1"/>
          </a:effectRef>
          <a:fontRef idx="minor">
            <a:schemeClr val="tx1"/>
          </a:fontRef>
        </p:style>
      </p:cxnSp>
      <p:sp>
        <p:nvSpPr>
          <p:cNvPr id="36" name="Freeform 3"/>
          <p:cNvSpPr>
            <a:spLocks noChangeArrowheads="1"/>
          </p:cNvSpPr>
          <p:nvPr/>
        </p:nvSpPr>
        <p:spPr bwMode="auto">
          <a:xfrm>
            <a:off x="9697545" y="4977600"/>
            <a:ext cx="478996" cy="660302"/>
          </a:xfrm>
          <a:custGeom>
            <a:avLst/>
            <a:gdLst>
              <a:gd name="T0" fmla="*/ 2416 w 2644"/>
              <a:gd name="T1" fmla="*/ 0 h 3645"/>
              <a:gd name="T2" fmla="*/ 2416 w 2644"/>
              <a:gd name="T3" fmla="*/ 0 h 3645"/>
              <a:gd name="T4" fmla="*/ 238 w 2644"/>
              <a:gd name="T5" fmla="*/ 0 h 3645"/>
              <a:gd name="T6" fmla="*/ 0 w 2644"/>
              <a:gd name="T7" fmla="*/ 238 h 3645"/>
              <a:gd name="T8" fmla="*/ 0 w 2644"/>
              <a:gd name="T9" fmla="*/ 3407 h 3645"/>
              <a:gd name="T10" fmla="*/ 238 w 2644"/>
              <a:gd name="T11" fmla="*/ 3644 h 3645"/>
              <a:gd name="T12" fmla="*/ 2416 w 2644"/>
              <a:gd name="T13" fmla="*/ 3644 h 3645"/>
              <a:gd name="T14" fmla="*/ 2643 w 2644"/>
              <a:gd name="T15" fmla="*/ 3407 h 3645"/>
              <a:gd name="T16" fmla="*/ 2643 w 2644"/>
              <a:gd name="T17" fmla="*/ 238 h 3645"/>
              <a:gd name="T18" fmla="*/ 2416 w 2644"/>
              <a:gd name="T19" fmla="*/ 0 h 3645"/>
              <a:gd name="T20" fmla="*/ 1321 w 2644"/>
              <a:gd name="T21" fmla="*/ 3551 h 3645"/>
              <a:gd name="T22" fmla="*/ 1321 w 2644"/>
              <a:gd name="T23" fmla="*/ 3551 h 3645"/>
              <a:gd name="T24" fmla="*/ 1177 w 2644"/>
              <a:gd name="T25" fmla="*/ 3407 h 3645"/>
              <a:gd name="T26" fmla="*/ 1321 w 2644"/>
              <a:gd name="T27" fmla="*/ 3272 h 3645"/>
              <a:gd name="T28" fmla="*/ 1466 w 2644"/>
              <a:gd name="T29" fmla="*/ 3407 h 3645"/>
              <a:gd name="T30" fmla="*/ 1321 w 2644"/>
              <a:gd name="T31" fmla="*/ 3551 h 3645"/>
              <a:gd name="T32" fmla="*/ 2364 w 2644"/>
              <a:gd name="T33" fmla="*/ 3128 h 3645"/>
              <a:gd name="T34" fmla="*/ 2364 w 2644"/>
              <a:gd name="T35" fmla="*/ 3128 h 3645"/>
              <a:gd name="T36" fmla="*/ 238 w 2644"/>
              <a:gd name="T37" fmla="*/ 3128 h 3645"/>
              <a:gd name="T38" fmla="*/ 238 w 2644"/>
              <a:gd name="T39" fmla="*/ 289 h 3645"/>
              <a:gd name="T40" fmla="*/ 2364 w 2644"/>
              <a:gd name="T41" fmla="*/ 289 h 3645"/>
              <a:gd name="T42" fmla="*/ 2364 w 2644"/>
              <a:gd name="T43" fmla="*/ 3128 h 3645"/>
              <a:gd name="T44" fmla="*/ 2364 w 2644"/>
              <a:gd name="T45" fmla="*/ 3128 h 3645"/>
              <a:gd name="T46" fmla="*/ 2364 w 2644"/>
              <a:gd name="T47" fmla="*/ 3128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44" h="3645">
                <a:moveTo>
                  <a:pt x="2416" y="0"/>
                </a:moveTo>
                <a:lnTo>
                  <a:pt x="2416" y="0"/>
                </a:lnTo>
                <a:cubicBezTo>
                  <a:pt x="238" y="0"/>
                  <a:pt x="238" y="0"/>
                  <a:pt x="238" y="0"/>
                </a:cubicBezTo>
                <a:cubicBezTo>
                  <a:pt x="93" y="0"/>
                  <a:pt x="0" y="144"/>
                  <a:pt x="0" y="238"/>
                </a:cubicBezTo>
                <a:cubicBezTo>
                  <a:pt x="0" y="3407"/>
                  <a:pt x="0" y="3407"/>
                  <a:pt x="0" y="3407"/>
                </a:cubicBezTo>
                <a:cubicBezTo>
                  <a:pt x="0" y="3551"/>
                  <a:pt x="93" y="3644"/>
                  <a:pt x="238" y="3644"/>
                </a:cubicBezTo>
                <a:cubicBezTo>
                  <a:pt x="2416" y="3644"/>
                  <a:pt x="2416" y="3644"/>
                  <a:pt x="2416" y="3644"/>
                </a:cubicBezTo>
                <a:cubicBezTo>
                  <a:pt x="2508" y="3644"/>
                  <a:pt x="2643" y="3551"/>
                  <a:pt x="2643" y="3407"/>
                </a:cubicBezTo>
                <a:cubicBezTo>
                  <a:pt x="2643" y="238"/>
                  <a:pt x="2643" y="238"/>
                  <a:pt x="2643" y="238"/>
                </a:cubicBezTo>
                <a:cubicBezTo>
                  <a:pt x="2643" y="144"/>
                  <a:pt x="2508" y="0"/>
                  <a:pt x="2416" y="0"/>
                </a:cubicBezTo>
                <a:close/>
                <a:moveTo>
                  <a:pt x="1321" y="3551"/>
                </a:moveTo>
                <a:lnTo>
                  <a:pt x="1321" y="3551"/>
                </a:lnTo>
                <a:cubicBezTo>
                  <a:pt x="1229" y="3551"/>
                  <a:pt x="1177" y="3500"/>
                  <a:pt x="1177" y="3407"/>
                </a:cubicBezTo>
                <a:cubicBezTo>
                  <a:pt x="1177" y="3314"/>
                  <a:pt x="1229" y="3272"/>
                  <a:pt x="1321" y="3272"/>
                </a:cubicBezTo>
                <a:cubicBezTo>
                  <a:pt x="1373" y="3272"/>
                  <a:pt x="1466" y="3314"/>
                  <a:pt x="1466" y="3407"/>
                </a:cubicBezTo>
                <a:cubicBezTo>
                  <a:pt x="1466" y="3500"/>
                  <a:pt x="1373" y="3551"/>
                  <a:pt x="1321" y="3551"/>
                </a:cubicBezTo>
                <a:close/>
                <a:moveTo>
                  <a:pt x="2364" y="3128"/>
                </a:moveTo>
                <a:lnTo>
                  <a:pt x="2364" y="3128"/>
                </a:lnTo>
                <a:cubicBezTo>
                  <a:pt x="238" y="3128"/>
                  <a:pt x="238" y="3128"/>
                  <a:pt x="238" y="3128"/>
                </a:cubicBezTo>
                <a:cubicBezTo>
                  <a:pt x="238" y="289"/>
                  <a:pt x="238" y="289"/>
                  <a:pt x="238" y="289"/>
                </a:cubicBezTo>
                <a:cubicBezTo>
                  <a:pt x="2364" y="289"/>
                  <a:pt x="2364" y="289"/>
                  <a:pt x="2364" y="289"/>
                </a:cubicBezTo>
                <a:lnTo>
                  <a:pt x="2364" y="3128"/>
                </a:lnTo>
                <a:close/>
                <a:moveTo>
                  <a:pt x="2364" y="3128"/>
                </a:moveTo>
                <a:lnTo>
                  <a:pt x="2364" y="3128"/>
                </a:lnTo>
                <a:close/>
              </a:path>
            </a:pathLst>
          </a:custGeom>
          <a:solidFill>
            <a:schemeClr val="accent6"/>
          </a:solidFill>
          <a:ln>
            <a:noFill/>
          </a:ln>
          <a:effectLst/>
        </p:spPr>
        <p:txBody>
          <a:bodyPr wrap="none" lIns="121582" tIns="60791" rIns="121582" bIns="60791" anchor="ctr"/>
          <a:lstStyle/>
          <a:p>
            <a:pPr defTabSz="911225" fontAlgn="auto">
              <a:spcBef>
                <a:spcPts val="0"/>
              </a:spcBef>
              <a:spcAft>
                <a:spcPts val="0"/>
              </a:spcAft>
              <a:defRPr/>
            </a:pPr>
            <a:endParaRPr lang="en-US" sz="895" dirty="0">
              <a:latin typeface="+mn-lt"/>
              <a:ea typeface="+mn-ea"/>
            </a:endParaRPr>
          </a:p>
        </p:txBody>
      </p:sp>
      <p:sp>
        <p:nvSpPr>
          <p:cNvPr id="37" name="Freeform 3"/>
          <p:cNvSpPr>
            <a:spLocks noChangeArrowheads="1"/>
          </p:cNvSpPr>
          <p:nvPr/>
        </p:nvSpPr>
        <p:spPr bwMode="auto">
          <a:xfrm>
            <a:off x="6569424" y="4977600"/>
            <a:ext cx="478996" cy="660302"/>
          </a:xfrm>
          <a:custGeom>
            <a:avLst/>
            <a:gdLst>
              <a:gd name="T0" fmla="*/ 2416 w 2644"/>
              <a:gd name="T1" fmla="*/ 0 h 3645"/>
              <a:gd name="T2" fmla="*/ 2416 w 2644"/>
              <a:gd name="T3" fmla="*/ 0 h 3645"/>
              <a:gd name="T4" fmla="*/ 238 w 2644"/>
              <a:gd name="T5" fmla="*/ 0 h 3645"/>
              <a:gd name="T6" fmla="*/ 0 w 2644"/>
              <a:gd name="T7" fmla="*/ 238 h 3645"/>
              <a:gd name="T8" fmla="*/ 0 w 2644"/>
              <a:gd name="T9" fmla="*/ 3407 h 3645"/>
              <a:gd name="T10" fmla="*/ 238 w 2644"/>
              <a:gd name="T11" fmla="*/ 3644 h 3645"/>
              <a:gd name="T12" fmla="*/ 2416 w 2644"/>
              <a:gd name="T13" fmla="*/ 3644 h 3645"/>
              <a:gd name="T14" fmla="*/ 2643 w 2644"/>
              <a:gd name="T15" fmla="*/ 3407 h 3645"/>
              <a:gd name="T16" fmla="*/ 2643 w 2644"/>
              <a:gd name="T17" fmla="*/ 238 h 3645"/>
              <a:gd name="T18" fmla="*/ 2416 w 2644"/>
              <a:gd name="T19" fmla="*/ 0 h 3645"/>
              <a:gd name="T20" fmla="*/ 1321 w 2644"/>
              <a:gd name="T21" fmla="*/ 3551 h 3645"/>
              <a:gd name="T22" fmla="*/ 1321 w 2644"/>
              <a:gd name="T23" fmla="*/ 3551 h 3645"/>
              <a:gd name="T24" fmla="*/ 1177 w 2644"/>
              <a:gd name="T25" fmla="*/ 3407 h 3645"/>
              <a:gd name="T26" fmla="*/ 1321 w 2644"/>
              <a:gd name="T27" fmla="*/ 3272 h 3645"/>
              <a:gd name="T28" fmla="*/ 1466 w 2644"/>
              <a:gd name="T29" fmla="*/ 3407 h 3645"/>
              <a:gd name="T30" fmla="*/ 1321 w 2644"/>
              <a:gd name="T31" fmla="*/ 3551 h 3645"/>
              <a:gd name="T32" fmla="*/ 2364 w 2644"/>
              <a:gd name="T33" fmla="*/ 3128 h 3645"/>
              <a:gd name="T34" fmla="*/ 2364 w 2644"/>
              <a:gd name="T35" fmla="*/ 3128 h 3645"/>
              <a:gd name="T36" fmla="*/ 238 w 2644"/>
              <a:gd name="T37" fmla="*/ 3128 h 3645"/>
              <a:gd name="T38" fmla="*/ 238 w 2644"/>
              <a:gd name="T39" fmla="*/ 289 h 3645"/>
              <a:gd name="T40" fmla="*/ 2364 w 2644"/>
              <a:gd name="T41" fmla="*/ 289 h 3645"/>
              <a:gd name="T42" fmla="*/ 2364 w 2644"/>
              <a:gd name="T43" fmla="*/ 3128 h 3645"/>
              <a:gd name="T44" fmla="*/ 2364 w 2644"/>
              <a:gd name="T45" fmla="*/ 3128 h 3645"/>
              <a:gd name="T46" fmla="*/ 2364 w 2644"/>
              <a:gd name="T47" fmla="*/ 3128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44" h="3645">
                <a:moveTo>
                  <a:pt x="2416" y="0"/>
                </a:moveTo>
                <a:lnTo>
                  <a:pt x="2416" y="0"/>
                </a:lnTo>
                <a:cubicBezTo>
                  <a:pt x="238" y="0"/>
                  <a:pt x="238" y="0"/>
                  <a:pt x="238" y="0"/>
                </a:cubicBezTo>
                <a:cubicBezTo>
                  <a:pt x="93" y="0"/>
                  <a:pt x="0" y="144"/>
                  <a:pt x="0" y="238"/>
                </a:cubicBezTo>
                <a:cubicBezTo>
                  <a:pt x="0" y="3407"/>
                  <a:pt x="0" y="3407"/>
                  <a:pt x="0" y="3407"/>
                </a:cubicBezTo>
                <a:cubicBezTo>
                  <a:pt x="0" y="3551"/>
                  <a:pt x="93" y="3644"/>
                  <a:pt x="238" y="3644"/>
                </a:cubicBezTo>
                <a:cubicBezTo>
                  <a:pt x="2416" y="3644"/>
                  <a:pt x="2416" y="3644"/>
                  <a:pt x="2416" y="3644"/>
                </a:cubicBezTo>
                <a:cubicBezTo>
                  <a:pt x="2508" y="3644"/>
                  <a:pt x="2643" y="3551"/>
                  <a:pt x="2643" y="3407"/>
                </a:cubicBezTo>
                <a:cubicBezTo>
                  <a:pt x="2643" y="238"/>
                  <a:pt x="2643" y="238"/>
                  <a:pt x="2643" y="238"/>
                </a:cubicBezTo>
                <a:cubicBezTo>
                  <a:pt x="2643" y="144"/>
                  <a:pt x="2508" y="0"/>
                  <a:pt x="2416" y="0"/>
                </a:cubicBezTo>
                <a:close/>
                <a:moveTo>
                  <a:pt x="1321" y="3551"/>
                </a:moveTo>
                <a:lnTo>
                  <a:pt x="1321" y="3551"/>
                </a:lnTo>
                <a:cubicBezTo>
                  <a:pt x="1229" y="3551"/>
                  <a:pt x="1177" y="3500"/>
                  <a:pt x="1177" y="3407"/>
                </a:cubicBezTo>
                <a:cubicBezTo>
                  <a:pt x="1177" y="3314"/>
                  <a:pt x="1229" y="3272"/>
                  <a:pt x="1321" y="3272"/>
                </a:cubicBezTo>
                <a:cubicBezTo>
                  <a:pt x="1373" y="3272"/>
                  <a:pt x="1466" y="3314"/>
                  <a:pt x="1466" y="3407"/>
                </a:cubicBezTo>
                <a:cubicBezTo>
                  <a:pt x="1466" y="3500"/>
                  <a:pt x="1373" y="3551"/>
                  <a:pt x="1321" y="3551"/>
                </a:cubicBezTo>
                <a:close/>
                <a:moveTo>
                  <a:pt x="2364" y="3128"/>
                </a:moveTo>
                <a:lnTo>
                  <a:pt x="2364" y="3128"/>
                </a:lnTo>
                <a:cubicBezTo>
                  <a:pt x="238" y="3128"/>
                  <a:pt x="238" y="3128"/>
                  <a:pt x="238" y="3128"/>
                </a:cubicBezTo>
                <a:cubicBezTo>
                  <a:pt x="238" y="289"/>
                  <a:pt x="238" y="289"/>
                  <a:pt x="238" y="289"/>
                </a:cubicBezTo>
                <a:cubicBezTo>
                  <a:pt x="2364" y="289"/>
                  <a:pt x="2364" y="289"/>
                  <a:pt x="2364" y="289"/>
                </a:cubicBezTo>
                <a:lnTo>
                  <a:pt x="2364" y="3128"/>
                </a:lnTo>
                <a:close/>
                <a:moveTo>
                  <a:pt x="2364" y="3128"/>
                </a:moveTo>
                <a:lnTo>
                  <a:pt x="2364" y="3128"/>
                </a:lnTo>
                <a:close/>
              </a:path>
            </a:pathLst>
          </a:custGeom>
          <a:solidFill>
            <a:schemeClr val="accent4"/>
          </a:solidFill>
          <a:ln>
            <a:noFill/>
          </a:ln>
          <a:effectLst/>
        </p:spPr>
        <p:txBody>
          <a:bodyPr wrap="none" lIns="121582" tIns="60791" rIns="121582" bIns="60791" anchor="ctr"/>
          <a:lstStyle/>
          <a:p>
            <a:pPr defTabSz="911225" fontAlgn="auto">
              <a:spcBef>
                <a:spcPts val="0"/>
              </a:spcBef>
              <a:spcAft>
                <a:spcPts val="0"/>
              </a:spcAft>
              <a:defRPr/>
            </a:pPr>
            <a:endParaRPr lang="en-US" sz="895" dirty="0">
              <a:latin typeface="+mn-lt"/>
              <a:ea typeface="+mn-ea"/>
            </a:endParaRPr>
          </a:p>
        </p:txBody>
      </p:sp>
      <p:sp>
        <p:nvSpPr>
          <p:cNvPr id="38" name="Subtitle 21"/>
          <p:cNvSpPr txBox="1"/>
          <p:nvPr/>
        </p:nvSpPr>
        <p:spPr bwMode="auto">
          <a:xfrm>
            <a:off x="3015870" y="5742141"/>
            <a:ext cx="1581266" cy="1023693"/>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a:t>
            </a:r>
            <a:endParaRPr lang="id-ID" altLang="zh-CN" dirty="0">
              <a:sym typeface="Arial" panose="020B0604020202020204" pitchFamily="34" charset="0"/>
            </a:endParaRPr>
          </a:p>
        </p:txBody>
      </p:sp>
      <p:sp>
        <p:nvSpPr>
          <p:cNvPr id="39" name="Subtitle 21"/>
          <p:cNvSpPr txBox="1"/>
          <p:nvPr/>
        </p:nvSpPr>
        <p:spPr bwMode="auto">
          <a:xfrm>
            <a:off x="4474418" y="5742141"/>
            <a:ext cx="1581266" cy="1023693"/>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a:t>
            </a:r>
            <a:endParaRPr lang="id-ID" altLang="zh-CN" dirty="0">
              <a:sym typeface="Arial" panose="020B0604020202020204" pitchFamily="34" charset="0"/>
            </a:endParaRPr>
          </a:p>
        </p:txBody>
      </p:sp>
      <p:sp>
        <p:nvSpPr>
          <p:cNvPr id="40" name="Subtitle 21"/>
          <p:cNvSpPr txBox="1"/>
          <p:nvPr/>
        </p:nvSpPr>
        <p:spPr bwMode="auto">
          <a:xfrm>
            <a:off x="5960888" y="5742141"/>
            <a:ext cx="1581266" cy="1023693"/>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a:t>
            </a:r>
            <a:endParaRPr lang="id-ID" altLang="zh-CN" dirty="0">
              <a:sym typeface="Arial" panose="020B0604020202020204" pitchFamily="34" charset="0"/>
            </a:endParaRPr>
          </a:p>
        </p:txBody>
      </p:sp>
      <p:sp>
        <p:nvSpPr>
          <p:cNvPr id="41" name="Subtitle 21"/>
          <p:cNvSpPr txBox="1"/>
          <p:nvPr/>
        </p:nvSpPr>
        <p:spPr bwMode="auto">
          <a:xfrm>
            <a:off x="7529304" y="5742141"/>
            <a:ext cx="1581266" cy="1061781"/>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a:t>
            </a:r>
            <a:r>
              <a:rPr lang="zh-CN" altLang="en-US" dirty="0" smtClean="0">
                <a:sym typeface="Arial" panose="020B0604020202020204" pitchFamily="34" charset="0"/>
              </a:rPr>
              <a:t>制作</a:t>
            </a:r>
            <a:r>
              <a:rPr lang="zh-CN" altLang="en-US" dirty="0">
                <a:sym typeface="Arial" panose="020B0604020202020204" pitchFamily="34" charset="0"/>
              </a:rPr>
              <a:t>。</a:t>
            </a:r>
            <a:endParaRPr lang="id-ID" altLang="zh-CN" dirty="0">
              <a:sym typeface="Arial" panose="020B0604020202020204" pitchFamily="34" charset="0"/>
            </a:endParaRPr>
          </a:p>
        </p:txBody>
      </p:sp>
      <p:sp>
        <p:nvSpPr>
          <p:cNvPr id="42" name="Subtitle 21"/>
          <p:cNvSpPr txBox="1"/>
          <p:nvPr/>
        </p:nvSpPr>
        <p:spPr bwMode="auto">
          <a:xfrm>
            <a:off x="9155910" y="5742141"/>
            <a:ext cx="1581266" cy="1023693"/>
          </a:xfrm>
          <a:prstGeom prst="rect">
            <a:avLst/>
          </a:prstGeom>
        </p:spPr>
        <p:txBody>
          <a:bodyPr wrap="square" lIns="91391" tIns="45696" rIns="91391" bIns="45696">
            <a:spAutoFit/>
          </a:bodyPr>
          <a:lstStyle>
            <a:defPPr>
              <a:defRPr lang="zh-CN"/>
            </a:defPPr>
            <a:lvl1pPr algn="ct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a:t>
            </a:r>
            <a:endParaRPr lang="id-ID"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77210" y="2090056"/>
            <a:ext cx="3218000" cy="3205647"/>
          </a:xfrm>
          <a:custGeom>
            <a:avLst/>
            <a:gdLst>
              <a:gd name="connsiteX0" fmla="*/ 1590002 w 3180004"/>
              <a:gd name="connsiteY0" fmla="*/ 0 h 3180004"/>
              <a:gd name="connsiteX1" fmla="*/ 3180004 w 3180004"/>
              <a:gd name="connsiteY1" fmla="*/ 1590002 h 3180004"/>
              <a:gd name="connsiteX2" fmla="*/ 1590002 w 3180004"/>
              <a:gd name="connsiteY2" fmla="*/ 3180004 h 3180004"/>
              <a:gd name="connsiteX3" fmla="*/ 0 w 3180004"/>
              <a:gd name="connsiteY3" fmla="*/ 1590002 h 3180004"/>
              <a:gd name="connsiteX4" fmla="*/ 1590002 w 3180004"/>
              <a:gd name="connsiteY4" fmla="*/ 0 h 318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004" h="3180004">
                <a:moveTo>
                  <a:pt x="1590002" y="0"/>
                </a:moveTo>
                <a:cubicBezTo>
                  <a:pt x="2468136" y="0"/>
                  <a:pt x="3180004" y="711868"/>
                  <a:pt x="3180004" y="1590002"/>
                </a:cubicBezTo>
                <a:cubicBezTo>
                  <a:pt x="3180004" y="2468136"/>
                  <a:pt x="2468136" y="3180004"/>
                  <a:pt x="1590002" y="3180004"/>
                </a:cubicBezTo>
                <a:cubicBezTo>
                  <a:pt x="711868" y="3180004"/>
                  <a:pt x="0" y="2468136"/>
                  <a:pt x="0" y="1590002"/>
                </a:cubicBezTo>
                <a:cubicBezTo>
                  <a:pt x="0" y="711868"/>
                  <a:pt x="711868" y="0"/>
                  <a:pt x="1590002" y="0"/>
                </a:cubicBezTo>
                <a:close/>
              </a:path>
            </a:pathLst>
          </a:custGeom>
        </p:spPr>
      </p:pic>
      <p:grpSp>
        <p:nvGrpSpPr>
          <p:cNvPr id="8" name="组合 7"/>
          <p:cNvGrpSpPr/>
          <p:nvPr/>
        </p:nvGrpSpPr>
        <p:grpSpPr>
          <a:xfrm>
            <a:off x="8587414" y="4307446"/>
            <a:ext cx="3540872" cy="1481097"/>
            <a:chOff x="8587414" y="4657593"/>
            <a:chExt cx="3540872" cy="1481097"/>
          </a:xfrm>
        </p:grpSpPr>
        <p:sp>
          <p:nvSpPr>
            <p:cNvPr id="9" name="文本框 44"/>
            <p:cNvSpPr txBox="1"/>
            <p:nvPr/>
          </p:nvSpPr>
          <p:spPr>
            <a:xfrm>
              <a:off x="8587414" y="4657593"/>
              <a:ext cx="3540872" cy="461665"/>
            </a:xfrm>
            <a:prstGeom prst="rect">
              <a:avLst/>
            </a:prstGeom>
            <a:noFill/>
          </p:spPr>
          <p:txBody>
            <a:bodyPr wrap="square" rtlCol="0">
              <a:spAutoFit/>
            </a:bodyPr>
            <a:lstStyle>
              <a:defPPr>
                <a:defRPr lang="zh-CN"/>
              </a:defPPr>
              <a:lvl1pPr algn="r">
                <a:defRPr sz="4400">
                  <a:gradFill>
                    <a:gsLst>
                      <a:gs pos="0">
                        <a:srgbClr val="FD63BA"/>
                      </a:gs>
                      <a:gs pos="100000">
                        <a:srgbClr val="FF4E71"/>
                      </a:gs>
                    </a:gsLst>
                    <a:lin ang="5400000" scaled="1"/>
                  </a:gradFill>
                  <a:latin typeface="方正正纤黑简体" panose="02000000000000000000" pitchFamily="2" charset="-122"/>
                  <a:ea typeface="方正正纤黑简体" panose="02000000000000000000" pitchFamily="2" charset="-122"/>
                </a:defRPr>
              </a:lvl1pPr>
            </a:lstStyle>
            <a:p>
              <a:pPr algn="l"/>
              <a:r>
                <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rPr>
                <a:t>请输入标题</a:t>
              </a:r>
              <a:endPar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0" name="文本框 53"/>
            <p:cNvSpPr txBox="1"/>
            <p:nvPr/>
          </p:nvSpPr>
          <p:spPr>
            <a:xfrm>
              <a:off x="8587414" y="5247356"/>
              <a:ext cx="3011185" cy="891334"/>
            </a:xfrm>
            <a:prstGeom prst="rect">
              <a:avLst/>
            </a:prstGeom>
            <a:noFill/>
          </p:spPr>
          <p:txBody>
            <a:bodyPr wrap="square" rtlCol="0">
              <a:spAutoFit/>
            </a:bodyPr>
            <a:lstStyle/>
            <a:p>
              <a:pPr fontAlgn="base">
                <a:lnSpc>
                  <a:spcPct val="150000"/>
                </a:lnSpc>
                <a:spcBef>
                  <a:spcPct val="0"/>
                </a:spcBef>
                <a:spcAft>
                  <a:spcPct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a:rPr>
                <a:t>此处添加详细文本描述，建议与标题相关并符合整体语言风格，语言描述尽量简洁生动。</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cs typeface="Lato Light" panose="020F0302020204030203" pitchFamily="34" charset="0"/>
                <a:sym typeface="Arial" panose="020B0604020202020204"/>
              </a:endParaRPr>
            </a:p>
          </p:txBody>
        </p:sp>
      </p:grpSp>
      <p:grpSp>
        <p:nvGrpSpPr>
          <p:cNvPr id="11" name="组合 10"/>
          <p:cNvGrpSpPr/>
          <p:nvPr/>
        </p:nvGrpSpPr>
        <p:grpSpPr>
          <a:xfrm>
            <a:off x="8587414" y="1686537"/>
            <a:ext cx="3540872" cy="1471572"/>
            <a:chOff x="8587414" y="1893809"/>
            <a:chExt cx="3540872" cy="1471572"/>
          </a:xfrm>
        </p:grpSpPr>
        <p:sp>
          <p:nvSpPr>
            <p:cNvPr id="12" name="文本框 58"/>
            <p:cNvSpPr txBox="1"/>
            <p:nvPr/>
          </p:nvSpPr>
          <p:spPr>
            <a:xfrm>
              <a:off x="8587414" y="1893809"/>
              <a:ext cx="3540872" cy="461665"/>
            </a:xfrm>
            <a:prstGeom prst="rect">
              <a:avLst/>
            </a:prstGeom>
            <a:noFill/>
          </p:spPr>
          <p:txBody>
            <a:bodyPr wrap="square" rtlCol="0">
              <a:spAutoFit/>
            </a:bodyPr>
            <a:lstStyle>
              <a:defPPr>
                <a:defRPr lang="zh-CN"/>
              </a:defPPr>
              <a:lvl1pPr algn="r">
                <a:defRPr sz="4400">
                  <a:gradFill>
                    <a:gsLst>
                      <a:gs pos="0">
                        <a:srgbClr val="FD63BA"/>
                      </a:gs>
                      <a:gs pos="100000">
                        <a:srgbClr val="FF4E71"/>
                      </a:gs>
                    </a:gsLst>
                    <a:lin ang="5400000" scaled="1"/>
                  </a:gradFill>
                  <a:latin typeface="方正正纤黑简体" panose="02000000000000000000" pitchFamily="2" charset="-122"/>
                  <a:ea typeface="方正正纤黑简体" panose="02000000000000000000" pitchFamily="2" charset="-122"/>
                </a:defRPr>
              </a:lvl1pPr>
            </a:lstStyle>
            <a:p>
              <a:pPr algn="l"/>
              <a:r>
                <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rPr>
                <a:t>请输入标题</a:t>
              </a:r>
              <a:endPar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3" name="文本框 57"/>
            <p:cNvSpPr txBox="1"/>
            <p:nvPr/>
          </p:nvSpPr>
          <p:spPr>
            <a:xfrm>
              <a:off x="8587414" y="2474047"/>
              <a:ext cx="3011185" cy="891334"/>
            </a:xfrm>
            <a:prstGeom prst="rect">
              <a:avLst/>
            </a:prstGeom>
            <a:noFill/>
          </p:spPr>
          <p:txBody>
            <a:bodyPr wrap="square" rtlCol="0">
              <a:spAutoFit/>
            </a:bodyPr>
            <a:lstStyle/>
            <a:p>
              <a:pPr fontAlgn="base">
                <a:lnSpc>
                  <a:spcPct val="150000"/>
                </a:lnSpc>
                <a:spcBef>
                  <a:spcPct val="0"/>
                </a:spcBef>
                <a:spcAft>
                  <a:spcPct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a:rPr>
                <a:t>此处添加详细文本描述，建议与标题相关并符合整体语言风格，语言描述尽量简洁生动。</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cs typeface="Lato Light" panose="020F0302020204030203" pitchFamily="34" charset="0"/>
                <a:sym typeface="Arial" panose="020B0604020202020204"/>
              </a:endParaRPr>
            </a:p>
          </p:txBody>
        </p:sp>
      </p:grpSp>
      <p:grpSp>
        <p:nvGrpSpPr>
          <p:cNvPr id="14" name="组合 13"/>
          <p:cNvGrpSpPr/>
          <p:nvPr/>
        </p:nvGrpSpPr>
        <p:grpSpPr>
          <a:xfrm>
            <a:off x="581306" y="1686537"/>
            <a:ext cx="3051431" cy="1451881"/>
            <a:chOff x="581306" y="1893809"/>
            <a:chExt cx="3051431" cy="1451881"/>
          </a:xfrm>
        </p:grpSpPr>
        <p:sp>
          <p:nvSpPr>
            <p:cNvPr id="15" name="文本框 63"/>
            <p:cNvSpPr txBox="1"/>
            <p:nvPr/>
          </p:nvSpPr>
          <p:spPr>
            <a:xfrm>
              <a:off x="581306" y="1893809"/>
              <a:ext cx="3051431" cy="461665"/>
            </a:xfrm>
            <a:prstGeom prst="rect">
              <a:avLst/>
            </a:prstGeom>
            <a:noFill/>
          </p:spPr>
          <p:txBody>
            <a:bodyPr wrap="square" rtlCol="0">
              <a:spAutoFit/>
            </a:bodyPr>
            <a:lstStyle/>
            <a:p>
              <a:pPr algn="r"/>
              <a:r>
                <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rPr>
                <a:t>请输入标题</a:t>
              </a:r>
              <a:endPar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6" name="文本框 62"/>
            <p:cNvSpPr txBox="1"/>
            <p:nvPr/>
          </p:nvSpPr>
          <p:spPr>
            <a:xfrm>
              <a:off x="581306" y="2454997"/>
              <a:ext cx="3011185" cy="890693"/>
            </a:xfrm>
            <a:prstGeom prst="rect">
              <a:avLst/>
            </a:prstGeom>
            <a:noFill/>
          </p:spPr>
          <p:txBody>
            <a:bodyPr wrap="square" rtlCol="0">
              <a:spAutoFit/>
            </a:bodyPr>
            <a:lstStyle/>
            <a:p>
              <a:pPr fontAlgn="base">
                <a:lnSpc>
                  <a:spcPct val="150000"/>
                </a:lnSpc>
                <a:spcBef>
                  <a:spcPct val="0"/>
                </a:spcBef>
                <a:spcAft>
                  <a:spcPct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a:rPr>
                <a:t>此处添加详细文本描述，建议与标题相关并符合整体语言风格，语言描述尽量简洁生动。</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cs typeface="Lato Light" panose="020F0302020204030203" pitchFamily="34" charset="0"/>
                <a:sym typeface="Arial" panose="020B0604020202020204"/>
              </a:endParaRPr>
            </a:p>
          </p:txBody>
        </p:sp>
      </p:grpSp>
      <p:grpSp>
        <p:nvGrpSpPr>
          <p:cNvPr id="17" name="组合 16"/>
          <p:cNvGrpSpPr/>
          <p:nvPr/>
        </p:nvGrpSpPr>
        <p:grpSpPr>
          <a:xfrm>
            <a:off x="581306" y="4307446"/>
            <a:ext cx="3023278" cy="1509031"/>
            <a:chOff x="581306" y="4657593"/>
            <a:chExt cx="3023278" cy="1509031"/>
          </a:xfrm>
        </p:grpSpPr>
        <p:sp>
          <p:nvSpPr>
            <p:cNvPr id="18" name="文本框 68"/>
            <p:cNvSpPr txBox="1"/>
            <p:nvPr/>
          </p:nvSpPr>
          <p:spPr>
            <a:xfrm>
              <a:off x="581306" y="4657593"/>
              <a:ext cx="3023278" cy="461665"/>
            </a:xfrm>
            <a:prstGeom prst="rect">
              <a:avLst/>
            </a:prstGeom>
            <a:noFill/>
          </p:spPr>
          <p:txBody>
            <a:bodyPr wrap="square" rtlCol="0">
              <a:spAutoFit/>
            </a:bodyPr>
            <a:lstStyle>
              <a:defPPr>
                <a:defRPr lang="zh-CN"/>
              </a:defPPr>
              <a:lvl1pPr algn="r">
                <a:defRPr sz="4400">
                  <a:gradFill>
                    <a:gsLst>
                      <a:gs pos="0">
                        <a:srgbClr val="FD63BA"/>
                      </a:gs>
                      <a:gs pos="100000">
                        <a:srgbClr val="FF4E71"/>
                      </a:gs>
                    </a:gsLst>
                    <a:lin ang="5400000" scaled="1"/>
                  </a:gradFill>
                  <a:latin typeface="方正正纤黑简体" panose="02000000000000000000" pitchFamily="2" charset="-122"/>
                  <a:ea typeface="方正正纤黑简体" panose="02000000000000000000" pitchFamily="2" charset="-122"/>
                </a:defRPr>
              </a:lvl1pPr>
            </a:lstStyle>
            <a:p>
              <a:r>
                <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rPr>
                <a:t>请输入标题</a:t>
              </a:r>
              <a:endParaRPr lang="zh-CN" altLang="en-US" sz="24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9" name="文本框 67"/>
            <p:cNvSpPr txBox="1"/>
            <p:nvPr/>
          </p:nvSpPr>
          <p:spPr>
            <a:xfrm>
              <a:off x="581306" y="5275931"/>
              <a:ext cx="3011185" cy="890693"/>
            </a:xfrm>
            <a:prstGeom prst="rect">
              <a:avLst/>
            </a:prstGeom>
            <a:noFill/>
          </p:spPr>
          <p:txBody>
            <a:bodyPr wrap="square" rtlCol="0">
              <a:spAutoFit/>
            </a:bodyPr>
            <a:lstStyle/>
            <a:p>
              <a:pPr fontAlgn="base">
                <a:lnSpc>
                  <a:spcPct val="150000"/>
                </a:lnSpc>
                <a:spcBef>
                  <a:spcPct val="0"/>
                </a:spcBef>
                <a:spcAft>
                  <a:spcPct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a:rPr>
                <a:t>此处添加详细文本描述，建议与标题相关并符合整体语言风格，语言描述尽量简洁生动。</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cs typeface="Lato Light" panose="020F0302020204030203" pitchFamily="34" charset="0"/>
                <a:sym typeface="Arial" panose="020B0604020202020204"/>
              </a:endParaRPr>
            </a:p>
          </p:txBody>
        </p:sp>
      </p:grpSp>
      <p:sp>
        <p:nvSpPr>
          <p:cNvPr id="20" name="椭圆 19"/>
          <p:cNvSpPr/>
          <p:nvPr/>
        </p:nvSpPr>
        <p:spPr>
          <a:xfrm>
            <a:off x="4505997" y="2115700"/>
            <a:ext cx="3180003" cy="3180003"/>
          </a:xfrm>
          <a:prstGeom prst="ellipse">
            <a:avLst/>
          </a:prstGeom>
          <a:solidFill>
            <a:sysClr val="window" lastClr="FFFFFF">
              <a:alpha val="3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任意多边形 20"/>
          <p:cNvSpPr/>
          <p:nvPr/>
        </p:nvSpPr>
        <p:spPr>
          <a:xfrm>
            <a:off x="4162424" y="1748806"/>
            <a:ext cx="3867150" cy="3867150"/>
          </a:xfrm>
          <a:custGeom>
            <a:avLst/>
            <a:gdLst>
              <a:gd name="connsiteX0" fmla="*/ 1943894 w 3867150"/>
              <a:gd name="connsiteY0" fmla="*/ 352426 h 3867150"/>
              <a:gd name="connsiteX1" fmla="*/ 362744 w 3867150"/>
              <a:gd name="connsiteY1" fmla="*/ 1933576 h 3867150"/>
              <a:gd name="connsiteX2" fmla="*/ 1943894 w 3867150"/>
              <a:gd name="connsiteY2" fmla="*/ 3514726 h 3867150"/>
              <a:gd name="connsiteX3" fmla="*/ 3525044 w 3867150"/>
              <a:gd name="connsiteY3" fmla="*/ 1933576 h 3867150"/>
              <a:gd name="connsiteX4" fmla="*/ 1943894 w 3867150"/>
              <a:gd name="connsiteY4" fmla="*/ 352426 h 3867150"/>
              <a:gd name="connsiteX5" fmla="*/ 1933575 w 3867150"/>
              <a:gd name="connsiteY5" fmla="*/ 0 h 3867150"/>
              <a:gd name="connsiteX6" fmla="*/ 3867150 w 3867150"/>
              <a:gd name="connsiteY6" fmla="*/ 1933575 h 3867150"/>
              <a:gd name="connsiteX7" fmla="*/ 1933575 w 3867150"/>
              <a:gd name="connsiteY7" fmla="*/ 3867150 h 3867150"/>
              <a:gd name="connsiteX8" fmla="*/ 0 w 3867150"/>
              <a:gd name="connsiteY8" fmla="*/ 1933575 h 3867150"/>
              <a:gd name="connsiteX9" fmla="*/ 1933575 w 3867150"/>
              <a:gd name="connsiteY9" fmla="*/ 0 h 386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7150" h="3867150">
                <a:moveTo>
                  <a:pt x="1943894" y="352426"/>
                </a:moveTo>
                <a:cubicBezTo>
                  <a:pt x="1070649" y="352426"/>
                  <a:pt x="362744" y="1060331"/>
                  <a:pt x="362744" y="1933576"/>
                </a:cubicBezTo>
                <a:cubicBezTo>
                  <a:pt x="362744" y="2806821"/>
                  <a:pt x="1070649" y="3514726"/>
                  <a:pt x="1943894" y="3514726"/>
                </a:cubicBezTo>
                <a:cubicBezTo>
                  <a:pt x="2817139" y="3514726"/>
                  <a:pt x="3525044" y="2806821"/>
                  <a:pt x="3525044" y="1933576"/>
                </a:cubicBezTo>
                <a:cubicBezTo>
                  <a:pt x="3525044" y="1060331"/>
                  <a:pt x="2817139" y="352426"/>
                  <a:pt x="1943894" y="352426"/>
                </a:cubicBezTo>
                <a:close/>
                <a:moveTo>
                  <a:pt x="1933575" y="0"/>
                </a:moveTo>
                <a:cubicBezTo>
                  <a:pt x="3001459" y="0"/>
                  <a:pt x="3867150" y="865691"/>
                  <a:pt x="3867150" y="1933575"/>
                </a:cubicBezTo>
                <a:cubicBezTo>
                  <a:pt x="3867150" y="3001459"/>
                  <a:pt x="3001459" y="3867150"/>
                  <a:pt x="1933575" y="3867150"/>
                </a:cubicBezTo>
                <a:cubicBezTo>
                  <a:pt x="865691" y="3867150"/>
                  <a:pt x="0" y="3001459"/>
                  <a:pt x="0" y="1933575"/>
                </a:cubicBezTo>
                <a:cubicBezTo>
                  <a:pt x="0" y="865691"/>
                  <a:pt x="865691" y="0"/>
                  <a:pt x="1933575" y="0"/>
                </a:cubicBezTo>
                <a:close/>
              </a:path>
            </a:pathLst>
          </a:custGeom>
          <a:solidFill>
            <a:srgbClr val="5FA250"/>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2" name="组合 21"/>
          <p:cNvGrpSpPr/>
          <p:nvPr/>
        </p:nvGrpSpPr>
        <p:grpSpPr>
          <a:xfrm>
            <a:off x="3866630" y="2050703"/>
            <a:ext cx="4336350" cy="3306103"/>
            <a:chOff x="3576703" y="2019130"/>
            <a:chExt cx="4906828" cy="3741045"/>
          </a:xfrm>
          <a:solidFill>
            <a:sysClr val="windowText" lastClr="000000">
              <a:lumMod val="50000"/>
              <a:lumOff val="50000"/>
            </a:sysClr>
          </a:solidFill>
        </p:grpSpPr>
        <p:sp>
          <p:nvSpPr>
            <p:cNvPr id="23" name="燕尾形 22"/>
            <p:cNvSpPr/>
            <p:nvPr/>
          </p:nvSpPr>
          <p:spPr>
            <a:xfrm rot="19415824">
              <a:off x="7880248" y="2019130"/>
              <a:ext cx="571168" cy="571168"/>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rot="2184176" flipH="1">
              <a:off x="3576703" y="2039051"/>
              <a:ext cx="571168" cy="571168"/>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燕尾形 24"/>
            <p:cNvSpPr/>
            <p:nvPr/>
          </p:nvSpPr>
          <p:spPr>
            <a:xfrm rot="2184176" flipV="1">
              <a:off x="7912363" y="5189007"/>
              <a:ext cx="571168" cy="571168"/>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燕尾形 25"/>
            <p:cNvSpPr/>
            <p:nvPr/>
          </p:nvSpPr>
          <p:spPr>
            <a:xfrm rot="19415824" flipH="1" flipV="1">
              <a:off x="3582686" y="5169087"/>
              <a:ext cx="571168" cy="571168"/>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cxnSp>
        <p:nvCxnSpPr>
          <p:cNvPr id="27" name="直接连接符 26"/>
          <p:cNvCxnSpPr/>
          <p:nvPr/>
        </p:nvCxnSpPr>
        <p:spPr>
          <a:xfrm>
            <a:off x="8669546" y="4866941"/>
            <a:ext cx="2771775" cy="0"/>
          </a:xfrm>
          <a:prstGeom prst="line">
            <a:avLst/>
          </a:prstGeom>
          <a:noFill/>
          <a:ln w="6350" cap="flat" cmpd="sng" algn="ctr">
            <a:solidFill>
              <a:sysClr val="windowText" lastClr="000000">
                <a:lumMod val="65000"/>
                <a:lumOff val="35000"/>
              </a:sysClr>
            </a:solidFill>
            <a:prstDash val="lgDash"/>
            <a:miter lim="800000"/>
            <a:headEnd type="none" w="lg" len="lg"/>
            <a:tailEnd type="oval" w="lg" len="lg"/>
          </a:ln>
          <a:effectLst/>
        </p:spPr>
      </p:cxnSp>
      <p:cxnSp>
        <p:nvCxnSpPr>
          <p:cNvPr id="28" name="直接连接符 27"/>
          <p:cNvCxnSpPr/>
          <p:nvPr/>
        </p:nvCxnSpPr>
        <p:spPr>
          <a:xfrm>
            <a:off x="8669546" y="2207932"/>
            <a:ext cx="2771775" cy="0"/>
          </a:xfrm>
          <a:prstGeom prst="line">
            <a:avLst/>
          </a:prstGeom>
          <a:noFill/>
          <a:ln w="6350" cap="flat" cmpd="sng" algn="ctr">
            <a:solidFill>
              <a:sysClr val="windowText" lastClr="000000">
                <a:lumMod val="65000"/>
                <a:lumOff val="35000"/>
              </a:sysClr>
            </a:solidFill>
            <a:prstDash val="lgDash"/>
            <a:miter lim="800000"/>
            <a:headEnd type="none" w="lg" len="lg"/>
            <a:tailEnd type="oval" w="lg" len="lg"/>
          </a:ln>
          <a:effectLst/>
        </p:spPr>
      </p:cxnSp>
      <p:cxnSp>
        <p:nvCxnSpPr>
          <p:cNvPr id="29" name="直接连接符 28"/>
          <p:cNvCxnSpPr/>
          <p:nvPr/>
        </p:nvCxnSpPr>
        <p:spPr>
          <a:xfrm>
            <a:off x="663438" y="2207932"/>
            <a:ext cx="2771775" cy="0"/>
          </a:xfrm>
          <a:prstGeom prst="line">
            <a:avLst/>
          </a:prstGeom>
          <a:noFill/>
          <a:ln w="6350" cap="flat" cmpd="sng" algn="ctr">
            <a:solidFill>
              <a:sysClr val="windowText" lastClr="000000">
                <a:lumMod val="65000"/>
                <a:lumOff val="35000"/>
              </a:sysClr>
            </a:solidFill>
            <a:prstDash val="lgDash"/>
            <a:miter lim="800000"/>
            <a:headEnd type="oval" w="lg" len="lg"/>
            <a:tailEnd type="none" w="lg" len="lg"/>
          </a:ln>
          <a:effectLst/>
        </p:spPr>
      </p:cxnSp>
      <p:cxnSp>
        <p:nvCxnSpPr>
          <p:cNvPr id="30" name="直接连接符 29"/>
          <p:cNvCxnSpPr/>
          <p:nvPr/>
        </p:nvCxnSpPr>
        <p:spPr>
          <a:xfrm>
            <a:off x="663438" y="4866941"/>
            <a:ext cx="2771775" cy="0"/>
          </a:xfrm>
          <a:prstGeom prst="line">
            <a:avLst/>
          </a:prstGeom>
          <a:noFill/>
          <a:ln w="6350" cap="flat" cmpd="sng" algn="ctr">
            <a:solidFill>
              <a:sysClr val="windowText" lastClr="000000">
                <a:lumMod val="65000"/>
                <a:lumOff val="35000"/>
              </a:sysClr>
            </a:solidFill>
            <a:prstDash val="lgDash"/>
            <a:miter lim="800000"/>
            <a:headEnd type="oval" w="lg" len="lg"/>
            <a:tailEnd type="none" w="lg" len="lg"/>
          </a:ln>
          <a:effectLst/>
        </p:spPr>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7571551" y="1948997"/>
            <a:ext cx="3516730" cy="987787"/>
          </a:xfrm>
          <a:prstGeom prst="rect">
            <a:avLst/>
          </a:prstGeom>
          <a:noFill/>
        </p:spPr>
        <p:txBody>
          <a:bodyPr wrap="square" lIns="86694" tIns="43347" rIns="86694" bIns="43347" rtlCol="0">
            <a:spAutoFit/>
          </a:bodyPr>
          <a:lstStyle/>
          <a:p>
            <a:pPr>
              <a:lnSpc>
                <a:spcPct val="150000"/>
              </a:lnSpc>
            </a:pPr>
            <a:r>
              <a:rPr lang="zh-CN" altLang="en-US" sz="1500" b="1" dirty="0" smtClean="0">
                <a:solidFill>
                  <a:schemeClr val="tx1">
                    <a:lumMod val="65000"/>
                    <a:lumOff val="35000"/>
                  </a:schemeClr>
                </a:solidFill>
                <a:ea typeface="微软雅黑" panose="020B0503020204020204" pitchFamily="34" charset="-122"/>
              </a:rPr>
              <a:t>输入文字</a:t>
            </a:r>
            <a:endParaRPr lang="zh-CN" altLang="en-US" sz="1500" b="1" dirty="0">
              <a:solidFill>
                <a:schemeClr val="tx1">
                  <a:lumMod val="65000"/>
                  <a:lumOff val="35000"/>
                </a:schemeClr>
              </a:solidFill>
              <a:ea typeface="微软雅黑" panose="020B0503020204020204" pitchFamily="34" charset="-122"/>
            </a:endParaRPr>
          </a:p>
          <a:p>
            <a:pP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8" name="TextBox 7"/>
          <p:cNvSpPr txBox="1"/>
          <p:nvPr/>
        </p:nvSpPr>
        <p:spPr>
          <a:xfrm>
            <a:off x="7574087" y="3326381"/>
            <a:ext cx="3514194" cy="987787"/>
          </a:xfrm>
          <a:prstGeom prst="rect">
            <a:avLst/>
          </a:prstGeom>
          <a:noFill/>
        </p:spPr>
        <p:txBody>
          <a:bodyPr wrap="square" lIns="86694" tIns="43347" rIns="86694" bIns="43347" rtlCol="0">
            <a:spAutoFit/>
          </a:bodyPr>
          <a:lstStyle/>
          <a:p>
            <a:pPr>
              <a:lnSpc>
                <a:spcPct val="150000"/>
              </a:lnSpc>
            </a:pPr>
            <a:r>
              <a:rPr lang="zh-CN" altLang="en-US" sz="1500" b="1" dirty="0" smtClean="0">
                <a:solidFill>
                  <a:schemeClr val="tx1">
                    <a:lumMod val="65000"/>
                    <a:lumOff val="35000"/>
                  </a:schemeClr>
                </a:solidFill>
                <a:ea typeface="微软雅黑" panose="020B0503020204020204" pitchFamily="34" charset="-122"/>
              </a:rPr>
              <a:t>输入文字</a:t>
            </a:r>
            <a:endParaRPr lang="zh-CN" altLang="en-US" sz="1500" b="1" dirty="0">
              <a:solidFill>
                <a:schemeClr val="tx1">
                  <a:lumMod val="65000"/>
                  <a:lumOff val="35000"/>
                </a:schemeClr>
              </a:solidFill>
              <a:ea typeface="微软雅黑" panose="020B0503020204020204" pitchFamily="34" charset="-122"/>
            </a:endParaRPr>
          </a:p>
          <a:p>
            <a:pP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9" name="TextBox 8"/>
          <p:cNvSpPr txBox="1"/>
          <p:nvPr/>
        </p:nvSpPr>
        <p:spPr>
          <a:xfrm>
            <a:off x="7574087" y="4638424"/>
            <a:ext cx="3514194" cy="987787"/>
          </a:xfrm>
          <a:prstGeom prst="rect">
            <a:avLst/>
          </a:prstGeom>
          <a:noFill/>
        </p:spPr>
        <p:txBody>
          <a:bodyPr wrap="square" lIns="86694" tIns="43347" rIns="86694" bIns="43347" rtlCol="0">
            <a:spAutoFit/>
          </a:bodyPr>
          <a:lstStyle/>
          <a:p>
            <a:pPr>
              <a:lnSpc>
                <a:spcPct val="150000"/>
              </a:lnSpc>
            </a:pPr>
            <a:r>
              <a:rPr lang="zh-CN" altLang="en-US" sz="1500" b="1" dirty="0" smtClean="0">
                <a:solidFill>
                  <a:schemeClr val="tx1">
                    <a:lumMod val="65000"/>
                    <a:lumOff val="35000"/>
                  </a:schemeClr>
                </a:solidFill>
                <a:ea typeface="微软雅黑" panose="020B0503020204020204" pitchFamily="34" charset="-122"/>
              </a:rPr>
              <a:t>输入文字</a:t>
            </a:r>
            <a:endParaRPr lang="zh-CN" altLang="en-US" sz="1500" b="1" dirty="0">
              <a:solidFill>
                <a:schemeClr val="tx1">
                  <a:lumMod val="65000"/>
                  <a:lumOff val="35000"/>
                </a:schemeClr>
              </a:solidFill>
              <a:ea typeface="微软雅黑" panose="020B0503020204020204" pitchFamily="34" charset="-122"/>
            </a:endParaRPr>
          </a:p>
          <a:p>
            <a:pP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cxnSp>
        <p:nvCxnSpPr>
          <p:cNvPr id="10" name="直接连接符 9"/>
          <p:cNvCxnSpPr/>
          <p:nvPr/>
        </p:nvCxnSpPr>
        <p:spPr>
          <a:xfrm>
            <a:off x="6662950" y="3005114"/>
            <a:ext cx="4425331" cy="0"/>
          </a:xfrm>
          <a:prstGeom prst="line">
            <a:avLst/>
          </a:prstGeom>
          <a:noFill/>
          <a:ln w="9525" cap="flat" cmpd="sng" algn="ctr">
            <a:solidFill>
              <a:schemeClr val="tx1">
                <a:lumMod val="50000"/>
                <a:lumOff val="50000"/>
              </a:schemeClr>
            </a:solidFill>
            <a:prstDash val="dash"/>
          </a:ln>
          <a:effectLst/>
        </p:spPr>
      </p:cxnSp>
      <p:cxnSp>
        <p:nvCxnSpPr>
          <p:cNvPr id="11" name="直接连接符 10"/>
          <p:cNvCxnSpPr/>
          <p:nvPr/>
        </p:nvCxnSpPr>
        <p:spPr>
          <a:xfrm>
            <a:off x="6662137" y="4445273"/>
            <a:ext cx="4426145" cy="0"/>
          </a:xfrm>
          <a:prstGeom prst="line">
            <a:avLst/>
          </a:prstGeom>
          <a:noFill/>
          <a:ln w="9525" cap="flat" cmpd="sng" algn="ctr">
            <a:solidFill>
              <a:schemeClr val="tx1">
                <a:lumMod val="50000"/>
                <a:lumOff val="50000"/>
              </a:schemeClr>
            </a:solidFill>
            <a:prstDash val="dash"/>
          </a:ln>
          <a:effectLst/>
        </p:spPr>
      </p:cxnSp>
      <p:grpSp>
        <p:nvGrpSpPr>
          <p:cNvPr id="12" name="组合 11"/>
          <p:cNvGrpSpPr/>
          <p:nvPr/>
        </p:nvGrpSpPr>
        <p:grpSpPr>
          <a:xfrm>
            <a:off x="6607205" y="1999586"/>
            <a:ext cx="799220" cy="799264"/>
            <a:chOff x="4955424" y="1457564"/>
            <a:chExt cx="599448" cy="599448"/>
          </a:xfrm>
          <a:solidFill>
            <a:schemeClr val="accent2"/>
          </a:solidFill>
        </p:grpSpPr>
        <p:sp>
          <p:nvSpPr>
            <p:cNvPr id="13" name="椭圆 12"/>
            <p:cNvSpPr/>
            <p:nvPr/>
          </p:nvSpPr>
          <p:spPr>
            <a:xfrm>
              <a:off x="4955424" y="1457564"/>
              <a:ext cx="599448" cy="599448"/>
            </a:xfrm>
            <a:prstGeom prst="ellipse">
              <a:avLst/>
            </a:prstGeom>
            <a:grp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65000"/>
                    <a:lumOff val="35000"/>
                  </a:schemeClr>
                </a:solidFill>
              </a:endParaRPr>
            </a:p>
          </p:txBody>
        </p:sp>
        <p:sp>
          <p:nvSpPr>
            <p:cNvPr id="14" name="Freeform 13"/>
            <p:cNvSpPr>
              <a:spLocks noEditPoints="1"/>
            </p:cNvSpPr>
            <p:nvPr/>
          </p:nvSpPr>
          <p:spPr bwMode="auto">
            <a:xfrm>
              <a:off x="5110341" y="1644432"/>
              <a:ext cx="289613" cy="227488"/>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grpFill/>
            <a:ln>
              <a:noFill/>
            </a:ln>
          </p:spPr>
          <p:txBody>
            <a:bodyPr vert="horz" wrap="square" lIns="128580" tIns="64290" rIns="128580" bIns="64290" numCol="1" anchor="t" anchorCtr="0" compatLnSpc="1"/>
            <a:lstStyle/>
            <a:p>
              <a:endParaRPr lang="zh-CN" altLang="en-US"/>
            </a:p>
          </p:txBody>
        </p:sp>
      </p:grpSp>
      <p:grpSp>
        <p:nvGrpSpPr>
          <p:cNvPr id="15" name="组合 14"/>
          <p:cNvGrpSpPr/>
          <p:nvPr/>
        </p:nvGrpSpPr>
        <p:grpSpPr>
          <a:xfrm>
            <a:off x="6627777" y="3326380"/>
            <a:ext cx="799220" cy="799264"/>
            <a:chOff x="4970854" y="2513407"/>
            <a:chExt cx="599448" cy="599448"/>
          </a:xfrm>
          <a:solidFill>
            <a:schemeClr val="accent2"/>
          </a:solidFill>
        </p:grpSpPr>
        <p:sp>
          <p:nvSpPr>
            <p:cNvPr id="16" name="椭圆 15"/>
            <p:cNvSpPr/>
            <p:nvPr/>
          </p:nvSpPr>
          <p:spPr>
            <a:xfrm>
              <a:off x="4970854" y="2513407"/>
              <a:ext cx="599448" cy="599448"/>
            </a:xfrm>
            <a:prstGeom prst="ellipse">
              <a:avLst/>
            </a:prstGeom>
            <a:grp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65000"/>
                    <a:lumOff val="35000"/>
                  </a:schemeClr>
                </a:solidFill>
              </a:endParaRPr>
            </a:p>
          </p:txBody>
        </p:sp>
        <p:sp>
          <p:nvSpPr>
            <p:cNvPr id="17" name="Freeform 17"/>
            <p:cNvSpPr>
              <a:spLocks noEditPoints="1"/>
            </p:cNvSpPr>
            <p:nvPr/>
          </p:nvSpPr>
          <p:spPr bwMode="auto">
            <a:xfrm>
              <a:off x="5110341" y="2641777"/>
              <a:ext cx="289614" cy="309707"/>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grpFill/>
            <a:ln>
              <a:noFill/>
            </a:ln>
          </p:spPr>
          <p:txBody>
            <a:bodyPr vert="horz" wrap="square" lIns="128580" tIns="64290" rIns="128580" bIns="64290" numCol="1" anchor="t" anchorCtr="0" compatLnSpc="1"/>
            <a:lstStyle/>
            <a:p>
              <a:endParaRPr lang="zh-CN" altLang="en-US"/>
            </a:p>
          </p:txBody>
        </p:sp>
      </p:grpSp>
      <p:grpSp>
        <p:nvGrpSpPr>
          <p:cNvPr id="18" name="组合 17"/>
          <p:cNvGrpSpPr/>
          <p:nvPr/>
        </p:nvGrpSpPr>
        <p:grpSpPr>
          <a:xfrm>
            <a:off x="6651449" y="4610499"/>
            <a:ext cx="799220" cy="799264"/>
            <a:chOff x="4988609" y="3551062"/>
            <a:chExt cx="599448" cy="599448"/>
          </a:xfrm>
          <a:solidFill>
            <a:schemeClr val="accent2"/>
          </a:solidFill>
        </p:grpSpPr>
        <p:sp>
          <p:nvSpPr>
            <p:cNvPr id="19" name="椭圆 18"/>
            <p:cNvSpPr/>
            <p:nvPr/>
          </p:nvSpPr>
          <p:spPr>
            <a:xfrm>
              <a:off x="4988609" y="3551062"/>
              <a:ext cx="599448" cy="599448"/>
            </a:xfrm>
            <a:prstGeom prst="ellipse">
              <a:avLst/>
            </a:prstGeom>
            <a:grp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65000"/>
                    <a:lumOff val="35000"/>
                  </a:schemeClr>
                </a:solidFill>
              </a:endParaRPr>
            </a:p>
          </p:txBody>
        </p:sp>
        <p:sp>
          <p:nvSpPr>
            <p:cNvPr id="20" name="Freeform 19"/>
            <p:cNvSpPr>
              <a:spLocks noEditPoints="1"/>
            </p:cNvSpPr>
            <p:nvPr/>
          </p:nvSpPr>
          <p:spPr bwMode="auto">
            <a:xfrm>
              <a:off x="5140570" y="3710860"/>
              <a:ext cx="295526" cy="279852"/>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grpFill/>
            <a:ln>
              <a:noFill/>
            </a:ln>
          </p:spPr>
          <p:txBody>
            <a:bodyPr vert="horz" wrap="square" lIns="128580" tIns="64290" rIns="128580" bIns="64290" numCol="1" anchor="t" anchorCtr="0" compatLnSpc="1"/>
            <a:lstStyle/>
            <a:p>
              <a:endParaRPr lang="zh-CN" altLang="en-US"/>
            </a:p>
          </p:txBody>
        </p:sp>
      </p:grpSp>
      <p:grpSp>
        <p:nvGrpSpPr>
          <p:cNvPr id="21" name="组合 20"/>
          <p:cNvGrpSpPr/>
          <p:nvPr/>
        </p:nvGrpSpPr>
        <p:grpSpPr>
          <a:xfrm>
            <a:off x="903326" y="1819853"/>
            <a:ext cx="5440815" cy="4415711"/>
            <a:chOff x="1158837" y="1841485"/>
            <a:chExt cx="5303420" cy="4812511"/>
          </a:xfrm>
        </p:grpSpPr>
        <p:grpSp>
          <p:nvGrpSpPr>
            <p:cNvPr id="22" name="组合 21"/>
            <p:cNvGrpSpPr/>
            <p:nvPr/>
          </p:nvGrpSpPr>
          <p:grpSpPr>
            <a:xfrm>
              <a:off x="1158837" y="1841485"/>
              <a:ext cx="5303420" cy="4812511"/>
              <a:chOff x="512440" y="949532"/>
              <a:chExt cx="3771528" cy="3422418"/>
            </a:xfrm>
          </p:grpSpPr>
          <p:pic>
            <p:nvPicPr>
              <p:cNvPr id="24"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12440" y="949532"/>
                <a:ext cx="3771528" cy="3422418"/>
              </a:xfrm>
              <a:prstGeom prst="rect">
                <a:avLst/>
              </a:prstGeom>
            </p:spPr>
          </p:pic>
          <p:sp>
            <p:nvSpPr>
              <p:cNvPr id="25" name="透明"/>
              <p:cNvSpPr/>
              <p:nvPr/>
            </p:nvSpPr>
            <p:spPr bwMode="auto">
              <a:xfrm>
                <a:off x="2343885" y="1156746"/>
                <a:ext cx="1738915" cy="2176456"/>
              </a:xfrm>
              <a:custGeom>
                <a:avLst/>
                <a:gdLst>
                  <a:gd name="T0" fmla="*/ 1682 w 1682"/>
                  <a:gd name="T1" fmla="*/ 0 h 2069"/>
                  <a:gd name="T2" fmla="*/ 789 w 1682"/>
                  <a:gd name="T3" fmla="*/ 0 h 2069"/>
                  <a:gd name="T4" fmla="*/ 0 w 1682"/>
                  <a:gd name="T5" fmla="*/ 2069 h 2069"/>
                  <a:gd name="T6" fmla="*/ 1682 w 1682"/>
                  <a:gd name="T7" fmla="*/ 2069 h 2069"/>
                  <a:gd name="T8" fmla="*/ 1682 w 1682"/>
                  <a:gd name="T9" fmla="*/ 0 h 2069"/>
                </a:gdLst>
                <a:ahLst/>
                <a:cxnLst>
                  <a:cxn ang="0">
                    <a:pos x="T0" y="T1"/>
                  </a:cxn>
                  <a:cxn ang="0">
                    <a:pos x="T2" y="T3"/>
                  </a:cxn>
                  <a:cxn ang="0">
                    <a:pos x="T4" y="T5"/>
                  </a:cxn>
                  <a:cxn ang="0">
                    <a:pos x="T6" y="T7"/>
                  </a:cxn>
                  <a:cxn ang="0">
                    <a:pos x="T8" y="T9"/>
                  </a:cxn>
                </a:cxnLst>
                <a:rect l="0" t="0" r="r" b="b"/>
                <a:pathLst>
                  <a:path w="1682" h="2069">
                    <a:moveTo>
                      <a:pt x="1682" y="0"/>
                    </a:moveTo>
                    <a:lnTo>
                      <a:pt x="789" y="0"/>
                    </a:lnTo>
                    <a:lnTo>
                      <a:pt x="0" y="2069"/>
                    </a:lnTo>
                    <a:lnTo>
                      <a:pt x="1682" y="2069"/>
                    </a:lnTo>
                    <a:lnTo>
                      <a:pt x="1682" y="0"/>
                    </a:lnTo>
                    <a:close/>
                  </a:path>
                </a:pathLst>
              </a:custGeom>
              <a:gradFill flip="none" rotWithShape="1">
                <a:gsLst>
                  <a:gs pos="0">
                    <a:schemeClr val="bg1">
                      <a:alpha val="30000"/>
                    </a:schemeClr>
                  </a:gs>
                  <a:gs pos="23000">
                    <a:schemeClr val="bg1">
                      <a:alpha val="20000"/>
                    </a:schemeClr>
                  </a:gs>
                  <a:gs pos="100000">
                    <a:schemeClr val="bg1">
                      <a:alpha val="0"/>
                    </a:schemeClr>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128580" tIns="64290" rIns="128580" bIns="64290" numCol="1" anchor="t" anchorCtr="0" compatLnSpc="1"/>
              <a:lstStyle/>
              <a:p>
                <a:endParaRPr lang="zh-CN" altLang="en-US"/>
              </a:p>
            </p:txBody>
          </p:sp>
        </p:grpSp>
        <p:sp>
          <p:nvSpPr>
            <p:cNvPr id="23" name="矩形 22"/>
            <p:cNvSpPr/>
            <p:nvPr/>
          </p:nvSpPr>
          <p:spPr>
            <a:xfrm>
              <a:off x="1460822" y="2108822"/>
              <a:ext cx="4718557" cy="3091679"/>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63" presetClass="path" presetSubtype="0" fill="hold" nodeType="withEffect">
                                  <p:stCondLst>
                                    <p:cond delay="0"/>
                                  </p:stCondLst>
                                  <p:childTnLst>
                                    <p:animMotion origin="layout" path="M -0.26371 0.15031 L -2.77778E-6 -1.35802E-6 " pathEditMode="relative" rAng="0" ptsTypes="AA">
                                      <p:cBhvr>
                                        <p:cTn id="20" dur="1000" fill="hold"/>
                                        <p:tgtEl>
                                          <p:spTgt spid="12"/>
                                        </p:tgtEl>
                                        <p:attrNameLst>
                                          <p:attrName>ppt_x</p:attrName>
                                          <p:attrName>ppt_y</p:attrName>
                                        </p:attrNameLst>
                                      </p:cBhvr>
                                      <p:rCtr x="13177" y="-7531"/>
                                    </p:animMotion>
                                  </p:childTnLst>
                                </p:cTn>
                              </p:par>
                              <p:par>
                                <p:cTn id="21" presetID="63" presetClass="path" presetSubtype="0" fill="hold" nodeType="withEffect">
                                  <p:stCondLst>
                                    <p:cond delay="0"/>
                                  </p:stCondLst>
                                  <p:childTnLst>
                                    <p:animMotion origin="layout" path="M -0.26545 -0.00123 L 1.11111E-6 1.23457E-7 " pathEditMode="relative" rAng="0" ptsTypes="AA">
                                      <p:cBhvr>
                                        <p:cTn id="22" dur="1000" fill="hold"/>
                                        <p:tgtEl>
                                          <p:spTgt spid="15"/>
                                        </p:tgtEl>
                                        <p:attrNameLst>
                                          <p:attrName>ppt_x</p:attrName>
                                          <p:attrName>ppt_y</p:attrName>
                                        </p:attrNameLst>
                                      </p:cBhvr>
                                      <p:rCtr x="13264" y="62"/>
                                    </p:animMotion>
                                  </p:childTnLst>
                                </p:cTn>
                              </p:par>
                              <p:par>
                                <p:cTn id="23" presetID="63" presetClass="path" presetSubtype="0" fill="hold" nodeType="withEffect">
                                  <p:stCondLst>
                                    <p:cond delay="0"/>
                                  </p:stCondLst>
                                  <p:childTnLst>
                                    <p:animMotion origin="layout" path="M -0.26736 -0.1605 L 1.38889E-6 4.44444E-6 " pathEditMode="relative" rAng="0" ptsTypes="AA">
                                      <p:cBhvr>
                                        <p:cTn id="24" dur="1000" fill="hold"/>
                                        <p:tgtEl>
                                          <p:spTgt spid="18"/>
                                        </p:tgtEl>
                                        <p:attrNameLst>
                                          <p:attrName>ppt_x</p:attrName>
                                          <p:attrName>ppt_y</p:attrName>
                                        </p:attrNameLst>
                                      </p:cBhvr>
                                      <p:rCtr x="13368" y="8025"/>
                                    </p:animMotion>
                                  </p:childTnLst>
                                </p:cTn>
                              </p:par>
                              <p:par>
                                <p:cTn id="25" presetID="8" presetClass="emph" presetSubtype="0" fill="hold" nodeType="withEffect">
                                  <p:stCondLst>
                                    <p:cond delay="0"/>
                                  </p:stCondLst>
                                  <p:childTnLst>
                                    <p:animRot by="21600000">
                                      <p:cBhvr>
                                        <p:cTn id="26" dur="1000" fill="hold"/>
                                        <p:tgtEl>
                                          <p:spTgt spid="15"/>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12"/>
                                        </p:tgtEl>
                                        <p:attrNameLst>
                                          <p:attrName>r</p:attrName>
                                        </p:attrNameLst>
                                      </p:cBhvr>
                                    </p:animRot>
                                  </p:childTnLst>
                                </p:cTn>
                              </p:par>
                              <p:par>
                                <p:cTn id="29" presetID="8" presetClass="emph" presetSubtype="0" fill="hold" nodeType="withEffect">
                                  <p:stCondLst>
                                    <p:cond delay="0"/>
                                  </p:stCondLst>
                                  <p:childTnLst>
                                    <p:animRot by="21600000">
                                      <p:cBhvr>
                                        <p:cTn id="30" dur="1000" fill="hold"/>
                                        <p:tgtEl>
                                          <p:spTgt spid="18"/>
                                        </p:tgtEl>
                                        <p:attrNameLst>
                                          <p:attrName>r</p:attrName>
                                        </p:attrNameLst>
                                      </p:cBhvr>
                                    </p:animRo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22" presetClass="entr" presetSubtype="8" fill="hold"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Round Same Side Corner Rectangle 112"/>
          <p:cNvSpPr/>
          <p:nvPr/>
        </p:nvSpPr>
        <p:spPr>
          <a:xfrm rot="16200000">
            <a:off x="6085086" y="-2688304"/>
            <a:ext cx="1927199" cy="10266966"/>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694" tIns="43347" rIns="86694" bIns="43347" rtlCol="0" anchor="ctr">
            <a:noAutofit/>
          </a:bodyPr>
          <a:lstStyle/>
          <a:p>
            <a:pPr algn="ct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8" name="Round Same Side Corner Rectangle 114"/>
          <p:cNvSpPr/>
          <p:nvPr/>
        </p:nvSpPr>
        <p:spPr>
          <a:xfrm rot="10800000">
            <a:off x="3331550" y="1494332"/>
            <a:ext cx="1086626" cy="936797"/>
          </a:xfrm>
          <a:prstGeom prst="round2SameRect">
            <a:avLst/>
          </a:prstGeom>
          <a:effectLst/>
        </p:spPr>
        <p:style>
          <a:lnRef idx="1">
            <a:schemeClr val="accent1"/>
          </a:lnRef>
          <a:fillRef idx="3">
            <a:schemeClr val="accent1"/>
          </a:fillRef>
          <a:effectRef idx="2">
            <a:schemeClr val="accent1"/>
          </a:effectRef>
          <a:fontRef idx="minor">
            <a:schemeClr val="lt1"/>
          </a:fontRef>
        </p:style>
        <p:txBody>
          <a:bodyPr wrap="square" lIns="86694" tIns="43347" rIns="86694" bIns="43347" rtlCol="0" anchor="ctr">
            <a:noAutofit/>
          </a:bodyPr>
          <a:lstStyle/>
          <a:p>
            <a:pPr algn="ct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Round Same Side Corner Rectangle 115"/>
          <p:cNvSpPr/>
          <p:nvPr/>
        </p:nvSpPr>
        <p:spPr>
          <a:xfrm rot="10800000">
            <a:off x="6879174" y="1494334"/>
            <a:ext cx="1086626" cy="1177240"/>
          </a:xfrm>
          <a:prstGeom prst="round2SameRect">
            <a:avLst/>
          </a:prstGeom>
          <a:effectLst/>
        </p:spPr>
        <p:style>
          <a:lnRef idx="1">
            <a:schemeClr val="accent3"/>
          </a:lnRef>
          <a:fillRef idx="3">
            <a:schemeClr val="accent3"/>
          </a:fillRef>
          <a:effectRef idx="2">
            <a:schemeClr val="accent3"/>
          </a:effectRef>
          <a:fontRef idx="minor">
            <a:schemeClr val="lt1"/>
          </a:fontRef>
        </p:style>
        <p:txBody>
          <a:bodyPr wrap="square" lIns="86694" tIns="43347" rIns="86694" bIns="43347" rtlCol="0" anchor="ctr">
            <a:noAutofit/>
          </a:bodyPr>
          <a:lstStyle/>
          <a:p>
            <a:pPr algn="ct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Round Same Side Corner Rectangle 116"/>
          <p:cNvSpPr/>
          <p:nvPr/>
        </p:nvSpPr>
        <p:spPr>
          <a:xfrm rot="10800000">
            <a:off x="5104751" y="1494331"/>
            <a:ext cx="1086626" cy="1448914"/>
          </a:xfrm>
          <a:prstGeom prst="round2SameRect">
            <a:avLst/>
          </a:prstGeom>
          <a:effectLst/>
        </p:spPr>
        <p:style>
          <a:lnRef idx="1">
            <a:schemeClr val="accent2"/>
          </a:lnRef>
          <a:fillRef idx="3">
            <a:schemeClr val="accent2"/>
          </a:fillRef>
          <a:effectRef idx="2">
            <a:schemeClr val="accent2"/>
          </a:effectRef>
          <a:fontRef idx="minor">
            <a:schemeClr val="lt1"/>
          </a:fontRef>
        </p:style>
        <p:txBody>
          <a:bodyPr wrap="square" lIns="86694" tIns="43347" rIns="86694" bIns="43347" rtlCol="0" anchor="ctr">
            <a:noAutofit/>
          </a:bodyPr>
          <a:lstStyle/>
          <a:p>
            <a:pPr algn="ct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Round Same Side Corner Rectangle 117"/>
          <p:cNvSpPr/>
          <p:nvPr/>
        </p:nvSpPr>
        <p:spPr>
          <a:xfrm rot="10800000">
            <a:off x="8565494" y="1494332"/>
            <a:ext cx="1086626" cy="1448915"/>
          </a:xfrm>
          <a:prstGeom prst="round2SameRect">
            <a:avLst/>
          </a:prstGeom>
          <a:effectLst/>
        </p:spPr>
        <p:style>
          <a:lnRef idx="1">
            <a:schemeClr val="accent4"/>
          </a:lnRef>
          <a:fillRef idx="3">
            <a:schemeClr val="accent4"/>
          </a:fillRef>
          <a:effectRef idx="2">
            <a:schemeClr val="accent4"/>
          </a:effectRef>
          <a:fontRef idx="minor">
            <a:schemeClr val="lt1"/>
          </a:fontRef>
        </p:style>
        <p:txBody>
          <a:bodyPr wrap="square" lIns="86694" tIns="43347" rIns="86694" bIns="43347" rtlCol="0" anchor="ctr">
            <a:noAutofit/>
          </a:bodyPr>
          <a:lstStyle/>
          <a:p>
            <a:pPr algn="ct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Round Same Side Corner Rectangle 118"/>
          <p:cNvSpPr/>
          <p:nvPr/>
        </p:nvSpPr>
        <p:spPr>
          <a:xfrm rot="10800000">
            <a:off x="10225714" y="1494332"/>
            <a:ext cx="1086626" cy="936797"/>
          </a:xfrm>
          <a:prstGeom prst="round2SameRect">
            <a:avLst/>
          </a:prstGeom>
          <a:effectLst/>
        </p:spPr>
        <p:style>
          <a:lnRef idx="1">
            <a:schemeClr val="accent5"/>
          </a:lnRef>
          <a:fillRef idx="3">
            <a:schemeClr val="accent5"/>
          </a:fillRef>
          <a:effectRef idx="2">
            <a:schemeClr val="accent5"/>
          </a:effectRef>
          <a:fontRef idx="minor">
            <a:schemeClr val="lt1"/>
          </a:fontRef>
        </p:style>
        <p:txBody>
          <a:bodyPr wrap="square" lIns="86694" tIns="43347" rIns="86694" bIns="43347" rtlCol="0" anchor="ctr">
            <a:noAutofit/>
          </a:bodyPr>
          <a:lstStyle/>
          <a:p>
            <a:pPr algn="ct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03"/>
          <p:cNvSpPr>
            <a:spLocks noEditPoints="1"/>
          </p:cNvSpPr>
          <p:nvPr/>
        </p:nvSpPr>
        <p:spPr bwMode="auto">
          <a:xfrm>
            <a:off x="3684387" y="1682235"/>
            <a:ext cx="380952" cy="560993"/>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08657" tIns="54329" rIns="108657" bIns="54329" numCol="1" anchor="t" anchorCtr="0" compatLnSpc="1">
            <a:noAutofit/>
          </a:bodyPr>
          <a:lstStyle/>
          <a:p>
            <a:pPr>
              <a:lnSpc>
                <a:spcPct val="120000"/>
              </a:lnSpc>
            </a:pPr>
            <a:endParaRPr lang="en-US" sz="1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78"/>
          <p:cNvSpPr>
            <a:spLocks noEditPoints="1"/>
          </p:cNvSpPr>
          <p:nvPr/>
        </p:nvSpPr>
        <p:spPr bwMode="auto">
          <a:xfrm>
            <a:off x="5387364" y="2022430"/>
            <a:ext cx="521400" cy="392719"/>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108657" tIns="54329" rIns="108657" bIns="54329" numCol="1" anchor="t" anchorCtr="0" compatLnSpc="1">
            <a:noAutofit/>
          </a:bodyPr>
          <a:lstStyle/>
          <a:p>
            <a:pP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83"/>
          <p:cNvSpPr>
            <a:spLocks noEditPoints="1"/>
          </p:cNvSpPr>
          <p:nvPr/>
        </p:nvSpPr>
        <p:spPr bwMode="auto">
          <a:xfrm>
            <a:off x="7241096" y="1810847"/>
            <a:ext cx="362783" cy="54421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08657" tIns="54329" rIns="108657" bIns="54329" numCol="1" anchor="t" anchorCtr="0" compatLnSpc="1">
            <a:noAutofit/>
          </a:bodyPr>
          <a:lstStyle/>
          <a:p>
            <a:pP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62"/>
          <p:cNvSpPr>
            <a:spLocks noEditPoints="1"/>
          </p:cNvSpPr>
          <p:nvPr/>
        </p:nvSpPr>
        <p:spPr bwMode="auto">
          <a:xfrm>
            <a:off x="8851905" y="1959817"/>
            <a:ext cx="513806" cy="51794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08657" tIns="54329" rIns="108657" bIns="54329" numCol="1" anchor="t" anchorCtr="0" compatLnSpc="1">
            <a:noAutofit/>
          </a:bodyPr>
          <a:lstStyle/>
          <a:p>
            <a:pP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228"/>
          <p:cNvSpPr/>
          <p:nvPr/>
        </p:nvSpPr>
        <p:spPr bwMode="auto">
          <a:xfrm>
            <a:off x="10544428" y="1700655"/>
            <a:ext cx="449200" cy="452279"/>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08657" tIns="54329" rIns="108657" bIns="54329" numCol="1" anchor="t" anchorCtr="0" compatLnSpc="1">
            <a:noAutofit/>
          </a:bodyPr>
          <a:lstStyle/>
          <a:p>
            <a:pPr>
              <a:lnSpc>
                <a:spcPct val="12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8" name="Group 151"/>
          <p:cNvGrpSpPr/>
          <p:nvPr/>
        </p:nvGrpSpPr>
        <p:grpSpPr>
          <a:xfrm>
            <a:off x="3755919" y="2490463"/>
            <a:ext cx="237888" cy="1557611"/>
            <a:chOff x="4067062" y="2800350"/>
            <a:chExt cx="200183" cy="1310663"/>
          </a:xfrm>
        </p:grpSpPr>
        <p:sp>
          <p:nvSpPr>
            <p:cNvPr id="19" name="Oval 125"/>
            <p:cNvSpPr>
              <a:spLocks noChangeAspect="1"/>
            </p:cNvSpPr>
            <p:nvPr/>
          </p:nvSpPr>
          <p:spPr>
            <a:xfrm>
              <a:off x="4067062" y="2800350"/>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2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4172188" y="3926473"/>
              <a:ext cx="46" cy="184540"/>
            </a:xfrm>
            <a:prstGeom prst="rect">
              <a:avLst/>
            </a:prstGeom>
            <a:noFill/>
          </p:spPr>
          <p:txBody>
            <a:bodyPr wrap="square" lIns="0" tIns="0" rIns="0" bIns="0" rtlCol="0" anchor="t">
              <a:noAutofit/>
            </a:bodyPr>
            <a:lstStyle/>
            <a:p>
              <a:pPr algn="ctr">
                <a:lnSpc>
                  <a:spcPct val="120000"/>
                </a:lnSpc>
              </a:pPr>
              <a:endParaRPr lang="en-US" sz="13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1" name="Straight Connector 128"/>
            <p:cNvCxnSpPr/>
            <p:nvPr/>
          </p:nvCxnSpPr>
          <p:spPr>
            <a:xfrm rot="16200000" flipH="1">
              <a:off x="3761109" y="3454873"/>
              <a:ext cx="812091" cy="2"/>
            </a:xfrm>
            <a:prstGeom prst="line">
              <a:avLst/>
            </a:prstGeom>
            <a:ln w="1270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2" name="Group 155"/>
          <p:cNvGrpSpPr/>
          <p:nvPr/>
        </p:nvGrpSpPr>
        <p:grpSpPr>
          <a:xfrm>
            <a:off x="5523115" y="2979471"/>
            <a:ext cx="237888" cy="1557611"/>
            <a:chOff x="4067062" y="2800350"/>
            <a:chExt cx="200183" cy="1310663"/>
          </a:xfrm>
        </p:grpSpPr>
        <p:sp>
          <p:nvSpPr>
            <p:cNvPr id="23" name="Oval 156"/>
            <p:cNvSpPr>
              <a:spLocks noChangeAspect="1"/>
            </p:cNvSpPr>
            <p:nvPr/>
          </p:nvSpPr>
          <p:spPr>
            <a:xfrm>
              <a:off x="4067062" y="2800350"/>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2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4172188" y="3926473"/>
              <a:ext cx="46" cy="184540"/>
            </a:xfrm>
            <a:prstGeom prst="rect">
              <a:avLst/>
            </a:prstGeom>
            <a:noFill/>
          </p:spPr>
          <p:txBody>
            <a:bodyPr wrap="square" lIns="0" tIns="0" rIns="0" bIns="0" rtlCol="0" anchor="t">
              <a:noAutofit/>
            </a:bodyPr>
            <a:lstStyle/>
            <a:p>
              <a:pPr algn="ctr">
                <a:lnSpc>
                  <a:spcPct val="120000"/>
                </a:lnSpc>
              </a:pPr>
              <a:endParaRPr lang="en-US" sz="13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5" name="Straight Connector 158"/>
            <p:cNvCxnSpPr/>
            <p:nvPr/>
          </p:nvCxnSpPr>
          <p:spPr>
            <a:xfrm rot="16200000" flipH="1">
              <a:off x="3761109" y="3454873"/>
              <a:ext cx="812091" cy="2"/>
            </a:xfrm>
            <a:prstGeom prst="line">
              <a:avLst/>
            </a:prstGeom>
            <a:ln w="1270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6" name="Group 159"/>
          <p:cNvGrpSpPr/>
          <p:nvPr/>
        </p:nvGrpSpPr>
        <p:grpSpPr>
          <a:xfrm>
            <a:off x="7341758" y="2716854"/>
            <a:ext cx="237888" cy="1557611"/>
            <a:chOff x="4067062" y="2800350"/>
            <a:chExt cx="200183" cy="1310663"/>
          </a:xfrm>
        </p:grpSpPr>
        <p:sp>
          <p:nvSpPr>
            <p:cNvPr id="27" name="Oval 160"/>
            <p:cNvSpPr>
              <a:spLocks noChangeAspect="1"/>
            </p:cNvSpPr>
            <p:nvPr/>
          </p:nvSpPr>
          <p:spPr>
            <a:xfrm>
              <a:off x="4067062" y="2800350"/>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2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7"/>
            <p:cNvSpPr txBox="1"/>
            <p:nvPr/>
          </p:nvSpPr>
          <p:spPr>
            <a:xfrm>
              <a:off x="4172188" y="3926473"/>
              <a:ext cx="46" cy="184540"/>
            </a:xfrm>
            <a:prstGeom prst="rect">
              <a:avLst/>
            </a:prstGeom>
            <a:noFill/>
          </p:spPr>
          <p:txBody>
            <a:bodyPr wrap="square" lIns="0" tIns="0" rIns="0" bIns="0" rtlCol="0" anchor="t">
              <a:noAutofit/>
            </a:bodyPr>
            <a:lstStyle/>
            <a:p>
              <a:pPr algn="ctr">
                <a:lnSpc>
                  <a:spcPct val="120000"/>
                </a:lnSpc>
              </a:pPr>
              <a:endParaRPr lang="en-US" sz="13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9" name="Straight Connector 162"/>
            <p:cNvCxnSpPr/>
            <p:nvPr/>
          </p:nvCxnSpPr>
          <p:spPr>
            <a:xfrm rot="16200000" flipH="1">
              <a:off x="3761109" y="3454873"/>
              <a:ext cx="812091" cy="2"/>
            </a:xfrm>
            <a:prstGeom prst="line">
              <a:avLst/>
            </a:prstGeom>
            <a:ln w="1270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0" name="Group 163"/>
          <p:cNvGrpSpPr/>
          <p:nvPr/>
        </p:nvGrpSpPr>
        <p:grpSpPr>
          <a:xfrm>
            <a:off x="8989863" y="2979471"/>
            <a:ext cx="237888" cy="1557611"/>
            <a:chOff x="4067062" y="2800350"/>
            <a:chExt cx="200183" cy="1310663"/>
          </a:xfrm>
        </p:grpSpPr>
        <p:sp>
          <p:nvSpPr>
            <p:cNvPr id="31" name="Oval 164"/>
            <p:cNvSpPr>
              <a:spLocks noChangeAspect="1"/>
            </p:cNvSpPr>
            <p:nvPr/>
          </p:nvSpPr>
          <p:spPr>
            <a:xfrm>
              <a:off x="4067062" y="2800350"/>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2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31"/>
            <p:cNvSpPr txBox="1"/>
            <p:nvPr/>
          </p:nvSpPr>
          <p:spPr>
            <a:xfrm>
              <a:off x="4172188" y="3926473"/>
              <a:ext cx="46" cy="184540"/>
            </a:xfrm>
            <a:prstGeom prst="rect">
              <a:avLst/>
            </a:prstGeom>
            <a:noFill/>
          </p:spPr>
          <p:txBody>
            <a:bodyPr wrap="square" lIns="0" tIns="0" rIns="0" bIns="0" rtlCol="0" anchor="t">
              <a:noAutofit/>
            </a:bodyPr>
            <a:lstStyle/>
            <a:p>
              <a:pPr algn="ctr">
                <a:lnSpc>
                  <a:spcPct val="120000"/>
                </a:lnSpc>
              </a:pPr>
              <a:endParaRPr lang="en-US" sz="13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3" name="Straight Connector 166"/>
            <p:cNvCxnSpPr/>
            <p:nvPr/>
          </p:nvCxnSpPr>
          <p:spPr>
            <a:xfrm rot="16200000" flipH="1">
              <a:off x="3761109" y="3454873"/>
              <a:ext cx="812091" cy="2"/>
            </a:xfrm>
            <a:prstGeom prst="line">
              <a:avLst/>
            </a:prstGeom>
            <a:ln w="1270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4" name="Group 167"/>
          <p:cNvGrpSpPr/>
          <p:nvPr/>
        </p:nvGrpSpPr>
        <p:grpSpPr>
          <a:xfrm>
            <a:off x="10650083" y="2501781"/>
            <a:ext cx="237888" cy="1557611"/>
            <a:chOff x="4067062" y="2800350"/>
            <a:chExt cx="200183" cy="1310663"/>
          </a:xfrm>
        </p:grpSpPr>
        <p:sp>
          <p:nvSpPr>
            <p:cNvPr id="35" name="Oval 168"/>
            <p:cNvSpPr>
              <a:spLocks noChangeAspect="1"/>
            </p:cNvSpPr>
            <p:nvPr/>
          </p:nvSpPr>
          <p:spPr>
            <a:xfrm>
              <a:off x="4067062" y="2800350"/>
              <a:ext cx="200183" cy="194452"/>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2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35"/>
            <p:cNvSpPr txBox="1"/>
            <p:nvPr/>
          </p:nvSpPr>
          <p:spPr>
            <a:xfrm>
              <a:off x="4172188" y="3926473"/>
              <a:ext cx="46" cy="184540"/>
            </a:xfrm>
            <a:prstGeom prst="rect">
              <a:avLst/>
            </a:prstGeom>
            <a:noFill/>
          </p:spPr>
          <p:txBody>
            <a:bodyPr wrap="square" lIns="0" tIns="0" rIns="0" bIns="0" rtlCol="0" anchor="t">
              <a:noAutofit/>
            </a:bodyPr>
            <a:lstStyle/>
            <a:p>
              <a:pPr algn="ctr">
                <a:lnSpc>
                  <a:spcPct val="120000"/>
                </a:lnSpc>
              </a:pPr>
              <a:endParaRPr lang="en-US" sz="13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7" name="Straight Connector 170"/>
            <p:cNvCxnSpPr/>
            <p:nvPr/>
          </p:nvCxnSpPr>
          <p:spPr>
            <a:xfrm rot="16200000" flipH="1">
              <a:off x="3761109" y="3454873"/>
              <a:ext cx="812091" cy="2"/>
            </a:xfrm>
            <a:prstGeom prst="line">
              <a:avLst/>
            </a:prstGeom>
            <a:ln w="1270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8" name="Text Placeholder 3"/>
          <p:cNvSpPr txBox="1"/>
          <p:nvPr/>
        </p:nvSpPr>
        <p:spPr>
          <a:xfrm>
            <a:off x="3278855" y="3965480"/>
            <a:ext cx="1354821" cy="2031277"/>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r>
              <a:rPr lang="zh-CN" altLang="en-US" dirty="0" smtClean="0">
                <a:sym typeface="Arial" panose="020B0604020202020204" pitchFamily="34" charset="0"/>
              </a:rPr>
              <a:t>。</a:t>
            </a:r>
            <a:endParaRPr lang="en-US" altLang="zh-CN" dirty="0">
              <a:sym typeface="Arial" panose="020B0604020202020204" pitchFamily="34" charset="0"/>
            </a:endParaRPr>
          </a:p>
        </p:txBody>
      </p:sp>
      <p:sp>
        <p:nvSpPr>
          <p:cNvPr id="39" name="Text Placeholder 3"/>
          <p:cNvSpPr txBox="1"/>
          <p:nvPr/>
        </p:nvSpPr>
        <p:spPr>
          <a:xfrm>
            <a:off x="5037501" y="4505642"/>
            <a:ext cx="1354821" cy="1993190"/>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
        <p:nvSpPr>
          <p:cNvPr id="40" name="Text Placeholder 3"/>
          <p:cNvSpPr txBox="1"/>
          <p:nvPr/>
        </p:nvSpPr>
        <p:spPr>
          <a:xfrm>
            <a:off x="6796150" y="4167355"/>
            <a:ext cx="1354821" cy="1993190"/>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
        <p:nvSpPr>
          <p:cNvPr id="41" name="Text Placeholder 3"/>
          <p:cNvSpPr txBox="1"/>
          <p:nvPr/>
        </p:nvSpPr>
        <p:spPr>
          <a:xfrm>
            <a:off x="8464972" y="4422517"/>
            <a:ext cx="1354821" cy="1993190"/>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
        <p:nvSpPr>
          <p:cNvPr id="42" name="Text Placeholder 3"/>
          <p:cNvSpPr txBox="1"/>
          <p:nvPr/>
        </p:nvSpPr>
        <p:spPr>
          <a:xfrm>
            <a:off x="10084658" y="4167355"/>
            <a:ext cx="1354821" cy="1993190"/>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Quad Arrow 40"/>
          <p:cNvSpPr/>
          <p:nvPr/>
        </p:nvSpPr>
        <p:spPr>
          <a:xfrm>
            <a:off x="1082246" y="2024480"/>
            <a:ext cx="4398566" cy="4400157"/>
          </a:xfrm>
          <a:prstGeom prst="quadArrow">
            <a:avLst>
              <a:gd name="adj1" fmla="val 2000"/>
              <a:gd name="adj2" fmla="val 4000"/>
              <a:gd name="adj3" fmla="val 5000"/>
            </a:avLst>
          </a:prstGeom>
          <a:solidFill>
            <a:schemeClr val="tx1">
              <a:lumMod val="65000"/>
              <a:lumOff val="3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21917" tIns="60958" rIns="121917" bIns="60958"/>
          <a:lstStyle/>
          <a:p>
            <a:endParaRPr lang="zh-CN" altLang="en-US">
              <a:latin typeface="Arial" panose="020B0604020202020204"/>
              <a:ea typeface="微软雅黑" panose="020B0503020204020204" pitchFamily="34" charset="-122"/>
              <a:sym typeface="Arial" panose="020B0604020202020204"/>
            </a:endParaRPr>
          </a:p>
        </p:txBody>
      </p:sp>
      <p:sp>
        <p:nvSpPr>
          <p:cNvPr id="8" name="Freeform 41"/>
          <p:cNvSpPr/>
          <p:nvPr/>
        </p:nvSpPr>
        <p:spPr>
          <a:xfrm>
            <a:off x="1368153" y="2310489"/>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5FA2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愿景</a:t>
            </a:r>
            <a:endParaRPr lang="en-US" sz="1900" b="1" dirty="0">
              <a:latin typeface="Arial" panose="020B0604020202020204"/>
              <a:ea typeface="微软雅黑" panose="020B0503020204020204" pitchFamily="34" charset="-122"/>
              <a:sym typeface="Arial" panose="020B0604020202020204"/>
            </a:endParaRPr>
          </a:p>
        </p:txBody>
      </p:sp>
      <p:sp>
        <p:nvSpPr>
          <p:cNvPr id="9" name="Freeform 42"/>
          <p:cNvSpPr/>
          <p:nvPr/>
        </p:nvSpPr>
        <p:spPr>
          <a:xfrm>
            <a:off x="3435480" y="2310489"/>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A0CA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理念</a:t>
            </a:r>
            <a:endParaRPr lang="en-US" sz="1900" dirty="0">
              <a:latin typeface="Arial" panose="020B0604020202020204"/>
              <a:ea typeface="微软雅黑" panose="020B0503020204020204" pitchFamily="34" charset="-122"/>
              <a:sym typeface="Arial" panose="020B0604020202020204"/>
            </a:endParaRPr>
          </a:p>
        </p:txBody>
      </p:sp>
      <p:sp>
        <p:nvSpPr>
          <p:cNvPr id="10" name="Freeform 43"/>
          <p:cNvSpPr/>
          <p:nvPr/>
        </p:nvSpPr>
        <p:spPr>
          <a:xfrm>
            <a:off x="1368153" y="4378564"/>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A0CA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创意</a:t>
            </a:r>
            <a:endParaRPr lang="en-US" sz="1900" dirty="0">
              <a:latin typeface="Arial" panose="020B0604020202020204"/>
              <a:ea typeface="微软雅黑" panose="020B0503020204020204" pitchFamily="34" charset="-122"/>
              <a:sym typeface="Arial" panose="020B0604020202020204"/>
            </a:endParaRPr>
          </a:p>
        </p:txBody>
      </p:sp>
      <p:sp>
        <p:nvSpPr>
          <p:cNvPr id="11" name="Freeform 44"/>
          <p:cNvSpPr/>
          <p:nvPr/>
        </p:nvSpPr>
        <p:spPr>
          <a:xfrm>
            <a:off x="3435480" y="4378564"/>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8DC1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时间</a:t>
            </a:r>
            <a:endParaRPr lang="en-US" sz="1900" b="1" dirty="0">
              <a:latin typeface="Arial" panose="020B0604020202020204"/>
              <a:ea typeface="微软雅黑" panose="020B0503020204020204" pitchFamily="34" charset="-122"/>
              <a:sym typeface="Arial" panose="020B0604020202020204"/>
            </a:endParaRPr>
          </a:p>
        </p:txBody>
      </p:sp>
      <p:sp>
        <p:nvSpPr>
          <p:cNvPr id="12" name="Freeform 143"/>
          <p:cNvSpPr>
            <a:spLocks noEditPoints="1"/>
          </p:cNvSpPr>
          <p:nvPr/>
        </p:nvSpPr>
        <p:spPr bwMode="auto">
          <a:xfrm>
            <a:off x="2006596" y="4889762"/>
            <a:ext cx="482537" cy="44460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3" name="Freeform 92"/>
          <p:cNvSpPr>
            <a:spLocks noEditPoints="1"/>
          </p:cNvSpPr>
          <p:nvPr/>
        </p:nvSpPr>
        <p:spPr bwMode="auto">
          <a:xfrm>
            <a:off x="4087678" y="2792568"/>
            <a:ext cx="455025" cy="46365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nvGrpSpPr>
          <p:cNvPr id="14" name="组合 13"/>
          <p:cNvGrpSpPr/>
          <p:nvPr/>
        </p:nvGrpSpPr>
        <p:grpSpPr>
          <a:xfrm>
            <a:off x="4101436" y="4915953"/>
            <a:ext cx="427511" cy="400143"/>
            <a:chOff x="6661150" y="233363"/>
            <a:chExt cx="320675" cy="300038"/>
          </a:xfrm>
          <a:solidFill>
            <a:schemeClr val="bg1"/>
          </a:solidFill>
        </p:grpSpPr>
        <p:sp>
          <p:nvSpPr>
            <p:cNvPr id="15"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6"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7"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8"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sp>
        <p:nvSpPr>
          <p:cNvPr id="19" name="Freeform 140"/>
          <p:cNvSpPr>
            <a:spLocks noEditPoints="1"/>
          </p:cNvSpPr>
          <p:nvPr/>
        </p:nvSpPr>
        <p:spPr bwMode="auto">
          <a:xfrm>
            <a:off x="2020608" y="2762820"/>
            <a:ext cx="474458" cy="47463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nvGrpSpPr>
          <p:cNvPr id="20" name="Group 32"/>
          <p:cNvGrpSpPr/>
          <p:nvPr/>
        </p:nvGrpSpPr>
        <p:grpSpPr>
          <a:xfrm>
            <a:off x="6253038" y="5425885"/>
            <a:ext cx="4983765" cy="757418"/>
            <a:chOff x="4033795" y="1217562"/>
            <a:chExt cx="3738310" cy="798360"/>
          </a:xfrm>
        </p:grpSpPr>
        <p:sp>
          <p:nvSpPr>
            <p:cNvPr id="21" name="Text Placeholder 3"/>
            <p:cNvSpPr txBox="1"/>
            <p:nvPr/>
          </p:nvSpPr>
          <p:spPr>
            <a:xfrm>
              <a:off x="4399178" y="1217562"/>
              <a:ext cx="3372927"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2" name="Rectangle 34"/>
            <p:cNvSpPr/>
            <p:nvPr/>
          </p:nvSpPr>
          <p:spPr>
            <a:xfrm>
              <a:off x="4033795" y="1236031"/>
              <a:ext cx="49" cy="600165"/>
            </a:xfrm>
            <a:prstGeom prst="rect">
              <a:avLst/>
            </a:prstGeom>
          </p:spPr>
          <p:txBody>
            <a:bodyPr wrap="none" lIns="0" tIns="0" rIns="0" bIns="0">
              <a:spAutoFit/>
            </a:bodyPr>
            <a:lstStyle/>
            <a:p>
              <a:endParaRPr lang="en-US" sz="3700" dirty="0">
                <a:solidFill>
                  <a:schemeClr val="accent3"/>
                </a:solidFill>
                <a:latin typeface="Arial" panose="020B0604020202020204"/>
                <a:ea typeface="微软雅黑" panose="020B0503020204020204" pitchFamily="34" charset="-122"/>
                <a:sym typeface="Arial" panose="020B0604020202020204"/>
              </a:endParaRPr>
            </a:p>
          </p:txBody>
        </p:sp>
      </p:grpSp>
      <p:grpSp>
        <p:nvGrpSpPr>
          <p:cNvPr id="23" name="Group 37"/>
          <p:cNvGrpSpPr/>
          <p:nvPr/>
        </p:nvGrpSpPr>
        <p:grpSpPr>
          <a:xfrm>
            <a:off x="6253038" y="1968664"/>
            <a:ext cx="4983765" cy="717449"/>
            <a:chOff x="4033795" y="1236031"/>
            <a:chExt cx="3738310" cy="537962"/>
          </a:xfrm>
        </p:grpSpPr>
        <p:sp>
          <p:nvSpPr>
            <p:cNvPr id="24" name="Text Placeholder 3"/>
            <p:cNvSpPr txBox="1"/>
            <p:nvPr/>
          </p:nvSpPr>
          <p:spPr>
            <a:xfrm>
              <a:off x="4399178" y="1239055"/>
              <a:ext cx="3372927" cy="5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5" name="Rectangle 40"/>
            <p:cNvSpPr/>
            <p:nvPr/>
          </p:nvSpPr>
          <p:spPr>
            <a:xfrm>
              <a:off x="4033795" y="1236031"/>
              <a:ext cx="49" cy="426941"/>
            </a:xfrm>
            <a:prstGeom prst="rect">
              <a:avLst/>
            </a:prstGeom>
          </p:spPr>
          <p:txBody>
            <a:bodyPr wrap="none" lIns="0" tIns="0" rIns="0" bIns="0">
              <a:spAutoFit/>
            </a:bodyPr>
            <a:lstStyle/>
            <a:p>
              <a:endParaRPr lang="en-US" sz="3700" dirty="0">
                <a:solidFill>
                  <a:schemeClr val="tx2">
                    <a:lumMod val="75000"/>
                  </a:schemeClr>
                </a:solidFill>
                <a:latin typeface="Arial" panose="020B0604020202020204"/>
                <a:ea typeface="微软雅黑" panose="020B0503020204020204" pitchFamily="34" charset="-122"/>
                <a:sym typeface="Arial" panose="020B0604020202020204"/>
              </a:endParaRPr>
            </a:p>
          </p:txBody>
        </p:sp>
      </p:grpSp>
      <p:grpSp>
        <p:nvGrpSpPr>
          <p:cNvPr id="26" name="Group 55"/>
          <p:cNvGrpSpPr/>
          <p:nvPr/>
        </p:nvGrpSpPr>
        <p:grpSpPr>
          <a:xfrm>
            <a:off x="6253038" y="3121072"/>
            <a:ext cx="4983765" cy="800661"/>
            <a:chOff x="4033795" y="2010310"/>
            <a:chExt cx="3738310" cy="600357"/>
          </a:xfrm>
        </p:grpSpPr>
        <p:sp>
          <p:nvSpPr>
            <p:cNvPr id="27" name="Text Placeholder 3"/>
            <p:cNvSpPr txBox="1"/>
            <p:nvPr/>
          </p:nvSpPr>
          <p:spPr>
            <a:xfrm>
              <a:off x="4399178" y="2010310"/>
              <a:ext cx="3372927" cy="6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8" name="Rectangle 58"/>
            <p:cNvSpPr/>
            <p:nvPr/>
          </p:nvSpPr>
          <p:spPr>
            <a:xfrm>
              <a:off x="4033795" y="2058322"/>
              <a:ext cx="49" cy="426942"/>
            </a:xfrm>
            <a:prstGeom prst="rect">
              <a:avLst/>
            </a:prstGeom>
          </p:spPr>
          <p:txBody>
            <a:bodyPr wrap="none" lIns="0" tIns="0" rIns="0" bIns="0">
              <a:spAutoFit/>
            </a:bodyPr>
            <a:lstStyle/>
            <a:p>
              <a:endParaRPr lang="en-US" sz="3700" dirty="0">
                <a:solidFill>
                  <a:schemeClr val="bg2"/>
                </a:solidFill>
                <a:latin typeface="Arial" panose="020B0604020202020204"/>
                <a:ea typeface="微软雅黑" panose="020B0503020204020204" pitchFamily="34" charset="-122"/>
                <a:sym typeface="Arial" panose="020B0604020202020204"/>
              </a:endParaRPr>
            </a:p>
          </p:txBody>
        </p:sp>
      </p:grpSp>
      <p:grpSp>
        <p:nvGrpSpPr>
          <p:cNvPr id="29" name="Group 64"/>
          <p:cNvGrpSpPr/>
          <p:nvPr/>
        </p:nvGrpSpPr>
        <p:grpSpPr>
          <a:xfrm>
            <a:off x="6253039" y="4283688"/>
            <a:ext cx="4983763" cy="758061"/>
            <a:chOff x="4033795" y="2017651"/>
            <a:chExt cx="3738309" cy="568414"/>
          </a:xfrm>
        </p:grpSpPr>
        <p:sp>
          <p:nvSpPr>
            <p:cNvPr id="30" name="Text Placeholder 3"/>
            <p:cNvSpPr txBox="1"/>
            <p:nvPr/>
          </p:nvSpPr>
          <p:spPr>
            <a:xfrm>
              <a:off x="4399178" y="2017651"/>
              <a:ext cx="3372926" cy="5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31" name="Rectangle 68"/>
            <p:cNvSpPr/>
            <p:nvPr/>
          </p:nvSpPr>
          <p:spPr>
            <a:xfrm>
              <a:off x="4033795" y="2058322"/>
              <a:ext cx="49" cy="426941"/>
            </a:xfrm>
            <a:prstGeom prst="rect">
              <a:avLst/>
            </a:prstGeom>
          </p:spPr>
          <p:txBody>
            <a:bodyPr wrap="none" lIns="0" tIns="0" rIns="0" bIns="0">
              <a:spAutoFit/>
            </a:bodyPr>
            <a:lstStyle/>
            <a:p>
              <a:endParaRPr lang="en-US" sz="3700" dirty="0">
                <a:solidFill>
                  <a:schemeClr val="accent1"/>
                </a:solidFill>
                <a:latin typeface="Arial" panose="020B0604020202020204"/>
                <a:ea typeface="微软雅黑" panose="020B0503020204020204" pitchFamily="34" charset="-122"/>
                <a:sym typeface="Arial" panose="020B0604020202020204"/>
              </a:endParaRPr>
            </a:p>
          </p:txBody>
        </p:sp>
      </p:grpSp>
      <p:grpSp>
        <p:nvGrpSpPr>
          <p:cNvPr id="32" name="组合 31"/>
          <p:cNvGrpSpPr/>
          <p:nvPr/>
        </p:nvGrpSpPr>
        <p:grpSpPr>
          <a:xfrm>
            <a:off x="6176919" y="2122318"/>
            <a:ext cx="402121" cy="401197"/>
            <a:chOff x="-959970" y="1422605"/>
            <a:chExt cx="596900" cy="595313"/>
          </a:xfrm>
        </p:grpSpPr>
        <p:sp>
          <p:nvSpPr>
            <p:cNvPr id="33" name="Oval 77"/>
            <p:cNvSpPr>
              <a:spLocks noChangeArrowheads="1"/>
            </p:cNvSpPr>
            <p:nvPr/>
          </p:nvSpPr>
          <p:spPr bwMode="auto">
            <a:xfrm>
              <a:off x="-959970" y="1422605"/>
              <a:ext cx="596900" cy="595313"/>
            </a:xfrm>
            <a:prstGeom prst="ellipse">
              <a:avLst/>
            </a:prstGeom>
            <a:solidFill>
              <a:srgbClr val="009D85"/>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5" name="组合 34"/>
          <p:cNvGrpSpPr/>
          <p:nvPr/>
        </p:nvGrpSpPr>
        <p:grpSpPr>
          <a:xfrm>
            <a:off x="6174246" y="3265499"/>
            <a:ext cx="402121" cy="401197"/>
            <a:chOff x="-959970" y="1422605"/>
            <a:chExt cx="596900" cy="595313"/>
          </a:xfrm>
        </p:grpSpPr>
        <p:sp>
          <p:nvSpPr>
            <p:cNvPr id="36" name="Oval 77"/>
            <p:cNvSpPr>
              <a:spLocks noChangeArrowheads="1"/>
            </p:cNvSpPr>
            <p:nvPr/>
          </p:nvSpPr>
          <p:spPr bwMode="auto">
            <a:xfrm>
              <a:off x="-959970" y="1422605"/>
              <a:ext cx="596900" cy="595313"/>
            </a:xfrm>
            <a:prstGeom prst="ellipse">
              <a:avLst/>
            </a:prstGeom>
            <a:solidFill>
              <a:schemeClr val="tx1">
                <a:lumMod val="50000"/>
                <a:lumOff val="50000"/>
              </a:schemeClr>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8" name="组合 37"/>
          <p:cNvGrpSpPr/>
          <p:nvPr/>
        </p:nvGrpSpPr>
        <p:grpSpPr>
          <a:xfrm>
            <a:off x="6174246" y="4386285"/>
            <a:ext cx="402121" cy="401197"/>
            <a:chOff x="-959970" y="1422605"/>
            <a:chExt cx="596900" cy="595313"/>
          </a:xfrm>
        </p:grpSpPr>
        <p:sp>
          <p:nvSpPr>
            <p:cNvPr id="39" name="Oval 77"/>
            <p:cNvSpPr>
              <a:spLocks noChangeArrowheads="1"/>
            </p:cNvSpPr>
            <p:nvPr/>
          </p:nvSpPr>
          <p:spPr bwMode="auto">
            <a:xfrm>
              <a:off x="-959970" y="1422605"/>
              <a:ext cx="596900" cy="595313"/>
            </a:xfrm>
            <a:prstGeom prst="ellipse">
              <a:avLst/>
            </a:prstGeom>
            <a:solidFill>
              <a:srgbClr val="009D85"/>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4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41" name="组合 40"/>
          <p:cNvGrpSpPr/>
          <p:nvPr/>
        </p:nvGrpSpPr>
        <p:grpSpPr>
          <a:xfrm>
            <a:off x="6174246" y="5562477"/>
            <a:ext cx="402121" cy="401197"/>
            <a:chOff x="-959970" y="1422605"/>
            <a:chExt cx="596900" cy="595313"/>
          </a:xfrm>
        </p:grpSpPr>
        <p:sp>
          <p:nvSpPr>
            <p:cNvPr id="42" name="Oval 77"/>
            <p:cNvSpPr>
              <a:spLocks noChangeArrowheads="1"/>
            </p:cNvSpPr>
            <p:nvPr/>
          </p:nvSpPr>
          <p:spPr bwMode="auto">
            <a:xfrm>
              <a:off x="-959970" y="1422605"/>
              <a:ext cx="596900" cy="595313"/>
            </a:xfrm>
            <a:prstGeom prst="ellipse">
              <a:avLst/>
            </a:prstGeom>
            <a:solidFill>
              <a:schemeClr val="tx1">
                <a:lumMod val="50000"/>
                <a:lumOff val="50000"/>
              </a:schemeClr>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4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2" accel="50000" decel="5000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2" accel="50000" decel="5000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1+#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0-#ppt_w/2"/>
                                          </p:val>
                                        </p:tav>
                                        <p:tav tm="100000">
                                          <p:val>
                                            <p:strVal val="#ppt_x"/>
                                          </p:val>
                                        </p:tav>
                                      </p:tavLst>
                                    </p:anim>
                                    <p:anim calcmode="lin" valueType="num">
                                      <p:cBhvr additive="base">
                                        <p:cTn id="45" dur="500" fill="hold"/>
                                        <p:tgtEl>
                                          <p:spTgt spid="35"/>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 presetClass="entr" presetSubtype="2" accel="50000" decel="5000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1+#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par>
                                <p:cTn id="51" presetID="2" presetClass="entr" presetSubtype="8" accel="50000" decel="5000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0-#ppt_w/2"/>
                                          </p:val>
                                        </p:tav>
                                        <p:tav tm="100000">
                                          <p:val>
                                            <p:strVal val="#ppt_x"/>
                                          </p:val>
                                        </p:tav>
                                      </p:tavLst>
                                    </p:anim>
                                    <p:anim calcmode="lin" valueType="num">
                                      <p:cBhvr additive="base">
                                        <p:cTn id="54" dur="500" fill="hold"/>
                                        <p:tgtEl>
                                          <p:spTgt spid="38"/>
                                        </p:tgtEl>
                                        <p:attrNameLst>
                                          <p:attrName>ppt_y</p:attrName>
                                        </p:attrNameLst>
                                      </p:cBhvr>
                                      <p:tavLst>
                                        <p:tav tm="0">
                                          <p:val>
                                            <p:strVal val="#ppt_y"/>
                                          </p:val>
                                        </p:tav>
                                        <p:tav tm="100000">
                                          <p:val>
                                            <p:strVal val="#ppt_y"/>
                                          </p:val>
                                        </p:tav>
                                      </p:tavLst>
                                    </p:anim>
                                  </p:childTnLst>
                                </p:cTn>
                              </p:par>
                            </p:childTnLst>
                          </p:cTn>
                        </p:par>
                        <p:par>
                          <p:cTn id="55" fill="hold">
                            <p:stCondLst>
                              <p:cond delay="4000"/>
                            </p:stCondLst>
                            <p:childTnLst>
                              <p:par>
                                <p:cTn id="56" presetID="2" presetClass="entr" presetSubtype="2" accel="50000" decel="5000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1+#ppt_w/2"/>
                                          </p:val>
                                        </p:tav>
                                        <p:tav tm="100000">
                                          <p:val>
                                            <p:strVal val="#ppt_x"/>
                                          </p:val>
                                        </p:tav>
                                      </p:tavLst>
                                    </p:anim>
                                    <p:anim calcmode="lin" valueType="num">
                                      <p:cBhvr additive="base">
                                        <p:cTn id="59" dur="500" fill="hold"/>
                                        <p:tgtEl>
                                          <p:spTgt spid="20"/>
                                        </p:tgtEl>
                                        <p:attrNameLst>
                                          <p:attrName>ppt_y</p:attrName>
                                        </p:attrNameLst>
                                      </p:cBhvr>
                                      <p:tavLst>
                                        <p:tav tm="0">
                                          <p:val>
                                            <p:strVal val="#ppt_y"/>
                                          </p:val>
                                        </p:tav>
                                        <p:tav tm="100000">
                                          <p:val>
                                            <p:strVal val="#ppt_y"/>
                                          </p:val>
                                        </p:tav>
                                      </p:tavLst>
                                    </p:anim>
                                  </p:childTnLst>
                                </p:cTn>
                              </p:par>
                              <p:par>
                                <p:cTn id="60" presetID="2" presetClass="entr" presetSubtype="8" accel="50000" decel="5000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0-#ppt_w/2"/>
                                          </p:val>
                                        </p:tav>
                                        <p:tav tm="100000">
                                          <p:val>
                                            <p:strVal val="#ppt_x"/>
                                          </p:val>
                                        </p:tav>
                                      </p:tavLst>
                                    </p:anim>
                                    <p:anim calcmode="lin" valueType="num">
                                      <p:cBhvr additive="base">
                                        <p:cTn id="63"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38857" y="2004484"/>
            <a:ext cx="3352616" cy="2844800"/>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8" name="矩形 7"/>
          <p:cNvSpPr/>
          <p:nvPr/>
        </p:nvSpPr>
        <p:spPr>
          <a:xfrm>
            <a:off x="4419692" y="2004484"/>
            <a:ext cx="3352616" cy="28448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9" name="矩形 8"/>
          <p:cNvSpPr/>
          <p:nvPr/>
        </p:nvSpPr>
        <p:spPr>
          <a:xfrm>
            <a:off x="8000528" y="2004484"/>
            <a:ext cx="3352616" cy="2844800"/>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10" name="TextBox 15"/>
          <p:cNvSpPr txBox="1"/>
          <p:nvPr/>
        </p:nvSpPr>
        <p:spPr>
          <a:xfrm>
            <a:off x="1385077" y="5520139"/>
            <a:ext cx="2569417" cy="1026013"/>
          </a:xfrm>
          <a:prstGeom prst="rect">
            <a:avLst/>
          </a:prstGeom>
          <a:noFill/>
        </p:spPr>
        <p:txBody>
          <a:bodyPr wrap="square" lIns="94070" tIns="47035" rIns="94070" bIns="47035" rtlCol="0">
            <a:spAutoFit/>
          </a:bodyPr>
          <a:lstStyle/>
          <a:p>
            <a:pPr>
              <a:lnSpc>
                <a:spcPct val="15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微软雅黑" panose="020B0503020204020204" pitchFamily="34" charset="-122"/>
              </a:rPr>
              <a:t>在此录入上述图表的综合描述说明，在此录入上述图表综合描述说明。</a:t>
            </a:r>
            <a:endParaRPr lang="zh-CN" altLang="en-US" sz="14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1" name="TextBox 16"/>
          <p:cNvSpPr txBox="1"/>
          <p:nvPr/>
        </p:nvSpPr>
        <p:spPr>
          <a:xfrm>
            <a:off x="1385077" y="5216022"/>
            <a:ext cx="2498302" cy="402765"/>
          </a:xfrm>
          <a:prstGeom prst="rect">
            <a:avLst/>
          </a:prstGeom>
          <a:noFill/>
        </p:spPr>
        <p:txBody>
          <a:bodyPr wrap="none" lIns="94070" tIns="47035" rIns="94070" bIns="47035" rtlCol="0">
            <a:spAutoFit/>
          </a:bodyPr>
          <a:lstStyle/>
          <a:p>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5"/>
          <p:cNvSpPr txBox="1"/>
          <p:nvPr/>
        </p:nvSpPr>
        <p:spPr>
          <a:xfrm>
            <a:off x="4952366" y="5520139"/>
            <a:ext cx="2569417" cy="1026013"/>
          </a:xfrm>
          <a:prstGeom prst="rect">
            <a:avLst/>
          </a:prstGeom>
          <a:noFill/>
        </p:spPr>
        <p:txBody>
          <a:bodyPr wrap="square" lIns="94070" tIns="47035" rIns="94070" bIns="47035" rtlCol="0">
            <a:spAutoFit/>
          </a:bodyPr>
          <a:lstStyle/>
          <a:p>
            <a:pPr>
              <a:lnSpc>
                <a:spcPct val="15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微软雅黑" panose="020B0503020204020204" pitchFamily="34" charset="-122"/>
              </a:rPr>
              <a:t>在此录入上述图表的综合描述说明，在此录入上述图表综合描述说明。</a:t>
            </a:r>
            <a:endParaRPr lang="zh-CN" altLang="en-US" sz="14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3" name="TextBox 16"/>
          <p:cNvSpPr txBox="1"/>
          <p:nvPr/>
        </p:nvSpPr>
        <p:spPr>
          <a:xfrm>
            <a:off x="4952366" y="5216022"/>
            <a:ext cx="2498302" cy="402765"/>
          </a:xfrm>
          <a:prstGeom prst="rect">
            <a:avLst/>
          </a:prstGeom>
          <a:noFill/>
        </p:spPr>
        <p:txBody>
          <a:bodyPr wrap="none" lIns="94070" tIns="47035" rIns="94070" bIns="47035" rtlCol="0">
            <a:spAutoFit/>
          </a:bodyPr>
          <a:lstStyle/>
          <a:p>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5"/>
          <p:cNvSpPr txBox="1"/>
          <p:nvPr/>
        </p:nvSpPr>
        <p:spPr>
          <a:xfrm>
            <a:off x="8600934" y="5520139"/>
            <a:ext cx="2569417" cy="1026013"/>
          </a:xfrm>
          <a:prstGeom prst="rect">
            <a:avLst/>
          </a:prstGeom>
          <a:noFill/>
        </p:spPr>
        <p:txBody>
          <a:bodyPr wrap="square" lIns="94070" tIns="47035" rIns="94070" bIns="47035" rtlCol="0">
            <a:spAutoFit/>
          </a:bodyPr>
          <a:lstStyle/>
          <a:p>
            <a:pPr>
              <a:lnSpc>
                <a:spcPct val="15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微软雅黑" panose="020B0503020204020204" pitchFamily="34" charset="-122"/>
              </a:rPr>
              <a:t>在此录入上述图表的综合描述说明，在此录入上述图表综合描述说明。</a:t>
            </a:r>
            <a:endParaRPr lang="zh-CN" altLang="en-US" sz="14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5" name="TextBox 16"/>
          <p:cNvSpPr txBox="1"/>
          <p:nvPr/>
        </p:nvSpPr>
        <p:spPr>
          <a:xfrm>
            <a:off x="8600935" y="5216022"/>
            <a:ext cx="2498302" cy="402765"/>
          </a:xfrm>
          <a:prstGeom prst="rect">
            <a:avLst/>
          </a:prstGeom>
          <a:noFill/>
        </p:spPr>
        <p:txBody>
          <a:bodyPr wrap="none" lIns="94070" tIns="47035" rIns="94070" bIns="47035" rtlCol="0">
            <a:spAutoFit/>
          </a:bodyPr>
          <a:lstStyle/>
          <a:p>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6" name="Group 3"/>
          <p:cNvGrpSpPr/>
          <p:nvPr/>
        </p:nvGrpSpPr>
        <p:grpSpPr>
          <a:xfrm>
            <a:off x="1599580" y="1227789"/>
            <a:ext cx="3302001" cy="5070789"/>
            <a:chOff x="4513262" y="1136725"/>
            <a:chExt cx="3302001" cy="5313363"/>
          </a:xfrm>
        </p:grpSpPr>
        <p:grpSp>
          <p:nvGrpSpPr>
            <p:cNvPr id="37" name="组合 208"/>
            <p:cNvGrpSpPr/>
            <p:nvPr/>
          </p:nvGrpSpPr>
          <p:grpSpPr>
            <a:xfrm>
              <a:off x="6096000" y="4322838"/>
              <a:ext cx="184150" cy="644525"/>
              <a:chOff x="2752726" y="4344988"/>
              <a:chExt cx="184150" cy="644525"/>
            </a:xfrm>
            <a:solidFill>
              <a:schemeClr val="accent4">
                <a:lumMod val="60000"/>
                <a:lumOff val="40000"/>
              </a:schemeClr>
            </a:solidFill>
          </p:grpSpPr>
          <p:sp>
            <p:nvSpPr>
              <p:cNvPr id="241" name="Freeform 101"/>
              <p:cNvSpPr/>
              <p:nvPr/>
            </p:nvSpPr>
            <p:spPr bwMode="auto">
              <a:xfrm>
                <a:off x="2762251" y="4427538"/>
                <a:ext cx="174625" cy="519113"/>
              </a:xfrm>
              <a:custGeom>
                <a:avLst/>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Lst>
                <a:ahLst/>
                <a:cxnLst>
                  <a:cxn ang="0">
                    <a:pos x="T0" y="T1"/>
                  </a:cxn>
                  <a:cxn ang="0">
                    <a:pos x="T2" y="T3"/>
                  </a:cxn>
                  <a:cxn ang="0">
                    <a:pos x="T4" y="T5"/>
                  </a:cxn>
                  <a:cxn ang="0">
                    <a:pos x="T6" y="T7"/>
                  </a:cxn>
                  <a:cxn ang="0">
                    <a:pos x="T8" y="T9"/>
                  </a:cxn>
                  <a:cxn ang="0">
                    <a:pos x="T10" y="T11"/>
                  </a:cxn>
                  <a:cxn ang="0">
                    <a:pos x="T12" y="T13"/>
                  </a:cxn>
                </a:cxnLst>
                <a:rect l="0" t="0" r="r" b="b"/>
                <a:pathLst>
                  <a:path w="110" h="327">
                    <a:moveTo>
                      <a:pt x="34" y="267"/>
                    </a:moveTo>
                    <a:lnTo>
                      <a:pt x="67" y="327"/>
                    </a:lnTo>
                    <a:lnTo>
                      <a:pt x="95" y="323"/>
                    </a:lnTo>
                    <a:lnTo>
                      <a:pt x="110" y="256"/>
                    </a:lnTo>
                    <a:lnTo>
                      <a:pt x="76" y="0"/>
                    </a:lnTo>
                    <a:lnTo>
                      <a:pt x="0" y="10"/>
                    </a:lnTo>
                    <a:lnTo>
                      <a:pt x="34" y="2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42" name="Freeform 102"/>
              <p:cNvSpPr/>
              <p:nvPr/>
            </p:nvSpPr>
            <p:spPr bwMode="auto">
              <a:xfrm>
                <a:off x="2754313" y="4344988"/>
                <a:ext cx="128588" cy="146050"/>
              </a:xfrm>
              <a:custGeom>
                <a:avLst/>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43" name="Freeform 103"/>
              <p:cNvSpPr/>
              <p:nvPr/>
            </p:nvSpPr>
            <p:spPr bwMode="auto">
              <a:xfrm>
                <a:off x="2752726" y="4394200"/>
                <a:ext cx="149225" cy="142875"/>
              </a:xfrm>
              <a:custGeom>
                <a:avLst/>
                <a:gdLst>
                  <a:gd name="T0" fmla="*/ 11 w 94"/>
                  <a:gd name="T1" fmla="*/ 90 h 90"/>
                  <a:gd name="T2" fmla="*/ 94 w 94"/>
                  <a:gd name="T3" fmla="*/ 80 h 90"/>
                  <a:gd name="T4" fmla="*/ 84 w 94"/>
                  <a:gd name="T5" fmla="*/ 0 h 90"/>
                  <a:gd name="T6" fmla="*/ 0 w 94"/>
                  <a:gd name="T7" fmla="*/ 11 h 90"/>
                  <a:gd name="T8" fmla="*/ 11 w 94"/>
                  <a:gd name="T9" fmla="*/ 90 h 90"/>
                </a:gdLst>
                <a:ahLst/>
                <a:cxnLst>
                  <a:cxn ang="0">
                    <a:pos x="T0" y="T1"/>
                  </a:cxn>
                  <a:cxn ang="0">
                    <a:pos x="T2" y="T3"/>
                  </a:cxn>
                  <a:cxn ang="0">
                    <a:pos x="T4" y="T5"/>
                  </a:cxn>
                  <a:cxn ang="0">
                    <a:pos x="T6" y="T7"/>
                  </a:cxn>
                  <a:cxn ang="0">
                    <a:pos x="T8" y="T9"/>
                  </a:cxn>
                </a:cxnLst>
                <a:rect l="0" t="0" r="r" b="b"/>
                <a:pathLst>
                  <a:path w="94" h="90">
                    <a:moveTo>
                      <a:pt x="11" y="90"/>
                    </a:moveTo>
                    <a:lnTo>
                      <a:pt x="94" y="80"/>
                    </a:lnTo>
                    <a:lnTo>
                      <a:pt x="84" y="0"/>
                    </a:lnTo>
                    <a:lnTo>
                      <a:pt x="0" y="11"/>
                    </a:lnTo>
                    <a:lnTo>
                      <a:pt x="11"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44" name="Freeform 104"/>
              <p:cNvSpPr/>
              <p:nvPr/>
            </p:nvSpPr>
            <p:spPr bwMode="auto">
              <a:xfrm>
                <a:off x="2868613" y="4933950"/>
                <a:ext cx="44450" cy="55563"/>
              </a:xfrm>
              <a:custGeom>
                <a:avLst/>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38" name="组合 215"/>
            <p:cNvGrpSpPr/>
            <p:nvPr/>
          </p:nvGrpSpPr>
          <p:grpSpPr>
            <a:xfrm>
              <a:off x="5486400" y="4908625"/>
              <a:ext cx="1414463" cy="1541463"/>
              <a:chOff x="2143126" y="4930775"/>
              <a:chExt cx="1414463" cy="1541463"/>
            </a:xfrm>
          </p:grpSpPr>
          <p:sp>
            <p:nvSpPr>
              <p:cNvPr id="144" name="Freeform 5"/>
              <p:cNvSpPr/>
              <p:nvPr/>
            </p:nvSpPr>
            <p:spPr bwMode="auto">
              <a:xfrm>
                <a:off x="2143126" y="5083175"/>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solidFill>
                <a:srgbClr val="9393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5" name="Freeform 6"/>
              <p:cNvSpPr/>
              <p:nvPr/>
            </p:nvSpPr>
            <p:spPr bwMode="auto">
              <a:xfrm>
                <a:off x="2446338" y="5083175"/>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solidFill>
                <a:srgbClr val="B1B1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6" name="Freeform 7"/>
              <p:cNvSpPr/>
              <p:nvPr/>
            </p:nvSpPr>
            <p:spPr bwMode="auto">
              <a:xfrm>
                <a:off x="2700338" y="6330950"/>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7" name="Freeform 8"/>
              <p:cNvSpPr/>
              <p:nvPr/>
            </p:nvSpPr>
            <p:spPr bwMode="auto">
              <a:xfrm>
                <a:off x="2579688" y="6265863"/>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solidFill>
                <a:srgbClr val="5757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8" name="Freeform 9"/>
              <p:cNvSpPr/>
              <p:nvPr/>
            </p:nvSpPr>
            <p:spPr bwMode="auto">
              <a:xfrm>
                <a:off x="2505076" y="6310313"/>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solidFill>
                <a:srgbClr val="4B4B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9" name="Freeform 10"/>
              <p:cNvSpPr/>
              <p:nvPr/>
            </p:nvSpPr>
            <p:spPr bwMode="auto">
              <a:xfrm>
                <a:off x="2212976" y="5440363"/>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0" name="Freeform 11"/>
              <p:cNvSpPr/>
              <p:nvPr/>
            </p:nvSpPr>
            <p:spPr bwMode="auto">
              <a:xfrm>
                <a:off x="2189163" y="5332413"/>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1" name="Freeform 12"/>
              <p:cNvSpPr/>
              <p:nvPr/>
            </p:nvSpPr>
            <p:spPr bwMode="auto">
              <a:xfrm>
                <a:off x="2216151" y="5529263"/>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2" name="Freeform 13"/>
              <p:cNvSpPr/>
              <p:nvPr/>
            </p:nvSpPr>
            <p:spPr bwMode="auto">
              <a:xfrm>
                <a:off x="2227263" y="5614988"/>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3" name="Freeform 14"/>
              <p:cNvSpPr/>
              <p:nvPr/>
            </p:nvSpPr>
            <p:spPr bwMode="auto">
              <a:xfrm>
                <a:off x="2219326" y="5713413"/>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4" name="Freeform 15"/>
              <p:cNvSpPr/>
              <p:nvPr/>
            </p:nvSpPr>
            <p:spPr bwMode="auto">
              <a:xfrm>
                <a:off x="2214563" y="5803900"/>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5" name="Freeform 16"/>
              <p:cNvSpPr/>
              <p:nvPr/>
            </p:nvSpPr>
            <p:spPr bwMode="auto">
              <a:xfrm>
                <a:off x="2227263" y="5895975"/>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6" name="Freeform 17"/>
              <p:cNvSpPr/>
              <p:nvPr/>
            </p:nvSpPr>
            <p:spPr bwMode="auto">
              <a:xfrm>
                <a:off x="2246313" y="6029325"/>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7" name="Freeform 18"/>
              <p:cNvSpPr/>
              <p:nvPr/>
            </p:nvSpPr>
            <p:spPr bwMode="auto">
              <a:xfrm>
                <a:off x="2470151" y="6061075"/>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solidFill>
                <a:srgbClr val="9393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8" name="Freeform 19"/>
              <p:cNvSpPr/>
              <p:nvPr/>
            </p:nvSpPr>
            <p:spPr bwMode="auto">
              <a:xfrm>
                <a:off x="3044826" y="5083175"/>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solidFill>
                <a:srgbClr val="9393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59" name="Freeform 20"/>
              <p:cNvSpPr/>
              <p:nvPr/>
            </p:nvSpPr>
            <p:spPr bwMode="auto">
              <a:xfrm>
                <a:off x="3049588" y="5083175"/>
                <a:ext cx="508000" cy="269875"/>
              </a:xfrm>
              <a:custGeom>
                <a:avLst/>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solidFill>
                <a:srgbClr val="9494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0" name="Freeform 21"/>
              <p:cNvSpPr/>
              <p:nvPr/>
            </p:nvSpPr>
            <p:spPr bwMode="auto">
              <a:xfrm>
                <a:off x="3055938" y="5083175"/>
                <a:ext cx="501650" cy="269875"/>
              </a:xfrm>
              <a:custGeom>
                <a:avLst/>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solidFill>
                <a:srgbClr val="9494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1" name="Freeform 22"/>
              <p:cNvSpPr/>
              <p:nvPr/>
            </p:nvSpPr>
            <p:spPr bwMode="auto">
              <a:xfrm>
                <a:off x="3062288" y="5083175"/>
                <a:ext cx="495300" cy="266700"/>
              </a:xfrm>
              <a:custGeom>
                <a:avLst/>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solidFill>
                <a:srgbClr val="9595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2" name="Freeform 23"/>
              <p:cNvSpPr/>
              <p:nvPr/>
            </p:nvSpPr>
            <p:spPr bwMode="auto">
              <a:xfrm>
                <a:off x="3068638" y="5083175"/>
                <a:ext cx="488950" cy="266700"/>
              </a:xfrm>
              <a:custGeom>
                <a:avLst/>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solidFill>
                <a:srgbClr val="9595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3" name="Freeform 24"/>
              <p:cNvSpPr/>
              <p:nvPr/>
            </p:nvSpPr>
            <p:spPr bwMode="auto">
              <a:xfrm>
                <a:off x="3074988" y="5083175"/>
                <a:ext cx="482600" cy="266700"/>
              </a:xfrm>
              <a:custGeom>
                <a:avLst/>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solidFill>
                <a:srgbClr val="9696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4" name="Freeform 25"/>
              <p:cNvSpPr/>
              <p:nvPr/>
            </p:nvSpPr>
            <p:spPr bwMode="auto">
              <a:xfrm>
                <a:off x="3081338" y="5083175"/>
                <a:ext cx="476250" cy="266700"/>
              </a:xfrm>
              <a:custGeom>
                <a:avLst/>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solidFill>
                <a:srgbClr val="9797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5" name="Freeform 26"/>
              <p:cNvSpPr/>
              <p:nvPr/>
            </p:nvSpPr>
            <p:spPr bwMode="auto">
              <a:xfrm>
                <a:off x="3086101" y="5083175"/>
                <a:ext cx="471488" cy="266700"/>
              </a:xfrm>
              <a:custGeom>
                <a:avLst/>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solidFill>
                <a:srgbClr val="9797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6" name="Freeform 27"/>
              <p:cNvSpPr/>
              <p:nvPr/>
            </p:nvSpPr>
            <p:spPr bwMode="auto">
              <a:xfrm>
                <a:off x="3092451" y="5083175"/>
                <a:ext cx="465138" cy="266700"/>
              </a:xfrm>
              <a:custGeom>
                <a:avLst/>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solidFill>
                <a:srgbClr val="989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7" name="Freeform 28"/>
              <p:cNvSpPr/>
              <p:nvPr/>
            </p:nvSpPr>
            <p:spPr bwMode="auto">
              <a:xfrm>
                <a:off x="3098801" y="5083175"/>
                <a:ext cx="458788" cy="266700"/>
              </a:xfrm>
              <a:custGeom>
                <a:avLst/>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solidFill>
                <a:srgbClr val="999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8" name="Freeform 29"/>
              <p:cNvSpPr/>
              <p:nvPr/>
            </p:nvSpPr>
            <p:spPr bwMode="auto">
              <a:xfrm>
                <a:off x="3105151" y="5083175"/>
                <a:ext cx="452438" cy="265113"/>
              </a:xfrm>
              <a:custGeom>
                <a:avLst/>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solidFill>
                <a:srgbClr val="999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69" name="Freeform 30"/>
              <p:cNvSpPr/>
              <p:nvPr/>
            </p:nvSpPr>
            <p:spPr bwMode="auto">
              <a:xfrm>
                <a:off x="3111501" y="5083175"/>
                <a:ext cx="446088" cy="265113"/>
              </a:xfrm>
              <a:custGeom>
                <a:avLst/>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solidFill>
                <a:srgbClr val="9A9A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0" name="Freeform 31"/>
              <p:cNvSpPr/>
              <p:nvPr/>
            </p:nvSpPr>
            <p:spPr bwMode="auto">
              <a:xfrm>
                <a:off x="3116263" y="5083175"/>
                <a:ext cx="441325" cy="265113"/>
              </a:xfrm>
              <a:custGeom>
                <a:avLst/>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solidFill>
                <a:srgbClr val="9A9A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1" name="Freeform 32"/>
              <p:cNvSpPr/>
              <p:nvPr/>
            </p:nvSpPr>
            <p:spPr bwMode="auto">
              <a:xfrm>
                <a:off x="3122613" y="5083175"/>
                <a:ext cx="434975" cy="265113"/>
              </a:xfrm>
              <a:custGeom>
                <a:avLst/>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solidFill>
                <a:srgbClr val="9B9B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2" name="Freeform 33"/>
              <p:cNvSpPr/>
              <p:nvPr/>
            </p:nvSpPr>
            <p:spPr bwMode="auto">
              <a:xfrm>
                <a:off x="3128963" y="5083175"/>
                <a:ext cx="428625" cy="265113"/>
              </a:xfrm>
              <a:custGeom>
                <a:avLst/>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solidFill>
                <a:srgbClr val="9C9C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3" name="Freeform 34"/>
              <p:cNvSpPr/>
              <p:nvPr/>
            </p:nvSpPr>
            <p:spPr bwMode="auto">
              <a:xfrm>
                <a:off x="3135313" y="5083175"/>
                <a:ext cx="422275" cy="265113"/>
              </a:xfrm>
              <a:custGeom>
                <a:avLst/>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solidFill>
                <a:srgbClr val="9C9C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4" name="Freeform 35"/>
              <p:cNvSpPr/>
              <p:nvPr/>
            </p:nvSpPr>
            <p:spPr bwMode="auto">
              <a:xfrm>
                <a:off x="3138488" y="5083175"/>
                <a:ext cx="419100" cy="265113"/>
              </a:xfrm>
              <a:custGeom>
                <a:avLst/>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solidFill>
                <a:srgbClr val="9D9D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5" name="Freeform 36"/>
              <p:cNvSpPr/>
              <p:nvPr/>
            </p:nvSpPr>
            <p:spPr bwMode="auto">
              <a:xfrm>
                <a:off x="3144838" y="5083175"/>
                <a:ext cx="412750" cy="265113"/>
              </a:xfrm>
              <a:custGeom>
                <a:avLst/>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solidFill>
                <a:srgbClr val="9D9D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6" name="Freeform 37"/>
              <p:cNvSpPr/>
              <p:nvPr/>
            </p:nvSpPr>
            <p:spPr bwMode="auto">
              <a:xfrm>
                <a:off x="3152776" y="5083175"/>
                <a:ext cx="404813" cy="265113"/>
              </a:xfrm>
              <a:custGeom>
                <a:avLst/>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solidFill>
                <a:srgbClr val="9E9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7" name="Freeform 38"/>
              <p:cNvSpPr/>
              <p:nvPr/>
            </p:nvSpPr>
            <p:spPr bwMode="auto">
              <a:xfrm>
                <a:off x="3159126" y="5083175"/>
                <a:ext cx="398463" cy="265113"/>
              </a:xfrm>
              <a:custGeom>
                <a:avLst/>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solidFill>
                <a:srgbClr val="9F9F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8" name="Freeform 39"/>
              <p:cNvSpPr/>
              <p:nvPr/>
            </p:nvSpPr>
            <p:spPr bwMode="auto">
              <a:xfrm>
                <a:off x="3162301" y="5083175"/>
                <a:ext cx="395288" cy="263525"/>
              </a:xfrm>
              <a:custGeom>
                <a:avLst/>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solidFill>
                <a:srgbClr val="9F9F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79" name="Freeform 40"/>
              <p:cNvSpPr/>
              <p:nvPr/>
            </p:nvSpPr>
            <p:spPr bwMode="auto">
              <a:xfrm>
                <a:off x="3168651" y="5083175"/>
                <a:ext cx="388938" cy="263525"/>
              </a:xfrm>
              <a:custGeom>
                <a:avLst/>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solidFill>
                <a:srgbClr val="A0A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0" name="Freeform 41"/>
              <p:cNvSpPr/>
              <p:nvPr/>
            </p:nvSpPr>
            <p:spPr bwMode="auto">
              <a:xfrm>
                <a:off x="3175001" y="5083175"/>
                <a:ext cx="382588" cy="263525"/>
              </a:xfrm>
              <a:custGeom>
                <a:avLst/>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solidFill>
                <a:srgbClr val="A1A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1" name="Freeform 42"/>
              <p:cNvSpPr/>
              <p:nvPr/>
            </p:nvSpPr>
            <p:spPr bwMode="auto">
              <a:xfrm>
                <a:off x="3182938" y="5083175"/>
                <a:ext cx="374650" cy="263525"/>
              </a:xfrm>
              <a:custGeom>
                <a:avLst/>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solidFill>
                <a:srgbClr val="A1A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2" name="Freeform 43"/>
              <p:cNvSpPr/>
              <p:nvPr/>
            </p:nvSpPr>
            <p:spPr bwMode="auto">
              <a:xfrm>
                <a:off x="3189288" y="5083175"/>
                <a:ext cx="368300" cy="263525"/>
              </a:xfrm>
              <a:custGeom>
                <a:avLst/>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solidFill>
                <a:srgbClr val="A2A2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3" name="Freeform 44"/>
              <p:cNvSpPr/>
              <p:nvPr/>
            </p:nvSpPr>
            <p:spPr bwMode="auto">
              <a:xfrm>
                <a:off x="3192463" y="5083175"/>
                <a:ext cx="365125" cy="263525"/>
              </a:xfrm>
              <a:custGeom>
                <a:avLst/>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solidFill>
                <a:srgbClr val="A2A2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4" name="Freeform 45"/>
              <p:cNvSpPr/>
              <p:nvPr/>
            </p:nvSpPr>
            <p:spPr bwMode="auto">
              <a:xfrm>
                <a:off x="3198813" y="5083175"/>
                <a:ext cx="358775" cy="263525"/>
              </a:xfrm>
              <a:custGeom>
                <a:avLst/>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solidFill>
                <a:srgbClr val="A3A3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5" name="Freeform 46"/>
              <p:cNvSpPr/>
              <p:nvPr/>
            </p:nvSpPr>
            <p:spPr bwMode="auto">
              <a:xfrm>
                <a:off x="3205163" y="5083175"/>
                <a:ext cx="352425" cy="263525"/>
              </a:xfrm>
              <a:custGeom>
                <a:avLst/>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solidFill>
                <a:srgbClr val="A4A4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6" name="Freeform 47"/>
              <p:cNvSpPr/>
              <p:nvPr/>
            </p:nvSpPr>
            <p:spPr bwMode="auto">
              <a:xfrm>
                <a:off x="3211513" y="5083175"/>
                <a:ext cx="346075" cy="263525"/>
              </a:xfrm>
              <a:custGeom>
                <a:avLst/>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solidFill>
                <a:srgbClr val="A4A4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7" name="Freeform 48"/>
              <p:cNvSpPr/>
              <p:nvPr/>
            </p:nvSpPr>
            <p:spPr bwMode="auto">
              <a:xfrm>
                <a:off x="3216276" y="5083175"/>
                <a:ext cx="341313" cy="260350"/>
              </a:xfrm>
              <a:custGeom>
                <a:avLst/>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solidFill>
                <a:srgbClr val="A5A5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8" name="Freeform 49"/>
              <p:cNvSpPr/>
              <p:nvPr/>
            </p:nvSpPr>
            <p:spPr bwMode="auto">
              <a:xfrm>
                <a:off x="3222626" y="5083175"/>
                <a:ext cx="334963" cy="260350"/>
              </a:xfrm>
              <a:custGeom>
                <a:avLst/>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solidFill>
                <a:srgbClr val="A6A6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89" name="Freeform 50"/>
              <p:cNvSpPr/>
              <p:nvPr/>
            </p:nvSpPr>
            <p:spPr bwMode="auto">
              <a:xfrm>
                <a:off x="3228976" y="5083175"/>
                <a:ext cx="328613" cy="260350"/>
              </a:xfrm>
              <a:custGeom>
                <a:avLst/>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solidFill>
                <a:srgbClr val="A6A6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0" name="Freeform 51"/>
              <p:cNvSpPr/>
              <p:nvPr/>
            </p:nvSpPr>
            <p:spPr bwMode="auto">
              <a:xfrm>
                <a:off x="3235326" y="5083175"/>
                <a:ext cx="322263" cy="260350"/>
              </a:xfrm>
              <a:custGeom>
                <a:avLst/>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solidFill>
                <a:srgbClr val="A7A7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1" name="Freeform 52"/>
              <p:cNvSpPr/>
              <p:nvPr/>
            </p:nvSpPr>
            <p:spPr bwMode="auto">
              <a:xfrm>
                <a:off x="3240088" y="5083175"/>
                <a:ext cx="317500" cy="260350"/>
              </a:xfrm>
              <a:custGeom>
                <a:avLst/>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solidFill>
                <a:srgbClr val="A7A7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2" name="Freeform 53"/>
              <p:cNvSpPr/>
              <p:nvPr/>
            </p:nvSpPr>
            <p:spPr bwMode="auto">
              <a:xfrm>
                <a:off x="3246438" y="5083175"/>
                <a:ext cx="311150" cy="260350"/>
              </a:xfrm>
              <a:custGeom>
                <a:avLst/>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solidFill>
                <a:srgbClr val="A8A8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3" name="Freeform 54"/>
              <p:cNvSpPr/>
              <p:nvPr/>
            </p:nvSpPr>
            <p:spPr bwMode="auto">
              <a:xfrm>
                <a:off x="3252788" y="5083175"/>
                <a:ext cx="304800" cy="260350"/>
              </a:xfrm>
              <a:custGeom>
                <a:avLst/>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solidFill>
                <a:srgbClr val="A9A9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4" name="Freeform 55"/>
              <p:cNvSpPr/>
              <p:nvPr/>
            </p:nvSpPr>
            <p:spPr bwMode="auto">
              <a:xfrm>
                <a:off x="3259138" y="5083175"/>
                <a:ext cx="298450" cy="260350"/>
              </a:xfrm>
              <a:custGeom>
                <a:avLst/>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solidFill>
                <a:srgbClr val="A9A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5" name="Freeform 56"/>
              <p:cNvSpPr/>
              <p:nvPr/>
            </p:nvSpPr>
            <p:spPr bwMode="auto">
              <a:xfrm>
                <a:off x="3265488" y="5083175"/>
                <a:ext cx="292100" cy="260350"/>
              </a:xfrm>
              <a:custGeom>
                <a:avLst/>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solidFill>
                <a:srgbClr val="AA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6" name="Freeform 57"/>
              <p:cNvSpPr/>
              <p:nvPr/>
            </p:nvSpPr>
            <p:spPr bwMode="auto">
              <a:xfrm>
                <a:off x="3270251" y="5083175"/>
                <a:ext cx="287338" cy="260350"/>
              </a:xfrm>
              <a:custGeom>
                <a:avLst/>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solidFill>
                <a:srgbClr val="AAAA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7" name="Freeform 58"/>
              <p:cNvSpPr/>
              <p:nvPr/>
            </p:nvSpPr>
            <p:spPr bwMode="auto">
              <a:xfrm>
                <a:off x="3276601" y="5083175"/>
                <a:ext cx="280988" cy="258763"/>
              </a:xfrm>
              <a:custGeom>
                <a:avLst/>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solidFill>
                <a:srgbClr val="ABAB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8" name="Freeform 59"/>
              <p:cNvSpPr/>
              <p:nvPr/>
            </p:nvSpPr>
            <p:spPr bwMode="auto">
              <a:xfrm>
                <a:off x="3282951" y="5083175"/>
                <a:ext cx="274638" cy="258763"/>
              </a:xfrm>
              <a:custGeom>
                <a:avLst/>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solidFill>
                <a:srgbClr val="ACAC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99" name="Freeform 60"/>
              <p:cNvSpPr/>
              <p:nvPr/>
            </p:nvSpPr>
            <p:spPr bwMode="auto">
              <a:xfrm>
                <a:off x="3289301" y="5083175"/>
                <a:ext cx="268288" cy="258763"/>
              </a:xfrm>
              <a:custGeom>
                <a:avLst/>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solidFill>
                <a:srgbClr val="ACAC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0" name="Freeform 61"/>
              <p:cNvSpPr/>
              <p:nvPr/>
            </p:nvSpPr>
            <p:spPr bwMode="auto">
              <a:xfrm>
                <a:off x="3294063" y="5083175"/>
                <a:ext cx="263525" cy="258763"/>
              </a:xfrm>
              <a:custGeom>
                <a:avLst/>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solidFill>
                <a:srgbClr val="ADAD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1" name="Freeform 62"/>
              <p:cNvSpPr/>
              <p:nvPr/>
            </p:nvSpPr>
            <p:spPr bwMode="auto">
              <a:xfrm>
                <a:off x="3300413" y="5083175"/>
                <a:ext cx="257175" cy="258763"/>
              </a:xfrm>
              <a:custGeom>
                <a:avLst/>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solidFill>
                <a:srgbClr val="AEAE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2" name="Freeform 63"/>
              <p:cNvSpPr/>
              <p:nvPr/>
            </p:nvSpPr>
            <p:spPr bwMode="auto">
              <a:xfrm>
                <a:off x="3306763" y="5083175"/>
                <a:ext cx="250825" cy="258763"/>
              </a:xfrm>
              <a:custGeom>
                <a:avLst/>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solidFill>
                <a:srgbClr val="AEAE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3" name="Freeform 64"/>
              <p:cNvSpPr/>
              <p:nvPr/>
            </p:nvSpPr>
            <p:spPr bwMode="auto">
              <a:xfrm>
                <a:off x="3313113" y="5083175"/>
                <a:ext cx="244475" cy="258763"/>
              </a:xfrm>
              <a:custGeom>
                <a:avLst/>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solidFill>
                <a:srgbClr val="AFAF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4" name="Freeform 65"/>
              <p:cNvSpPr/>
              <p:nvPr/>
            </p:nvSpPr>
            <p:spPr bwMode="auto">
              <a:xfrm>
                <a:off x="3317876" y="5083175"/>
                <a:ext cx="239713" cy="258763"/>
              </a:xfrm>
              <a:custGeom>
                <a:avLst/>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solidFill>
                <a:srgbClr val="AF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5" name="Freeform 66"/>
              <p:cNvSpPr/>
              <p:nvPr/>
            </p:nvSpPr>
            <p:spPr bwMode="auto">
              <a:xfrm>
                <a:off x="3324226" y="5083175"/>
                <a:ext cx="233363" cy="258763"/>
              </a:xfrm>
              <a:custGeom>
                <a:avLst/>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solidFill>
                <a:srgbClr val="B0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6" name="Freeform 67"/>
              <p:cNvSpPr/>
              <p:nvPr/>
            </p:nvSpPr>
            <p:spPr bwMode="auto">
              <a:xfrm>
                <a:off x="3330576" y="5083175"/>
                <a:ext cx="227013" cy="258763"/>
              </a:xfrm>
              <a:custGeom>
                <a:avLst/>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solidFill>
                <a:srgbClr val="B1B1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7" name="Freeform 68"/>
              <p:cNvSpPr/>
              <p:nvPr/>
            </p:nvSpPr>
            <p:spPr bwMode="auto">
              <a:xfrm>
                <a:off x="3336926" y="5083175"/>
                <a:ext cx="220663" cy="255588"/>
              </a:xfrm>
              <a:custGeom>
                <a:avLst/>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solidFill>
                <a:srgbClr val="B1B1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8" name="Freeform 69"/>
              <p:cNvSpPr/>
              <p:nvPr/>
            </p:nvSpPr>
            <p:spPr bwMode="auto">
              <a:xfrm>
                <a:off x="3343276" y="5083175"/>
                <a:ext cx="214313" cy="255588"/>
              </a:xfrm>
              <a:custGeom>
                <a:avLst/>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solidFill>
                <a:srgbClr val="B2B2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09" name="Freeform 70"/>
              <p:cNvSpPr/>
              <p:nvPr/>
            </p:nvSpPr>
            <p:spPr bwMode="auto">
              <a:xfrm>
                <a:off x="3348038" y="5083175"/>
                <a:ext cx="209550" cy="255588"/>
              </a:xfrm>
              <a:custGeom>
                <a:avLst/>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solidFill>
                <a:srgbClr val="B2B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0" name="Freeform 71"/>
              <p:cNvSpPr/>
              <p:nvPr/>
            </p:nvSpPr>
            <p:spPr bwMode="auto">
              <a:xfrm>
                <a:off x="3354388" y="5083175"/>
                <a:ext cx="203200" cy="255588"/>
              </a:xfrm>
              <a:custGeom>
                <a:avLst/>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solidFill>
                <a:srgbClr val="B3B3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1" name="Freeform 72"/>
              <p:cNvSpPr/>
              <p:nvPr/>
            </p:nvSpPr>
            <p:spPr bwMode="auto">
              <a:xfrm>
                <a:off x="3360738" y="5083175"/>
                <a:ext cx="196850" cy="255588"/>
              </a:xfrm>
              <a:custGeom>
                <a:avLst/>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solidFill>
                <a:srgbClr val="B4B4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2" name="Freeform 73"/>
              <p:cNvSpPr/>
              <p:nvPr/>
            </p:nvSpPr>
            <p:spPr bwMode="auto">
              <a:xfrm>
                <a:off x="3367088" y="5083175"/>
                <a:ext cx="190500" cy="255588"/>
              </a:xfrm>
              <a:custGeom>
                <a:avLst/>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solidFill>
                <a:srgbClr val="B4B4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3" name="Freeform 74"/>
              <p:cNvSpPr/>
              <p:nvPr/>
            </p:nvSpPr>
            <p:spPr bwMode="auto">
              <a:xfrm>
                <a:off x="3371851" y="5083175"/>
                <a:ext cx="185738" cy="255588"/>
              </a:xfrm>
              <a:custGeom>
                <a:avLst/>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solidFill>
                <a:srgbClr val="B5B5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4" name="Freeform 75"/>
              <p:cNvSpPr/>
              <p:nvPr/>
            </p:nvSpPr>
            <p:spPr bwMode="auto">
              <a:xfrm>
                <a:off x="3378201" y="5083175"/>
                <a:ext cx="179388" cy="255588"/>
              </a:xfrm>
              <a:custGeom>
                <a:avLst/>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solidFill>
                <a:srgbClr val="B6B6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5" name="Freeform 76"/>
              <p:cNvSpPr/>
              <p:nvPr/>
            </p:nvSpPr>
            <p:spPr bwMode="auto">
              <a:xfrm>
                <a:off x="3384551" y="5083175"/>
                <a:ext cx="173038" cy="255588"/>
              </a:xfrm>
              <a:custGeom>
                <a:avLst/>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solidFill>
                <a:srgbClr val="B6B6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6" name="Freeform 77"/>
              <p:cNvSpPr/>
              <p:nvPr/>
            </p:nvSpPr>
            <p:spPr bwMode="auto">
              <a:xfrm>
                <a:off x="3390901" y="5083175"/>
                <a:ext cx="166688" cy="254000"/>
              </a:xfrm>
              <a:custGeom>
                <a:avLst/>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solidFill>
                <a:srgbClr val="B7B7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7" name="Freeform 78"/>
              <p:cNvSpPr/>
              <p:nvPr/>
            </p:nvSpPr>
            <p:spPr bwMode="auto">
              <a:xfrm>
                <a:off x="3395663" y="5083175"/>
                <a:ext cx="161925" cy="254000"/>
              </a:xfrm>
              <a:custGeom>
                <a:avLst/>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solidFill>
                <a:srgbClr val="B7B7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8" name="Freeform 79"/>
              <p:cNvSpPr/>
              <p:nvPr/>
            </p:nvSpPr>
            <p:spPr bwMode="auto">
              <a:xfrm>
                <a:off x="3402013" y="5083175"/>
                <a:ext cx="155575" cy="254000"/>
              </a:xfrm>
              <a:custGeom>
                <a:avLst/>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solidFill>
                <a:srgbClr val="B8B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19" name="Freeform 80"/>
              <p:cNvSpPr/>
              <p:nvPr/>
            </p:nvSpPr>
            <p:spPr bwMode="auto">
              <a:xfrm>
                <a:off x="3408363" y="5083175"/>
                <a:ext cx="149225" cy="254000"/>
              </a:xfrm>
              <a:custGeom>
                <a:avLst/>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solidFill>
                <a:srgbClr val="B9B9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0" name="Freeform 81"/>
              <p:cNvSpPr/>
              <p:nvPr/>
            </p:nvSpPr>
            <p:spPr bwMode="auto">
              <a:xfrm>
                <a:off x="3414713" y="5083175"/>
                <a:ext cx="142875" cy="254000"/>
              </a:xfrm>
              <a:custGeom>
                <a:avLst/>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solidFill>
                <a:srgbClr val="B9B9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1" name="Freeform 82"/>
              <p:cNvSpPr/>
              <p:nvPr/>
            </p:nvSpPr>
            <p:spPr bwMode="auto">
              <a:xfrm>
                <a:off x="3417888" y="5083175"/>
                <a:ext cx="139700" cy="254000"/>
              </a:xfrm>
              <a:custGeom>
                <a:avLst/>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solidFill>
                <a:srgbClr val="BABA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2" name="Freeform 83"/>
              <p:cNvSpPr/>
              <p:nvPr/>
            </p:nvSpPr>
            <p:spPr bwMode="auto">
              <a:xfrm>
                <a:off x="3425826" y="5083175"/>
                <a:ext cx="131763" cy="254000"/>
              </a:xfrm>
              <a:custGeom>
                <a:avLst/>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solidFill>
                <a:srgbClr val="BBBB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3" name="Freeform 84"/>
              <p:cNvSpPr/>
              <p:nvPr/>
            </p:nvSpPr>
            <p:spPr bwMode="auto">
              <a:xfrm>
                <a:off x="3432176" y="5083175"/>
                <a:ext cx="125413" cy="254000"/>
              </a:xfrm>
              <a:custGeom>
                <a:avLst/>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solidFill>
                <a:srgbClr val="BBBB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4" name="Freeform 85"/>
              <p:cNvSpPr/>
              <p:nvPr/>
            </p:nvSpPr>
            <p:spPr bwMode="auto">
              <a:xfrm>
                <a:off x="3438526" y="5083175"/>
                <a:ext cx="119063" cy="254000"/>
              </a:xfrm>
              <a:custGeom>
                <a:avLst/>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solidFill>
                <a:srgbClr val="BCB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5" name="Freeform 86"/>
              <p:cNvSpPr/>
              <p:nvPr/>
            </p:nvSpPr>
            <p:spPr bwMode="auto">
              <a:xfrm>
                <a:off x="3444876" y="5083175"/>
                <a:ext cx="112713" cy="254000"/>
              </a:xfrm>
              <a:custGeom>
                <a:avLst/>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solidFill>
                <a:srgbClr val="BCB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6" name="Freeform 87"/>
              <p:cNvSpPr/>
              <p:nvPr/>
            </p:nvSpPr>
            <p:spPr bwMode="auto">
              <a:xfrm>
                <a:off x="3448051" y="5083175"/>
                <a:ext cx="109538" cy="252413"/>
              </a:xfrm>
              <a:custGeom>
                <a:avLst/>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solidFill>
                <a:srgbClr val="BDBD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7" name="Freeform 88"/>
              <p:cNvSpPr/>
              <p:nvPr/>
            </p:nvSpPr>
            <p:spPr bwMode="auto">
              <a:xfrm>
                <a:off x="3454401" y="5083175"/>
                <a:ext cx="103188" cy="252413"/>
              </a:xfrm>
              <a:custGeom>
                <a:avLst/>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solidFill>
                <a:srgbClr val="BEBE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8" name="Freeform 89"/>
              <p:cNvSpPr/>
              <p:nvPr/>
            </p:nvSpPr>
            <p:spPr bwMode="auto">
              <a:xfrm>
                <a:off x="3462338" y="5083175"/>
                <a:ext cx="95250" cy="252413"/>
              </a:xfrm>
              <a:custGeom>
                <a:avLst/>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solidFill>
                <a:srgbClr val="BEBE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29" name="Freeform 90"/>
              <p:cNvSpPr/>
              <p:nvPr/>
            </p:nvSpPr>
            <p:spPr bwMode="auto">
              <a:xfrm>
                <a:off x="3468688" y="5083175"/>
                <a:ext cx="88900" cy="252413"/>
              </a:xfrm>
              <a:custGeom>
                <a:avLst/>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solidFill>
                <a:srgbClr val="BFBF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0" name="Freeform 91"/>
              <p:cNvSpPr/>
              <p:nvPr/>
            </p:nvSpPr>
            <p:spPr bwMode="auto">
              <a:xfrm>
                <a:off x="3471863" y="5083175"/>
                <a:ext cx="85725" cy="252413"/>
              </a:xfrm>
              <a:custGeom>
                <a:avLst/>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solidFill>
                <a:srgbClr val="BFBF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1" name="Freeform 92"/>
              <p:cNvSpPr/>
              <p:nvPr/>
            </p:nvSpPr>
            <p:spPr bwMode="auto">
              <a:xfrm>
                <a:off x="3478213" y="5083175"/>
                <a:ext cx="79375" cy="252413"/>
              </a:xfrm>
              <a:custGeom>
                <a:avLst/>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solidFill>
                <a:srgbClr val="C0C0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2" name="Freeform 93"/>
              <p:cNvSpPr/>
              <p:nvPr/>
            </p:nvSpPr>
            <p:spPr bwMode="auto">
              <a:xfrm>
                <a:off x="3484563" y="5083175"/>
                <a:ext cx="73025" cy="252413"/>
              </a:xfrm>
              <a:custGeom>
                <a:avLst/>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solidFill>
                <a:srgbClr val="C1C1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3" name="Freeform 94"/>
              <p:cNvSpPr/>
              <p:nvPr/>
            </p:nvSpPr>
            <p:spPr bwMode="auto">
              <a:xfrm>
                <a:off x="3492501" y="5083175"/>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solidFill>
                <a:srgbClr val="C1C1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4" name="Freeform 95"/>
              <p:cNvSpPr/>
              <p:nvPr/>
            </p:nvSpPr>
            <p:spPr bwMode="auto">
              <a:xfrm>
                <a:off x="3495676" y="5083175"/>
                <a:ext cx="61913" cy="252413"/>
              </a:xfrm>
              <a:custGeom>
                <a:avLst/>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solidFill>
                <a:srgbClr val="C2C2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5" name="Freeform 96"/>
              <p:cNvSpPr/>
              <p:nvPr/>
            </p:nvSpPr>
            <p:spPr bwMode="auto">
              <a:xfrm>
                <a:off x="3502026" y="5083175"/>
                <a:ext cx="55563" cy="252413"/>
              </a:xfrm>
              <a:custGeom>
                <a:avLst/>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solidFill>
                <a:srgbClr val="C3C3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6" name="Freeform 97"/>
              <p:cNvSpPr/>
              <p:nvPr/>
            </p:nvSpPr>
            <p:spPr bwMode="auto">
              <a:xfrm>
                <a:off x="3508376" y="5083175"/>
                <a:ext cx="49213" cy="249238"/>
              </a:xfrm>
              <a:custGeom>
                <a:avLst/>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solidFill>
                <a:srgbClr val="C3C3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7" name="Freeform 98"/>
              <p:cNvSpPr/>
              <p:nvPr/>
            </p:nvSpPr>
            <p:spPr bwMode="auto">
              <a:xfrm>
                <a:off x="3513138" y="5083175"/>
                <a:ext cx="44450" cy="249238"/>
              </a:xfrm>
              <a:custGeom>
                <a:avLst/>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solidFill>
                <a:srgbClr val="C4C4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8" name="Freeform 99"/>
              <p:cNvSpPr/>
              <p:nvPr/>
            </p:nvSpPr>
            <p:spPr bwMode="auto">
              <a:xfrm>
                <a:off x="3513138" y="5083175"/>
                <a:ext cx="44450" cy="249238"/>
              </a:xfrm>
              <a:custGeom>
                <a:avLst/>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solidFill>
                <a:srgbClr val="C4C4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39" name="Freeform 100"/>
              <p:cNvSpPr/>
              <p:nvPr/>
            </p:nvSpPr>
            <p:spPr bwMode="auto">
              <a:xfrm>
                <a:off x="3514726" y="5083175"/>
                <a:ext cx="42863" cy="249238"/>
              </a:xfrm>
              <a:custGeom>
                <a:avLst/>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7">
                    <a:moveTo>
                      <a:pt x="15" y="0"/>
                    </a:moveTo>
                    <a:lnTo>
                      <a:pt x="27" y="0"/>
                    </a:lnTo>
                    <a:lnTo>
                      <a:pt x="10" y="140"/>
                    </a:lnTo>
                    <a:lnTo>
                      <a:pt x="10" y="140"/>
                    </a:lnTo>
                    <a:lnTo>
                      <a:pt x="9" y="145"/>
                    </a:lnTo>
                    <a:lnTo>
                      <a:pt x="7" y="149"/>
                    </a:lnTo>
                    <a:lnTo>
                      <a:pt x="3" y="153"/>
                    </a:lnTo>
                    <a:lnTo>
                      <a:pt x="0" y="157"/>
                    </a:lnTo>
                    <a:lnTo>
                      <a:pt x="15"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240" name="Freeform 108"/>
              <p:cNvSpPr/>
              <p:nvPr/>
            </p:nvSpPr>
            <p:spPr bwMode="auto">
              <a:xfrm>
                <a:off x="2687638" y="4930775"/>
                <a:ext cx="47625" cy="55563"/>
              </a:xfrm>
              <a:custGeom>
                <a:avLst/>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solidFill>
                <a:srgbClr val="F24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39" name="组合 209"/>
            <p:cNvGrpSpPr/>
            <p:nvPr/>
          </p:nvGrpSpPr>
          <p:grpSpPr>
            <a:xfrm>
              <a:off x="5899150" y="4318075"/>
              <a:ext cx="203200" cy="601663"/>
              <a:chOff x="2555876" y="4340225"/>
              <a:chExt cx="203200" cy="601663"/>
            </a:xfrm>
            <a:solidFill>
              <a:schemeClr val="accent2"/>
            </a:solidFill>
          </p:grpSpPr>
          <p:sp>
            <p:nvSpPr>
              <p:cNvPr id="140" name="Freeform 105"/>
              <p:cNvSpPr/>
              <p:nvPr/>
            </p:nvSpPr>
            <p:spPr bwMode="auto">
              <a:xfrm>
                <a:off x="2582863" y="4424363"/>
                <a:ext cx="176213" cy="517525"/>
              </a:xfrm>
              <a:custGeom>
                <a:avLst/>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Lst>
                <a:ahLst/>
                <a:cxnLst>
                  <a:cxn ang="0">
                    <a:pos x="T0" y="T1"/>
                  </a:cxn>
                  <a:cxn ang="0">
                    <a:pos x="T2" y="T3"/>
                  </a:cxn>
                  <a:cxn ang="0">
                    <a:pos x="T4" y="T5"/>
                  </a:cxn>
                  <a:cxn ang="0">
                    <a:pos x="T6" y="T7"/>
                  </a:cxn>
                  <a:cxn ang="0">
                    <a:pos x="T8" y="T9"/>
                  </a:cxn>
                  <a:cxn ang="0">
                    <a:pos x="T10" y="T11"/>
                  </a:cxn>
                  <a:cxn ang="0">
                    <a:pos x="T12" y="T13"/>
                  </a:cxn>
                </a:cxnLst>
                <a:rect l="0" t="0" r="r" b="b"/>
                <a:pathLst>
                  <a:path w="111" h="326">
                    <a:moveTo>
                      <a:pt x="35" y="266"/>
                    </a:moveTo>
                    <a:lnTo>
                      <a:pt x="66" y="326"/>
                    </a:lnTo>
                    <a:lnTo>
                      <a:pt x="94" y="322"/>
                    </a:lnTo>
                    <a:lnTo>
                      <a:pt x="111" y="256"/>
                    </a:lnTo>
                    <a:lnTo>
                      <a:pt x="76" y="0"/>
                    </a:lnTo>
                    <a:lnTo>
                      <a:pt x="0" y="11"/>
                    </a:lnTo>
                    <a:lnTo>
                      <a:pt x="35"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1" name="Freeform 106"/>
              <p:cNvSpPr/>
              <p:nvPr/>
            </p:nvSpPr>
            <p:spPr bwMode="auto">
              <a:xfrm>
                <a:off x="2576513" y="4340225"/>
                <a:ext cx="127000" cy="146050"/>
              </a:xfrm>
              <a:custGeom>
                <a:avLst/>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2" name="Freeform 107"/>
              <p:cNvSpPr/>
              <p:nvPr/>
            </p:nvSpPr>
            <p:spPr bwMode="auto">
              <a:xfrm>
                <a:off x="2571751" y="4389438"/>
                <a:ext cx="150813" cy="144463"/>
              </a:xfrm>
              <a:custGeom>
                <a:avLst/>
                <a:gdLst>
                  <a:gd name="T0" fmla="*/ 11 w 95"/>
                  <a:gd name="T1" fmla="*/ 91 h 91"/>
                  <a:gd name="T2" fmla="*/ 95 w 95"/>
                  <a:gd name="T3" fmla="*/ 80 h 91"/>
                  <a:gd name="T4" fmla="*/ 84 w 95"/>
                  <a:gd name="T5" fmla="*/ 0 h 91"/>
                  <a:gd name="T6" fmla="*/ 0 w 95"/>
                  <a:gd name="T7" fmla="*/ 11 h 91"/>
                  <a:gd name="T8" fmla="*/ 11 w 95"/>
                  <a:gd name="T9" fmla="*/ 91 h 91"/>
                </a:gdLst>
                <a:ahLst/>
                <a:cxnLst>
                  <a:cxn ang="0">
                    <a:pos x="T0" y="T1"/>
                  </a:cxn>
                  <a:cxn ang="0">
                    <a:pos x="T2" y="T3"/>
                  </a:cxn>
                  <a:cxn ang="0">
                    <a:pos x="T4" y="T5"/>
                  </a:cxn>
                  <a:cxn ang="0">
                    <a:pos x="T6" y="T7"/>
                  </a:cxn>
                  <a:cxn ang="0">
                    <a:pos x="T8" y="T9"/>
                  </a:cxn>
                </a:cxnLst>
                <a:rect l="0" t="0" r="r" b="b"/>
                <a:pathLst>
                  <a:path w="95" h="91">
                    <a:moveTo>
                      <a:pt x="11" y="91"/>
                    </a:moveTo>
                    <a:lnTo>
                      <a:pt x="95" y="80"/>
                    </a:lnTo>
                    <a:lnTo>
                      <a:pt x="84" y="0"/>
                    </a:lnTo>
                    <a:lnTo>
                      <a:pt x="0" y="11"/>
                    </a:lnTo>
                    <a:lnTo>
                      <a:pt x="11"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43" name="Freeform 110"/>
              <p:cNvSpPr/>
              <p:nvPr/>
            </p:nvSpPr>
            <p:spPr bwMode="auto">
              <a:xfrm>
                <a:off x="2555876" y="4430713"/>
                <a:ext cx="44450" cy="260350"/>
              </a:xfrm>
              <a:custGeom>
                <a:avLst/>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40" name="组合 207"/>
            <p:cNvGrpSpPr/>
            <p:nvPr/>
          </p:nvGrpSpPr>
          <p:grpSpPr>
            <a:xfrm>
              <a:off x="6362700" y="4324425"/>
              <a:ext cx="796925" cy="612776"/>
              <a:chOff x="3019426" y="4346575"/>
              <a:chExt cx="796925" cy="612776"/>
            </a:xfrm>
            <a:solidFill>
              <a:schemeClr val="accent4"/>
            </a:solidFill>
          </p:grpSpPr>
          <p:sp>
            <p:nvSpPr>
              <p:cNvPr id="134" name="Freeform 110"/>
              <p:cNvSpPr/>
              <p:nvPr/>
            </p:nvSpPr>
            <p:spPr bwMode="auto">
              <a:xfrm>
                <a:off x="3040063" y="4346575"/>
                <a:ext cx="776288" cy="347663"/>
              </a:xfrm>
              <a:custGeom>
                <a:avLst/>
                <a:gdLst>
                  <a:gd name="T0" fmla="*/ 247 w 489"/>
                  <a:gd name="T1" fmla="*/ 219 h 219"/>
                  <a:gd name="T2" fmla="*/ 489 w 489"/>
                  <a:gd name="T3" fmla="*/ 110 h 219"/>
                  <a:gd name="T4" fmla="*/ 240 w 489"/>
                  <a:gd name="T5" fmla="*/ 0 h 219"/>
                  <a:gd name="T6" fmla="*/ 0 w 489"/>
                  <a:gd name="T7" fmla="*/ 107 h 219"/>
                  <a:gd name="T8" fmla="*/ 247 w 489"/>
                  <a:gd name="T9" fmla="*/ 219 h 219"/>
                </a:gdLst>
                <a:ahLst/>
                <a:cxnLst>
                  <a:cxn ang="0">
                    <a:pos x="T0" y="T1"/>
                  </a:cxn>
                  <a:cxn ang="0">
                    <a:pos x="T2" y="T3"/>
                  </a:cxn>
                  <a:cxn ang="0">
                    <a:pos x="T4" y="T5"/>
                  </a:cxn>
                  <a:cxn ang="0">
                    <a:pos x="T6" y="T7"/>
                  </a:cxn>
                  <a:cxn ang="0">
                    <a:pos x="T8" y="T9"/>
                  </a:cxn>
                </a:cxnLst>
                <a:rect l="0" t="0" r="r" b="b"/>
                <a:pathLst>
                  <a:path w="489" h="219">
                    <a:moveTo>
                      <a:pt x="247" y="219"/>
                    </a:moveTo>
                    <a:lnTo>
                      <a:pt x="489" y="110"/>
                    </a:lnTo>
                    <a:lnTo>
                      <a:pt x="240" y="0"/>
                    </a:lnTo>
                    <a:lnTo>
                      <a:pt x="0" y="107"/>
                    </a:lnTo>
                    <a:lnTo>
                      <a:pt x="247" y="2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5" name="Rectangle 111"/>
              <p:cNvSpPr>
                <a:spLocks noChangeArrowheads="1"/>
              </p:cNvSpPr>
              <p:nvPr/>
            </p:nvSpPr>
            <p:spPr bwMode="auto">
              <a:xfrm>
                <a:off x="3049588" y="4510088"/>
                <a:ext cx="22225" cy="255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6" name="Freeform 112"/>
              <p:cNvSpPr/>
              <p:nvPr/>
            </p:nvSpPr>
            <p:spPr bwMode="auto">
              <a:xfrm>
                <a:off x="3022601" y="4735513"/>
                <a:ext cx="76200" cy="77788"/>
              </a:xfrm>
              <a:custGeom>
                <a:avLst/>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7" name="Freeform 113"/>
              <p:cNvSpPr/>
              <p:nvPr/>
            </p:nvSpPr>
            <p:spPr bwMode="auto">
              <a:xfrm>
                <a:off x="3052763" y="4778375"/>
                <a:ext cx="46038" cy="169863"/>
              </a:xfrm>
              <a:custGeom>
                <a:avLst/>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8" name="Freeform 114"/>
              <p:cNvSpPr/>
              <p:nvPr/>
            </p:nvSpPr>
            <p:spPr bwMode="auto">
              <a:xfrm>
                <a:off x="3019426" y="4778375"/>
                <a:ext cx="46038" cy="169863"/>
              </a:xfrm>
              <a:custGeom>
                <a:avLst/>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9" name="Freeform 115"/>
              <p:cNvSpPr/>
              <p:nvPr/>
            </p:nvSpPr>
            <p:spPr bwMode="auto">
              <a:xfrm>
                <a:off x="3211513" y="4624388"/>
                <a:ext cx="449263" cy="334963"/>
              </a:xfrm>
              <a:custGeom>
                <a:avLst/>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41" name="Freeform 116"/>
            <p:cNvSpPr>
              <a:spLocks noEditPoints="1"/>
            </p:cNvSpPr>
            <p:nvPr/>
          </p:nvSpPr>
          <p:spPr bwMode="auto">
            <a:xfrm>
              <a:off x="7373937" y="2197175"/>
              <a:ext cx="392113" cy="492125"/>
            </a:xfrm>
            <a:custGeom>
              <a:avLst/>
              <a:gdLst>
                <a:gd name="T0" fmla="*/ 82 w 247"/>
                <a:gd name="T1" fmla="*/ 150 h 310"/>
                <a:gd name="T2" fmla="*/ 87 w 247"/>
                <a:gd name="T3" fmla="*/ 132 h 310"/>
                <a:gd name="T4" fmla="*/ 87 w 247"/>
                <a:gd name="T5" fmla="*/ 59 h 310"/>
                <a:gd name="T6" fmla="*/ 79 w 247"/>
                <a:gd name="T7" fmla="*/ 50 h 310"/>
                <a:gd name="T8" fmla="*/ 80 w 247"/>
                <a:gd name="T9" fmla="*/ 17 h 310"/>
                <a:gd name="T10" fmla="*/ 80 w 247"/>
                <a:gd name="T11" fmla="*/ 13 h 310"/>
                <a:gd name="T12" fmla="*/ 92 w 247"/>
                <a:gd name="T13" fmla="*/ 5 h 310"/>
                <a:gd name="T14" fmla="*/ 125 w 247"/>
                <a:gd name="T15" fmla="*/ 0 h 310"/>
                <a:gd name="T16" fmla="*/ 162 w 247"/>
                <a:gd name="T17" fmla="*/ 6 h 310"/>
                <a:gd name="T18" fmla="*/ 168 w 247"/>
                <a:gd name="T19" fmla="*/ 16 h 310"/>
                <a:gd name="T20" fmla="*/ 170 w 247"/>
                <a:gd name="T21" fmla="*/ 17 h 310"/>
                <a:gd name="T22" fmla="*/ 168 w 247"/>
                <a:gd name="T23" fmla="*/ 50 h 310"/>
                <a:gd name="T24" fmla="*/ 162 w 247"/>
                <a:gd name="T25" fmla="*/ 58 h 310"/>
                <a:gd name="T26" fmla="*/ 156 w 247"/>
                <a:gd name="T27" fmla="*/ 132 h 310"/>
                <a:gd name="T28" fmla="*/ 157 w 247"/>
                <a:gd name="T29" fmla="*/ 140 h 310"/>
                <a:gd name="T30" fmla="*/ 166 w 247"/>
                <a:gd name="T31" fmla="*/ 150 h 310"/>
                <a:gd name="T32" fmla="*/ 190 w 247"/>
                <a:gd name="T33" fmla="*/ 171 h 310"/>
                <a:gd name="T34" fmla="*/ 231 w 247"/>
                <a:gd name="T35" fmla="*/ 222 h 310"/>
                <a:gd name="T36" fmla="*/ 246 w 247"/>
                <a:gd name="T37" fmla="*/ 253 h 310"/>
                <a:gd name="T38" fmla="*/ 243 w 247"/>
                <a:gd name="T39" fmla="*/ 278 h 310"/>
                <a:gd name="T40" fmla="*/ 236 w 247"/>
                <a:gd name="T41" fmla="*/ 285 h 310"/>
                <a:gd name="T42" fmla="*/ 187 w 247"/>
                <a:gd name="T43" fmla="*/ 304 h 310"/>
                <a:gd name="T44" fmla="*/ 141 w 247"/>
                <a:gd name="T45" fmla="*/ 310 h 310"/>
                <a:gd name="T46" fmla="*/ 113 w 247"/>
                <a:gd name="T47" fmla="*/ 310 h 310"/>
                <a:gd name="T48" fmla="*/ 51 w 247"/>
                <a:gd name="T49" fmla="*/ 303 h 310"/>
                <a:gd name="T50" fmla="*/ 63 w 247"/>
                <a:gd name="T51" fmla="*/ 285 h 310"/>
                <a:gd name="T52" fmla="*/ 83 w 247"/>
                <a:gd name="T53" fmla="*/ 287 h 310"/>
                <a:gd name="T54" fmla="*/ 61 w 247"/>
                <a:gd name="T55" fmla="*/ 280 h 310"/>
                <a:gd name="T56" fmla="*/ 51 w 247"/>
                <a:gd name="T57" fmla="*/ 211 h 310"/>
                <a:gd name="T58" fmla="*/ 76 w 247"/>
                <a:gd name="T59" fmla="*/ 180 h 310"/>
                <a:gd name="T60" fmla="*/ 51 w 247"/>
                <a:gd name="T61" fmla="*/ 203 h 310"/>
                <a:gd name="T62" fmla="*/ 68 w 247"/>
                <a:gd name="T63" fmla="*/ 159 h 310"/>
                <a:gd name="T64" fmla="*/ 51 w 247"/>
                <a:gd name="T65" fmla="*/ 303 h 310"/>
                <a:gd name="T66" fmla="*/ 30 w 247"/>
                <a:gd name="T67" fmla="*/ 296 h 310"/>
                <a:gd name="T68" fmla="*/ 11 w 247"/>
                <a:gd name="T69" fmla="*/ 285 h 310"/>
                <a:gd name="T70" fmla="*/ 2 w 247"/>
                <a:gd name="T71" fmla="*/ 270 h 310"/>
                <a:gd name="T72" fmla="*/ 3 w 247"/>
                <a:gd name="T73" fmla="*/ 251 h 310"/>
                <a:gd name="T74" fmla="*/ 27 w 247"/>
                <a:gd name="T75" fmla="*/ 205 h 310"/>
                <a:gd name="T76" fmla="*/ 51 w 247"/>
                <a:gd name="T77" fmla="*/ 203 h 310"/>
                <a:gd name="T78" fmla="*/ 27 w 247"/>
                <a:gd name="T79" fmla="*/ 228 h 310"/>
                <a:gd name="T80" fmla="*/ 18 w 247"/>
                <a:gd name="T81" fmla="*/ 249 h 310"/>
                <a:gd name="T82" fmla="*/ 18 w 247"/>
                <a:gd name="T83" fmla="*/ 261 h 310"/>
                <a:gd name="T84" fmla="*/ 27 w 247"/>
                <a:gd name="T85" fmla="*/ 273 h 310"/>
                <a:gd name="T86" fmla="*/ 51 w 247"/>
                <a:gd name="T87" fmla="*/ 303 h 310"/>
                <a:gd name="T88" fmla="*/ 51 w 247"/>
                <a:gd name="T89" fmla="*/ 211 h 310"/>
                <a:gd name="T90" fmla="*/ 34 w 247"/>
                <a:gd name="T91" fmla="*/ 243 h 310"/>
                <a:gd name="T92" fmla="*/ 36 w 247"/>
                <a:gd name="T93" fmla="*/ 259 h 310"/>
                <a:gd name="T94" fmla="*/ 51 w 247"/>
                <a:gd name="T95" fmla="*/ 27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 h="310">
                  <a:moveTo>
                    <a:pt x="80" y="150"/>
                  </a:moveTo>
                  <a:lnTo>
                    <a:pt x="80" y="150"/>
                  </a:lnTo>
                  <a:lnTo>
                    <a:pt x="82" y="150"/>
                  </a:lnTo>
                  <a:lnTo>
                    <a:pt x="84" y="146"/>
                  </a:lnTo>
                  <a:lnTo>
                    <a:pt x="86" y="140"/>
                  </a:lnTo>
                  <a:lnTo>
                    <a:pt x="87" y="132"/>
                  </a:lnTo>
                  <a:lnTo>
                    <a:pt x="87" y="132"/>
                  </a:lnTo>
                  <a:lnTo>
                    <a:pt x="87" y="59"/>
                  </a:lnTo>
                  <a:lnTo>
                    <a:pt x="87" y="59"/>
                  </a:lnTo>
                  <a:lnTo>
                    <a:pt x="82" y="55"/>
                  </a:lnTo>
                  <a:lnTo>
                    <a:pt x="80" y="50"/>
                  </a:lnTo>
                  <a:lnTo>
                    <a:pt x="79" y="50"/>
                  </a:lnTo>
                  <a:lnTo>
                    <a:pt x="79" y="17"/>
                  </a:lnTo>
                  <a:lnTo>
                    <a:pt x="80" y="17"/>
                  </a:lnTo>
                  <a:lnTo>
                    <a:pt x="80" y="17"/>
                  </a:lnTo>
                  <a:lnTo>
                    <a:pt x="80" y="16"/>
                  </a:lnTo>
                  <a:lnTo>
                    <a:pt x="80" y="16"/>
                  </a:lnTo>
                  <a:lnTo>
                    <a:pt x="80" y="13"/>
                  </a:lnTo>
                  <a:lnTo>
                    <a:pt x="83" y="10"/>
                  </a:lnTo>
                  <a:lnTo>
                    <a:pt x="87" y="6"/>
                  </a:lnTo>
                  <a:lnTo>
                    <a:pt x="92" y="5"/>
                  </a:lnTo>
                  <a:lnTo>
                    <a:pt x="107" y="1"/>
                  </a:lnTo>
                  <a:lnTo>
                    <a:pt x="125" y="0"/>
                  </a:lnTo>
                  <a:lnTo>
                    <a:pt x="125" y="0"/>
                  </a:lnTo>
                  <a:lnTo>
                    <a:pt x="141" y="1"/>
                  </a:lnTo>
                  <a:lnTo>
                    <a:pt x="156" y="5"/>
                  </a:lnTo>
                  <a:lnTo>
                    <a:pt x="162" y="6"/>
                  </a:lnTo>
                  <a:lnTo>
                    <a:pt x="166" y="10"/>
                  </a:lnTo>
                  <a:lnTo>
                    <a:pt x="168" y="13"/>
                  </a:lnTo>
                  <a:lnTo>
                    <a:pt x="168" y="16"/>
                  </a:lnTo>
                  <a:lnTo>
                    <a:pt x="168" y="16"/>
                  </a:lnTo>
                  <a:lnTo>
                    <a:pt x="168" y="17"/>
                  </a:lnTo>
                  <a:lnTo>
                    <a:pt x="170" y="17"/>
                  </a:lnTo>
                  <a:lnTo>
                    <a:pt x="170" y="50"/>
                  </a:lnTo>
                  <a:lnTo>
                    <a:pt x="168" y="50"/>
                  </a:lnTo>
                  <a:lnTo>
                    <a:pt x="168" y="50"/>
                  </a:lnTo>
                  <a:lnTo>
                    <a:pt x="168" y="52"/>
                  </a:lnTo>
                  <a:lnTo>
                    <a:pt x="166" y="55"/>
                  </a:lnTo>
                  <a:lnTo>
                    <a:pt x="162" y="58"/>
                  </a:lnTo>
                  <a:lnTo>
                    <a:pt x="156" y="59"/>
                  </a:lnTo>
                  <a:lnTo>
                    <a:pt x="156" y="59"/>
                  </a:lnTo>
                  <a:lnTo>
                    <a:pt x="156" y="132"/>
                  </a:lnTo>
                  <a:lnTo>
                    <a:pt x="156" y="132"/>
                  </a:lnTo>
                  <a:lnTo>
                    <a:pt x="156" y="136"/>
                  </a:lnTo>
                  <a:lnTo>
                    <a:pt x="157" y="140"/>
                  </a:lnTo>
                  <a:lnTo>
                    <a:pt x="160" y="146"/>
                  </a:lnTo>
                  <a:lnTo>
                    <a:pt x="164" y="150"/>
                  </a:lnTo>
                  <a:lnTo>
                    <a:pt x="166"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36" y="285"/>
                  </a:lnTo>
                  <a:lnTo>
                    <a:pt x="221" y="293"/>
                  </a:lnTo>
                  <a:lnTo>
                    <a:pt x="205" y="300"/>
                  </a:lnTo>
                  <a:lnTo>
                    <a:pt x="187" y="304"/>
                  </a:lnTo>
                  <a:lnTo>
                    <a:pt x="171" y="307"/>
                  </a:lnTo>
                  <a:lnTo>
                    <a:pt x="155" y="310"/>
                  </a:lnTo>
                  <a:lnTo>
                    <a:pt x="141" y="310"/>
                  </a:lnTo>
                  <a:lnTo>
                    <a:pt x="124" y="310"/>
                  </a:lnTo>
                  <a:lnTo>
                    <a:pt x="124" y="310"/>
                  </a:lnTo>
                  <a:lnTo>
                    <a:pt x="113" y="310"/>
                  </a:lnTo>
                  <a:lnTo>
                    <a:pt x="95" y="310"/>
                  </a:lnTo>
                  <a:lnTo>
                    <a:pt x="74" y="307"/>
                  </a:lnTo>
                  <a:lnTo>
                    <a:pt x="51" y="303"/>
                  </a:lnTo>
                  <a:lnTo>
                    <a:pt x="51" y="282"/>
                  </a:lnTo>
                  <a:lnTo>
                    <a:pt x="51" y="282"/>
                  </a:lnTo>
                  <a:lnTo>
                    <a:pt x="63" y="285"/>
                  </a:lnTo>
                  <a:lnTo>
                    <a:pt x="72" y="287"/>
                  </a:lnTo>
                  <a:lnTo>
                    <a:pt x="83" y="287"/>
                  </a:lnTo>
                  <a:lnTo>
                    <a:pt x="83" y="287"/>
                  </a:lnTo>
                  <a:lnTo>
                    <a:pt x="83" y="287"/>
                  </a:lnTo>
                  <a:lnTo>
                    <a:pt x="72" y="284"/>
                  </a:lnTo>
                  <a:lnTo>
                    <a:pt x="61" y="280"/>
                  </a:lnTo>
                  <a:lnTo>
                    <a:pt x="51" y="274"/>
                  </a:lnTo>
                  <a:lnTo>
                    <a:pt x="51" y="211"/>
                  </a:lnTo>
                  <a:lnTo>
                    <a:pt x="51" y="211"/>
                  </a:lnTo>
                  <a:lnTo>
                    <a:pt x="60" y="199"/>
                  </a:lnTo>
                  <a:lnTo>
                    <a:pt x="68" y="189"/>
                  </a:lnTo>
                  <a:lnTo>
                    <a:pt x="76" y="180"/>
                  </a:lnTo>
                  <a:lnTo>
                    <a:pt x="76" y="180"/>
                  </a:lnTo>
                  <a:lnTo>
                    <a:pt x="68" y="186"/>
                  </a:lnTo>
                  <a:lnTo>
                    <a:pt x="51" y="203"/>
                  </a:lnTo>
                  <a:lnTo>
                    <a:pt x="51" y="178"/>
                  </a:lnTo>
                  <a:lnTo>
                    <a:pt x="51" y="178"/>
                  </a:lnTo>
                  <a:lnTo>
                    <a:pt x="68" y="159"/>
                  </a:lnTo>
                  <a:lnTo>
                    <a:pt x="80" y="150"/>
                  </a:lnTo>
                  <a:lnTo>
                    <a:pt x="80" y="150"/>
                  </a:lnTo>
                  <a:close/>
                  <a:moveTo>
                    <a:pt x="51" y="303"/>
                  </a:moveTo>
                  <a:lnTo>
                    <a:pt x="51" y="303"/>
                  </a:lnTo>
                  <a:lnTo>
                    <a:pt x="40" y="299"/>
                  </a:lnTo>
                  <a:lnTo>
                    <a:pt x="30" y="296"/>
                  </a:lnTo>
                  <a:lnTo>
                    <a:pt x="21" y="291"/>
                  </a:lnTo>
                  <a:lnTo>
                    <a:pt x="11" y="285"/>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51" y="203"/>
                  </a:lnTo>
                  <a:lnTo>
                    <a:pt x="38" y="215"/>
                  </a:lnTo>
                  <a:lnTo>
                    <a:pt x="27" y="228"/>
                  </a:lnTo>
                  <a:lnTo>
                    <a:pt x="23" y="235"/>
                  </a:lnTo>
                  <a:lnTo>
                    <a:pt x="21" y="242"/>
                  </a:lnTo>
                  <a:lnTo>
                    <a:pt x="18" y="249"/>
                  </a:lnTo>
                  <a:lnTo>
                    <a:pt x="18" y="255"/>
                  </a:lnTo>
                  <a:lnTo>
                    <a:pt x="18" y="255"/>
                  </a:lnTo>
                  <a:lnTo>
                    <a:pt x="18" y="261"/>
                  </a:lnTo>
                  <a:lnTo>
                    <a:pt x="21" y="266"/>
                  </a:lnTo>
                  <a:lnTo>
                    <a:pt x="23" y="270"/>
                  </a:lnTo>
                  <a:lnTo>
                    <a:pt x="27" y="273"/>
                  </a:lnTo>
                  <a:lnTo>
                    <a:pt x="38" y="278"/>
                  </a:lnTo>
                  <a:lnTo>
                    <a:pt x="51" y="282"/>
                  </a:lnTo>
                  <a:lnTo>
                    <a:pt x="51" y="303"/>
                  </a:lnTo>
                  <a:lnTo>
                    <a:pt x="51" y="303"/>
                  </a:lnTo>
                  <a:close/>
                  <a:moveTo>
                    <a:pt x="51" y="211"/>
                  </a:moveTo>
                  <a:lnTo>
                    <a:pt x="51" y="211"/>
                  </a:lnTo>
                  <a:lnTo>
                    <a:pt x="44" y="222"/>
                  </a:lnTo>
                  <a:lnTo>
                    <a:pt x="38" y="232"/>
                  </a:lnTo>
                  <a:lnTo>
                    <a:pt x="34" y="243"/>
                  </a:lnTo>
                  <a:lnTo>
                    <a:pt x="33" y="253"/>
                  </a:lnTo>
                  <a:lnTo>
                    <a:pt x="33" y="253"/>
                  </a:lnTo>
                  <a:lnTo>
                    <a:pt x="36" y="259"/>
                  </a:lnTo>
                  <a:lnTo>
                    <a:pt x="38" y="265"/>
                  </a:lnTo>
                  <a:lnTo>
                    <a:pt x="44" y="270"/>
                  </a:lnTo>
                  <a:lnTo>
                    <a:pt x="51" y="274"/>
                  </a:lnTo>
                  <a:lnTo>
                    <a:pt x="51" y="211"/>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42" name="组合 204"/>
            <p:cNvGrpSpPr/>
            <p:nvPr/>
          </p:nvGrpSpPr>
          <p:grpSpPr>
            <a:xfrm>
              <a:off x="4545012" y="2030488"/>
              <a:ext cx="404813" cy="611188"/>
              <a:chOff x="1201738" y="2052638"/>
              <a:chExt cx="404813" cy="611188"/>
            </a:xfrm>
            <a:solidFill>
              <a:schemeClr val="accent3"/>
            </a:solidFill>
          </p:grpSpPr>
          <p:sp>
            <p:nvSpPr>
              <p:cNvPr id="130" name="Freeform 117"/>
              <p:cNvSpPr/>
              <p:nvPr/>
            </p:nvSpPr>
            <p:spPr bwMode="auto">
              <a:xfrm>
                <a:off x="1325563" y="2101850"/>
                <a:ext cx="139700" cy="139700"/>
              </a:xfrm>
              <a:custGeom>
                <a:avLst/>
                <a:gdLst>
                  <a:gd name="T0" fmla="*/ 88 w 88"/>
                  <a:gd name="T1" fmla="*/ 44 h 88"/>
                  <a:gd name="T2" fmla="*/ 88 w 88"/>
                  <a:gd name="T3" fmla="*/ 44 h 88"/>
                  <a:gd name="T4" fmla="*/ 86 w 88"/>
                  <a:gd name="T5" fmla="*/ 36 h 88"/>
                  <a:gd name="T6" fmla="*/ 83 w 88"/>
                  <a:gd name="T7" fmla="*/ 27 h 88"/>
                  <a:gd name="T8" fmla="*/ 79 w 88"/>
                  <a:gd name="T9" fmla="*/ 19 h 88"/>
                  <a:gd name="T10" fmla="*/ 74 w 88"/>
                  <a:gd name="T11" fmla="*/ 13 h 88"/>
                  <a:gd name="T12" fmla="*/ 67 w 88"/>
                  <a:gd name="T13" fmla="*/ 7 h 88"/>
                  <a:gd name="T14" fmla="*/ 60 w 88"/>
                  <a:gd name="T15" fmla="*/ 3 h 88"/>
                  <a:gd name="T16" fmla="*/ 52 w 88"/>
                  <a:gd name="T17" fmla="*/ 0 h 88"/>
                  <a:gd name="T18" fmla="*/ 43 w 88"/>
                  <a:gd name="T19" fmla="*/ 0 h 88"/>
                  <a:gd name="T20" fmla="*/ 43 w 88"/>
                  <a:gd name="T21" fmla="*/ 0 h 88"/>
                  <a:gd name="T22" fmla="*/ 35 w 88"/>
                  <a:gd name="T23" fmla="*/ 0 h 88"/>
                  <a:gd name="T24" fmla="*/ 27 w 88"/>
                  <a:gd name="T25" fmla="*/ 3 h 88"/>
                  <a:gd name="T26" fmla="*/ 18 w 88"/>
                  <a:gd name="T27" fmla="*/ 7 h 88"/>
                  <a:gd name="T28" fmla="*/ 12 w 88"/>
                  <a:gd name="T29" fmla="*/ 13 h 88"/>
                  <a:gd name="T30" fmla="*/ 6 w 88"/>
                  <a:gd name="T31" fmla="*/ 19 h 88"/>
                  <a:gd name="T32" fmla="*/ 2 w 88"/>
                  <a:gd name="T33" fmla="*/ 27 h 88"/>
                  <a:gd name="T34" fmla="*/ 0 w 88"/>
                  <a:gd name="T35" fmla="*/ 36 h 88"/>
                  <a:gd name="T36" fmla="*/ 0 w 88"/>
                  <a:gd name="T37" fmla="*/ 44 h 88"/>
                  <a:gd name="T38" fmla="*/ 0 w 88"/>
                  <a:gd name="T39" fmla="*/ 44 h 88"/>
                  <a:gd name="T40" fmla="*/ 0 w 88"/>
                  <a:gd name="T41" fmla="*/ 53 h 88"/>
                  <a:gd name="T42" fmla="*/ 2 w 88"/>
                  <a:gd name="T43" fmla="*/ 61 h 88"/>
                  <a:gd name="T44" fmla="*/ 6 w 88"/>
                  <a:gd name="T45" fmla="*/ 68 h 88"/>
                  <a:gd name="T46" fmla="*/ 12 w 88"/>
                  <a:gd name="T47" fmla="*/ 75 h 88"/>
                  <a:gd name="T48" fmla="*/ 18 w 88"/>
                  <a:gd name="T49" fmla="*/ 80 h 88"/>
                  <a:gd name="T50" fmla="*/ 27 w 88"/>
                  <a:gd name="T51" fmla="*/ 84 h 88"/>
                  <a:gd name="T52" fmla="*/ 35 w 88"/>
                  <a:gd name="T53" fmla="*/ 87 h 88"/>
                  <a:gd name="T54" fmla="*/ 43 w 88"/>
                  <a:gd name="T55" fmla="*/ 88 h 88"/>
                  <a:gd name="T56" fmla="*/ 43 w 88"/>
                  <a:gd name="T57" fmla="*/ 88 h 88"/>
                  <a:gd name="T58" fmla="*/ 52 w 88"/>
                  <a:gd name="T59" fmla="*/ 87 h 88"/>
                  <a:gd name="T60" fmla="*/ 60 w 88"/>
                  <a:gd name="T61" fmla="*/ 84 h 88"/>
                  <a:gd name="T62" fmla="*/ 67 w 88"/>
                  <a:gd name="T63" fmla="*/ 80 h 88"/>
                  <a:gd name="T64" fmla="*/ 74 w 88"/>
                  <a:gd name="T65" fmla="*/ 75 h 88"/>
                  <a:gd name="T66" fmla="*/ 79 w 88"/>
                  <a:gd name="T67" fmla="*/ 68 h 88"/>
                  <a:gd name="T68" fmla="*/ 83 w 88"/>
                  <a:gd name="T69" fmla="*/ 61 h 88"/>
                  <a:gd name="T70" fmla="*/ 86 w 88"/>
                  <a:gd name="T71" fmla="*/ 53 h 88"/>
                  <a:gd name="T72" fmla="*/ 88 w 88"/>
                  <a:gd name="T73" fmla="*/ 44 h 88"/>
                  <a:gd name="T74" fmla="*/ 88 w 88"/>
                  <a:gd name="T75"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88" y="44"/>
                    </a:moveTo>
                    <a:lnTo>
                      <a:pt x="88" y="44"/>
                    </a:lnTo>
                    <a:lnTo>
                      <a:pt x="86" y="36"/>
                    </a:lnTo>
                    <a:lnTo>
                      <a:pt x="83" y="27"/>
                    </a:lnTo>
                    <a:lnTo>
                      <a:pt x="79" y="19"/>
                    </a:lnTo>
                    <a:lnTo>
                      <a:pt x="74" y="13"/>
                    </a:lnTo>
                    <a:lnTo>
                      <a:pt x="67" y="7"/>
                    </a:lnTo>
                    <a:lnTo>
                      <a:pt x="60" y="3"/>
                    </a:lnTo>
                    <a:lnTo>
                      <a:pt x="52" y="0"/>
                    </a:lnTo>
                    <a:lnTo>
                      <a:pt x="43" y="0"/>
                    </a:lnTo>
                    <a:lnTo>
                      <a:pt x="43" y="0"/>
                    </a:lnTo>
                    <a:lnTo>
                      <a:pt x="35" y="0"/>
                    </a:lnTo>
                    <a:lnTo>
                      <a:pt x="27" y="3"/>
                    </a:lnTo>
                    <a:lnTo>
                      <a:pt x="18" y="7"/>
                    </a:lnTo>
                    <a:lnTo>
                      <a:pt x="12" y="13"/>
                    </a:lnTo>
                    <a:lnTo>
                      <a:pt x="6" y="19"/>
                    </a:lnTo>
                    <a:lnTo>
                      <a:pt x="2" y="27"/>
                    </a:lnTo>
                    <a:lnTo>
                      <a:pt x="0" y="36"/>
                    </a:lnTo>
                    <a:lnTo>
                      <a:pt x="0" y="44"/>
                    </a:lnTo>
                    <a:lnTo>
                      <a:pt x="0" y="44"/>
                    </a:lnTo>
                    <a:lnTo>
                      <a:pt x="0" y="53"/>
                    </a:lnTo>
                    <a:lnTo>
                      <a:pt x="2" y="61"/>
                    </a:lnTo>
                    <a:lnTo>
                      <a:pt x="6" y="68"/>
                    </a:lnTo>
                    <a:lnTo>
                      <a:pt x="12" y="75"/>
                    </a:lnTo>
                    <a:lnTo>
                      <a:pt x="18" y="80"/>
                    </a:lnTo>
                    <a:lnTo>
                      <a:pt x="27" y="84"/>
                    </a:lnTo>
                    <a:lnTo>
                      <a:pt x="35" y="87"/>
                    </a:lnTo>
                    <a:lnTo>
                      <a:pt x="43" y="88"/>
                    </a:lnTo>
                    <a:lnTo>
                      <a:pt x="43" y="88"/>
                    </a:lnTo>
                    <a:lnTo>
                      <a:pt x="52" y="87"/>
                    </a:lnTo>
                    <a:lnTo>
                      <a:pt x="60" y="84"/>
                    </a:lnTo>
                    <a:lnTo>
                      <a:pt x="67" y="80"/>
                    </a:lnTo>
                    <a:lnTo>
                      <a:pt x="74" y="75"/>
                    </a:lnTo>
                    <a:lnTo>
                      <a:pt x="79" y="68"/>
                    </a:lnTo>
                    <a:lnTo>
                      <a:pt x="83" y="61"/>
                    </a:lnTo>
                    <a:lnTo>
                      <a:pt x="86" y="53"/>
                    </a:lnTo>
                    <a:lnTo>
                      <a:pt x="88" y="44"/>
                    </a:lnTo>
                    <a:lnTo>
                      <a:pt x="8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1" name="Freeform 118"/>
              <p:cNvSpPr/>
              <p:nvPr/>
            </p:nvSpPr>
            <p:spPr bwMode="auto">
              <a:xfrm>
                <a:off x="1201738" y="2205038"/>
                <a:ext cx="212725" cy="458788"/>
              </a:xfrm>
              <a:custGeom>
                <a:avLst/>
                <a:gdLst>
                  <a:gd name="T0" fmla="*/ 134 w 134"/>
                  <a:gd name="T1" fmla="*/ 7 h 289"/>
                  <a:gd name="T2" fmla="*/ 134 w 134"/>
                  <a:gd name="T3" fmla="*/ 7 h 289"/>
                  <a:gd name="T4" fmla="*/ 88 w 134"/>
                  <a:gd name="T5" fmla="*/ 129 h 289"/>
                  <a:gd name="T6" fmla="*/ 42 w 134"/>
                  <a:gd name="T7" fmla="*/ 248 h 289"/>
                  <a:gd name="T8" fmla="*/ 42 w 134"/>
                  <a:gd name="T9" fmla="*/ 248 h 289"/>
                  <a:gd name="T10" fmla="*/ 22 w 134"/>
                  <a:gd name="T11" fmla="*/ 268 h 289"/>
                  <a:gd name="T12" fmla="*/ 8 w 134"/>
                  <a:gd name="T13" fmla="*/ 282 h 289"/>
                  <a:gd name="T14" fmla="*/ 3 w 134"/>
                  <a:gd name="T15" fmla="*/ 286 h 289"/>
                  <a:gd name="T16" fmla="*/ 0 w 134"/>
                  <a:gd name="T17" fmla="*/ 289 h 289"/>
                  <a:gd name="T18" fmla="*/ 0 w 134"/>
                  <a:gd name="T19" fmla="*/ 289 h 289"/>
                  <a:gd name="T20" fmla="*/ 3 w 134"/>
                  <a:gd name="T21" fmla="*/ 275 h 289"/>
                  <a:gd name="T22" fmla="*/ 15 w 134"/>
                  <a:gd name="T23" fmla="*/ 243 h 289"/>
                  <a:gd name="T24" fmla="*/ 50 w 134"/>
                  <a:gd name="T25" fmla="*/ 144 h 289"/>
                  <a:gd name="T26" fmla="*/ 105 w 134"/>
                  <a:gd name="T27" fmla="*/ 0 h 289"/>
                  <a:gd name="T28" fmla="*/ 134 w 134"/>
                  <a:gd name="T29" fmla="*/ 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289">
                    <a:moveTo>
                      <a:pt x="134" y="7"/>
                    </a:moveTo>
                    <a:lnTo>
                      <a:pt x="134" y="7"/>
                    </a:lnTo>
                    <a:lnTo>
                      <a:pt x="88" y="129"/>
                    </a:lnTo>
                    <a:lnTo>
                      <a:pt x="42" y="248"/>
                    </a:lnTo>
                    <a:lnTo>
                      <a:pt x="42" y="248"/>
                    </a:lnTo>
                    <a:lnTo>
                      <a:pt x="22" y="268"/>
                    </a:lnTo>
                    <a:lnTo>
                      <a:pt x="8" y="282"/>
                    </a:lnTo>
                    <a:lnTo>
                      <a:pt x="3" y="286"/>
                    </a:lnTo>
                    <a:lnTo>
                      <a:pt x="0" y="289"/>
                    </a:lnTo>
                    <a:lnTo>
                      <a:pt x="0" y="289"/>
                    </a:lnTo>
                    <a:lnTo>
                      <a:pt x="3" y="275"/>
                    </a:lnTo>
                    <a:lnTo>
                      <a:pt x="15" y="243"/>
                    </a:lnTo>
                    <a:lnTo>
                      <a:pt x="50" y="144"/>
                    </a:lnTo>
                    <a:lnTo>
                      <a:pt x="105" y="0"/>
                    </a:lnTo>
                    <a:lnTo>
                      <a:pt x="134"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2" name="Freeform 119"/>
              <p:cNvSpPr/>
              <p:nvPr/>
            </p:nvSpPr>
            <p:spPr bwMode="auto">
              <a:xfrm>
                <a:off x="1371601" y="2205038"/>
                <a:ext cx="234950" cy="449263"/>
              </a:xfrm>
              <a:custGeom>
                <a:avLst/>
                <a:gdLst>
                  <a:gd name="T0" fmla="*/ 2 w 148"/>
                  <a:gd name="T1" fmla="*/ 13 h 283"/>
                  <a:gd name="T2" fmla="*/ 109 w 148"/>
                  <a:gd name="T3" fmla="*/ 244 h 283"/>
                  <a:gd name="T4" fmla="*/ 148 w 148"/>
                  <a:gd name="T5" fmla="*/ 283 h 283"/>
                  <a:gd name="T6" fmla="*/ 137 w 148"/>
                  <a:gd name="T7" fmla="*/ 229 h 283"/>
                  <a:gd name="T8" fmla="*/ 33 w 148"/>
                  <a:gd name="T9" fmla="*/ 0 h 283"/>
                  <a:gd name="T10" fmla="*/ 0 w 148"/>
                  <a:gd name="T11" fmla="*/ 10 h 283"/>
                  <a:gd name="T12" fmla="*/ 2 w 148"/>
                  <a:gd name="T13" fmla="*/ 13 h 283"/>
                </a:gdLst>
                <a:ahLst/>
                <a:cxnLst>
                  <a:cxn ang="0">
                    <a:pos x="T0" y="T1"/>
                  </a:cxn>
                  <a:cxn ang="0">
                    <a:pos x="T2" y="T3"/>
                  </a:cxn>
                  <a:cxn ang="0">
                    <a:pos x="T4" y="T5"/>
                  </a:cxn>
                  <a:cxn ang="0">
                    <a:pos x="T6" y="T7"/>
                  </a:cxn>
                  <a:cxn ang="0">
                    <a:pos x="T8" y="T9"/>
                  </a:cxn>
                  <a:cxn ang="0">
                    <a:pos x="T10" y="T11"/>
                  </a:cxn>
                  <a:cxn ang="0">
                    <a:pos x="T12" y="T13"/>
                  </a:cxn>
                </a:cxnLst>
                <a:rect l="0" t="0" r="r" b="b"/>
                <a:pathLst>
                  <a:path w="148" h="283">
                    <a:moveTo>
                      <a:pt x="2" y="13"/>
                    </a:moveTo>
                    <a:lnTo>
                      <a:pt x="109" y="244"/>
                    </a:lnTo>
                    <a:lnTo>
                      <a:pt x="148" y="283"/>
                    </a:lnTo>
                    <a:lnTo>
                      <a:pt x="137" y="229"/>
                    </a:lnTo>
                    <a:lnTo>
                      <a:pt x="33" y="0"/>
                    </a:lnTo>
                    <a:lnTo>
                      <a:pt x="0" y="10"/>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33" name="Freeform 120"/>
              <p:cNvSpPr/>
              <p:nvPr/>
            </p:nvSpPr>
            <p:spPr bwMode="auto">
              <a:xfrm>
                <a:off x="1376363" y="2052638"/>
                <a:ext cx="25400" cy="77788"/>
              </a:xfrm>
              <a:custGeom>
                <a:avLst/>
                <a:gdLst>
                  <a:gd name="T0" fmla="*/ 0 w 16"/>
                  <a:gd name="T1" fmla="*/ 41 h 49"/>
                  <a:gd name="T2" fmla="*/ 0 w 16"/>
                  <a:gd name="T3" fmla="*/ 41 h 49"/>
                  <a:gd name="T4" fmla="*/ 0 w 16"/>
                  <a:gd name="T5" fmla="*/ 44 h 49"/>
                  <a:gd name="T6" fmla="*/ 3 w 16"/>
                  <a:gd name="T7" fmla="*/ 46 h 49"/>
                  <a:gd name="T8" fmla="*/ 4 w 16"/>
                  <a:gd name="T9" fmla="*/ 48 h 49"/>
                  <a:gd name="T10" fmla="*/ 8 w 16"/>
                  <a:gd name="T11" fmla="*/ 49 h 49"/>
                  <a:gd name="T12" fmla="*/ 8 w 16"/>
                  <a:gd name="T13" fmla="*/ 49 h 49"/>
                  <a:gd name="T14" fmla="*/ 11 w 16"/>
                  <a:gd name="T15" fmla="*/ 48 h 49"/>
                  <a:gd name="T16" fmla="*/ 14 w 16"/>
                  <a:gd name="T17" fmla="*/ 46 h 49"/>
                  <a:gd name="T18" fmla="*/ 15 w 16"/>
                  <a:gd name="T19" fmla="*/ 44 h 49"/>
                  <a:gd name="T20" fmla="*/ 16 w 16"/>
                  <a:gd name="T21" fmla="*/ 41 h 49"/>
                  <a:gd name="T22" fmla="*/ 16 w 16"/>
                  <a:gd name="T23" fmla="*/ 8 h 49"/>
                  <a:gd name="T24" fmla="*/ 16 w 16"/>
                  <a:gd name="T25" fmla="*/ 8 h 49"/>
                  <a:gd name="T26" fmla="*/ 15 w 16"/>
                  <a:gd name="T27" fmla="*/ 6 h 49"/>
                  <a:gd name="T28" fmla="*/ 14 w 16"/>
                  <a:gd name="T29" fmla="*/ 3 h 49"/>
                  <a:gd name="T30" fmla="*/ 11 w 16"/>
                  <a:gd name="T31" fmla="*/ 0 h 49"/>
                  <a:gd name="T32" fmla="*/ 8 w 16"/>
                  <a:gd name="T33" fmla="*/ 0 h 49"/>
                  <a:gd name="T34" fmla="*/ 8 w 16"/>
                  <a:gd name="T35" fmla="*/ 0 h 49"/>
                  <a:gd name="T36" fmla="*/ 4 w 16"/>
                  <a:gd name="T37" fmla="*/ 0 h 49"/>
                  <a:gd name="T38" fmla="*/ 3 w 16"/>
                  <a:gd name="T39" fmla="*/ 3 h 49"/>
                  <a:gd name="T40" fmla="*/ 0 w 16"/>
                  <a:gd name="T41" fmla="*/ 6 h 49"/>
                  <a:gd name="T42" fmla="*/ 0 w 16"/>
                  <a:gd name="T43" fmla="*/ 8 h 49"/>
                  <a:gd name="T44" fmla="*/ 0 w 16"/>
                  <a:gd name="T45"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49">
                    <a:moveTo>
                      <a:pt x="0" y="41"/>
                    </a:moveTo>
                    <a:lnTo>
                      <a:pt x="0" y="41"/>
                    </a:lnTo>
                    <a:lnTo>
                      <a:pt x="0" y="44"/>
                    </a:lnTo>
                    <a:lnTo>
                      <a:pt x="3" y="46"/>
                    </a:lnTo>
                    <a:lnTo>
                      <a:pt x="4" y="48"/>
                    </a:lnTo>
                    <a:lnTo>
                      <a:pt x="8" y="49"/>
                    </a:lnTo>
                    <a:lnTo>
                      <a:pt x="8" y="49"/>
                    </a:lnTo>
                    <a:lnTo>
                      <a:pt x="11" y="48"/>
                    </a:lnTo>
                    <a:lnTo>
                      <a:pt x="14" y="46"/>
                    </a:lnTo>
                    <a:lnTo>
                      <a:pt x="15" y="44"/>
                    </a:lnTo>
                    <a:lnTo>
                      <a:pt x="16" y="41"/>
                    </a:lnTo>
                    <a:lnTo>
                      <a:pt x="16" y="8"/>
                    </a:lnTo>
                    <a:lnTo>
                      <a:pt x="16" y="8"/>
                    </a:lnTo>
                    <a:lnTo>
                      <a:pt x="15" y="6"/>
                    </a:lnTo>
                    <a:lnTo>
                      <a:pt x="14" y="3"/>
                    </a:lnTo>
                    <a:lnTo>
                      <a:pt x="11" y="0"/>
                    </a:lnTo>
                    <a:lnTo>
                      <a:pt x="8" y="0"/>
                    </a:lnTo>
                    <a:lnTo>
                      <a:pt x="8" y="0"/>
                    </a:lnTo>
                    <a:lnTo>
                      <a:pt x="4" y="0"/>
                    </a:lnTo>
                    <a:lnTo>
                      <a:pt x="3" y="3"/>
                    </a:lnTo>
                    <a:lnTo>
                      <a:pt x="0" y="6"/>
                    </a:lnTo>
                    <a:lnTo>
                      <a:pt x="0" y="8"/>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43" name="组合 201"/>
            <p:cNvGrpSpPr/>
            <p:nvPr/>
          </p:nvGrpSpPr>
          <p:grpSpPr>
            <a:xfrm>
              <a:off x="5454650" y="1690763"/>
              <a:ext cx="601663" cy="601663"/>
              <a:chOff x="2111376" y="1712913"/>
              <a:chExt cx="601663" cy="601663"/>
            </a:xfrm>
            <a:solidFill>
              <a:schemeClr val="accent3"/>
            </a:solidFill>
          </p:grpSpPr>
          <p:sp>
            <p:nvSpPr>
              <p:cNvPr id="125" name="Freeform 121"/>
              <p:cNvSpPr>
                <a:spLocks noEditPoints="1"/>
              </p:cNvSpPr>
              <p:nvPr/>
            </p:nvSpPr>
            <p:spPr bwMode="auto">
              <a:xfrm>
                <a:off x="2300288" y="1712913"/>
                <a:ext cx="223838" cy="601663"/>
              </a:xfrm>
              <a:custGeom>
                <a:avLst/>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6" name="Freeform 122"/>
              <p:cNvSpPr>
                <a:spLocks noEditPoints="1"/>
              </p:cNvSpPr>
              <p:nvPr/>
            </p:nvSpPr>
            <p:spPr bwMode="auto">
              <a:xfrm>
                <a:off x="2111376" y="1905000"/>
                <a:ext cx="601663" cy="220663"/>
              </a:xfrm>
              <a:custGeom>
                <a:avLst/>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7" name="Freeform 123"/>
              <p:cNvSpPr>
                <a:spLocks noEditPoints="1"/>
              </p:cNvSpPr>
              <p:nvPr/>
            </p:nvSpPr>
            <p:spPr bwMode="auto">
              <a:xfrm>
                <a:off x="2187576" y="1789113"/>
                <a:ext cx="450850" cy="452438"/>
              </a:xfrm>
              <a:custGeom>
                <a:avLst/>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8" name="Freeform 124"/>
              <p:cNvSpPr>
                <a:spLocks noEditPoints="1"/>
              </p:cNvSpPr>
              <p:nvPr/>
            </p:nvSpPr>
            <p:spPr bwMode="auto">
              <a:xfrm>
                <a:off x="2187576" y="1789113"/>
                <a:ext cx="450850" cy="452438"/>
              </a:xfrm>
              <a:custGeom>
                <a:avLst/>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9" name="Freeform 125"/>
              <p:cNvSpPr/>
              <p:nvPr/>
            </p:nvSpPr>
            <p:spPr bwMode="auto">
              <a:xfrm>
                <a:off x="2365376" y="1966913"/>
                <a:ext cx="92075" cy="95250"/>
              </a:xfrm>
              <a:custGeom>
                <a:avLst/>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44" name="组合 203"/>
            <p:cNvGrpSpPr/>
            <p:nvPr/>
          </p:nvGrpSpPr>
          <p:grpSpPr>
            <a:xfrm>
              <a:off x="4837112" y="1519313"/>
              <a:ext cx="381000" cy="484187"/>
              <a:chOff x="1493838" y="1541463"/>
              <a:chExt cx="381000" cy="484187"/>
            </a:xfrm>
            <a:solidFill>
              <a:schemeClr val="accent4">
                <a:lumMod val="60000"/>
                <a:lumOff val="40000"/>
              </a:schemeClr>
            </a:solidFill>
          </p:grpSpPr>
          <p:sp>
            <p:nvSpPr>
              <p:cNvPr id="123" name="Freeform 126"/>
              <p:cNvSpPr>
                <a:spLocks noEditPoints="1"/>
              </p:cNvSpPr>
              <p:nvPr/>
            </p:nvSpPr>
            <p:spPr bwMode="auto">
              <a:xfrm>
                <a:off x="1493838" y="1546225"/>
                <a:ext cx="254000" cy="479425"/>
              </a:xfrm>
              <a:custGeom>
                <a:avLst/>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4" name="Rectangle 127"/>
              <p:cNvSpPr>
                <a:spLocks noChangeArrowheads="1"/>
              </p:cNvSpPr>
              <p:nvPr/>
            </p:nvSpPr>
            <p:spPr bwMode="auto">
              <a:xfrm>
                <a:off x="1811338" y="1541463"/>
                <a:ext cx="63500" cy="471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45" name="Freeform 128"/>
            <p:cNvSpPr>
              <a:spLocks noEditPoints="1"/>
            </p:cNvSpPr>
            <p:nvPr/>
          </p:nvSpPr>
          <p:spPr bwMode="auto">
            <a:xfrm>
              <a:off x="6753225" y="3886275"/>
              <a:ext cx="508000" cy="396875"/>
            </a:xfrm>
            <a:custGeom>
              <a:avLst/>
              <a:gdLst>
                <a:gd name="T0" fmla="*/ 298 w 320"/>
                <a:gd name="T1" fmla="*/ 57 h 250"/>
                <a:gd name="T2" fmla="*/ 320 w 320"/>
                <a:gd name="T3" fmla="*/ 138 h 250"/>
                <a:gd name="T4" fmla="*/ 303 w 320"/>
                <a:gd name="T5" fmla="*/ 212 h 250"/>
                <a:gd name="T6" fmla="*/ 271 w 320"/>
                <a:gd name="T7" fmla="*/ 245 h 250"/>
                <a:gd name="T8" fmla="*/ 263 w 320"/>
                <a:gd name="T9" fmla="*/ 233 h 250"/>
                <a:gd name="T10" fmla="*/ 279 w 320"/>
                <a:gd name="T11" fmla="*/ 214 h 250"/>
                <a:gd name="T12" fmla="*/ 276 w 320"/>
                <a:gd name="T13" fmla="*/ 191 h 250"/>
                <a:gd name="T14" fmla="*/ 261 w 320"/>
                <a:gd name="T15" fmla="*/ 165 h 250"/>
                <a:gd name="T16" fmla="*/ 287 w 320"/>
                <a:gd name="T17" fmla="*/ 165 h 250"/>
                <a:gd name="T18" fmla="*/ 299 w 320"/>
                <a:gd name="T19" fmla="*/ 153 h 250"/>
                <a:gd name="T20" fmla="*/ 299 w 320"/>
                <a:gd name="T21" fmla="*/ 126 h 250"/>
                <a:gd name="T22" fmla="*/ 283 w 320"/>
                <a:gd name="T23" fmla="*/ 112 h 250"/>
                <a:gd name="T24" fmla="*/ 261 w 320"/>
                <a:gd name="T25" fmla="*/ 100 h 250"/>
                <a:gd name="T26" fmla="*/ 278 w 320"/>
                <a:gd name="T27" fmla="*/ 96 h 250"/>
                <a:gd name="T28" fmla="*/ 287 w 320"/>
                <a:gd name="T29" fmla="*/ 74 h 250"/>
                <a:gd name="T30" fmla="*/ 280 w 320"/>
                <a:gd name="T31" fmla="*/ 58 h 250"/>
                <a:gd name="T32" fmla="*/ 238 w 320"/>
                <a:gd name="T33" fmla="*/ 8 h 250"/>
                <a:gd name="T34" fmla="*/ 261 w 320"/>
                <a:gd name="T35" fmla="*/ 50 h 250"/>
                <a:gd name="T36" fmla="*/ 242 w 320"/>
                <a:gd name="T37" fmla="*/ 59 h 250"/>
                <a:gd name="T38" fmla="*/ 238 w 320"/>
                <a:gd name="T39" fmla="*/ 34 h 250"/>
                <a:gd name="T40" fmla="*/ 261 w 320"/>
                <a:gd name="T41" fmla="*/ 247 h 250"/>
                <a:gd name="T42" fmla="*/ 244 w 320"/>
                <a:gd name="T43" fmla="*/ 235 h 250"/>
                <a:gd name="T44" fmla="*/ 261 w 320"/>
                <a:gd name="T45" fmla="*/ 247 h 250"/>
                <a:gd name="T46" fmla="*/ 261 w 320"/>
                <a:gd name="T47" fmla="*/ 113 h 250"/>
                <a:gd name="T48" fmla="*/ 245 w 320"/>
                <a:gd name="T49" fmla="*/ 135 h 250"/>
                <a:gd name="T50" fmla="*/ 252 w 320"/>
                <a:gd name="T51" fmla="*/ 155 h 250"/>
                <a:gd name="T52" fmla="*/ 256 w 320"/>
                <a:gd name="T53" fmla="*/ 174 h 250"/>
                <a:gd name="T54" fmla="*/ 238 w 320"/>
                <a:gd name="T55" fmla="*/ 82 h 250"/>
                <a:gd name="T56" fmla="*/ 255 w 320"/>
                <a:gd name="T57" fmla="*/ 100 h 250"/>
                <a:gd name="T58" fmla="*/ 238 w 320"/>
                <a:gd name="T59" fmla="*/ 8 h 250"/>
                <a:gd name="T60" fmla="*/ 234 w 320"/>
                <a:gd name="T61" fmla="*/ 20 h 250"/>
                <a:gd name="T62" fmla="*/ 219 w 320"/>
                <a:gd name="T63" fmla="*/ 2 h 250"/>
                <a:gd name="T64" fmla="*/ 219 w 320"/>
                <a:gd name="T65" fmla="*/ 215 h 250"/>
                <a:gd name="T66" fmla="*/ 229 w 320"/>
                <a:gd name="T67" fmla="*/ 227 h 250"/>
                <a:gd name="T68" fmla="*/ 238 w 320"/>
                <a:gd name="T69" fmla="*/ 39 h 250"/>
                <a:gd name="T70" fmla="*/ 238 w 320"/>
                <a:gd name="T71" fmla="*/ 174 h 250"/>
                <a:gd name="T72" fmla="*/ 226 w 320"/>
                <a:gd name="T73" fmla="*/ 184 h 250"/>
                <a:gd name="T74" fmla="*/ 225 w 320"/>
                <a:gd name="T75" fmla="*/ 51 h 250"/>
                <a:gd name="T76" fmla="*/ 238 w 320"/>
                <a:gd name="T77" fmla="*/ 39 h 250"/>
                <a:gd name="T78" fmla="*/ 134 w 320"/>
                <a:gd name="T79" fmla="*/ 8 h 250"/>
                <a:gd name="T80" fmla="*/ 219 w 320"/>
                <a:gd name="T81" fmla="*/ 2 h 250"/>
                <a:gd name="T82" fmla="*/ 211 w 320"/>
                <a:gd name="T83" fmla="*/ 16 h 250"/>
                <a:gd name="T84" fmla="*/ 203 w 320"/>
                <a:gd name="T85" fmla="*/ 42 h 250"/>
                <a:gd name="T86" fmla="*/ 219 w 320"/>
                <a:gd name="T87" fmla="*/ 53 h 250"/>
                <a:gd name="T88" fmla="*/ 218 w 320"/>
                <a:gd name="T89" fmla="*/ 210 h 250"/>
                <a:gd name="T90" fmla="*/ 194 w 320"/>
                <a:gd name="T91" fmla="*/ 230 h 250"/>
                <a:gd name="T92" fmla="*/ 125 w 320"/>
                <a:gd name="T93" fmla="*/ 192 h 250"/>
                <a:gd name="T94" fmla="*/ 68 w 320"/>
                <a:gd name="T95" fmla="*/ 164 h 250"/>
                <a:gd name="T96" fmla="*/ 84 w 320"/>
                <a:gd name="T97" fmla="*/ 159 h 250"/>
                <a:gd name="T98" fmla="*/ 104 w 320"/>
                <a:gd name="T99" fmla="*/ 131 h 250"/>
                <a:gd name="T100" fmla="*/ 95 w 320"/>
                <a:gd name="T101" fmla="*/ 100 h 250"/>
                <a:gd name="T102" fmla="*/ 0 w 320"/>
                <a:gd name="T103" fmla="*/ 136 h 250"/>
                <a:gd name="T104" fmla="*/ 5 w 320"/>
                <a:gd name="T105" fmla="*/ 96 h 250"/>
                <a:gd name="T106" fmla="*/ 45 w 320"/>
                <a:gd name="T107" fmla="*/ 44 h 250"/>
                <a:gd name="T108" fmla="*/ 68 w 320"/>
                <a:gd name="T109" fmla="*/ 88 h 250"/>
                <a:gd name="T110" fmla="*/ 38 w 320"/>
                <a:gd name="T111" fmla="*/ 101 h 250"/>
                <a:gd name="T112" fmla="*/ 31 w 320"/>
                <a:gd name="T113" fmla="*/ 135 h 250"/>
                <a:gd name="T114" fmla="*/ 57 w 320"/>
                <a:gd name="T115" fmla="*/ 162 h 250"/>
                <a:gd name="T116" fmla="*/ 42 w 320"/>
                <a:gd name="T117" fmla="*/ 189 h 250"/>
                <a:gd name="T118" fmla="*/ 3 w 320"/>
                <a:gd name="T119" fmla="*/ 1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82" y="239"/>
                  </a:lnTo>
                  <a:lnTo>
                    <a:pt x="271" y="245"/>
                  </a:lnTo>
                  <a:lnTo>
                    <a:pt x="261" y="247"/>
                  </a:lnTo>
                  <a:lnTo>
                    <a:pt x="261" y="233"/>
                  </a:lnTo>
                  <a:lnTo>
                    <a:pt x="261" y="233"/>
                  </a:lnTo>
                  <a:lnTo>
                    <a:pt x="263" y="233"/>
                  </a:lnTo>
                  <a:lnTo>
                    <a:pt x="263" y="233"/>
                  </a:lnTo>
                  <a:lnTo>
                    <a:pt x="263" y="233"/>
                  </a:lnTo>
                  <a:lnTo>
                    <a:pt x="268" y="229"/>
                  </a:lnTo>
                  <a:lnTo>
                    <a:pt x="272" y="224"/>
                  </a:lnTo>
                  <a:lnTo>
                    <a:pt x="276" y="219"/>
                  </a:lnTo>
                  <a:lnTo>
                    <a:pt x="279" y="214"/>
                  </a:lnTo>
                  <a:lnTo>
                    <a:pt x="280" y="208"/>
                  </a:lnTo>
                  <a:lnTo>
                    <a:pt x="280" y="203"/>
                  </a:lnTo>
                  <a:lnTo>
                    <a:pt x="279" y="196"/>
                  </a:lnTo>
                  <a:lnTo>
                    <a:pt x="276" y="191"/>
                  </a:lnTo>
                  <a:lnTo>
                    <a:pt x="276" y="191"/>
                  </a:lnTo>
                  <a:lnTo>
                    <a:pt x="274" y="185"/>
                  </a:lnTo>
                  <a:lnTo>
                    <a:pt x="271" y="181"/>
                  </a:lnTo>
                  <a:lnTo>
                    <a:pt x="267" y="178"/>
                  </a:lnTo>
                  <a:lnTo>
                    <a:pt x="261" y="176"/>
                  </a:lnTo>
                  <a:lnTo>
                    <a:pt x="261" y="165"/>
                  </a:lnTo>
                  <a:lnTo>
                    <a:pt x="261" y="165"/>
                  </a:lnTo>
                  <a:lnTo>
                    <a:pt x="268" y="168"/>
                  </a:lnTo>
                  <a:lnTo>
                    <a:pt x="275" y="168"/>
                  </a:lnTo>
                  <a:lnTo>
                    <a:pt x="280" y="168"/>
                  </a:lnTo>
                  <a:lnTo>
                    <a:pt x="287" y="165"/>
                  </a:lnTo>
                  <a:lnTo>
                    <a:pt x="287" y="165"/>
                  </a:lnTo>
                  <a:lnTo>
                    <a:pt x="287" y="165"/>
                  </a:lnTo>
                  <a:lnTo>
                    <a:pt x="293" y="162"/>
                  </a:lnTo>
                  <a:lnTo>
                    <a:pt x="297" y="158"/>
                  </a:lnTo>
                  <a:lnTo>
                    <a:pt x="299" y="153"/>
                  </a:lnTo>
                  <a:lnTo>
                    <a:pt x="302" y="149"/>
                  </a:lnTo>
                  <a:lnTo>
                    <a:pt x="303" y="143"/>
                  </a:lnTo>
                  <a:lnTo>
                    <a:pt x="303" y="136"/>
                  </a:lnTo>
                  <a:lnTo>
                    <a:pt x="302" y="131"/>
                  </a:lnTo>
                  <a:lnTo>
                    <a:pt x="299" y="126"/>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1" y="100"/>
                  </a:lnTo>
                  <a:lnTo>
                    <a:pt x="268" y="100"/>
                  </a:lnTo>
                  <a:lnTo>
                    <a:pt x="274" y="99"/>
                  </a:lnTo>
                  <a:lnTo>
                    <a:pt x="274" y="99"/>
                  </a:lnTo>
                  <a:lnTo>
                    <a:pt x="278" y="96"/>
                  </a:lnTo>
                  <a:lnTo>
                    <a:pt x="282" y="92"/>
                  </a:lnTo>
                  <a:lnTo>
                    <a:pt x="284" y="88"/>
                  </a:lnTo>
                  <a:lnTo>
                    <a:pt x="286" y="84"/>
                  </a:lnTo>
                  <a:lnTo>
                    <a:pt x="287" y="78"/>
                  </a:lnTo>
                  <a:lnTo>
                    <a:pt x="287" y="74"/>
                  </a:lnTo>
                  <a:lnTo>
                    <a:pt x="286" y="69"/>
                  </a:lnTo>
                  <a:lnTo>
                    <a:pt x="284" y="63"/>
                  </a:lnTo>
                  <a:lnTo>
                    <a:pt x="284" y="63"/>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61" y="50"/>
                  </a:lnTo>
                  <a:lnTo>
                    <a:pt x="256" y="50"/>
                  </a:lnTo>
                  <a:lnTo>
                    <a:pt x="251" y="53"/>
                  </a:lnTo>
                  <a:lnTo>
                    <a:pt x="251" y="53"/>
                  </a:lnTo>
                  <a:lnTo>
                    <a:pt x="247" y="55"/>
                  </a:lnTo>
                  <a:lnTo>
                    <a:pt x="242" y="59"/>
                  </a:lnTo>
                  <a:lnTo>
                    <a:pt x="240" y="63"/>
                  </a:lnTo>
                  <a:lnTo>
                    <a:pt x="238" y="67"/>
                  </a:lnTo>
                  <a:lnTo>
                    <a:pt x="238" y="39"/>
                  </a:lnTo>
                  <a:lnTo>
                    <a:pt x="238" y="39"/>
                  </a:lnTo>
                  <a:lnTo>
                    <a:pt x="238" y="34"/>
                  </a:lnTo>
                  <a:lnTo>
                    <a:pt x="238" y="27"/>
                  </a:lnTo>
                  <a:lnTo>
                    <a:pt x="238" y="8"/>
                  </a:lnTo>
                  <a:lnTo>
                    <a:pt x="238" y="8"/>
                  </a:lnTo>
                  <a:close/>
                  <a:moveTo>
                    <a:pt x="261" y="247"/>
                  </a:moveTo>
                  <a:lnTo>
                    <a:pt x="261" y="247"/>
                  </a:lnTo>
                  <a:lnTo>
                    <a:pt x="249" y="250"/>
                  </a:lnTo>
                  <a:lnTo>
                    <a:pt x="238" y="250"/>
                  </a:lnTo>
                  <a:lnTo>
                    <a:pt x="238" y="233"/>
                  </a:lnTo>
                  <a:lnTo>
                    <a:pt x="238" y="233"/>
                  </a:lnTo>
                  <a:lnTo>
                    <a:pt x="244" y="235"/>
                  </a:lnTo>
                  <a:lnTo>
                    <a:pt x="249" y="235"/>
                  </a:lnTo>
                  <a:lnTo>
                    <a:pt x="256" y="235"/>
                  </a:lnTo>
                  <a:lnTo>
                    <a:pt x="261" y="233"/>
                  </a:lnTo>
                  <a:lnTo>
                    <a:pt x="261" y="247"/>
                  </a:lnTo>
                  <a:lnTo>
                    <a:pt x="261" y="247"/>
                  </a:lnTo>
                  <a:close/>
                  <a:moveTo>
                    <a:pt x="261" y="100"/>
                  </a:moveTo>
                  <a:lnTo>
                    <a:pt x="261" y="112"/>
                  </a:lnTo>
                  <a:lnTo>
                    <a:pt x="261" y="112"/>
                  </a:lnTo>
                  <a:lnTo>
                    <a:pt x="261" y="113"/>
                  </a:lnTo>
                  <a:lnTo>
                    <a:pt x="261" y="113"/>
                  </a:lnTo>
                  <a:lnTo>
                    <a:pt x="256" y="116"/>
                  </a:lnTo>
                  <a:lnTo>
                    <a:pt x="252" y="120"/>
                  </a:lnTo>
                  <a:lnTo>
                    <a:pt x="249" y="124"/>
                  </a:lnTo>
                  <a:lnTo>
                    <a:pt x="247" y="130"/>
                  </a:lnTo>
                  <a:lnTo>
                    <a:pt x="245" y="135"/>
                  </a:lnTo>
                  <a:lnTo>
                    <a:pt x="245" y="141"/>
                  </a:lnTo>
                  <a:lnTo>
                    <a:pt x="247" y="146"/>
                  </a:lnTo>
                  <a:lnTo>
                    <a:pt x="249" y="151"/>
                  </a:lnTo>
                  <a:lnTo>
                    <a:pt x="249" y="151"/>
                  </a:lnTo>
                  <a:lnTo>
                    <a:pt x="252" y="155"/>
                  </a:lnTo>
                  <a:lnTo>
                    <a:pt x="255" y="159"/>
                  </a:lnTo>
                  <a:lnTo>
                    <a:pt x="261" y="165"/>
                  </a:lnTo>
                  <a:lnTo>
                    <a:pt x="261" y="176"/>
                  </a:lnTo>
                  <a:lnTo>
                    <a:pt x="261" y="176"/>
                  </a:lnTo>
                  <a:lnTo>
                    <a:pt x="256" y="174"/>
                  </a:lnTo>
                  <a:lnTo>
                    <a:pt x="251" y="173"/>
                  </a:lnTo>
                  <a:lnTo>
                    <a:pt x="244" y="173"/>
                  </a:lnTo>
                  <a:lnTo>
                    <a:pt x="238" y="174"/>
                  </a:lnTo>
                  <a:lnTo>
                    <a:pt x="238" y="82"/>
                  </a:lnTo>
                  <a:lnTo>
                    <a:pt x="238" y="82"/>
                  </a:lnTo>
                  <a:lnTo>
                    <a:pt x="240" y="86"/>
                  </a:lnTo>
                  <a:lnTo>
                    <a:pt x="240" y="86"/>
                  </a:lnTo>
                  <a:lnTo>
                    <a:pt x="244" y="92"/>
                  </a:lnTo>
                  <a:lnTo>
                    <a:pt x="249" y="97"/>
                  </a:lnTo>
                  <a:lnTo>
                    <a:pt x="255" y="100"/>
                  </a:lnTo>
                  <a:lnTo>
                    <a:pt x="261" y="100"/>
                  </a:lnTo>
                  <a:lnTo>
                    <a:pt x="261" y="100"/>
                  </a:lnTo>
                  <a:close/>
                  <a:moveTo>
                    <a:pt x="219" y="2"/>
                  </a:moveTo>
                  <a:lnTo>
                    <a:pt x="219" y="2"/>
                  </a:lnTo>
                  <a:lnTo>
                    <a:pt x="238" y="8"/>
                  </a:lnTo>
                  <a:lnTo>
                    <a:pt x="238" y="27"/>
                  </a:lnTo>
                  <a:lnTo>
                    <a:pt x="238" y="27"/>
                  </a:lnTo>
                  <a:lnTo>
                    <a:pt x="237" y="24"/>
                  </a:lnTo>
                  <a:lnTo>
                    <a:pt x="237" y="24"/>
                  </a:lnTo>
                  <a:lnTo>
                    <a:pt x="234" y="20"/>
                  </a:lnTo>
                  <a:lnTo>
                    <a:pt x="230" y="17"/>
                  </a:lnTo>
                  <a:lnTo>
                    <a:pt x="225" y="15"/>
                  </a:lnTo>
                  <a:lnTo>
                    <a:pt x="219" y="15"/>
                  </a:lnTo>
                  <a:lnTo>
                    <a:pt x="219" y="2"/>
                  </a:lnTo>
                  <a:lnTo>
                    <a:pt x="219" y="2"/>
                  </a:lnTo>
                  <a:close/>
                  <a:moveTo>
                    <a:pt x="238" y="250"/>
                  </a:moveTo>
                  <a:lnTo>
                    <a:pt x="238" y="250"/>
                  </a:lnTo>
                  <a:lnTo>
                    <a:pt x="229" y="247"/>
                  </a:lnTo>
                  <a:lnTo>
                    <a:pt x="219" y="245"/>
                  </a:lnTo>
                  <a:lnTo>
                    <a:pt x="219" y="215"/>
                  </a:lnTo>
                  <a:lnTo>
                    <a:pt x="219" y="215"/>
                  </a:lnTo>
                  <a:lnTo>
                    <a:pt x="221" y="218"/>
                  </a:lnTo>
                  <a:lnTo>
                    <a:pt x="221" y="218"/>
                  </a:lnTo>
                  <a:lnTo>
                    <a:pt x="225" y="223"/>
                  </a:lnTo>
                  <a:lnTo>
                    <a:pt x="229" y="227"/>
                  </a:lnTo>
                  <a:lnTo>
                    <a:pt x="233" y="231"/>
                  </a:lnTo>
                  <a:lnTo>
                    <a:pt x="238" y="233"/>
                  </a:lnTo>
                  <a:lnTo>
                    <a:pt x="238" y="250"/>
                  </a:lnTo>
                  <a:lnTo>
                    <a:pt x="238" y="250"/>
                  </a:lnTo>
                  <a:close/>
                  <a:moveTo>
                    <a:pt x="238" y="39"/>
                  </a:moveTo>
                  <a:lnTo>
                    <a:pt x="238" y="67"/>
                  </a:lnTo>
                  <a:lnTo>
                    <a:pt x="238" y="67"/>
                  </a:lnTo>
                  <a:lnTo>
                    <a:pt x="237" y="74"/>
                  </a:lnTo>
                  <a:lnTo>
                    <a:pt x="238" y="82"/>
                  </a:lnTo>
                  <a:lnTo>
                    <a:pt x="238" y="174"/>
                  </a:lnTo>
                  <a:lnTo>
                    <a:pt x="238" y="174"/>
                  </a:lnTo>
                  <a:lnTo>
                    <a:pt x="236" y="176"/>
                  </a:lnTo>
                  <a:lnTo>
                    <a:pt x="236" y="176"/>
                  </a:lnTo>
                  <a:lnTo>
                    <a:pt x="230" y="180"/>
                  </a:lnTo>
                  <a:lnTo>
                    <a:pt x="226" y="184"/>
                  </a:lnTo>
                  <a:lnTo>
                    <a:pt x="222" y="188"/>
                  </a:lnTo>
                  <a:lnTo>
                    <a:pt x="219" y="193"/>
                  </a:lnTo>
                  <a:lnTo>
                    <a:pt x="219" y="53"/>
                  </a:lnTo>
                  <a:lnTo>
                    <a:pt x="219" y="53"/>
                  </a:lnTo>
                  <a:lnTo>
                    <a:pt x="225" y="51"/>
                  </a:lnTo>
                  <a:lnTo>
                    <a:pt x="229" y="50"/>
                  </a:lnTo>
                  <a:lnTo>
                    <a:pt x="229" y="50"/>
                  </a:lnTo>
                  <a:lnTo>
                    <a:pt x="234" y="46"/>
                  </a:lnTo>
                  <a:lnTo>
                    <a:pt x="238" y="39"/>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9" y="15"/>
                  </a:lnTo>
                  <a:lnTo>
                    <a:pt x="215" y="15"/>
                  </a:lnTo>
                  <a:lnTo>
                    <a:pt x="211" y="16"/>
                  </a:lnTo>
                  <a:lnTo>
                    <a:pt x="211" y="16"/>
                  </a:lnTo>
                  <a:lnTo>
                    <a:pt x="211" y="16"/>
                  </a:lnTo>
                  <a:lnTo>
                    <a:pt x="206" y="20"/>
                  </a:lnTo>
                  <a:lnTo>
                    <a:pt x="202" y="27"/>
                  </a:lnTo>
                  <a:lnTo>
                    <a:pt x="200" y="34"/>
                  </a:lnTo>
                  <a:lnTo>
                    <a:pt x="203" y="42"/>
                  </a:lnTo>
                  <a:lnTo>
                    <a:pt x="203" y="42"/>
                  </a:lnTo>
                  <a:lnTo>
                    <a:pt x="206" y="46"/>
                  </a:lnTo>
                  <a:lnTo>
                    <a:pt x="210" y="50"/>
                  </a:lnTo>
                  <a:lnTo>
                    <a:pt x="215" y="51"/>
                  </a:lnTo>
                  <a:lnTo>
                    <a:pt x="219" y="53"/>
                  </a:lnTo>
                  <a:lnTo>
                    <a:pt x="219" y="193"/>
                  </a:lnTo>
                  <a:lnTo>
                    <a:pt x="219" y="193"/>
                  </a:lnTo>
                  <a:lnTo>
                    <a:pt x="218" y="199"/>
                  </a:lnTo>
                  <a:lnTo>
                    <a:pt x="218" y="204"/>
                  </a:lnTo>
                  <a:lnTo>
                    <a:pt x="218" y="210"/>
                  </a:lnTo>
                  <a:lnTo>
                    <a:pt x="219" y="215"/>
                  </a:lnTo>
                  <a:lnTo>
                    <a:pt x="219" y="245"/>
                  </a:lnTo>
                  <a:lnTo>
                    <a:pt x="219" y="245"/>
                  </a:lnTo>
                  <a:lnTo>
                    <a:pt x="207" y="238"/>
                  </a:lnTo>
                  <a:lnTo>
                    <a:pt x="194" y="230"/>
                  </a:lnTo>
                  <a:lnTo>
                    <a:pt x="169" y="212"/>
                  </a:lnTo>
                  <a:lnTo>
                    <a:pt x="157" y="203"/>
                  </a:lnTo>
                  <a:lnTo>
                    <a:pt x="145" y="196"/>
                  </a:lnTo>
                  <a:lnTo>
                    <a:pt x="131" y="192"/>
                  </a:lnTo>
                  <a:lnTo>
                    <a:pt x="125" y="192"/>
                  </a:lnTo>
                  <a:lnTo>
                    <a:pt x="118" y="192"/>
                  </a:lnTo>
                  <a:lnTo>
                    <a:pt x="118" y="192"/>
                  </a:lnTo>
                  <a:lnTo>
                    <a:pt x="92" y="193"/>
                  </a:lnTo>
                  <a:lnTo>
                    <a:pt x="68" y="193"/>
                  </a:lnTo>
                  <a:lnTo>
                    <a:pt x="68" y="164"/>
                  </a:lnTo>
                  <a:lnTo>
                    <a:pt x="68" y="164"/>
                  </a:lnTo>
                  <a:lnTo>
                    <a:pt x="76" y="162"/>
                  </a:lnTo>
                  <a:lnTo>
                    <a:pt x="84" y="159"/>
                  </a:lnTo>
                  <a:lnTo>
                    <a:pt x="84" y="159"/>
                  </a:lnTo>
                  <a:lnTo>
                    <a:pt x="84" y="159"/>
                  </a:lnTo>
                  <a:lnTo>
                    <a:pt x="91" y="155"/>
                  </a:lnTo>
                  <a:lnTo>
                    <a:pt x="96" y="150"/>
                  </a:lnTo>
                  <a:lnTo>
                    <a:pt x="100" y="145"/>
                  </a:lnTo>
                  <a:lnTo>
                    <a:pt x="103" y="138"/>
                  </a:lnTo>
                  <a:lnTo>
                    <a:pt x="104" y="131"/>
                  </a:lnTo>
                  <a:lnTo>
                    <a:pt x="104" y="123"/>
                  </a:lnTo>
                  <a:lnTo>
                    <a:pt x="103" y="116"/>
                  </a:lnTo>
                  <a:lnTo>
                    <a:pt x="100" y="109"/>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54" y="38"/>
                  </a:lnTo>
                  <a:lnTo>
                    <a:pt x="68" y="31"/>
                  </a:lnTo>
                  <a:lnTo>
                    <a:pt x="68" y="88"/>
                  </a:lnTo>
                  <a:lnTo>
                    <a:pt x="68" y="88"/>
                  </a:lnTo>
                  <a:lnTo>
                    <a:pt x="58" y="89"/>
                  </a:lnTo>
                  <a:lnTo>
                    <a:pt x="50" y="92"/>
                  </a:lnTo>
                  <a:lnTo>
                    <a:pt x="50" y="92"/>
                  </a:lnTo>
                  <a:lnTo>
                    <a:pt x="43" y="96"/>
                  </a:lnTo>
                  <a:lnTo>
                    <a:pt x="38" y="101"/>
                  </a:lnTo>
                  <a:lnTo>
                    <a:pt x="34" y="108"/>
                  </a:lnTo>
                  <a:lnTo>
                    <a:pt x="31" y="113"/>
                  </a:lnTo>
                  <a:lnTo>
                    <a:pt x="30" y="122"/>
                  </a:lnTo>
                  <a:lnTo>
                    <a:pt x="30" y="128"/>
                  </a:lnTo>
                  <a:lnTo>
                    <a:pt x="31" y="135"/>
                  </a:lnTo>
                  <a:lnTo>
                    <a:pt x="34" y="143"/>
                  </a:lnTo>
                  <a:lnTo>
                    <a:pt x="34" y="143"/>
                  </a:lnTo>
                  <a:lnTo>
                    <a:pt x="39" y="151"/>
                  </a:lnTo>
                  <a:lnTo>
                    <a:pt x="47" y="158"/>
                  </a:lnTo>
                  <a:lnTo>
                    <a:pt x="57" y="162"/>
                  </a:lnTo>
                  <a:lnTo>
                    <a:pt x="68" y="164"/>
                  </a:lnTo>
                  <a:lnTo>
                    <a:pt x="68" y="193"/>
                  </a:lnTo>
                  <a:lnTo>
                    <a:pt x="68" y="193"/>
                  </a:lnTo>
                  <a:lnTo>
                    <a:pt x="54" y="192"/>
                  </a:lnTo>
                  <a:lnTo>
                    <a:pt x="42" y="189"/>
                  </a:lnTo>
                  <a:lnTo>
                    <a:pt x="31" y="185"/>
                  </a:lnTo>
                  <a:lnTo>
                    <a:pt x="22" y="178"/>
                  </a:lnTo>
                  <a:lnTo>
                    <a:pt x="14" y="172"/>
                  </a:lnTo>
                  <a:lnTo>
                    <a:pt x="8" y="162"/>
                  </a:lnTo>
                  <a:lnTo>
                    <a:pt x="3" y="150"/>
                  </a:lnTo>
                  <a:lnTo>
                    <a:pt x="0" y="136"/>
                  </a:lnTo>
                  <a:lnTo>
                    <a:pt x="0" y="136"/>
                  </a:lnTo>
                  <a:close/>
                </a:path>
              </a:pathLst>
            </a:custGeom>
            <a:solidFill>
              <a:schemeClr val="accent4">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46" name="组合 206"/>
            <p:cNvGrpSpPr/>
            <p:nvPr/>
          </p:nvGrpSpPr>
          <p:grpSpPr>
            <a:xfrm>
              <a:off x="5237162" y="4283150"/>
              <a:ext cx="495300" cy="644526"/>
              <a:chOff x="1893888" y="4305300"/>
              <a:chExt cx="495300" cy="644526"/>
            </a:xfrm>
            <a:solidFill>
              <a:schemeClr val="accent3"/>
            </a:solidFill>
          </p:grpSpPr>
          <p:sp>
            <p:nvSpPr>
              <p:cNvPr id="115" name="Freeform 129"/>
              <p:cNvSpPr/>
              <p:nvPr/>
            </p:nvSpPr>
            <p:spPr bwMode="auto">
              <a:xfrm>
                <a:off x="1893888" y="430530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6" name="Freeform 130"/>
              <p:cNvSpPr>
                <a:spLocks noEditPoints="1"/>
              </p:cNvSpPr>
              <p:nvPr/>
            </p:nvSpPr>
            <p:spPr bwMode="auto">
              <a:xfrm>
                <a:off x="1947863" y="43148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7" name="Freeform 131"/>
              <p:cNvSpPr/>
              <p:nvPr/>
            </p:nvSpPr>
            <p:spPr bwMode="auto">
              <a:xfrm>
                <a:off x="1941513" y="43227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8" name="Freeform 132"/>
              <p:cNvSpPr/>
              <p:nvPr/>
            </p:nvSpPr>
            <p:spPr bwMode="auto">
              <a:xfrm>
                <a:off x="2139951" y="4786313"/>
                <a:ext cx="136525" cy="163513"/>
              </a:xfrm>
              <a:custGeom>
                <a:avLst/>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9" name="Freeform 133"/>
              <p:cNvSpPr/>
              <p:nvPr/>
            </p:nvSpPr>
            <p:spPr bwMode="auto">
              <a:xfrm>
                <a:off x="2024063" y="4786313"/>
                <a:ext cx="130175" cy="163513"/>
              </a:xfrm>
              <a:custGeom>
                <a:avLst/>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0" name="Freeform 134"/>
              <p:cNvSpPr/>
              <p:nvPr/>
            </p:nvSpPr>
            <p:spPr bwMode="auto">
              <a:xfrm>
                <a:off x="1893888" y="430530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1" name="Freeform 135"/>
              <p:cNvSpPr>
                <a:spLocks noEditPoints="1"/>
              </p:cNvSpPr>
              <p:nvPr/>
            </p:nvSpPr>
            <p:spPr bwMode="auto">
              <a:xfrm>
                <a:off x="1947863" y="43148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22" name="Freeform 136"/>
              <p:cNvSpPr/>
              <p:nvPr/>
            </p:nvSpPr>
            <p:spPr bwMode="auto">
              <a:xfrm>
                <a:off x="1941513" y="43227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47" name="组合 198"/>
            <p:cNvGrpSpPr/>
            <p:nvPr/>
          </p:nvGrpSpPr>
          <p:grpSpPr>
            <a:xfrm>
              <a:off x="7189787" y="1792363"/>
              <a:ext cx="323850" cy="576262"/>
              <a:chOff x="3846513" y="1814513"/>
              <a:chExt cx="323850" cy="576262"/>
            </a:xfrm>
            <a:solidFill>
              <a:schemeClr val="accent4">
                <a:lumMod val="60000"/>
                <a:lumOff val="40000"/>
              </a:schemeClr>
            </a:solidFill>
          </p:grpSpPr>
          <p:sp>
            <p:nvSpPr>
              <p:cNvPr id="112" name="Freeform 137"/>
              <p:cNvSpPr>
                <a:spLocks noEditPoints="1"/>
              </p:cNvSpPr>
              <p:nvPr/>
            </p:nvSpPr>
            <p:spPr bwMode="auto">
              <a:xfrm>
                <a:off x="3846513" y="1814513"/>
                <a:ext cx="323850" cy="323850"/>
              </a:xfrm>
              <a:custGeom>
                <a:avLst/>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3" name="Freeform 138"/>
              <p:cNvSpPr/>
              <p:nvPr/>
            </p:nvSpPr>
            <p:spPr bwMode="auto">
              <a:xfrm>
                <a:off x="3994151" y="2119313"/>
                <a:ext cx="52388" cy="161925"/>
              </a:xfrm>
              <a:custGeom>
                <a:avLst/>
                <a:gdLst>
                  <a:gd name="T0" fmla="*/ 6 w 33"/>
                  <a:gd name="T1" fmla="*/ 102 h 102"/>
                  <a:gd name="T2" fmla="*/ 33 w 33"/>
                  <a:gd name="T3" fmla="*/ 100 h 102"/>
                  <a:gd name="T4" fmla="*/ 27 w 33"/>
                  <a:gd name="T5" fmla="*/ 0 h 102"/>
                  <a:gd name="T6" fmla="*/ 0 w 33"/>
                  <a:gd name="T7" fmla="*/ 2 h 102"/>
                  <a:gd name="T8" fmla="*/ 6 w 33"/>
                  <a:gd name="T9" fmla="*/ 102 h 102"/>
                </a:gdLst>
                <a:ahLst/>
                <a:cxnLst>
                  <a:cxn ang="0">
                    <a:pos x="T0" y="T1"/>
                  </a:cxn>
                  <a:cxn ang="0">
                    <a:pos x="T2" y="T3"/>
                  </a:cxn>
                  <a:cxn ang="0">
                    <a:pos x="T4" y="T5"/>
                  </a:cxn>
                  <a:cxn ang="0">
                    <a:pos x="T6" y="T7"/>
                  </a:cxn>
                  <a:cxn ang="0">
                    <a:pos x="T8" y="T9"/>
                  </a:cxn>
                </a:cxnLst>
                <a:rect l="0" t="0" r="r" b="b"/>
                <a:pathLst>
                  <a:path w="33" h="102">
                    <a:moveTo>
                      <a:pt x="6" y="102"/>
                    </a:moveTo>
                    <a:lnTo>
                      <a:pt x="33" y="100"/>
                    </a:lnTo>
                    <a:lnTo>
                      <a:pt x="27" y="0"/>
                    </a:lnTo>
                    <a:lnTo>
                      <a:pt x="0" y="2"/>
                    </a:lnTo>
                    <a:lnTo>
                      <a:pt x="6"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4" name="Freeform 139"/>
              <p:cNvSpPr/>
              <p:nvPr/>
            </p:nvSpPr>
            <p:spPr bwMode="auto">
              <a:xfrm>
                <a:off x="3986213" y="2171700"/>
                <a:ext cx="77788" cy="219075"/>
              </a:xfrm>
              <a:custGeom>
                <a:avLst/>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48" name="Freeform 140"/>
            <p:cNvSpPr/>
            <p:nvPr/>
          </p:nvSpPr>
          <p:spPr bwMode="auto">
            <a:xfrm>
              <a:off x="5908675" y="1136725"/>
              <a:ext cx="515938" cy="420688"/>
            </a:xfrm>
            <a:custGeom>
              <a:avLst/>
              <a:gdLst>
                <a:gd name="T0" fmla="*/ 166 w 325"/>
                <a:gd name="T1" fmla="*/ 265 h 265"/>
                <a:gd name="T2" fmla="*/ 166 w 325"/>
                <a:gd name="T3" fmla="*/ 265 h 265"/>
                <a:gd name="T4" fmla="*/ 169 w 325"/>
                <a:gd name="T5" fmla="*/ 263 h 265"/>
                <a:gd name="T6" fmla="*/ 177 w 325"/>
                <a:gd name="T7" fmla="*/ 257 h 265"/>
                <a:gd name="T8" fmla="*/ 189 w 325"/>
                <a:gd name="T9" fmla="*/ 250 h 265"/>
                <a:gd name="T10" fmla="*/ 198 w 325"/>
                <a:gd name="T11" fmla="*/ 246 h 265"/>
                <a:gd name="T12" fmla="*/ 207 w 325"/>
                <a:gd name="T13" fmla="*/ 244 h 265"/>
                <a:gd name="T14" fmla="*/ 218 w 325"/>
                <a:gd name="T15" fmla="*/ 241 h 265"/>
                <a:gd name="T16" fmla="*/ 230 w 325"/>
                <a:gd name="T17" fmla="*/ 240 h 265"/>
                <a:gd name="T18" fmla="*/ 242 w 325"/>
                <a:gd name="T19" fmla="*/ 240 h 265"/>
                <a:gd name="T20" fmla="*/ 257 w 325"/>
                <a:gd name="T21" fmla="*/ 241 h 265"/>
                <a:gd name="T22" fmla="*/ 272 w 325"/>
                <a:gd name="T23" fmla="*/ 242 h 265"/>
                <a:gd name="T24" fmla="*/ 288 w 325"/>
                <a:gd name="T25" fmla="*/ 248 h 265"/>
                <a:gd name="T26" fmla="*/ 306 w 325"/>
                <a:gd name="T27" fmla="*/ 255 h 265"/>
                <a:gd name="T28" fmla="*/ 325 w 325"/>
                <a:gd name="T29" fmla="*/ 263 h 265"/>
                <a:gd name="T30" fmla="*/ 325 w 325"/>
                <a:gd name="T31" fmla="*/ 26 h 265"/>
                <a:gd name="T32" fmla="*/ 325 w 325"/>
                <a:gd name="T33" fmla="*/ 26 h 265"/>
                <a:gd name="T34" fmla="*/ 307 w 325"/>
                <a:gd name="T35" fmla="*/ 18 h 265"/>
                <a:gd name="T36" fmla="*/ 288 w 325"/>
                <a:gd name="T37" fmla="*/ 9 h 265"/>
                <a:gd name="T38" fmla="*/ 265 w 325"/>
                <a:gd name="T39" fmla="*/ 4 h 265"/>
                <a:gd name="T40" fmla="*/ 253 w 325"/>
                <a:gd name="T41" fmla="*/ 1 h 265"/>
                <a:gd name="T42" fmla="*/ 240 w 325"/>
                <a:gd name="T43" fmla="*/ 0 h 265"/>
                <a:gd name="T44" fmla="*/ 226 w 325"/>
                <a:gd name="T45" fmla="*/ 0 h 265"/>
                <a:gd name="T46" fmla="*/ 212 w 325"/>
                <a:gd name="T47" fmla="*/ 1 h 265"/>
                <a:gd name="T48" fmla="*/ 199 w 325"/>
                <a:gd name="T49" fmla="*/ 4 h 265"/>
                <a:gd name="T50" fmla="*/ 187 w 325"/>
                <a:gd name="T51" fmla="*/ 8 h 265"/>
                <a:gd name="T52" fmla="*/ 175 w 325"/>
                <a:gd name="T53" fmla="*/ 16 h 265"/>
                <a:gd name="T54" fmla="*/ 162 w 325"/>
                <a:gd name="T55" fmla="*/ 26 h 265"/>
                <a:gd name="T56" fmla="*/ 0 w 325"/>
                <a:gd name="T57" fmla="*/ 26 h 265"/>
                <a:gd name="T58" fmla="*/ 0 w 325"/>
                <a:gd name="T59" fmla="*/ 264 h 265"/>
                <a:gd name="T60" fmla="*/ 166 w 325"/>
                <a:gd name="T61"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solidFill>
              <a:schemeClr val="accent2"/>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49" name="Freeform 141"/>
            <p:cNvSpPr>
              <a:spLocks noEditPoints="1"/>
            </p:cNvSpPr>
            <p:nvPr/>
          </p:nvSpPr>
          <p:spPr bwMode="auto">
            <a:xfrm>
              <a:off x="5949950" y="3710063"/>
              <a:ext cx="628650" cy="519113"/>
            </a:xfrm>
            <a:custGeom>
              <a:avLst/>
              <a:gdLst>
                <a:gd name="T0" fmla="*/ 365 w 396"/>
                <a:gd name="T1" fmla="*/ 0 h 327"/>
                <a:gd name="T2" fmla="*/ 383 w 396"/>
                <a:gd name="T3" fmla="*/ 5 h 327"/>
                <a:gd name="T4" fmla="*/ 394 w 396"/>
                <a:gd name="T5" fmla="*/ 19 h 327"/>
                <a:gd name="T6" fmla="*/ 396 w 396"/>
                <a:gd name="T7" fmla="*/ 197 h 327"/>
                <a:gd name="T8" fmla="*/ 394 w 396"/>
                <a:gd name="T9" fmla="*/ 210 h 327"/>
                <a:gd name="T10" fmla="*/ 383 w 396"/>
                <a:gd name="T11" fmla="*/ 224 h 327"/>
                <a:gd name="T12" fmla="*/ 365 w 396"/>
                <a:gd name="T13" fmla="*/ 230 h 327"/>
                <a:gd name="T14" fmla="*/ 295 w 396"/>
                <a:gd name="T15" fmla="*/ 260 h 327"/>
                <a:gd name="T16" fmla="*/ 307 w 396"/>
                <a:gd name="T17" fmla="*/ 262 h 327"/>
                <a:gd name="T18" fmla="*/ 321 w 396"/>
                <a:gd name="T19" fmla="*/ 273 h 327"/>
                <a:gd name="T20" fmla="*/ 326 w 396"/>
                <a:gd name="T21" fmla="*/ 291 h 327"/>
                <a:gd name="T22" fmla="*/ 326 w 396"/>
                <a:gd name="T23" fmla="*/ 302 h 327"/>
                <a:gd name="T24" fmla="*/ 318 w 396"/>
                <a:gd name="T25" fmla="*/ 318 h 327"/>
                <a:gd name="T26" fmla="*/ 302 w 396"/>
                <a:gd name="T27" fmla="*/ 326 h 327"/>
                <a:gd name="T28" fmla="*/ 199 w 396"/>
                <a:gd name="T29" fmla="*/ 208 h 327"/>
                <a:gd name="T30" fmla="*/ 348 w 396"/>
                <a:gd name="T31" fmla="*/ 208 h 327"/>
                <a:gd name="T32" fmla="*/ 361 w 396"/>
                <a:gd name="T33" fmla="*/ 204 h 327"/>
                <a:gd name="T34" fmla="*/ 371 w 396"/>
                <a:gd name="T35" fmla="*/ 192 h 327"/>
                <a:gd name="T36" fmla="*/ 373 w 396"/>
                <a:gd name="T37" fmla="*/ 47 h 327"/>
                <a:gd name="T38" fmla="*/ 371 w 396"/>
                <a:gd name="T39" fmla="*/ 36 h 327"/>
                <a:gd name="T40" fmla="*/ 361 w 396"/>
                <a:gd name="T41" fmla="*/ 25 h 327"/>
                <a:gd name="T42" fmla="*/ 348 w 396"/>
                <a:gd name="T43" fmla="*/ 20 h 327"/>
                <a:gd name="T44" fmla="*/ 127 w 396"/>
                <a:gd name="T45" fmla="*/ 260 h 327"/>
                <a:gd name="T46" fmla="*/ 127 w 396"/>
                <a:gd name="T47" fmla="*/ 230 h 327"/>
                <a:gd name="T48" fmla="*/ 199 w 396"/>
                <a:gd name="T49" fmla="*/ 327 h 327"/>
                <a:gd name="T50" fmla="*/ 154 w 396"/>
                <a:gd name="T51" fmla="*/ 288 h 327"/>
                <a:gd name="T52" fmla="*/ 158 w 396"/>
                <a:gd name="T53" fmla="*/ 287 h 327"/>
                <a:gd name="T54" fmla="*/ 159 w 396"/>
                <a:gd name="T55" fmla="*/ 283 h 327"/>
                <a:gd name="T56" fmla="*/ 155 w 396"/>
                <a:gd name="T57" fmla="*/ 277 h 327"/>
                <a:gd name="T58" fmla="*/ 127 w 396"/>
                <a:gd name="T59" fmla="*/ 260 h 327"/>
                <a:gd name="T60" fmla="*/ 199 w 396"/>
                <a:gd name="T61" fmla="*/ 0 h 327"/>
                <a:gd name="T62" fmla="*/ 127 w 396"/>
                <a:gd name="T63" fmla="*/ 0 h 327"/>
                <a:gd name="T64" fmla="*/ 127 w 396"/>
                <a:gd name="T65" fmla="*/ 276 h 327"/>
                <a:gd name="T66" fmla="*/ 97 w 396"/>
                <a:gd name="T67" fmla="*/ 277 h 327"/>
                <a:gd name="T68" fmla="*/ 94 w 396"/>
                <a:gd name="T69" fmla="*/ 283 h 327"/>
                <a:gd name="T70" fmla="*/ 96 w 396"/>
                <a:gd name="T71" fmla="*/ 287 h 327"/>
                <a:gd name="T72" fmla="*/ 100 w 396"/>
                <a:gd name="T73" fmla="*/ 288 h 327"/>
                <a:gd name="T74" fmla="*/ 101 w 396"/>
                <a:gd name="T75" fmla="*/ 327 h 327"/>
                <a:gd name="T76" fmla="*/ 88 w 396"/>
                <a:gd name="T77" fmla="*/ 325 h 327"/>
                <a:gd name="T78" fmla="*/ 74 w 396"/>
                <a:gd name="T79" fmla="*/ 314 h 327"/>
                <a:gd name="T80" fmla="*/ 69 w 396"/>
                <a:gd name="T81" fmla="*/ 295 h 327"/>
                <a:gd name="T82" fmla="*/ 70 w 396"/>
                <a:gd name="T83" fmla="*/ 285 h 327"/>
                <a:gd name="T84" fmla="*/ 78 w 396"/>
                <a:gd name="T85" fmla="*/ 269 h 327"/>
                <a:gd name="T86" fmla="*/ 94 w 396"/>
                <a:gd name="T87" fmla="*/ 260 h 327"/>
                <a:gd name="T88" fmla="*/ 127 w 396"/>
                <a:gd name="T89" fmla="*/ 230 h 327"/>
                <a:gd name="T90" fmla="*/ 25 w 396"/>
                <a:gd name="T91" fmla="*/ 229 h 327"/>
                <a:gd name="T92" fmla="*/ 9 w 396"/>
                <a:gd name="T93" fmla="*/ 220 h 327"/>
                <a:gd name="T94" fmla="*/ 1 w 396"/>
                <a:gd name="T95" fmla="*/ 204 h 327"/>
                <a:gd name="T96" fmla="*/ 0 w 396"/>
                <a:gd name="T97" fmla="*/ 31 h 327"/>
                <a:gd name="T98" fmla="*/ 5 w 396"/>
                <a:gd name="T99" fmla="*/ 13 h 327"/>
                <a:gd name="T100" fmla="*/ 20 w 396"/>
                <a:gd name="T101" fmla="*/ 2 h 327"/>
                <a:gd name="T102" fmla="*/ 127 w 396"/>
                <a:gd name="T103" fmla="*/ 0 h 327"/>
                <a:gd name="T104" fmla="*/ 50 w 396"/>
                <a:gd name="T105" fmla="*/ 20 h 327"/>
                <a:gd name="T106" fmla="*/ 35 w 396"/>
                <a:gd name="T107" fmla="*/ 25 h 327"/>
                <a:gd name="T108" fmla="*/ 25 w 396"/>
                <a:gd name="T109" fmla="*/ 36 h 327"/>
                <a:gd name="T110" fmla="*/ 24 w 396"/>
                <a:gd name="T111" fmla="*/ 182 h 327"/>
                <a:gd name="T112" fmla="*/ 25 w 396"/>
                <a:gd name="T113" fmla="*/ 192 h 327"/>
                <a:gd name="T114" fmla="*/ 35 w 396"/>
                <a:gd name="T115" fmla="*/ 204 h 327"/>
                <a:gd name="T116" fmla="*/ 50 w 396"/>
                <a:gd name="T117" fmla="*/ 20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6" h="327">
                  <a:moveTo>
                    <a:pt x="199" y="0"/>
                  </a:moveTo>
                  <a:lnTo>
                    <a:pt x="365" y="0"/>
                  </a:lnTo>
                  <a:lnTo>
                    <a:pt x="365" y="0"/>
                  </a:lnTo>
                  <a:lnTo>
                    <a:pt x="372" y="0"/>
                  </a:lnTo>
                  <a:lnTo>
                    <a:pt x="377" y="2"/>
                  </a:lnTo>
                  <a:lnTo>
                    <a:pt x="383" y="5"/>
                  </a:lnTo>
                  <a:lnTo>
                    <a:pt x="387" y="9"/>
                  </a:lnTo>
                  <a:lnTo>
                    <a:pt x="391" y="13"/>
                  </a:lnTo>
                  <a:lnTo>
                    <a:pt x="394" y="19"/>
                  </a:lnTo>
                  <a:lnTo>
                    <a:pt x="396" y="24"/>
                  </a:lnTo>
                  <a:lnTo>
                    <a:pt x="396" y="31"/>
                  </a:lnTo>
                  <a:lnTo>
                    <a:pt x="396" y="197"/>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48"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4" y="288"/>
                  </a:lnTo>
                  <a:lnTo>
                    <a:pt x="155" y="288"/>
                  </a:lnTo>
                  <a:lnTo>
                    <a:pt x="158" y="287"/>
                  </a:lnTo>
                  <a:lnTo>
                    <a:pt x="159" y="284"/>
                  </a:lnTo>
                  <a:lnTo>
                    <a:pt x="159" y="283"/>
                  </a:lnTo>
                  <a:lnTo>
                    <a:pt x="159" y="283"/>
                  </a:lnTo>
                  <a:lnTo>
                    <a:pt x="159" y="280"/>
                  </a:lnTo>
                  <a:lnTo>
                    <a:pt x="158" y="279"/>
                  </a:lnTo>
                  <a:lnTo>
                    <a:pt x="155" y="277"/>
                  </a:lnTo>
                  <a:lnTo>
                    <a:pt x="154" y="276"/>
                  </a:lnTo>
                  <a:lnTo>
                    <a:pt x="127" y="276"/>
                  </a:lnTo>
                  <a:lnTo>
                    <a:pt x="127" y="260"/>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100" y="276"/>
                  </a:lnTo>
                  <a:lnTo>
                    <a:pt x="97" y="277"/>
                  </a:lnTo>
                  <a:lnTo>
                    <a:pt x="96" y="279"/>
                  </a:lnTo>
                  <a:lnTo>
                    <a:pt x="94" y="280"/>
                  </a:lnTo>
                  <a:lnTo>
                    <a:pt x="94" y="283"/>
                  </a:lnTo>
                  <a:lnTo>
                    <a:pt x="94" y="283"/>
                  </a:lnTo>
                  <a:lnTo>
                    <a:pt x="94" y="284"/>
                  </a:lnTo>
                  <a:lnTo>
                    <a:pt x="96" y="287"/>
                  </a:lnTo>
                  <a:lnTo>
                    <a:pt x="97" y="288"/>
                  </a:lnTo>
                  <a:lnTo>
                    <a:pt x="100" y="288"/>
                  </a:lnTo>
                  <a:lnTo>
                    <a:pt x="100" y="288"/>
                  </a:lnTo>
                  <a:lnTo>
                    <a:pt x="127" y="288"/>
                  </a:lnTo>
                  <a:lnTo>
                    <a:pt x="127" y="327"/>
                  </a:lnTo>
                  <a:lnTo>
                    <a:pt x="101" y="327"/>
                  </a:lnTo>
                  <a:lnTo>
                    <a:pt x="101" y="327"/>
                  </a:lnTo>
                  <a:lnTo>
                    <a:pt x="94" y="326"/>
                  </a:lnTo>
                  <a:lnTo>
                    <a:pt x="88" y="325"/>
                  </a:lnTo>
                  <a:lnTo>
                    <a:pt x="82" y="322"/>
                  </a:lnTo>
                  <a:lnTo>
                    <a:pt x="78" y="318"/>
                  </a:lnTo>
                  <a:lnTo>
                    <a:pt x="74" y="314"/>
                  </a:lnTo>
                  <a:lnTo>
                    <a:pt x="71" y="308"/>
                  </a:lnTo>
                  <a:lnTo>
                    <a:pt x="70" y="302"/>
                  </a:lnTo>
                  <a:lnTo>
                    <a:pt x="69" y="295"/>
                  </a:lnTo>
                  <a:lnTo>
                    <a:pt x="69" y="291"/>
                  </a:lnTo>
                  <a:lnTo>
                    <a:pt x="69" y="291"/>
                  </a:lnTo>
                  <a:lnTo>
                    <a:pt x="70" y="285"/>
                  </a:lnTo>
                  <a:lnTo>
                    <a:pt x="71" y="279"/>
                  </a:lnTo>
                  <a:lnTo>
                    <a:pt x="74" y="273"/>
                  </a:lnTo>
                  <a:lnTo>
                    <a:pt x="78" y="269"/>
                  </a:lnTo>
                  <a:lnTo>
                    <a:pt x="82" y="265"/>
                  </a:lnTo>
                  <a:lnTo>
                    <a:pt x="88" y="262"/>
                  </a:lnTo>
                  <a:lnTo>
                    <a:pt x="94" y="260"/>
                  </a:lnTo>
                  <a:lnTo>
                    <a:pt x="101" y="260"/>
                  </a:lnTo>
                  <a:lnTo>
                    <a:pt x="101" y="260"/>
                  </a:lnTo>
                  <a:close/>
                  <a:moveTo>
                    <a:pt x="127" y="230"/>
                  </a:moveTo>
                  <a:lnTo>
                    <a:pt x="32" y="230"/>
                  </a:lnTo>
                  <a:lnTo>
                    <a:pt x="32" y="230"/>
                  </a:lnTo>
                  <a:lnTo>
                    <a:pt x="25" y="229"/>
                  </a:lnTo>
                  <a:lnTo>
                    <a:pt x="20" y="227"/>
                  </a:lnTo>
                  <a:lnTo>
                    <a:pt x="14" y="224"/>
                  </a:lnTo>
                  <a:lnTo>
                    <a:pt x="9" y="220"/>
                  </a:lnTo>
                  <a:lnTo>
                    <a:pt x="5" y="215"/>
                  </a:lnTo>
                  <a:lnTo>
                    <a:pt x="2" y="210"/>
                  </a:lnTo>
                  <a:lnTo>
                    <a:pt x="1" y="204"/>
                  </a:lnTo>
                  <a:lnTo>
                    <a:pt x="0" y="197"/>
                  </a:lnTo>
                  <a:lnTo>
                    <a:pt x="0" y="31"/>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50" y="20"/>
                  </a:lnTo>
                  <a:lnTo>
                    <a:pt x="44" y="21"/>
                  </a:lnTo>
                  <a:lnTo>
                    <a:pt x="40" y="23"/>
                  </a:lnTo>
                  <a:lnTo>
                    <a:pt x="35" y="25"/>
                  </a:lnTo>
                  <a:lnTo>
                    <a:pt x="31" y="28"/>
                  </a:lnTo>
                  <a:lnTo>
                    <a:pt x="28" y="32"/>
                  </a:lnTo>
                  <a:lnTo>
                    <a:pt x="25" y="36"/>
                  </a:lnTo>
                  <a:lnTo>
                    <a:pt x="24" y="42"/>
                  </a:lnTo>
                  <a:lnTo>
                    <a:pt x="24" y="47"/>
                  </a:lnTo>
                  <a:lnTo>
                    <a:pt x="24" y="182"/>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solidFill>
              <a:schemeClr val="accent3"/>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50" name="Freeform 142"/>
            <p:cNvSpPr>
              <a:spLocks noEditPoints="1"/>
            </p:cNvSpPr>
            <p:nvPr/>
          </p:nvSpPr>
          <p:spPr bwMode="auto">
            <a:xfrm>
              <a:off x="4657725" y="2668663"/>
              <a:ext cx="808038" cy="941388"/>
            </a:xfrm>
            <a:custGeom>
              <a:avLst/>
              <a:gdLst>
                <a:gd name="T0" fmla="*/ 92 w 509"/>
                <a:gd name="T1" fmla="*/ 126 h 593"/>
                <a:gd name="T2" fmla="*/ 147 w 509"/>
                <a:gd name="T3" fmla="*/ 94 h 593"/>
                <a:gd name="T4" fmla="*/ 137 w 509"/>
                <a:gd name="T5" fmla="*/ 133 h 593"/>
                <a:gd name="T6" fmla="*/ 168 w 509"/>
                <a:gd name="T7" fmla="*/ 120 h 593"/>
                <a:gd name="T8" fmla="*/ 157 w 509"/>
                <a:gd name="T9" fmla="*/ 157 h 593"/>
                <a:gd name="T10" fmla="*/ 189 w 509"/>
                <a:gd name="T11" fmla="*/ 144 h 593"/>
                <a:gd name="T12" fmla="*/ 177 w 509"/>
                <a:gd name="T13" fmla="*/ 183 h 593"/>
                <a:gd name="T14" fmla="*/ 210 w 509"/>
                <a:gd name="T15" fmla="*/ 170 h 593"/>
                <a:gd name="T16" fmla="*/ 174 w 509"/>
                <a:gd name="T17" fmla="*/ 228 h 593"/>
                <a:gd name="T18" fmla="*/ 230 w 509"/>
                <a:gd name="T19" fmla="*/ 195 h 593"/>
                <a:gd name="T20" fmla="*/ 219 w 509"/>
                <a:gd name="T21" fmla="*/ 235 h 593"/>
                <a:gd name="T22" fmla="*/ 252 w 509"/>
                <a:gd name="T23" fmla="*/ 221 h 593"/>
                <a:gd name="T24" fmla="*/ 239 w 509"/>
                <a:gd name="T25" fmla="*/ 259 h 593"/>
                <a:gd name="T26" fmla="*/ 272 w 509"/>
                <a:gd name="T27" fmla="*/ 245 h 593"/>
                <a:gd name="T28" fmla="*/ 261 w 509"/>
                <a:gd name="T29" fmla="*/ 285 h 593"/>
                <a:gd name="T30" fmla="*/ 294 w 509"/>
                <a:gd name="T31" fmla="*/ 271 h 593"/>
                <a:gd name="T32" fmla="*/ 258 w 509"/>
                <a:gd name="T33" fmla="*/ 329 h 593"/>
                <a:gd name="T34" fmla="*/ 314 w 509"/>
                <a:gd name="T35" fmla="*/ 297 h 593"/>
                <a:gd name="T36" fmla="*/ 302 w 509"/>
                <a:gd name="T37" fmla="*/ 336 h 593"/>
                <a:gd name="T38" fmla="*/ 334 w 509"/>
                <a:gd name="T39" fmla="*/ 323 h 593"/>
                <a:gd name="T40" fmla="*/ 323 w 509"/>
                <a:gd name="T41" fmla="*/ 362 h 593"/>
                <a:gd name="T42" fmla="*/ 356 w 509"/>
                <a:gd name="T43" fmla="*/ 347 h 593"/>
                <a:gd name="T44" fmla="*/ 344 w 509"/>
                <a:gd name="T45" fmla="*/ 386 h 593"/>
                <a:gd name="T46" fmla="*/ 376 w 509"/>
                <a:gd name="T47" fmla="*/ 373 h 593"/>
                <a:gd name="T48" fmla="*/ 341 w 509"/>
                <a:gd name="T49" fmla="*/ 431 h 593"/>
                <a:gd name="T50" fmla="*/ 397 w 509"/>
                <a:gd name="T51" fmla="*/ 398 h 593"/>
                <a:gd name="T52" fmla="*/ 386 w 509"/>
                <a:gd name="T53" fmla="*/ 438 h 593"/>
                <a:gd name="T54" fmla="*/ 418 w 509"/>
                <a:gd name="T55" fmla="*/ 424 h 593"/>
                <a:gd name="T56" fmla="*/ 406 w 509"/>
                <a:gd name="T57" fmla="*/ 463 h 593"/>
                <a:gd name="T58" fmla="*/ 438 w 509"/>
                <a:gd name="T59" fmla="*/ 450 h 593"/>
                <a:gd name="T60" fmla="*/ 426 w 509"/>
                <a:gd name="T61" fmla="*/ 488 h 593"/>
                <a:gd name="T62" fmla="*/ 459 w 509"/>
                <a:gd name="T63" fmla="*/ 474 h 593"/>
                <a:gd name="T64" fmla="*/ 424 w 509"/>
                <a:gd name="T65" fmla="*/ 532 h 593"/>
                <a:gd name="T66" fmla="*/ 480 w 509"/>
                <a:gd name="T67" fmla="*/ 500 h 593"/>
                <a:gd name="T68" fmla="*/ 437 w 509"/>
                <a:gd name="T69" fmla="*/ 593 h 593"/>
                <a:gd name="T70" fmla="*/ 70 w 509"/>
                <a:gd name="T71" fmla="*/ 82 h 593"/>
                <a:gd name="T72" fmla="*/ 77 w 509"/>
                <a:gd name="T73" fmla="*/ 80 h 593"/>
                <a:gd name="T74" fmla="*/ 82 w 509"/>
                <a:gd name="T75" fmla="*/ 78 h 593"/>
                <a:gd name="T76" fmla="*/ 88 w 509"/>
                <a:gd name="T77" fmla="*/ 65 h 593"/>
                <a:gd name="T78" fmla="*/ 84 w 509"/>
                <a:gd name="T79" fmla="*/ 52 h 593"/>
                <a:gd name="T80" fmla="*/ 81 w 509"/>
                <a:gd name="T81" fmla="*/ 49 h 593"/>
                <a:gd name="T82" fmla="*/ 74 w 509"/>
                <a:gd name="T83" fmla="*/ 45 h 593"/>
                <a:gd name="T84" fmla="*/ 70 w 509"/>
                <a:gd name="T85" fmla="*/ 2 h 593"/>
                <a:gd name="T86" fmla="*/ 141 w 509"/>
                <a:gd name="T87" fmla="*/ 86 h 593"/>
                <a:gd name="T88" fmla="*/ 0 w 509"/>
                <a:gd name="T89" fmla="*/ 59 h 593"/>
                <a:gd name="T90" fmla="*/ 70 w 509"/>
                <a:gd name="T91" fmla="*/ 45 h 593"/>
                <a:gd name="T92" fmla="*/ 65 w 509"/>
                <a:gd name="T93" fmla="*/ 46 h 593"/>
                <a:gd name="T94" fmla="*/ 59 w 509"/>
                <a:gd name="T95" fmla="*/ 49 h 593"/>
                <a:gd name="T96" fmla="*/ 53 w 509"/>
                <a:gd name="T97" fmla="*/ 61 h 593"/>
                <a:gd name="T98" fmla="*/ 57 w 509"/>
                <a:gd name="T99" fmla="*/ 75 h 593"/>
                <a:gd name="T100" fmla="*/ 57 w 509"/>
                <a:gd name="T101" fmla="*/ 75 h 593"/>
                <a:gd name="T102" fmla="*/ 63 w 509"/>
                <a:gd name="T103" fmla="*/ 79 h 593"/>
                <a:gd name="T104" fmla="*/ 70 w 509"/>
                <a:gd name="T105" fmla="*/ 8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0" y="82"/>
                  </a:lnTo>
                  <a:lnTo>
                    <a:pt x="77" y="80"/>
                  </a:lnTo>
                  <a:lnTo>
                    <a:pt x="82" y="78"/>
                  </a:lnTo>
                  <a:lnTo>
                    <a:pt x="82" y="78"/>
                  </a:lnTo>
                  <a:lnTo>
                    <a:pt x="86" y="72"/>
                  </a:lnTo>
                  <a:lnTo>
                    <a:pt x="88" y="65"/>
                  </a:lnTo>
                  <a:lnTo>
                    <a:pt x="88" y="59"/>
                  </a:lnTo>
                  <a:lnTo>
                    <a:pt x="84" y="52"/>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70" y="45"/>
                  </a:lnTo>
                  <a:lnTo>
                    <a:pt x="65" y="46"/>
                  </a:lnTo>
                  <a:lnTo>
                    <a:pt x="59" y="49"/>
                  </a:lnTo>
                  <a:lnTo>
                    <a:pt x="59" y="49"/>
                  </a:lnTo>
                  <a:lnTo>
                    <a:pt x="54" y="55"/>
                  </a:lnTo>
                  <a:lnTo>
                    <a:pt x="53" y="61"/>
                  </a:lnTo>
                  <a:lnTo>
                    <a:pt x="53" y="68"/>
                  </a:lnTo>
                  <a:lnTo>
                    <a:pt x="57" y="75"/>
                  </a:lnTo>
                  <a:lnTo>
                    <a:pt x="57" y="75"/>
                  </a:lnTo>
                  <a:lnTo>
                    <a:pt x="57" y="75"/>
                  </a:lnTo>
                  <a:lnTo>
                    <a:pt x="59" y="78"/>
                  </a:lnTo>
                  <a:lnTo>
                    <a:pt x="63" y="79"/>
                  </a:lnTo>
                  <a:lnTo>
                    <a:pt x="66" y="80"/>
                  </a:lnTo>
                  <a:lnTo>
                    <a:pt x="70" y="82"/>
                  </a:lnTo>
                  <a:lnTo>
                    <a:pt x="70" y="145"/>
                  </a:lnTo>
                  <a:close/>
                </a:path>
              </a:pathLst>
            </a:custGeom>
            <a:solidFill>
              <a:schemeClr val="accent2"/>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51" name="Freeform 143"/>
            <p:cNvSpPr>
              <a:spLocks noEditPoints="1"/>
            </p:cNvSpPr>
            <p:nvPr/>
          </p:nvSpPr>
          <p:spPr bwMode="auto">
            <a:xfrm>
              <a:off x="4513262" y="2946475"/>
              <a:ext cx="339725" cy="684213"/>
            </a:xfrm>
            <a:custGeom>
              <a:avLst/>
              <a:gdLst>
                <a:gd name="T0" fmla="*/ 194 w 214"/>
                <a:gd name="T1" fmla="*/ 431 h 431"/>
                <a:gd name="T2" fmla="*/ 169 w 214"/>
                <a:gd name="T3" fmla="*/ 408 h 431"/>
                <a:gd name="T4" fmla="*/ 209 w 214"/>
                <a:gd name="T5" fmla="*/ 349 h 431"/>
                <a:gd name="T6" fmla="*/ 203 w 214"/>
                <a:gd name="T7" fmla="*/ 341 h 431"/>
                <a:gd name="T8" fmla="*/ 188 w 214"/>
                <a:gd name="T9" fmla="*/ 337 h 431"/>
                <a:gd name="T10" fmla="*/ 180 w 214"/>
                <a:gd name="T11" fmla="*/ 344 h 431"/>
                <a:gd name="T12" fmla="*/ 179 w 214"/>
                <a:gd name="T13" fmla="*/ 353 h 431"/>
                <a:gd name="T14" fmla="*/ 171 w 214"/>
                <a:gd name="T15" fmla="*/ 347 h 431"/>
                <a:gd name="T16" fmla="*/ 125 w 214"/>
                <a:gd name="T17" fmla="*/ 385 h 431"/>
                <a:gd name="T18" fmla="*/ 50 w 214"/>
                <a:gd name="T19" fmla="*/ 194 h 431"/>
                <a:gd name="T20" fmla="*/ 54 w 214"/>
                <a:gd name="T21" fmla="*/ 186 h 431"/>
                <a:gd name="T22" fmla="*/ 81 w 214"/>
                <a:gd name="T23" fmla="*/ 176 h 431"/>
                <a:gd name="T24" fmla="*/ 74 w 214"/>
                <a:gd name="T25" fmla="*/ 173 h 431"/>
                <a:gd name="T26" fmla="*/ 50 w 214"/>
                <a:gd name="T27" fmla="*/ 115 h 431"/>
                <a:gd name="T28" fmla="*/ 99 w 214"/>
                <a:gd name="T29" fmla="*/ 61 h 431"/>
                <a:gd name="T30" fmla="*/ 111 w 214"/>
                <a:gd name="T31" fmla="*/ 65 h 431"/>
                <a:gd name="T32" fmla="*/ 144 w 214"/>
                <a:gd name="T33" fmla="*/ 146 h 431"/>
                <a:gd name="T34" fmla="*/ 144 w 214"/>
                <a:gd name="T35" fmla="*/ 156 h 431"/>
                <a:gd name="T36" fmla="*/ 168 w 214"/>
                <a:gd name="T37" fmla="*/ 347 h 431"/>
                <a:gd name="T38" fmla="*/ 163 w 214"/>
                <a:gd name="T39" fmla="*/ 348 h 431"/>
                <a:gd name="T40" fmla="*/ 153 w 214"/>
                <a:gd name="T41" fmla="*/ 357 h 431"/>
                <a:gd name="T42" fmla="*/ 150 w 214"/>
                <a:gd name="T43" fmla="*/ 359 h 431"/>
                <a:gd name="T44" fmla="*/ 135 w 214"/>
                <a:gd name="T45" fmla="*/ 357 h 431"/>
                <a:gd name="T46" fmla="*/ 129 w 214"/>
                <a:gd name="T47" fmla="*/ 366 h 431"/>
                <a:gd name="T48" fmla="*/ 130 w 214"/>
                <a:gd name="T49" fmla="*/ 381 h 431"/>
                <a:gd name="T50" fmla="*/ 125 w 214"/>
                <a:gd name="T51" fmla="*/ 385 h 431"/>
                <a:gd name="T52" fmla="*/ 50 w 214"/>
                <a:gd name="T53" fmla="*/ 77 h 431"/>
                <a:gd name="T54" fmla="*/ 87 w 214"/>
                <a:gd name="T55" fmla="*/ 28 h 431"/>
                <a:gd name="T56" fmla="*/ 77 w 214"/>
                <a:gd name="T57" fmla="*/ 14 h 431"/>
                <a:gd name="T58" fmla="*/ 62 w 214"/>
                <a:gd name="T59" fmla="*/ 3 h 431"/>
                <a:gd name="T60" fmla="*/ 50 w 214"/>
                <a:gd name="T61" fmla="*/ 0 h 431"/>
                <a:gd name="T62" fmla="*/ 45 w 214"/>
                <a:gd name="T63" fmla="*/ 191 h 431"/>
                <a:gd name="T64" fmla="*/ 11 w 214"/>
                <a:gd name="T65" fmla="*/ 108 h 431"/>
                <a:gd name="T66" fmla="*/ 12 w 214"/>
                <a:gd name="T67" fmla="*/ 96 h 431"/>
                <a:gd name="T68" fmla="*/ 4 w 214"/>
                <a:gd name="T69" fmla="*/ 61 h 431"/>
                <a:gd name="T70" fmla="*/ 1 w 214"/>
                <a:gd name="T71" fmla="*/ 35 h 431"/>
                <a:gd name="T72" fmla="*/ 15 w 214"/>
                <a:gd name="T73" fmla="*/ 12 h 431"/>
                <a:gd name="T74" fmla="*/ 30 w 214"/>
                <a:gd name="T75" fmla="*/ 3 h 431"/>
                <a:gd name="T76" fmla="*/ 50 w 214"/>
                <a:gd name="T77" fmla="*/ 77 h 431"/>
                <a:gd name="T78" fmla="*/ 50 w 214"/>
                <a:gd name="T79" fmla="*/ 115 h 431"/>
                <a:gd name="T80" fmla="*/ 43 w 214"/>
                <a:gd name="T81" fmla="*/ 98 h 431"/>
                <a:gd name="T82" fmla="*/ 47 w 214"/>
                <a:gd name="T83" fmla="*/ 88 h 431"/>
                <a:gd name="T84" fmla="*/ 22 w 214"/>
                <a:gd name="T85" fmla="*/ 99 h 431"/>
                <a:gd name="T86" fmla="*/ 19 w 214"/>
                <a:gd name="T87" fmla="*/ 111 h 431"/>
                <a:gd name="T88" fmla="*/ 47 w 214"/>
                <a:gd name="T89" fmla="*/ 18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 h="431">
                  <a:moveTo>
                    <a:pt x="168" y="228"/>
                  </a:moveTo>
                  <a:lnTo>
                    <a:pt x="214" y="349"/>
                  </a:lnTo>
                  <a:lnTo>
                    <a:pt x="194" y="431"/>
                  </a:lnTo>
                  <a:lnTo>
                    <a:pt x="168" y="413"/>
                  </a:lnTo>
                  <a:lnTo>
                    <a:pt x="168" y="405"/>
                  </a:lnTo>
                  <a:lnTo>
                    <a:pt x="169" y="408"/>
                  </a:lnTo>
                  <a:lnTo>
                    <a:pt x="196" y="397"/>
                  </a:lnTo>
                  <a:lnTo>
                    <a:pt x="209" y="349"/>
                  </a:lnTo>
                  <a:lnTo>
                    <a:pt x="209" y="349"/>
                  </a:lnTo>
                  <a:lnTo>
                    <a:pt x="206" y="345"/>
                  </a:lnTo>
                  <a:lnTo>
                    <a:pt x="206" y="345"/>
                  </a:lnTo>
                  <a:lnTo>
                    <a:pt x="203" y="341"/>
                  </a:lnTo>
                  <a:lnTo>
                    <a:pt x="199" y="337"/>
                  </a:lnTo>
                  <a:lnTo>
                    <a:pt x="194" y="336"/>
                  </a:lnTo>
                  <a:lnTo>
                    <a:pt x="188" y="337"/>
                  </a:lnTo>
                  <a:lnTo>
                    <a:pt x="188" y="337"/>
                  </a:lnTo>
                  <a:lnTo>
                    <a:pt x="184" y="340"/>
                  </a:lnTo>
                  <a:lnTo>
                    <a:pt x="180" y="344"/>
                  </a:lnTo>
                  <a:lnTo>
                    <a:pt x="179" y="348"/>
                  </a:lnTo>
                  <a:lnTo>
                    <a:pt x="179" y="353"/>
                  </a:lnTo>
                  <a:lnTo>
                    <a:pt x="179" y="353"/>
                  </a:lnTo>
                  <a:lnTo>
                    <a:pt x="176" y="351"/>
                  </a:lnTo>
                  <a:lnTo>
                    <a:pt x="173" y="348"/>
                  </a:lnTo>
                  <a:lnTo>
                    <a:pt x="171" y="347"/>
                  </a:lnTo>
                  <a:lnTo>
                    <a:pt x="168" y="347"/>
                  </a:lnTo>
                  <a:lnTo>
                    <a:pt x="168" y="228"/>
                  </a:lnTo>
                  <a:close/>
                  <a:moveTo>
                    <a:pt x="125" y="385"/>
                  </a:moveTo>
                  <a:lnTo>
                    <a:pt x="51" y="194"/>
                  </a:lnTo>
                  <a:lnTo>
                    <a:pt x="51" y="194"/>
                  </a:lnTo>
                  <a:lnTo>
                    <a:pt x="50" y="194"/>
                  </a:lnTo>
                  <a:lnTo>
                    <a:pt x="50" y="183"/>
                  </a:lnTo>
                  <a:lnTo>
                    <a:pt x="50" y="183"/>
                  </a:lnTo>
                  <a:lnTo>
                    <a:pt x="54" y="186"/>
                  </a:lnTo>
                  <a:lnTo>
                    <a:pt x="60" y="184"/>
                  </a:lnTo>
                  <a:lnTo>
                    <a:pt x="81" y="176"/>
                  </a:lnTo>
                  <a:lnTo>
                    <a:pt x="81" y="176"/>
                  </a:lnTo>
                  <a:lnTo>
                    <a:pt x="81" y="176"/>
                  </a:lnTo>
                  <a:lnTo>
                    <a:pt x="79" y="175"/>
                  </a:lnTo>
                  <a:lnTo>
                    <a:pt x="74" y="173"/>
                  </a:lnTo>
                  <a:lnTo>
                    <a:pt x="73" y="172"/>
                  </a:lnTo>
                  <a:lnTo>
                    <a:pt x="70" y="168"/>
                  </a:lnTo>
                  <a:lnTo>
                    <a:pt x="50" y="115"/>
                  </a:lnTo>
                  <a:lnTo>
                    <a:pt x="50" y="80"/>
                  </a:lnTo>
                  <a:lnTo>
                    <a:pt x="99" y="61"/>
                  </a:lnTo>
                  <a:lnTo>
                    <a:pt x="99" y="61"/>
                  </a:lnTo>
                  <a:lnTo>
                    <a:pt x="104" y="61"/>
                  </a:lnTo>
                  <a:lnTo>
                    <a:pt x="107" y="62"/>
                  </a:lnTo>
                  <a:lnTo>
                    <a:pt x="111" y="65"/>
                  </a:lnTo>
                  <a:lnTo>
                    <a:pt x="114" y="69"/>
                  </a:lnTo>
                  <a:lnTo>
                    <a:pt x="144" y="146"/>
                  </a:lnTo>
                  <a:lnTo>
                    <a:pt x="144" y="146"/>
                  </a:lnTo>
                  <a:lnTo>
                    <a:pt x="144" y="149"/>
                  </a:lnTo>
                  <a:lnTo>
                    <a:pt x="144" y="153"/>
                  </a:lnTo>
                  <a:lnTo>
                    <a:pt x="144" y="156"/>
                  </a:lnTo>
                  <a:lnTo>
                    <a:pt x="141" y="158"/>
                  </a:lnTo>
                  <a:lnTo>
                    <a:pt x="168" y="228"/>
                  </a:lnTo>
                  <a:lnTo>
                    <a:pt x="168" y="347"/>
                  </a:lnTo>
                  <a:lnTo>
                    <a:pt x="168" y="347"/>
                  </a:lnTo>
                  <a:lnTo>
                    <a:pt x="163" y="348"/>
                  </a:lnTo>
                  <a:lnTo>
                    <a:pt x="163" y="348"/>
                  </a:lnTo>
                  <a:lnTo>
                    <a:pt x="157" y="349"/>
                  </a:lnTo>
                  <a:lnTo>
                    <a:pt x="154" y="353"/>
                  </a:lnTo>
                  <a:lnTo>
                    <a:pt x="153" y="357"/>
                  </a:lnTo>
                  <a:lnTo>
                    <a:pt x="153" y="363"/>
                  </a:lnTo>
                  <a:lnTo>
                    <a:pt x="153" y="363"/>
                  </a:lnTo>
                  <a:lnTo>
                    <a:pt x="150" y="359"/>
                  </a:lnTo>
                  <a:lnTo>
                    <a:pt x="145" y="357"/>
                  </a:lnTo>
                  <a:lnTo>
                    <a:pt x="141" y="356"/>
                  </a:lnTo>
                  <a:lnTo>
                    <a:pt x="135" y="357"/>
                  </a:lnTo>
                  <a:lnTo>
                    <a:pt x="135" y="357"/>
                  </a:lnTo>
                  <a:lnTo>
                    <a:pt x="131" y="360"/>
                  </a:lnTo>
                  <a:lnTo>
                    <a:pt x="129" y="366"/>
                  </a:lnTo>
                  <a:lnTo>
                    <a:pt x="127" y="370"/>
                  </a:lnTo>
                  <a:lnTo>
                    <a:pt x="127" y="376"/>
                  </a:lnTo>
                  <a:lnTo>
                    <a:pt x="130" y="381"/>
                  </a:lnTo>
                  <a:lnTo>
                    <a:pt x="168" y="405"/>
                  </a:lnTo>
                  <a:lnTo>
                    <a:pt x="168" y="413"/>
                  </a:lnTo>
                  <a:lnTo>
                    <a:pt x="125" y="385"/>
                  </a:lnTo>
                  <a:lnTo>
                    <a:pt x="125" y="385"/>
                  </a:lnTo>
                  <a:close/>
                  <a:moveTo>
                    <a:pt x="50" y="0"/>
                  </a:moveTo>
                  <a:lnTo>
                    <a:pt x="50" y="77"/>
                  </a:lnTo>
                  <a:lnTo>
                    <a:pt x="95" y="49"/>
                  </a:lnTo>
                  <a:lnTo>
                    <a:pt x="87" y="28"/>
                  </a:lnTo>
                  <a:lnTo>
                    <a:pt x="87" y="28"/>
                  </a:lnTo>
                  <a:lnTo>
                    <a:pt x="84" y="23"/>
                  </a:lnTo>
                  <a:lnTo>
                    <a:pt x="81" y="18"/>
                  </a:lnTo>
                  <a:lnTo>
                    <a:pt x="77" y="14"/>
                  </a:lnTo>
                  <a:lnTo>
                    <a:pt x="72" y="10"/>
                  </a:lnTo>
                  <a:lnTo>
                    <a:pt x="68" y="5"/>
                  </a:lnTo>
                  <a:lnTo>
                    <a:pt x="62" y="3"/>
                  </a:lnTo>
                  <a:lnTo>
                    <a:pt x="56" y="1"/>
                  </a:lnTo>
                  <a:lnTo>
                    <a:pt x="50" y="0"/>
                  </a:lnTo>
                  <a:lnTo>
                    <a:pt x="50" y="0"/>
                  </a:lnTo>
                  <a:close/>
                  <a:moveTo>
                    <a:pt x="50" y="194"/>
                  </a:moveTo>
                  <a:lnTo>
                    <a:pt x="50" y="194"/>
                  </a:lnTo>
                  <a:lnTo>
                    <a:pt x="45" y="191"/>
                  </a:lnTo>
                  <a:lnTo>
                    <a:pt x="41" y="186"/>
                  </a:lnTo>
                  <a:lnTo>
                    <a:pt x="11" y="108"/>
                  </a:lnTo>
                  <a:lnTo>
                    <a:pt x="11" y="108"/>
                  </a:lnTo>
                  <a:lnTo>
                    <a:pt x="9" y="104"/>
                  </a:lnTo>
                  <a:lnTo>
                    <a:pt x="11" y="99"/>
                  </a:lnTo>
                  <a:lnTo>
                    <a:pt x="12" y="96"/>
                  </a:lnTo>
                  <a:lnTo>
                    <a:pt x="16" y="92"/>
                  </a:lnTo>
                  <a:lnTo>
                    <a:pt x="4" y="61"/>
                  </a:lnTo>
                  <a:lnTo>
                    <a:pt x="4" y="61"/>
                  </a:lnTo>
                  <a:lnTo>
                    <a:pt x="1" y="53"/>
                  </a:lnTo>
                  <a:lnTo>
                    <a:pt x="0" y="43"/>
                  </a:lnTo>
                  <a:lnTo>
                    <a:pt x="1" y="35"/>
                  </a:lnTo>
                  <a:lnTo>
                    <a:pt x="4" y="27"/>
                  </a:lnTo>
                  <a:lnTo>
                    <a:pt x="8" y="19"/>
                  </a:lnTo>
                  <a:lnTo>
                    <a:pt x="15" y="12"/>
                  </a:lnTo>
                  <a:lnTo>
                    <a:pt x="22" y="7"/>
                  </a:lnTo>
                  <a:lnTo>
                    <a:pt x="30" y="3"/>
                  </a:lnTo>
                  <a:lnTo>
                    <a:pt x="30" y="3"/>
                  </a:lnTo>
                  <a:lnTo>
                    <a:pt x="39" y="0"/>
                  </a:lnTo>
                  <a:lnTo>
                    <a:pt x="50" y="0"/>
                  </a:lnTo>
                  <a:lnTo>
                    <a:pt x="50" y="77"/>
                  </a:lnTo>
                  <a:lnTo>
                    <a:pt x="43" y="81"/>
                  </a:lnTo>
                  <a:lnTo>
                    <a:pt x="50" y="80"/>
                  </a:lnTo>
                  <a:lnTo>
                    <a:pt x="50" y="115"/>
                  </a:lnTo>
                  <a:lnTo>
                    <a:pt x="45" y="100"/>
                  </a:lnTo>
                  <a:lnTo>
                    <a:pt x="45" y="100"/>
                  </a:lnTo>
                  <a:lnTo>
                    <a:pt x="43" y="98"/>
                  </a:lnTo>
                  <a:lnTo>
                    <a:pt x="45" y="93"/>
                  </a:lnTo>
                  <a:lnTo>
                    <a:pt x="46" y="91"/>
                  </a:lnTo>
                  <a:lnTo>
                    <a:pt x="47" y="88"/>
                  </a:lnTo>
                  <a:lnTo>
                    <a:pt x="26" y="96"/>
                  </a:lnTo>
                  <a:lnTo>
                    <a:pt x="26" y="96"/>
                  </a:lnTo>
                  <a:lnTo>
                    <a:pt x="22" y="99"/>
                  </a:lnTo>
                  <a:lnTo>
                    <a:pt x="19" y="103"/>
                  </a:lnTo>
                  <a:lnTo>
                    <a:pt x="19" y="107"/>
                  </a:lnTo>
                  <a:lnTo>
                    <a:pt x="19" y="111"/>
                  </a:lnTo>
                  <a:lnTo>
                    <a:pt x="45" y="177"/>
                  </a:lnTo>
                  <a:lnTo>
                    <a:pt x="45" y="177"/>
                  </a:lnTo>
                  <a:lnTo>
                    <a:pt x="47" y="181"/>
                  </a:lnTo>
                  <a:lnTo>
                    <a:pt x="50" y="183"/>
                  </a:lnTo>
                  <a:lnTo>
                    <a:pt x="50" y="194"/>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52" name="组合 213"/>
            <p:cNvGrpSpPr/>
            <p:nvPr/>
          </p:nvGrpSpPr>
          <p:grpSpPr>
            <a:xfrm>
              <a:off x="5500687" y="3032200"/>
              <a:ext cx="571500" cy="574675"/>
              <a:chOff x="2157413" y="3054350"/>
              <a:chExt cx="571500" cy="574675"/>
            </a:xfrm>
            <a:solidFill>
              <a:schemeClr val="accent4">
                <a:lumMod val="60000"/>
                <a:lumOff val="40000"/>
              </a:schemeClr>
            </a:solidFill>
          </p:grpSpPr>
          <p:sp>
            <p:nvSpPr>
              <p:cNvPr id="110" name="Freeform 144"/>
              <p:cNvSpPr>
                <a:spLocks noEditPoints="1"/>
              </p:cNvSpPr>
              <p:nvPr/>
            </p:nvSpPr>
            <p:spPr bwMode="auto">
              <a:xfrm>
                <a:off x="2157413" y="3054350"/>
                <a:ext cx="571500" cy="574675"/>
              </a:xfrm>
              <a:custGeom>
                <a:avLst/>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11" name="Freeform 145"/>
              <p:cNvSpPr/>
              <p:nvPr/>
            </p:nvSpPr>
            <p:spPr bwMode="auto">
              <a:xfrm>
                <a:off x="2336801" y="3235325"/>
                <a:ext cx="285750" cy="150813"/>
              </a:xfrm>
              <a:custGeom>
                <a:avLst/>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53" name="组合 211"/>
            <p:cNvGrpSpPr/>
            <p:nvPr/>
          </p:nvGrpSpPr>
          <p:grpSpPr>
            <a:xfrm>
              <a:off x="5394325" y="3770388"/>
              <a:ext cx="447675" cy="422275"/>
              <a:chOff x="2051051" y="3792538"/>
              <a:chExt cx="447675" cy="422275"/>
            </a:xfrm>
            <a:solidFill>
              <a:schemeClr val="accent1"/>
            </a:solidFill>
          </p:grpSpPr>
          <p:sp>
            <p:nvSpPr>
              <p:cNvPr id="108" name="Freeform 146"/>
              <p:cNvSpPr/>
              <p:nvPr/>
            </p:nvSpPr>
            <p:spPr bwMode="auto">
              <a:xfrm>
                <a:off x="2051051" y="3879850"/>
                <a:ext cx="447675" cy="334963"/>
              </a:xfrm>
              <a:custGeom>
                <a:avLst/>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9" name="Freeform 147"/>
              <p:cNvSpPr/>
              <p:nvPr/>
            </p:nvSpPr>
            <p:spPr bwMode="auto">
              <a:xfrm>
                <a:off x="2178051" y="3792538"/>
                <a:ext cx="107950" cy="153988"/>
              </a:xfrm>
              <a:custGeom>
                <a:avLst/>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54" name="组合 200"/>
            <p:cNvGrpSpPr/>
            <p:nvPr/>
          </p:nvGrpSpPr>
          <p:grpSpPr>
            <a:xfrm>
              <a:off x="6534150" y="1208163"/>
              <a:ext cx="676275" cy="555625"/>
              <a:chOff x="3190876" y="1230313"/>
              <a:chExt cx="676275" cy="555625"/>
            </a:xfrm>
            <a:solidFill>
              <a:schemeClr val="accent3"/>
            </a:solidFill>
          </p:grpSpPr>
          <p:sp>
            <p:nvSpPr>
              <p:cNvPr id="105" name="Freeform 148"/>
              <p:cNvSpPr/>
              <p:nvPr/>
            </p:nvSpPr>
            <p:spPr bwMode="auto">
              <a:xfrm>
                <a:off x="3209926" y="1257300"/>
                <a:ext cx="657225" cy="528638"/>
              </a:xfrm>
              <a:custGeom>
                <a:avLst/>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6" name="Freeform 149"/>
              <p:cNvSpPr/>
              <p:nvPr/>
            </p:nvSpPr>
            <p:spPr bwMode="auto">
              <a:xfrm>
                <a:off x="3190876" y="1230313"/>
                <a:ext cx="176213" cy="246063"/>
              </a:xfrm>
              <a:custGeom>
                <a:avLst/>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7" name="Freeform 150"/>
              <p:cNvSpPr/>
              <p:nvPr/>
            </p:nvSpPr>
            <p:spPr bwMode="auto">
              <a:xfrm>
                <a:off x="3287713" y="1400175"/>
                <a:ext cx="504825" cy="323850"/>
              </a:xfrm>
              <a:custGeom>
                <a:avLst/>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55" name="Freeform 151"/>
            <p:cNvSpPr>
              <a:spLocks noEditPoints="1"/>
            </p:cNvSpPr>
            <p:nvPr/>
          </p:nvSpPr>
          <p:spPr bwMode="auto">
            <a:xfrm>
              <a:off x="4895850" y="3610050"/>
              <a:ext cx="381000" cy="660400"/>
            </a:xfrm>
            <a:custGeom>
              <a:avLst/>
              <a:gdLst>
                <a:gd name="T0" fmla="*/ 144 w 240"/>
                <a:gd name="T1" fmla="*/ 352 h 416"/>
                <a:gd name="T2" fmla="*/ 154 w 240"/>
                <a:gd name="T3" fmla="*/ 354 h 416"/>
                <a:gd name="T4" fmla="*/ 164 w 240"/>
                <a:gd name="T5" fmla="*/ 359 h 416"/>
                <a:gd name="T6" fmla="*/ 171 w 240"/>
                <a:gd name="T7" fmla="*/ 366 h 416"/>
                <a:gd name="T8" fmla="*/ 175 w 240"/>
                <a:gd name="T9" fmla="*/ 375 h 416"/>
                <a:gd name="T10" fmla="*/ 176 w 240"/>
                <a:gd name="T11" fmla="*/ 382 h 416"/>
                <a:gd name="T12" fmla="*/ 175 w 240"/>
                <a:gd name="T13" fmla="*/ 394 h 416"/>
                <a:gd name="T14" fmla="*/ 168 w 240"/>
                <a:gd name="T15" fmla="*/ 405 h 416"/>
                <a:gd name="T16" fmla="*/ 158 w 240"/>
                <a:gd name="T17" fmla="*/ 413 h 416"/>
                <a:gd name="T18" fmla="*/ 152 w 240"/>
                <a:gd name="T19" fmla="*/ 415 h 416"/>
                <a:gd name="T20" fmla="*/ 144 w 240"/>
                <a:gd name="T21" fmla="*/ 352 h 416"/>
                <a:gd name="T22" fmla="*/ 144 w 240"/>
                <a:gd name="T23" fmla="*/ 325 h 416"/>
                <a:gd name="T24" fmla="*/ 144 w 240"/>
                <a:gd name="T25" fmla="*/ 141 h 416"/>
                <a:gd name="T26" fmla="*/ 163 w 240"/>
                <a:gd name="T27" fmla="*/ 160 h 416"/>
                <a:gd name="T28" fmla="*/ 175 w 240"/>
                <a:gd name="T29" fmla="*/ 189 h 416"/>
                <a:gd name="T30" fmla="*/ 188 w 240"/>
                <a:gd name="T31" fmla="*/ 243 h 416"/>
                <a:gd name="T32" fmla="*/ 192 w 240"/>
                <a:gd name="T33" fmla="*/ 251 h 416"/>
                <a:gd name="T34" fmla="*/ 205 w 240"/>
                <a:gd name="T35" fmla="*/ 260 h 416"/>
                <a:gd name="T36" fmla="*/ 225 w 240"/>
                <a:gd name="T37" fmla="*/ 264 h 416"/>
                <a:gd name="T38" fmla="*/ 240 w 240"/>
                <a:gd name="T39" fmla="*/ 300 h 416"/>
                <a:gd name="T40" fmla="*/ 135 w 240"/>
                <a:gd name="T41" fmla="*/ 352 h 416"/>
                <a:gd name="T42" fmla="*/ 144 w 240"/>
                <a:gd name="T43" fmla="*/ 352 h 416"/>
                <a:gd name="T44" fmla="*/ 144 w 240"/>
                <a:gd name="T45" fmla="*/ 416 h 416"/>
                <a:gd name="T46" fmla="*/ 134 w 240"/>
                <a:gd name="T47" fmla="*/ 415 h 416"/>
                <a:gd name="T48" fmla="*/ 125 w 240"/>
                <a:gd name="T49" fmla="*/ 409 h 416"/>
                <a:gd name="T50" fmla="*/ 118 w 240"/>
                <a:gd name="T51" fmla="*/ 403 h 416"/>
                <a:gd name="T52" fmla="*/ 112 w 240"/>
                <a:gd name="T53" fmla="*/ 392 h 416"/>
                <a:gd name="T54" fmla="*/ 112 w 240"/>
                <a:gd name="T55" fmla="*/ 386 h 416"/>
                <a:gd name="T56" fmla="*/ 114 w 240"/>
                <a:gd name="T57" fmla="*/ 374 h 416"/>
                <a:gd name="T58" fmla="*/ 121 w 240"/>
                <a:gd name="T59" fmla="*/ 363 h 416"/>
                <a:gd name="T60" fmla="*/ 130 w 240"/>
                <a:gd name="T61" fmla="*/ 355 h 416"/>
                <a:gd name="T62" fmla="*/ 135 w 240"/>
                <a:gd name="T63" fmla="*/ 352 h 416"/>
                <a:gd name="T64" fmla="*/ 144 w 240"/>
                <a:gd name="T65" fmla="*/ 141 h 416"/>
                <a:gd name="T66" fmla="*/ 122 w 240"/>
                <a:gd name="T67" fmla="*/ 130 h 416"/>
                <a:gd name="T68" fmla="*/ 98 w 240"/>
                <a:gd name="T69" fmla="*/ 126 h 416"/>
                <a:gd name="T70" fmla="*/ 69 w 240"/>
                <a:gd name="T71" fmla="*/ 19 h 416"/>
                <a:gd name="T72" fmla="*/ 65 w 240"/>
                <a:gd name="T73" fmla="*/ 10 h 416"/>
                <a:gd name="T74" fmla="*/ 58 w 240"/>
                <a:gd name="T75" fmla="*/ 4 h 416"/>
                <a:gd name="T76" fmla="*/ 49 w 240"/>
                <a:gd name="T77" fmla="*/ 0 h 416"/>
                <a:gd name="T78" fmla="*/ 39 w 240"/>
                <a:gd name="T79" fmla="*/ 2 h 416"/>
                <a:gd name="T80" fmla="*/ 34 w 240"/>
                <a:gd name="T81" fmla="*/ 3 h 416"/>
                <a:gd name="T82" fmla="*/ 26 w 240"/>
                <a:gd name="T83" fmla="*/ 10 h 416"/>
                <a:gd name="T84" fmla="*/ 22 w 240"/>
                <a:gd name="T85" fmla="*/ 18 h 416"/>
                <a:gd name="T86" fmla="*/ 20 w 240"/>
                <a:gd name="T87" fmla="*/ 27 h 416"/>
                <a:gd name="T88" fmla="*/ 49 w 240"/>
                <a:gd name="T89" fmla="*/ 139 h 416"/>
                <a:gd name="T90" fmla="*/ 38 w 240"/>
                <a:gd name="T91" fmla="*/ 145 h 416"/>
                <a:gd name="T92" fmla="*/ 20 w 240"/>
                <a:gd name="T93" fmla="*/ 164 h 416"/>
                <a:gd name="T94" fmla="*/ 11 w 240"/>
                <a:gd name="T95" fmla="*/ 187 h 416"/>
                <a:gd name="T96" fmla="*/ 8 w 240"/>
                <a:gd name="T97" fmla="*/ 216 h 416"/>
                <a:gd name="T98" fmla="*/ 11 w 240"/>
                <a:gd name="T99" fmla="*/ 232 h 416"/>
                <a:gd name="T100" fmla="*/ 26 w 240"/>
                <a:gd name="T101" fmla="*/ 285 h 416"/>
                <a:gd name="T102" fmla="*/ 26 w 240"/>
                <a:gd name="T103" fmla="*/ 294 h 416"/>
                <a:gd name="T104" fmla="*/ 20 w 240"/>
                <a:gd name="T105" fmla="*/ 308 h 416"/>
                <a:gd name="T106" fmla="*/ 5 w 240"/>
                <a:gd name="T107" fmla="*/ 321 h 416"/>
                <a:gd name="T108" fmla="*/ 10 w 240"/>
                <a:gd name="T109" fmla="*/ 361 h 416"/>
                <a:gd name="T110" fmla="*/ 144 w 240"/>
                <a:gd name="T111" fmla="*/ 14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5" y="375"/>
                  </a:lnTo>
                  <a:lnTo>
                    <a:pt x="176" y="382"/>
                  </a:lnTo>
                  <a:lnTo>
                    <a:pt x="176" y="389"/>
                  </a:lnTo>
                  <a:lnTo>
                    <a:pt x="175" y="394"/>
                  </a:lnTo>
                  <a:lnTo>
                    <a:pt x="172" y="400"/>
                  </a:lnTo>
                  <a:lnTo>
                    <a:pt x="168" y="405"/>
                  </a:lnTo>
                  <a:lnTo>
                    <a:pt x="164" y="409"/>
                  </a:lnTo>
                  <a:lnTo>
                    <a:pt x="158" y="413"/>
                  </a:lnTo>
                  <a:lnTo>
                    <a:pt x="152" y="415"/>
                  </a:lnTo>
                  <a:lnTo>
                    <a:pt x="152" y="415"/>
                  </a:lnTo>
                  <a:lnTo>
                    <a:pt x="144" y="416"/>
                  </a:lnTo>
                  <a:lnTo>
                    <a:pt x="144" y="352"/>
                  </a:lnTo>
                  <a:lnTo>
                    <a:pt x="144" y="352"/>
                  </a:lnTo>
                  <a:close/>
                  <a:moveTo>
                    <a:pt x="144" y="325"/>
                  </a:moveTo>
                  <a:lnTo>
                    <a:pt x="144" y="141"/>
                  </a:lnTo>
                  <a:lnTo>
                    <a:pt x="144" y="141"/>
                  </a:lnTo>
                  <a:lnTo>
                    <a:pt x="154" y="149"/>
                  </a:lnTo>
                  <a:lnTo>
                    <a:pt x="163" y="160"/>
                  </a:lnTo>
                  <a:lnTo>
                    <a:pt x="169" y="174"/>
                  </a:lnTo>
                  <a:lnTo>
                    <a:pt x="175" y="189"/>
                  </a:lnTo>
                  <a:lnTo>
                    <a:pt x="175" y="189"/>
                  </a:lnTo>
                  <a:lnTo>
                    <a:pt x="188" y="243"/>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44" y="416"/>
                  </a:lnTo>
                  <a:lnTo>
                    <a:pt x="138" y="416"/>
                  </a:lnTo>
                  <a:lnTo>
                    <a:pt x="134" y="415"/>
                  </a:lnTo>
                  <a:lnTo>
                    <a:pt x="129" y="412"/>
                  </a:lnTo>
                  <a:lnTo>
                    <a:pt x="125" y="409"/>
                  </a:lnTo>
                  <a:lnTo>
                    <a:pt x="121" y="407"/>
                  </a:lnTo>
                  <a:lnTo>
                    <a:pt x="118" y="403"/>
                  </a:lnTo>
                  <a:lnTo>
                    <a:pt x="115" y="397"/>
                  </a:lnTo>
                  <a:lnTo>
                    <a:pt x="112" y="392"/>
                  </a:lnTo>
                  <a:lnTo>
                    <a:pt x="112" y="392"/>
                  </a:lnTo>
                  <a:lnTo>
                    <a:pt x="112" y="386"/>
                  </a:lnTo>
                  <a:lnTo>
                    <a:pt x="112" y="380"/>
                  </a:lnTo>
                  <a:lnTo>
                    <a:pt x="114" y="374"/>
                  </a:lnTo>
                  <a:lnTo>
                    <a:pt x="117" y="367"/>
                  </a:lnTo>
                  <a:lnTo>
                    <a:pt x="121" y="363"/>
                  </a:lnTo>
                  <a:lnTo>
                    <a:pt x="125" y="359"/>
                  </a:lnTo>
                  <a:lnTo>
                    <a:pt x="130" y="355"/>
                  </a:lnTo>
                  <a:lnTo>
                    <a:pt x="135" y="352"/>
                  </a:lnTo>
                  <a:lnTo>
                    <a:pt x="135" y="352"/>
                  </a:lnTo>
                  <a:close/>
                  <a:moveTo>
                    <a:pt x="144" y="141"/>
                  </a:moveTo>
                  <a:lnTo>
                    <a:pt x="144" y="141"/>
                  </a:lnTo>
                  <a:lnTo>
                    <a:pt x="133" y="134"/>
                  </a:lnTo>
                  <a:lnTo>
                    <a:pt x="122" y="130"/>
                  </a:lnTo>
                  <a:lnTo>
                    <a:pt x="110" y="128"/>
                  </a:lnTo>
                  <a:lnTo>
                    <a:pt x="98" y="126"/>
                  </a:lnTo>
                  <a:lnTo>
                    <a:pt x="69" y="19"/>
                  </a:lnTo>
                  <a:lnTo>
                    <a:pt x="69" y="19"/>
                  </a:lnTo>
                  <a:lnTo>
                    <a:pt x="68" y="15"/>
                  </a:lnTo>
                  <a:lnTo>
                    <a:pt x="65" y="10"/>
                  </a:lnTo>
                  <a:lnTo>
                    <a:pt x="61" y="7"/>
                  </a:lnTo>
                  <a:lnTo>
                    <a:pt x="58" y="4"/>
                  </a:lnTo>
                  <a:lnTo>
                    <a:pt x="53" y="2"/>
                  </a:lnTo>
                  <a:lnTo>
                    <a:pt x="49" y="0"/>
                  </a:lnTo>
                  <a:lnTo>
                    <a:pt x="43" y="0"/>
                  </a:lnTo>
                  <a:lnTo>
                    <a:pt x="39" y="2"/>
                  </a:lnTo>
                  <a:lnTo>
                    <a:pt x="39" y="2"/>
                  </a:lnTo>
                  <a:lnTo>
                    <a:pt x="34" y="3"/>
                  </a:lnTo>
                  <a:lnTo>
                    <a:pt x="30" y="6"/>
                  </a:lnTo>
                  <a:lnTo>
                    <a:pt x="26" y="10"/>
                  </a:lnTo>
                  <a:lnTo>
                    <a:pt x="23" y="13"/>
                  </a:lnTo>
                  <a:lnTo>
                    <a:pt x="22" y="18"/>
                  </a:lnTo>
                  <a:lnTo>
                    <a:pt x="20" y="22"/>
                  </a:lnTo>
                  <a:lnTo>
                    <a:pt x="20" y="27"/>
                  </a:lnTo>
                  <a:lnTo>
                    <a:pt x="20" y="32"/>
                  </a:lnTo>
                  <a:lnTo>
                    <a:pt x="49" y="139"/>
                  </a:lnTo>
                  <a:lnTo>
                    <a:pt x="49" y="139"/>
                  </a:lnTo>
                  <a:lnTo>
                    <a:pt x="38" y="145"/>
                  </a:lnTo>
                  <a:lnTo>
                    <a:pt x="28" y="155"/>
                  </a:lnTo>
                  <a:lnTo>
                    <a:pt x="20" y="164"/>
                  </a:lnTo>
                  <a:lnTo>
                    <a:pt x="15" y="175"/>
                  </a:lnTo>
                  <a:lnTo>
                    <a:pt x="11" y="187"/>
                  </a:lnTo>
                  <a:lnTo>
                    <a:pt x="8" y="201"/>
                  </a:lnTo>
                  <a:lnTo>
                    <a:pt x="8" y="216"/>
                  </a:lnTo>
                  <a:lnTo>
                    <a:pt x="11" y="232"/>
                  </a:lnTo>
                  <a:lnTo>
                    <a:pt x="11" y="232"/>
                  </a:lnTo>
                  <a:lnTo>
                    <a:pt x="26" y="285"/>
                  </a:lnTo>
                  <a:lnTo>
                    <a:pt x="26" y="285"/>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solidFill>
              <a:schemeClr val="accent5"/>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56" name="Freeform 152"/>
            <p:cNvSpPr>
              <a:spLocks noEditPoints="1"/>
            </p:cNvSpPr>
            <p:nvPr/>
          </p:nvSpPr>
          <p:spPr bwMode="auto">
            <a:xfrm>
              <a:off x="7267575" y="2746450"/>
              <a:ext cx="547688" cy="595313"/>
            </a:xfrm>
            <a:custGeom>
              <a:avLst/>
              <a:gdLst>
                <a:gd name="T0" fmla="*/ 268 w 345"/>
                <a:gd name="T1" fmla="*/ 172 h 375"/>
                <a:gd name="T2" fmla="*/ 258 w 345"/>
                <a:gd name="T3" fmla="*/ 130 h 375"/>
                <a:gd name="T4" fmla="*/ 264 w 345"/>
                <a:gd name="T5" fmla="*/ 252 h 375"/>
                <a:gd name="T6" fmla="*/ 296 w 345"/>
                <a:gd name="T7" fmla="*/ 291 h 375"/>
                <a:gd name="T8" fmla="*/ 281 w 345"/>
                <a:gd name="T9" fmla="*/ 295 h 375"/>
                <a:gd name="T10" fmla="*/ 281 w 345"/>
                <a:gd name="T11" fmla="*/ 50 h 375"/>
                <a:gd name="T12" fmla="*/ 296 w 345"/>
                <a:gd name="T13" fmla="*/ 53 h 375"/>
                <a:gd name="T14" fmla="*/ 264 w 345"/>
                <a:gd name="T15" fmla="*/ 94 h 375"/>
                <a:gd name="T16" fmla="*/ 284 w 345"/>
                <a:gd name="T17" fmla="*/ 172 h 375"/>
                <a:gd name="T18" fmla="*/ 336 w 345"/>
                <a:gd name="T19" fmla="*/ 164 h 375"/>
                <a:gd name="T20" fmla="*/ 344 w 345"/>
                <a:gd name="T21" fmla="*/ 176 h 375"/>
                <a:gd name="T22" fmla="*/ 289 w 345"/>
                <a:gd name="T23" fmla="*/ 180 h 375"/>
                <a:gd name="T24" fmla="*/ 173 w 345"/>
                <a:gd name="T25" fmla="*/ 77 h 375"/>
                <a:gd name="T26" fmla="*/ 243 w 345"/>
                <a:gd name="T27" fmla="*/ 108 h 375"/>
                <a:gd name="T28" fmla="*/ 245 w 345"/>
                <a:gd name="T29" fmla="*/ 236 h 375"/>
                <a:gd name="T30" fmla="*/ 222 w 345"/>
                <a:gd name="T31" fmla="*/ 345 h 375"/>
                <a:gd name="T32" fmla="*/ 178 w 345"/>
                <a:gd name="T33" fmla="*/ 375 h 375"/>
                <a:gd name="T34" fmla="*/ 207 w 345"/>
                <a:gd name="T35" fmla="*/ 242 h 375"/>
                <a:gd name="T36" fmla="*/ 238 w 345"/>
                <a:gd name="T37" fmla="*/ 211 h 375"/>
                <a:gd name="T38" fmla="*/ 248 w 345"/>
                <a:gd name="T39" fmla="*/ 157 h 375"/>
                <a:gd name="T40" fmla="*/ 203 w 345"/>
                <a:gd name="T41" fmla="*/ 103 h 375"/>
                <a:gd name="T42" fmla="*/ 173 w 345"/>
                <a:gd name="T43" fmla="*/ 77 h 375"/>
                <a:gd name="T44" fmla="*/ 250 w 345"/>
                <a:gd name="T45" fmla="*/ 91 h 375"/>
                <a:gd name="T46" fmla="*/ 258 w 345"/>
                <a:gd name="T47" fmla="*/ 73 h 375"/>
                <a:gd name="T48" fmla="*/ 250 w 345"/>
                <a:gd name="T49" fmla="*/ 255 h 375"/>
                <a:gd name="T50" fmla="*/ 258 w 345"/>
                <a:gd name="T51" fmla="*/ 249 h 375"/>
                <a:gd name="T52" fmla="*/ 180 w 345"/>
                <a:gd name="T53" fmla="*/ 6 h 375"/>
                <a:gd name="T54" fmla="*/ 176 w 345"/>
                <a:gd name="T55" fmla="*/ 60 h 375"/>
                <a:gd name="T56" fmla="*/ 157 w 345"/>
                <a:gd name="T57" fmla="*/ 374 h 375"/>
                <a:gd name="T58" fmla="*/ 120 w 345"/>
                <a:gd name="T59" fmla="*/ 337 h 375"/>
                <a:gd name="T60" fmla="*/ 93 w 345"/>
                <a:gd name="T61" fmla="*/ 224 h 375"/>
                <a:gd name="T62" fmla="*/ 111 w 345"/>
                <a:gd name="T63" fmla="*/ 100 h 375"/>
                <a:gd name="T64" fmla="*/ 173 w 345"/>
                <a:gd name="T65" fmla="*/ 96 h 375"/>
                <a:gd name="T66" fmla="*/ 119 w 345"/>
                <a:gd name="T67" fmla="*/ 119 h 375"/>
                <a:gd name="T68" fmla="*/ 97 w 345"/>
                <a:gd name="T69" fmla="*/ 183 h 375"/>
                <a:gd name="T70" fmla="*/ 126 w 345"/>
                <a:gd name="T71" fmla="*/ 232 h 375"/>
                <a:gd name="T72" fmla="*/ 139 w 345"/>
                <a:gd name="T73" fmla="*/ 290 h 375"/>
                <a:gd name="T74" fmla="*/ 173 w 345"/>
                <a:gd name="T75" fmla="*/ 60 h 375"/>
                <a:gd name="T76" fmla="*/ 164 w 345"/>
                <a:gd name="T77" fmla="*/ 54 h 375"/>
                <a:gd name="T78" fmla="*/ 169 w 345"/>
                <a:gd name="T79" fmla="*/ 0 h 375"/>
                <a:gd name="T80" fmla="*/ 93 w 345"/>
                <a:gd name="T81" fmla="*/ 264 h 375"/>
                <a:gd name="T82" fmla="*/ 93 w 345"/>
                <a:gd name="T83" fmla="*/ 252 h 375"/>
                <a:gd name="T84" fmla="*/ 86 w 345"/>
                <a:gd name="T85" fmla="*/ 96 h 375"/>
                <a:gd name="T86" fmla="*/ 94 w 345"/>
                <a:gd name="T87" fmla="*/ 84 h 375"/>
                <a:gd name="T88" fmla="*/ 82 w 345"/>
                <a:gd name="T89" fmla="*/ 203 h 375"/>
                <a:gd name="T90" fmla="*/ 80 w 345"/>
                <a:gd name="T91" fmla="*/ 152 h 375"/>
                <a:gd name="T92" fmla="*/ 86 w 345"/>
                <a:gd name="T93" fmla="*/ 96 h 375"/>
                <a:gd name="T94" fmla="*/ 50 w 345"/>
                <a:gd name="T95" fmla="*/ 64 h 375"/>
                <a:gd name="T96" fmla="*/ 53 w 345"/>
                <a:gd name="T97" fmla="*/ 49 h 375"/>
                <a:gd name="T98" fmla="*/ 86 w 345"/>
                <a:gd name="T99" fmla="*/ 249 h 375"/>
                <a:gd name="T100" fmla="*/ 53 w 345"/>
                <a:gd name="T101" fmla="*/ 297 h 375"/>
                <a:gd name="T102" fmla="*/ 50 w 345"/>
                <a:gd name="T103" fmla="*/ 282 h 375"/>
                <a:gd name="T104" fmla="*/ 86 w 345"/>
                <a:gd name="T105" fmla="*/ 249 h 375"/>
                <a:gd name="T106" fmla="*/ 57 w 345"/>
                <a:gd name="T107" fmla="*/ 167 h 375"/>
                <a:gd name="T108" fmla="*/ 54 w 345"/>
                <a:gd name="T109" fmla="*/ 180 h 375"/>
                <a:gd name="T110" fmla="*/ 0 w 345"/>
                <a:gd name="T111" fmla="*/ 176 h 375"/>
                <a:gd name="T112" fmla="*/ 8 w 345"/>
                <a:gd name="T113" fmla="*/ 16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75">
                  <a:moveTo>
                    <a:pt x="258" y="130"/>
                  </a:moveTo>
                  <a:lnTo>
                    <a:pt x="258" y="130"/>
                  </a:lnTo>
                  <a:lnTo>
                    <a:pt x="262" y="141"/>
                  </a:lnTo>
                  <a:lnTo>
                    <a:pt x="266" y="150"/>
                  </a:lnTo>
                  <a:lnTo>
                    <a:pt x="268" y="161"/>
                  </a:lnTo>
                  <a:lnTo>
                    <a:pt x="268" y="172"/>
                  </a:lnTo>
                  <a:lnTo>
                    <a:pt x="268" y="172"/>
                  </a:lnTo>
                  <a:lnTo>
                    <a:pt x="268" y="184"/>
                  </a:lnTo>
                  <a:lnTo>
                    <a:pt x="266" y="194"/>
                  </a:lnTo>
                  <a:lnTo>
                    <a:pt x="262" y="205"/>
                  </a:lnTo>
                  <a:lnTo>
                    <a:pt x="258" y="214"/>
                  </a:lnTo>
                  <a:lnTo>
                    <a:pt x="258" y="130"/>
                  </a:lnTo>
                  <a:lnTo>
                    <a:pt x="258" y="130"/>
                  </a:lnTo>
                  <a:close/>
                  <a:moveTo>
                    <a:pt x="258" y="272"/>
                  </a:moveTo>
                  <a:lnTo>
                    <a:pt x="258" y="249"/>
                  </a:lnTo>
                  <a:lnTo>
                    <a:pt x="258" y="249"/>
                  </a:lnTo>
                  <a:lnTo>
                    <a:pt x="261" y="251"/>
                  </a:lnTo>
                  <a:lnTo>
                    <a:pt x="264" y="252"/>
                  </a:lnTo>
                  <a:lnTo>
                    <a:pt x="264" y="252"/>
                  </a:lnTo>
                  <a:lnTo>
                    <a:pt x="295" y="282"/>
                  </a:lnTo>
                  <a:lnTo>
                    <a:pt x="295" y="282"/>
                  </a:lnTo>
                  <a:lnTo>
                    <a:pt x="296" y="286"/>
                  </a:lnTo>
                  <a:lnTo>
                    <a:pt x="296" y="289"/>
                  </a:lnTo>
                  <a:lnTo>
                    <a:pt x="296" y="291"/>
                  </a:lnTo>
                  <a:lnTo>
                    <a:pt x="295" y="295"/>
                  </a:lnTo>
                  <a:lnTo>
                    <a:pt x="295" y="295"/>
                  </a:lnTo>
                  <a:lnTo>
                    <a:pt x="291" y="297"/>
                  </a:lnTo>
                  <a:lnTo>
                    <a:pt x="288" y="298"/>
                  </a:lnTo>
                  <a:lnTo>
                    <a:pt x="284" y="297"/>
                  </a:lnTo>
                  <a:lnTo>
                    <a:pt x="281" y="295"/>
                  </a:lnTo>
                  <a:lnTo>
                    <a:pt x="258" y="272"/>
                  </a:lnTo>
                  <a:lnTo>
                    <a:pt x="258" y="272"/>
                  </a:lnTo>
                  <a:close/>
                  <a:moveTo>
                    <a:pt x="258" y="96"/>
                  </a:moveTo>
                  <a:lnTo>
                    <a:pt x="258" y="73"/>
                  </a:lnTo>
                  <a:lnTo>
                    <a:pt x="281" y="50"/>
                  </a:lnTo>
                  <a:lnTo>
                    <a:pt x="281" y="50"/>
                  </a:lnTo>
                  <a:lnTo>
                    <a:pt x="284" y="49"/>
                  </a:lnTo>
                  <a:lnTo>
                    <a:pt x="288" y="48"/>
                  </a:lnTo>
                  <a:lnTo>
                    <a:pt x="291" y="49"/>
                  </a:lnTo>
                  <a:lnTo>
                    <a:pt x="295" y="50"/>
                  </a:lnTo>
                  <a:lnTo>
                    <a:pt x="295" y="50"/>
                  </a:lnTo>
                  <a:lnTo>
                    <a:pt x="296" y="53"/>
                  </a:lnTo>
                  <a:lnTo>
                    <a:pt x="296" y="57"/>
                  </a:lnTo>
                  <a:lnTo>
                    <a:pt x="296" y="60"/>
                  </a:lnTo>
                  <a:lnTo>
                    <a:pt x="295" y="64"/>
                  </a:lnTo>
                  <a:lnTo>
                    <a:pt x="264" y="94"/>
                  </a:lnTo>
                  <a:lnTo>
                    <a:pt x="264" y="94"/>
                  </a:lnTo>
                  <a:lnTo>
                    <a:pt x="264" y="94"/>
                  </a:lnTo>
                  <a:lnTo>
                    <a:pt x="261" y="95"/>
                  </a:lnTo>
                  <a:lnTo>
                    <a:pt x="258" y="96"/>
                  </a:lnTo>
                  <a:lnTo>
                    <a:pt x="258" y="96"/>
                  </a:lnTo>
                  <a:close/>
                  <a:moveTo>
                    <a:pt x="284" y="172"/>
                  </a:moveTo>
                  <a:lnTo>
                    <a:pt x="284" y="172"/>
                  </a:lnTo>
                  <a:lnTo>
                    <a:pt x="284" y="172"/>
                  </a:lnTo>
                  <a:lnTo>
                    <a:pt x="285" y="169"/>
                  </a:lnTo>
                  <a:lnTo>
                    <a:pt x="287" y="167"/>
                  </a:lnTo>
                  <a:lnTo>
                    <a:pt x="289" y="164"/>
                  </a:lnTo>
                  <a:lnTo>
                    <a:pt x="294" y="164"/>
                  </a:lnTo>
                  <a:lnTo>
                    <a:pt x="336" y="164"/>
                  </a:lnTo>
                  <a:lnTo>
                    <a:pt x="336" y="164"/>
                  </a:lnTo>
                  <a:lnTo>
                    <a:pt x="340" y="164"/>
                  </a:lnTo>
                  <a:lnTo>
                    <a:pt x="342" y="167"/>
                  </a:lnTo>
                  <a:lnTo>
                    <a:pt x="344" y="169"/>
                  </a:lnTo>
                  <a:lnTo>
                    <a:pt x="345" y="172"/>
                  </a:lnTo>
                  <a:lnTo>
                    <a:pt x="345" y="172"/>
                  </a:lnTo>
                  <a:lnTo>
                    <a:pt x="344" y="176"/>
                  </a:lnTo>
                  <a:lnTo>
                    <a:pt x="342" y="179"/>
                  </a:lnTo>
                  <a:lnTo>
                    <a:pt x="340" y="180"/>
                  </a:lnTo>
                  <a:lnTo>
                    <a:pt x="336" y="182"/>
                  </a:lnTo>
                  <a:lnTo>
                    <a:pt x="294" y="182"/>
                  </a:lnTo>
                  <a:lnTo>
                    <a:pt x="294" y="182"/>
                  </a:lnTo>
                  <a:lnTo>
                    <a:pt x="289" y="180"/>
                  </a:lnTo>
                  <a:lnTo>
                    <a:pt x="287" y="179"/>
                  </a:lnTo>
                  <a:lnTo>
                    <a:pt x="285" y="176"/>
                  </a:lnTo>
                  <a:lnTo>
                    <a:pt x="284" y="172"/>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8" y="214"/>
                  </a:lnTo>
                  <a:lnTo>
                    <a:pt x="252" y="225"/>
                  </a:lnTo>
                  <a:lnTo>
                    <a:pt x="245" y="236"/>
                  </a:lnTo>
                  <a:lnTo>
                    <a:pt x="235" y="245"/>
                  </a:lnTo>
                  <a:lnTo>
                    <a:pt x="224" y="252"/>
                  </a:lnTo>
                  <a:lnTo>
                    <a:pt x="224" y="328"/>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6" y="247"/>
                  </a:lnTo>
                  <a:lnTo>
                    <a:pt x="207" y="242"/>
                  </a:lnTo>
                  <a:lnTo>
                    <a:pt x="211" y="238"/>
                  </a:lnTo>
                  <a:lnTo>
                    <a:pt x="211" y="238"/>
                  </a:lnTo>
                  <a:lnTo>
                    <a:pt x="219" y="233"/>
                  </a:lnTo>
                  <a:lnTo>
                    <a:pt x="226" y="226"/>
                  </a:lnTo>
                  <a:lnTo>
                    <a:pt x="233" y="219"/>
                  </a:lnTo>
                  <a:lnTo>
                    <a:pt x="238" y="211"/>
                  </a:lnTo>
                  <a:lnTo>
                    <a:pt x="242" y="202"/>
                  </a:lnTo>
                  <a:lnTo>
                    <a:pt x="246" y="192"/>
                  </a:lnTo>
                  <a:lnTo>
                    <a:pt x="248" y="183"/>
                  </a:lnTo>
                  <a:lnTo>
                    <a:pt x="249" y="172"/>
                  </a:lnTo>
                  <a:lnTo>
                    <a:pt x="249" y="172"/>
                  </a:lnTo>
                  <a:lnTo>
                    <a:pt x="248" y="157"/>
                  </a:lnTo>
                  <a:lnTo>
                    <a:pt x="242" y="144"/>
                  </a:lnTo>
                  <a:lnTo>
                    <a:pt x="235" y="130"/>
                  </a:lnTo>
                  <a:lnTo>
                    <a:pt x="226" y="119"/>
                  </a:lnTo>
                  <a:lnTo>
                    <a:pt x="226" y="119"/>
                  </a:lnTo>
                  <a:lnTo>
                    <a:pt x="215" y="110"/>
                  </a:lnTo>
                  <a:lnTo>
                    <a:pt x="203" y="103"/>
                  </a:lnTo>
                  <a:lnTo>
                    <a:pt x="188" y="99"/>
                  </a:lnTo>
                  <a:lnTo>
                    <a:pt x="173" y="96"/>
                  </a:lnTo>
                  <a:lnTo>
                    <a:pt x="173" y="96"/>
                  </a:lnTo>
                  <a:lnTo>
                    <a:pt x="173" y="77"/>
                  </a:lnTo>
                  <a:lnTo>
                    <a:pt x="173" y="77"/>
                  </a:lnTo>
                  <a:lnTo>
                    <a:pt x="173" y="77"/>
                  </a:lnTo>
                  <a:close/>
                  <a:moveTo>
                    <a:pt x="258" y="73"/>
                  </a:moveTo>
                  <a:lnTo>
                    <a:pt x="252" y="81"/>
                  </a:lnTo>
                  <a:lnTo>
                    <a:pt x="252" y="81"/>
                  </a:lnTo>
                  <a:lnTo>
                    <a:pt x="250" y="84"/>
                  </a:lnTo>
                  <a:lnTo>
                    <a:pt x="249" y="87"/>
                  </a:lnTo>
                  <a:lnTo>
                    <a:pt x="250" y="91"/>
                  </a:lnTo>
                  <a:lnTo>
                    <a:pt x="252" y="94"/>
                  </a:lnTo>
                  <a:lnTo>
                    <a:pt x="252" y="94"/>
                  </a:lnTo>
                  <a:lnTo>
                    <a:pt x="254" y="95"/>
                  </a:lnTo>
                  <a:lnTo>
                    <a:pt x="258" y="96"/>
                  </a:lnTo>
                  <a:lnTo>
                    <a:pt x="258" y="73"/>
                  </a:lnTo>
                  <a:lnTo>
                    <a:pt x="258" y="73"/>
                  </a:lnTo>
                  <a:close/>
                  <a:moveTo>
                    <a:pt x="258" y="249"/>
                  </a:moveTo>
                  <a:lnTo>
                    <a:pt x="258" y="249"/>
                  </a:lnTo>
                  <a:lnTo>
                    <a:pt x="254" y="251"/>
                  </a:lnTo>
                  <a:lnTo>
                    <a:pt x="252" y="252"/>
                  </a:lnTo>
                  <a:lnTo>
                    <a:pt x="252" y="252"/>
                  </a:lnTo>
                  <a:lnTo>
                    <a:pt x="250" y="255"/>
                  </a:lnTo>
                  <a:lnTo>
                    <a:pt x="249" y="259"/>
                  </a:lnTo>
                  <a:lnTo>
                    <a:pt x="250" y="261"/>
                  </a:lnTo>
                  <a:lnTo>
                    <a:pt x="252" y="264"/>
                  </a:lnTo>
                  <a:lnTo>
                    <a:pt x="258" y="272"/>
                  </a:lnTo>
                  <a:lnTo>
                    <a:pt x="258" y="249"/>
                  </a:lnTo>
                  <a:lnTo>
                    <a:pt x="258" y="249"/>
                  </a:lnTo>
                  <a:close/>
                  <a:moveTo>
                    <a:pt x="173" y="60"/>
                  </a:moveTo>
                  <a:lnTo>
                    <a:pt x="173" y="0"/>
                  </a:lnTo>
                  <a:lnTo>
                    <a:pt x="173" y="0"/>
                  </a:lnTo>
                  <a:lnTo>
                    <a:pt x="176" y="1"/>
                  </a:lnTo>
                  <a:lnTo>
                    <a:pt x="178" y="3"/>
                  </a:lnTo>
                  <a:lnTo>
                    <a:pt x="180" y="6"/>
                  </a:lnTo>
                  <a:lnTo>
                    <a:pt x="181" y="8"/>
                  </a:lnTo>
                  <a:lnTo>
                    <a:pt x="181" y="52"/>
                  </a:lnTo>
                  <a:lnTo>
                    <a:pt x="181" y="52"/>
                  </a:lnTo>
                  <a:lnTo>
                    <a:pt x="180" y="54"/>
                  </a:lnTo>
                  <a:lnTo>
                    <a:pt x="178" y="57"/>
                  </a:lnTo>
                  <a:lnTo>
                    <a:pt x="176" y="60"/>
                  </a:lnTo>
                  <a:lnTo>
                    <a:pt x="173" y="60"/>
                  </a:lnTo>
                  <a:lnTo>
                    <a:pt x="173" y="60"/>
                  </a:lnTo>
                  <a:close/>
                  <a:moveTo>
                    <a:pt x="173" y="375"/>
                  </a:moveTo>
                  <a:lnTo>
                    <a:pt x="166" y="375"/>
                  </a:lnTo>
                  <a:lnTo>
                    <a:pt x="166" y="375"/>
                  </a:lnTo>
                  <a:lnTo>
                    <a:pt x="157" y="374"/>
                  </a:lnTo>
                  <a:lnTo>
                    <a:pt x="147" y="371"/>
                  </a:lnTo>
                  <a:lnTo>
                    <a:pt x="139" y="367"/>
                  </a:lnTo>
                  <a:lnTo>
                    <a:pt x="132" y="360"/>
                  </a:lnTo>
                  <a:lnTo>
                    <a:pt x="127" y="354"/>
                  </a:lnTo>
                  <a:lnTo>
                    <a:pt x="123" y="345"/>
                  </a:lnTo>
                  <a:lnTo>
                    <a:pt x="120" y="337"/>
                  </a:lnTo>
                  <a:lnTo>
                    <a:pt x="119" y="328"/>
                  </a:lnTo>
                  <a:lnTo>
                    <a:pt x="119" y="252"/>
                  </a:lnTo>
                  <a:lnTo>
                    <a:pt x="119" y="252"/>
                  </a:lnTo>
                  <a:lnTo>
                    <a:pt x="109" y="244"/>
                  </a:lnTo>
                  <a:lnTo>
                    <a:pt x="100" y="234"/>
                  </a:lnTo>
                  <a:lnTo>
                    <a:pt x="93" y="224"/>
                  </a:lnTo>
                  <a:lnTo>
                    <a:pt x="86" y="213"/>
                  </a:lnTo>
                  <a:lnTo>
                    <a:pt x="86" y="131"/>
                  </a:lnTo>
                  <a:lnTo>
                    <a:pt x="86" y="131"/>
                  </a:lnTo>
                  <a:lnTo>
                    <a:pt x="93" y="121"/>
                  </a:lnTo>
                  <a:lnTo>
                    <a:pt x="101" y="110"/>
                  </a:lnTo>
                  <a:lnTo>
                    <a:pt x="111" y="100"/>
                  </a:lnTo>
                  <a:lnTo>
                    <a:pt x="122" y="92"/>
                  </a:lnTo>
                  <a:lnTo>
                    <a:pt x="132" y="85"/>
                  </a:lnTo>
                  <a:lnTo>
                    <a:pt x="146" y="81"/>
                  </a:lnTo>
                  <a:lnTo>
                    <a:pt x="158" y="79"/>
                  </a:lnTo>
                  <a:lnTo>
                    <a:pt x="173" y="77"/>
                  </a:lnTo>
                  <a:lnTo>
                    <a:pt x="173" y="96"/>
                  </a:lnTo>
                  <a:lnTo>
                    <a:pt x="173" y="96"/>
                  </a:lnTo>
                  <a:lnTo>
                    <a:pt x="158" y="99"/>
                  </a:lnTo>
                  <a:lnTo>
                    <a:pt x="143" y="103"/>
                  </a:lnTo>
                  <a:lnTo>
                    <a:pt x="131" y="110"/>
                  </a:lnTo>
                  <a:lnTo>
                    <a:pt x="119" y="119"/>
                  </a:lnTo>
                  <a:lnTo>
                    <a:pt x="119" y="119"/>
                  </a:lnTo>
                  <a:lnTo>
                    <a:pt x="109" y="130"/>
                  </a:lnTo>
                  <a:lnTo>
                    <a:pt x="103" y="144"/>
                  </a:lnTo>
                  <a:lnTo>
                    <a:pt x="99" y="157"/>
                  </a:lnTo>
                  <a:lnTo>
                    <a:pt x="97" y="172"/>
                  </a:lnTo>
                  <a:lnTo>
                    <a:pt x="97" y="172"/>
                  </a:lnTo>
                  <a:lnTo>
                    <a:pt x="97" y="183"/>
                  </a:lnTo>
                  <a:lnTo>
                    <a:pt x="100" y="192"/>
                  </a:lnTo>
                  <a:lnTo>
                    <a:pt x="103" y="202"/>
                  </a:lnTo>
                  <a:lnTo>
                    <a:pt x="107" y="210"/>
                  </a:lnTo>
                  <a:lnTo>
                    <a:pt x="112" y="218"/>
                  </a:lnTo>
                  <a:lnTo>
                    <a:pt x="119" y="226"/>
                  </a:lnTo>
                  <a:lnTo>
                    <a:pt x="126" y="232"/>
                  </a:lnTo>
                  <a:lnTo>
                    <a:pt x="134" y="237"/>
                  </a:lnTo>
                  <a:lnTo>
                    <a:pt x="134" y="237"/>
                  </a:lnTo>
                  <a:lnTo>
                    <a:pt x="134" y="237"/>
                  </a:lnTo>
                  <a:lnTo>
                    <a:pt x="138" y="241"/>
                  </a:lnTo>
                  <a:lnTo>
                    <a:pt x="139" y="247"/>
                  </a:lnTo>
                  <a:lnTo>
                    <a:pt x="139" y="290"/>
                  </a:lnTo>
                  <a:lnTo>
                    <a:pt x="173" y="290"/>
                  </a:lnTo>
                  <a:lnTo>
                    <a:pt x="173" y="375"/>
                  </a:lnTo>
                  <a:lnTo>
                    <a:pt x="173" y="375"/>
                  </a:lnTo>
                  <a:close/>
                  <a:moveTo>
                    <a:pt x="173" y="0"/>
                  </a:moveTo>
                  <a:lnTo>
                    <a:pt x="173" y="60"/>
                  </a:lnTo>
                  <a:lnTo>
                    <a:pt x="173" y="60"/>
                  </a:lnTo>
                  <a:lnTo>
                    <a:pt x="172" y="60"/>
                  </a:lnTo>
                  <a:lnTo>
                    <a:pt x="172" y="60"/>
                  </a:lnTo>
                  <a:lnTo>
                    <a:pt x="172" y="60"/>
                  </a:lnTo>
                  <a:lnTo>
                    <a:pt x="169" y="60"/>
                  </a:lnTo>
                  <a:lnTo>
                    <a:pt x="166" y="58"/>
                  </a:lnTo>
                  <a:lnTo>
                    <a:pt x="164" y="54"/>
                  </a:lnTo>
                  <a:lnTo>
                    <a:pt x="164" y="52"/>
                  </a:lnTo>
                  <a:lnTo>
                    <a:pt x="164" y="8"/>
                  </a:lnTo>
                  <a:lnTo>
                    <a:pt x="164" y="8"/>
                  </a:lnTo>
                  <a:lnTo>
                    <a:pt x="164" y="6"/>
                  </a:lnTo>
                  <a:lnTo>
                    <a:pt x="166" y="3"/>
                  </a:lnTo>
                  <a:lnTo>
                    <a:pt x="169" y="0"/>
                  </a:lnTo>
                  <a:lnTo>
                    <a:pt x="172" y="0"/>
                  </a:lnTo>
                  <a:lnTo>
                    <a:pt x="172" y="0"/>
                  </a:lnTo>
                  <a:lnTo>
                    <a:pt x="173" y="0"/>
                  </a:lnTo>
                  <a:lnTo>
                    <a:pt x="173" y="0"/>
                  </a:lnTo>
                  <a:close/>
                  <a:moveTo>
                    <a:pt x="86" y="271"/>
                  </a:moveTo>
                  <a:lnTo>
                    <a:pt x="93" y="264"/>
                  </a:lnTo>
                  <a:lnTo>
                    <a:pt x="93" y="264"/>
                  </a:lnTo>
                  <a:lnTo>
                    <a:pt x="94" y="261"/>
                  </a:lnTo>
                  <a:lnTo>
                    <a:pt x="96" y="259"/>
                  </a:lnTo>
                  <a:lnTo>
                    <a:pt x="94" y="255"/>
                  </a:lnTo>
                  <a:lnTo>
                    <a:pt x="93" y="252"/>
                  </a:lnTo>
                  <a:lnTo>
                    <a:pt x="93" y="252"/>
                  </a:lnTo>
                  <a:lnTo>
                    <a:pt x="90" y="251"/>
                  </a:lnTo>
                  <a:lnTo>
                    <a:pt x="86" y="249"/>
                  </a:lnTo>
                  <a:lnTo>
                    <a:pt x="86" y="271"/>
                  </a:lnTo>
                  <a:lnTo>
                    <a:pt x="86" y="271"/>
                  </a:lnTo>
                  <a:close/>
                  <a:moveTo>
                    <a:pt x="86" y="96"/>
                  </a:moveTo>
                  <a:lnTo>
                    <a:pt x="86" y="96"/>
                  </a:lnTo>
                  <a:lnTo>
                    <a:pt x="90" y="95"/>
                  </a:lnTo>
                  <a:lnTo>
                    <a:pt x="93" y="94"/>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7" y="172"/>
                  </a:lnTo>
                  <a:lnTo>
                    <a:pt x="78" y="161"/>
                  </a:lnTo>
                  <a:lnTo>
                    <a:pt x="80" y="152"/>
                  </a:lnTo>
                  <a:lnTo>
                    <a:pt x="82" y="141"/>
                  </a:lnTo>
                  <a:lnTo>
                    <a:pt x="86" y="131"/>
                  </a:lnTo>
                  <a:lnTo>
                    <a:pt x="86" y="213"/>
                  </a:lnTo>
                  <a:lnTo>
                    <a:pt x="86" y="213"/>
                  </a:lnTo>
                  <a:close/>
                  <a:moveTo>
                    <a:pt x="86" y="75"/>
                  </a:moveTo>
                  <a:lnTo>
                    <a:pt x="86" y="96"/>
                  </a:lnTo>
                  <a:lnTo>
                    <a:pt x="86" y="96"/>
                  </a:lnTo>
                  <a:lnTo>
                    <a:pt x="84" y="95"/>
                  </a:lnTo>
                  <a:lnTo>
                    <a:pt x="80" y="94"/>
                  </a:lnTo>
                  <a:lnTo>
                    <a:pt x="80" y="94"/>
                  </a:lnTo>
                  <a:lnTo>
                    <a:pt x="50" y="64"/>
                  </a:lnTo>
                  <a:lnTo>
                    <a:pt x="50" y="64"/>
                  </a:lnTo>
                  <a:lnTo>
                    <a:pt x="48" y="60"/>
                  </a:lnTo>
                  <a:lnTo>
                    <a:pt x="47" y="57"/>
                  </a:lnTo>
                  <a:lnTo>
                    <a:pt x="48" y="53"/>
                  </a:lnTo>
                  <a:lnTo>
                    <a:pt x="50" y="50"/>
                  </a:lnTo>
                  <a:lnTo>
                    <a:pt x="50" y="50"/>
                  </a:lnTo>
                  <a:lnTo>
                    <a:pt x="53" y="49"/>
                  </a:lnTo>
                  <a:lnTo>
                    <a:pt x="57" y="48"/>
                  </a:lnTo>
                  <a:lnTo>
                    <a:pt x="59" y="49"/>
                  </a:lnTo>
                  <a:lnTo>
                    <a:pt x="62" y="50"/>
                  </a:lnTo>
                  <a:lnTo>
                    <a:pt x="86" y="75"/>
                  </a:lnTo>
                  <a:lnTo>
                    <a:pt x="86" y="75"/>
                  </a:lnTo>
                  <a:close/>
                  <a:moveTo>
                    <a:pt x="86" y="249"/>
                  </a:moveTo>
                  <a:lnTo>
                    <a:pt x="86" y="271"/>
                  </a:lnTo>
                  <a:lnTo>
                    <a:pt x="62" y="295"/>
                  </a:lnTo>
                  <a:lnTo>
                    <a:pt x="62" y="295"/>
                  </a:lnTo>
                  <a:lnTo>
                    <a:pt x="59" y="297"/>
                  </a:lnTo>
                  <a:lnTo>
                    <a:pt x="57" y="298"/>
                  </a:lnTo>
                  <a:lnTo>
                    <a:pt x="53" y="297"/>
                  </a:lnTo>
                  <a:lnTo>
                    <a:pt x="50" y="295"/>
                  </a:lnTo>
                  <a:lnTo>
                    <a:pt x="50" y="295"/>
                  </a:lnTo>
                  <a:lnTo>
                    <a:pt x="48" y="291"/>
                  </a:lnTo>
                  <a:lnTo>
                    <a:pt x="47" y="289"/>
                  </a:lnTo>
                  <a:lnTo>
                    <a:pt x="48" y="286"/>
                  </a:lnTo>
                  <a:lnTo>
                    <a:pt x="50" y="282"/>
                  </a:lnTo>
                  <a:lnTo>
                    <a:pt x="80" y="252"/>
                  </a:lnTo>
                  <a:lnTo>
                    <a:pt x="80" y="252"/>
                  </a:lnTo>
                  <a:lnTo>
                    <a:pt x="80" y="252"/>
                  </a:lnTo>
                  <a:lnTo>
                    <a:pt x="84" y="251"/>
                  </a:lnTo>
                  <a:lnTo>
                    <a:pt x="86" y="249"/>
                  </a:lnTo>
                  <a:lnTo>
                    <a:pt x="86" y="249"/>
                  </a:lnTo>
                  <a:close/>
                  <a:moveTo>
                    <a:pt x="8" y="164"/>
                  </a:moveTo>
                  <a:lnTo>
                    <a:pt x="8" y="164"/>
                  </a:lnTo>
                  <a:lnTo>
                    <a:pt x="51" y="164"/>
                  </a:lnTo>
                  <a:lnTo>
                    <a:pt x="51" y="164"/>
                  </a:lnTo>
                  <a:lnTo>
                    <a:pt x="54" y="164"/>
                  </a:lnTo>
                  <a:lnTo>
                    <a:pt x="57" y="167"/>
                  </a:lnTo>
                  <a:lnTo>
                    <a:pt x="59" y="169"/>
                  </a:lnTo>
                  <a:lnTo>
                    <a:pt x="59" y="172"/>
                  </a:lnTo>
                  <a:lnTo>
                    <a:pt x="59" y="172"/>
                  </a:lnTo>
                  <a:lnTo>
                    <a:pt x="59" y="176"/>
                  </a:lnTo>
                  <a:lnTo>
                    <a:pt x="57" y="179"/>
                  </a:lnTo>
                  <a:lnTo>
                    <a:pt x="54" y="180"/>
                  </a:lnTo>
                  <a:lnTo>
                    <a:pt x="51" y="182"/>
                  </a:lnTo>
                  <a:lnTo>
                    <a:pt x="8" y="182"/>
                  </a:lnTo>
                  <a:lnTo>
                    <a:pt x="8" y="182"/>
                  </a:lnTo>
                  <a:lnTo>
                    <a:pt x="5" y="180"/>
                  </a:lnTo>
                  <a:lnTo>
                    <a:pt x="2" y="179"/>
                  </a:lnTo>
                  <a:lnTo>
                    <a:pt x="0" y="176"/>
                  </a:lnTo>
                  <a:lnTo>
                    <a:pt x="0" y="172"/>
                  </a:lnTo>
                  <a:lnTo>
                    <a:pt x="0" y="172"/>
                  </a:lnTo>
                  <a:lnTo>
                    <a:pt x="0" y="169"/>
                  </a:lnTo>
                  <a:lnTo>
                    <a:pt x="2" y="167"/>
                  </a:lnTo>
                  <a:lnTo>
                    <a:pt x="5" y="164"/>
                  </a:lnTo>
                  <a:lnTo>
                    <a:pt x="8" y="164"/>
                  </a:lnTo>
                  <a:lnTo>
                    <a:pt x="8" y="164"/>
                  </a:lnTo>
                  <a:close/>
                </a:path>
              </a:pathLst>
            </a:custGeom>
            <a:solidFill>
              <a:schemeClr val="accent4">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57" name="Freeform 153"/>
            <p:cNvSpPr>
              <a:spLocks noEditPoints="1"/>
            </p:cNvSpPr>
            <p:nvPr/>
          </p:nvSpPr>
          <p:spPr bwMode="auto">
            <a:xfrm>
              <a:off x="5272087" y="1201813"/>
              <a:ext cx="515938" cy="504825"/>
            </a:xfrm>
            <a:custGeom>
              <a:avLst/>
              <a:gdLst>
                <a:gd name="T0" fmla="*/ 200 w 325"/>
                <a:gd name="T1" fmla="*/ 35 h 318"/>
                <a:gd name="T2" fmla="*/ 214 w 325"/>
                <a:gd name="T3" fmla="*/ 29 h 318"/>
                <a:gd name="T4" fmla="*/ 215 w 325"/>
                <a:gd name="T5" fmla="*/ 16 h 318"/>
                <a:gd name="T6" fmla="*/ 321 w 325"/>
                <a:gd name="T7" fmla="*/ 177 h 318"/>
                <a:gd name="T8" fmla="*/ 325 w 325"/>
                <a:gd name="T9" fmla="*/ 196 h 318"/>
                <a:gd name="T10" fmla="*/ 314 w 325"/>
                <a:gd name="T11" fmla="*/ 218 h 318"/>
                <a:gd name="T12" fmla="*/ 291 w 325"/>
                <a:gd name="T13" fmla="*/ 158 h 318"/>
                <a:gd name="T14" fmla="*/ 293 w 325"/>
                <a:gd name="T15" fmla="*/ 154 h 318"/>
                <a:gd name="T16" fmla="*/ 194 w 325"/>
                <a:gd name="T17" fmla="*/ 174 h 318"/>
                <a:gd name="T18" fmla="*/ 276 w 325"/>
                <a:gd name="T19" fmla="*/ 126 h 318"/>
                <a:gd name="T20" fmla="*/ 194 w 325"/>
                <a:gd name="T21" fmla="*/ 168 h 318"/>
                <a:gd name="T22" fmla="*/ 261 w 325"/>
                <a:gd name="T23" fmla="*/ 98 h 318"/>
                <a:gd name="T24" fmla="*/ 257 w 325"/>
                <a:gd name="T25" fmla="*/ 96 h 318"/>
                <a:gd name="T26" fmla="*/ 244 w 325"/>
                <a:gd name="T27" fmla="*/ 73 h 318"/>
                <a:gd name="T28" fmla="*/ 244 w 325"/>
                <a:gd name="T29" fmla="*/ 67 h 318"/>
                <a:gd name="T30" fmla="*/ 15 w 325"/>
                <a:gd name="T31" fmla="*/ 116 h 318"/>
                <a:gd name="T32" fmla="*/ 16 w 325"/>
                <a:gd name="T33" fmla="*/ 126 h 318"/>
                <a:gd name="T34" fmla="*/ 34 w 325"/>
                <a:gd name="T35" fmla="*/ 131 h 318"/>
                <a:gd name="T36" fmla="*/ 41 w 325"/>
                <a:gd name="T37" fmla="*/ 117 h 318"/>
                <a:gd name="T38" fmla="*/ 31 w 325"/>
                <a:gd name="T39" fmla="*/ 107 h 318"/>
                <a:gd name="T40" fmla="*/ 51 w 325"/>
                <a:gd name="T41" fmla="*/ 107 h 318"/>
                <a:gd name="T42" fmla="*/ 64 w 325"/>
                <a:gd name="T43" fmla="*/ 113 h 318"/>
                <a:gd name="T44" fmla="*/ 76 w 325"/>
                <a:gd name="T45" fmla="*/ 104 h 318"/>
                <a:gd name="T46" fmla="*/ 70 w 325"/>
                <a:gd name="T47" fmla="*/ 89 h 318"/>
                <a:gd name="T48" fmla="*/ 85 w 325"/>
                <a:gd name="T49" fmla="*/ 81 h 318"/>
                <a:gd name="T50" fmla="*/ 95 w 325"/>
                <a:gd name="T51" fmla="*/ 93 h 318"/>
                <a:gd name="T52" fmla="*/ 108 w 325"/>
                <a:gd name="T53" fmla="*/ 88 h 318"/>
                <a:gd name="T54" fmla="*/ 110 w 325"/>
                <a:gd name="T55" fmla="*/ 74 h 318"/>
                <a:gd name="T56" fmla="*/ 121 w 325"/>
                <a:gd name="T57" fmla="*/ 56 h 318"/>
                <a:gd name="T58" fmla="*/ 125 w 325"/>
                <a:gd name="T59" fmla="*/ 71 h 318"/>
                <a:gd name="T60" fmla="*/ 140 w 325"/>
                <a:gd name="T61" fmla="*/ 73 h 318"/>
                <a:gd name="T62" fmla="*/ 145 w 325"/>
                <a:gd name="T63" fmla="*/ 54 h 318"/>
                <a:gd name="T64" fmla="*/ 156 w 325"/>
                <a:gd name="T65" fmla="*/ 38 h 318"/>
                <a:gd name="T66" fmla="*/ 157 w 325"/>
                <a:gd name="T67" fmla="*/ 47 h 318"/>
                <a:gd name="T68" fmla="*/ 175 w 325"/>
                <a:gd name="T69" fmla="*/ 52 h 318"/>
                <a:gd name="T70" fmla="*/ 181 w 325"/>
                <a:gd name="T71" fmla="*/ 40 h 318"/>
                <a:gd name="T72" fmla="*/ 172 w 325"/>
                <a:gd name="T73" fmla="*/ 28 h 318"/>
                <a:gd name="T74" fmla="*/ 192 w 325"/>
                <a:gd name="T75" fmla="*/ 28 h 318"/>
                <a:gd name="T76" fmla="*/ 47 w 325"/>
                <a:gd name="T77" fmla="*/ 174 h 318"/>
                <a:gd name="T78" fmla="*/ 46 w 325"/>
                <a:gd name="T79" fmla="*/ 178 h 318"/>
                <a:gd name="T80" fmla="*/ 194 w 325"/>
                <a:gd name="T81" fmla="*/ 100 h 318"/>
                <a:gd name="T82" fmla="*/ 62 w 325"/>
                <a:gd name="T83" fmla="*/ 204 h 318"/>
                <a:gd name="T84" fmla="*/ 66 w 325"/>
                <a:gd name="T85" fmla="*/ 208 h 318"/>
                <a:gd name="T86" fmla="*/ 80 w 325"/>
                <a:gd name="T87" fmla="*/ 231 h 318"/>
                <a:gd name="T88" fmla="*/ 79 w 325"/>
                <a:gd name="T89" fmla="*/ 235 h 318"/>
                <a:gd name="T90" fmla="*/ 194 w 325"/>
                <a:gd name="T91" fmla="*/ 174 h 318"/>
                <a:gd name="T92" fmla="*/ 93 w 325"/>
                <a:gd name="T93" fmla="*/ 261 h 318"/>
                <a:gd name="T94" fmla="*/ 98 w 325"/>
                <a:gd name="T95" fmla="*/ 265 h 318"/>
                <a:gd name="T96" fmla="*/ 142 w 325"/>
                <a:gd name="T97" fmla="*/ 314 h 318"/>
                <a:gd name="T98" fmla="*/ 123 w 325"/>
                <a:gd name="T99" fmla="*/ 318 h 318"/>
                <a:gd name="T100" fmla="*/ 102 w 325"/>
                <a:gd name="T101" fmla="*/ 30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318">
                  <a:moveTo>
                    <a:pt x="194" y="31"/>
                  </a:moveTo>
                  <a:lnTo>
                    <a:pt x="194" y="31"/>
                  </a:lnTo>
                  <a:lnTo>
                    <a:pt x="196" y="33"/>
                  </a:lnTo>
                  <a:lnTo>
                    <a:pt x="200" y="35"/>
                  </a:lnTo>
                  <a:lnTo>
                    <a:pt x="206" y="35"/>
                  </a:lnTo>
                  <a:lnTo>
                    <a:pt x="210" y="33"/>
                  </a:lnTo>
                  <a:lnTo>
                    <a:pt x="210" y="33"/>
                  </a:lnTo>
                  <a:lnTo>
                    <a:pt x="214" y="29"/>
                  </a:lnTo>
                  <a:lnTo>
                    <a:pt x="215" y="25"/>
                  </a:lnTo>
                  <a:lnTo>
                    <a:pt x="217" y="20"/>
                  </a:lnTo>
                  <a:lnTo>
                    <a:pt x="215" y="16"/>
                  </a:lnTo>
                  <a:lnTo>
                    <a:pt x="215" y="16"/>
                  </a:lnTo>
                  <a:lnTo>
                    <a:pt x="211" y="12"/>
                  </a:lnTo>
                  <a:lnTo>
                    <a:pt x="207" y="9"/>
                  </a:lnTo>
                  <a:lnTo>
                    <a:pt x="223" y="0"/>
                  </a:lnTo>
                  <a:lnTo>
                    <a:pt x="321" y="177"/>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1" y="158"/>
                  </a:lnTo>
                  <a:lnTo>
                    <a:pt x="293" y="155"/>
                  </a:lnTo>
                  <a:lnTo>
                    <a:pt x="293" y="154"/>
                  </a:lnTo>
                  <a:lnTo>
                    <a:pt x="293" y="154"/>
                  </a:lnTo>
                  <a:lnTo>
                    <a:pt x="291" y="153"/>
                  </a:lnTo>
                  <a:lnTo>
                    <a:pt x="288" y="153"/>
                  </a:lnTo>
                  <a:lnTo>
                    <a:pt x="194" y="205"/>
                  </a:lnTo>
                  <a:lnTo>
                    <a:pt x="194" y="174"/>
                  </a:lnTo>
                  <a:lnTo>
                    <a:pt x="275" y="130"/>
                  </a:lnTo>
                  <a:lnTo>
                    <a:pt x="275" y="130"/>
                  </a:lnTo>
                  <a:lnTo>
                    <a:pt x="276" y="127"/>
                  </a:lnTo>
                  <a:lnTo>
                    <a:pt x="276" y="126"/>
                  </a:lnTo>
                  <a:lnTo>
                    <a:pt x="276" y="126"/>
                  </a:lnTo>
                  <a:lnTo>
                    <a:pt x="275" y="124"/>
                  </a:lnTo>
                  <a:lnTo>
                    <a:pt x="272" y="124"/>
                  </a:lnTo>
                  <a:lnTo>
                    <a:pt x="194" y="168"/>
                  </a:lnTo>
                  <a:lnTo>
                    <a:pt x="194" y="138"/>
                  </a:lnTo>
                  <a:lnTo>
                    <a:pt x="260" y="101"/>
                  </a:lnTo>
                  <a:lnTo>
                    <a:pt x="260" y="101"/>
                  </a:lnTo>
                  <a:lnTo>
                    <a:pt x="261" y="98"/>
                  </a:lnTo>
                  <a:lnTo>
                    <a:pt x="261" y="97"/>
                  </a:lnTo>
                  <a:lnTo>
                    <a:pt x="261" y="97"/>
                  </a:lnTo>
                  <a:lnTo>
                    <a:pt x="259" y="96"/>
                  </a:lnTo>
                  <a:lnTo>
                    <a:pt x="257" y="96"/>
                  </a:lnTo>
                  <a:lnTo>
                    <a:pt x="194" y="131"/>
                  </a:lnTo>
                  <a:lnTo>
                    <a:pt x="194" y="100"/>
                  </a:lnTo>
                  <a:lnTo>
                    <a:pt x="244" y="73"/>
                  </a:lnTo>
                  <a:lnTo>
                    <a:pt x="244" y="73"/>
                  </a:lnTo>
                  <a:lnTo>
                    <a:pt x="245" y="70"/>
                  </a:lnTo>
                  <a:lnTo>
                    <a:pt x="245" y="69"/>
                  </a:lnTo>
                  <a:lnTo>
                    <a:pt x="245" y="69"/>
                  </a:lnTo>
                  <a:lnTo>
                    <a:pt x="244" y="67"/>
                  </a:lnTo>
                  <a:lnTo>
                    <a:pt x="241" y="67"/>
                  </a:lnTo>
                  <a:lnTo>
                    <a:pt x="194" y="93"/>
                  </a:lnTo>
                  <a:lnTo>
                    <a:pt x="194" y="31"/>
                  </a:lnTo>
                  <a:close/>
                  <a:moveTo>
                    <a:pt x="15" y="116"/>
                  </a:moveTo>
                  <a:lnTo>
                    <a:pt x="15" y="116"/>
                  </a:lnTo>
                  <a:lnTo>
                    <a:pt x="15" y="120"/>
                  </a:lnTo>
                  <a:lnTo>
                    <a:pt x="16" y="126"/>
                  </a:lnTo>
                  <a:lnTo>
                    <a:pt x="16" y="126"/>
                  </a:lnTo>
                  <a:lnTo>
                    <a:pt x="19" y="130"/>
                  </a:lnTo>
                  <a:lnTo>
                    <a:pt x="24" y="132"/>
                  </a:lnTo>
                  <a:lnTo>
                    <a:pt x="28" y="132"/>
                  </a:lnTo>
                  <a:lnTo>
                    <a:pt x="34" y="131"/>
                  </a:lnTo>
                  <a:lnTo>
                    <a:pt x="34" y="131"/>
                  </a:lnTo>
                  <a:lnTo>
                    <a:pt x="38" y="127"/>
                  </a:lnTo>
                  <a:lnTo>
                    <a:pt x="41" y="123"/>
                  </a:lnTo>
                  <a:lnTo>
                    <a:pt x="41" y="117"/>
                  </a:lnTo>
                  <a:lnTo>
                    <a:pt x="39" y="113"/>
                  </a:lnTo>
                  <a:lnTo>
                    <a:pt x="39" y="113"/>
                  </a:lnTo>
                  <a:lnTo>
                    <a:pt x="35" y="109"/>
                  </a:lnTo>
                  <a:lnTo>
                    <a:pt x="31" y="107"/>
                  </a:lnTo>
                  <a:lnTo>
                    <a:pt x="50" y="96"/>
                  </a:lnTo>
                  <a:lnTo>
                    <a:pt x="50" y="96"/>
                  </a:lnTo>
                  <a:lnTo>
                    <a:pt x="50" y="101"/>
                  </a:lnTo>
                  <a:lnTo>
                    <a:pt x="51" y="107"/>
                  </a:lnTo>
                  <a:lnTo>
                    <a:pt x="51" y="107"/>
                  </a:lnTo>
                  <a:lnTo>
                    <a:pt x="54" y="111"/>
                  </a:lnTo>
                  <a:lnTo>
                    <a:pt x="60" y="112"/>
                  </a:lnTo>
                  <a:lnTo>
                    <a:pt x="64" y="113"/>
                  </a:lnTo>
                  <a:lnTo>
                    <a:pt x="69" y="111"/>
                  </a:lnTo>
                  <a:lnTo>
                    <a:pt x="69" y="111"/>
                  </a:lnTo>
                  <a:lnTo>
                    <a:pt x="73" y="108"/>
                  </a:lnTo>
                  <a:lnTo>
                    <a:pt x="76" y="104"/>
                  </a:lnTo>
                  <a:lnTo>
                    <a:pt x="76" y="98"/>
                  </a:lnTo>
                  <a:lnTo>
                    <a:pt x="75" y="93"/>
                  </a:lnTo>
                  <a:lnTo>
                    <a:pt x="75" y="93"/>
                  </a:lnTo>
                  <a:lnTo>
                    <a:pt x="70" y="89"/>
                  </a:lnTo>
                  <a:lnTo>
                    <a:pt x="66" y="88"/>
                  </a:lnTo>
                  <a:lnTo>
                    <a:pt x="85" y="77"/>
                  </a:lnTo>
                  <a:lnTo>
                    <a:pt x="85" y="77"/>
                  </a:lnTo>
                  <a:lnTo>
                    <a:pt x="85" y="81"/>
                  </a:lnTo>
                  <a:lnTo>
                    <a:pt x="87" y="86"/>
                  </a:lnTo>
                  <a:lnTo>
                    <a:pt x="87" y="86"/>
                  </a:lnTo>
                  <a:lnTo>
                    <a:pt x="89" y="90"/>
                  </a:lnTo>
                  <a:lnTo>
                    <a:pt x="95" y="93"/>
                  </a:lnTo>
                  <a:lnTo>
                    <a:pt x="99" y="93"/>
                  </a:lnTo>
                  <a:lnTo>
                    <a:pt x="104" y="92"/>
                  </a:lnTo>
                  <a:lnTo>
                    <a:pt x="104" y="92"/>
                  </a:lnTo>
                  <a:lnTo>
                    <a:pt x="108" y="88"/>
                  </a:lnTo>
                  <a:lnTo>
                    <a:pt x="111" y="84"/>
                  </a:lnTo>
                  <a:lnTo>
                    <a:pt x="111" y="78"/>
                  </a:lnTo>
                  <a:lnTo>
                    <a:pt x="110" y="74"/>
                  </a:lnTo>
                  <a:lnTo>
                    <a:pt x="110" y="74"/>
                  </a:lnTo>
                  <a:lnTo>
                    <a:pt x="106" y="70"/>
                  </a:lnTo>
                  <a:lnTo>
                    <a:pt x="102" y="67"/>
                  </a:lnTo>
                  <a:lnTo>
                    <a:pt x="121" y="56"/>
                  </a:lnTo>
                  <a:lnTo>
                    <a:pt x="121" y="56"/>
                  </a:lnTo>
                  <a:lnTo>
                    <a:pt x="121" y="62"/>
                  </a:lnTo>
                  <a:lnTo>
                    <a:pt x="122" y="67"/>
                  </a:lnTo>
                  <a:lnTo>
                    <a:pt x="122" y="67"/>
                  </a:lnTo>
                  <a:lnTo>
                    <a:pt x="125" y="71"/>
                  </a:lnTo>
                  <a:lnTo>
                    <a:pt x="130" y="73"/>
                  </a:lnTo>
                  <a:lnTo>
                    <a:pt x="134" y="74"/>
                  </a:lnTo>
                  <a:lnTo>
                    <a:pt x="140" y="73"/>
                  </a:lnTo>
                  <a:lnTo>
                    <a:pt x="140" y="73"/>
                  </a:lnTo>
                  <a:lnTo>
                    <a:pt x="144" y="69"/>
                  </a:lnTo>
                  <a:lnTo>
                    <a:pt x="146" y="65"/>
                  </a:lnTo>
                  <a:lnTo>
                    <a:pt x="146" y="59"/>
                  </a:lnTo>
                  <a:lnTo>
                    <a:pt x="145" y="54"/>
                  </a:lnTo>
                  <a:lnTo>
                    <a:pt x="145" y="54"/>
                  </a:lnTo>
                  <a:lnTo>
                    <a:pt x="141" y="50"/>
                  </a:lnTo>
                  <a:lnTo>
                    <a:pt x="137" y="48"/>
                  </a:lnTo>
                  <a:lnTo>
                    <a:pt x="156" y="38"/>
                  </a:lnTo>
                  <a:lnTo>
                    <a:pt x="156" y="38"/>
                  </a:lnTo>
                  <a:lnTo>
                    <a:pt x="154" y="43"/>
                  </a:lnTo>
                  <a:lnTo>
                    <a:pt x="157" y="47"/>
                  </a:lnTo>
                  <a:lnTo>
                    <a:pt x="157" y="47"/>
                  </a:lnTo>
                  <a:lnTo>
                    <a:pt x="160" y="51"/>
                  </a:lnTo>
                  <a:lnTo>
                    <a:pt x="164" y="54"/>
                  </a:lnTo>
                  <a:lnTo>
                    <a:pt x="169" y="54"/>
                  </a:lnTo>
                  <a:lnTo>
                    <a:pt x="175" y="52"/>
                  </a:lnTo>
                  <a:lnTo>
                    <a:pt x="175" y="52"/>
                  </a:lnTo>
                  <a:lnTo>
                    <a:pt x="179" y="50"/>
                  </a:lnTo>
                  <a:lnTo>
                    <a:pt x="180" y="44"/>
                  </a:lnTo>
                  <a:lnTo>
                    <a:pt x="181" y="40"/>
                  </a:lnTo>
                  <a:lnTo>
                    <a:pt x="180" y="35"/>
                  </a:lnTo>
                  <a:lnTo>
                    <a:pt x="180" y="35"/>
                  </a:lnTo>
                  <a:lnTo>
                    <a:pt x="176" y="31"/>
                  </a:lnTo>
                  <a:lnTo>
                    <a:pt x="172" y="28"/>
                  </a:lnTo>
                  <a:lnTo>
                    <a:pt x="191" y="19"/>
                  </a:lnTo>
                  <a:lnTo>
                    <a:pt x="191" y="19"/>
                  </a:lnTo>
                  <a:lnTo>
                    <a:pt x="190" y="23"/>
                  </a:lnTo>
                  <a:lnTo>
                    <a:pt x="192" y="28"/>
                  </a:lnTo>
                  <a:lnTo>
                    <a:pt x="192" y="28"/>
                  </a:lnTo>
                  <a:lnTo>
                    <a:pt x="194" y="31"/>
                  </a:lnTo>
                  <a:lnTo>
                    <a:pt x="194" y="93"/>
                  </a:lnTo>
                  <a:lnTo>
                    <a:pt x="47" y="174"/>
                  </a:lnTo>
                  <a:lnTo>
                    <a:pt x="47" y="174"/>
                  </a:lnTo>
                  <a:lnTo>
                    <a:pt x="46" y="176"/>
                  </a:lnTo>
                  <a:lnTo>
                    <a:pt x="46" y="178"/>
                  </a:lnTo>
                  <a:lnTo>
                    <a:pt x="46" y="178"/>
                  </a:lnTo>
                  <a:lnTo>
                    <a:pt x="49" y="180"/>
                  </a:lnTo>
                  <a:lnTo>
                    <a:pt x="50" y="180"/>
                  </a:lnTo>
                  <a:lnTo>
                    <a:pt x="50" y="180"/>
                  </a:lnTo>
                  <a:lnTo>
                    <a:pt x="194" y="100"/>
                  </a:lnTo>
                  <a:lnTo>
                    <a:pt x="194" y="131"/>
                  </a:lnTo>
                  <a:lnTo>
                    <a:pt x="64" y="203"/>
                  </a:lnTo>
                  <a:lnTo>
                    <a:pt x="64" y="203"/>
                  </a:lnTo>
                  <a:lnTo>
                    <a:pt x="62" y="204"/>
                  </a:lnTo>
                  <a:lnTo>
                    <a:pt x="62" y="207"/>
                  </a:lnTo>
                  <a:lnTo>
                    <a:pt x="62" y="207"/>
                  </a:lnTo>
                  <a:lnTo>
                    <a:pt x="64" y="208"/>
                  </a:lnTo>
                  <a:lnTo>
                    <a:pt x="66" y="208"/>
                  </a:lnTo>
                  <a:lnTo>
                    <a:pt x="66" y="208"/>
                  </a:lnTo>
                  <a:lnTo>
                    <a:pt x="194" y="138"/>
                  </a:lnTo>
                  <a:lnTo>
                    <a:pt x="194" y="168"/>
                  </a:lnTo>
                  <a:lnTo>
                    <a:pt x="80" y="231"/>
                  </a:lnTo>
                  <a:lnTo>
                    <a:pt x="80" y="231"/>
                  </a:lnTo>
                  <a:lnTo>
                    <a:pt x="77" y="233"/>
                  </a:lnTo>
                  <a:lnTo>
                    <a:pt x="79" y="235"/>
                  </a:lnTo>
                  <a:lnTo>
                    <a:pt x="79" y="235"/>
                  </a:lnTo>
                  <a:lnTo>
                    <a:pt x="80" y="237"/>
                  </a:lnTo>
                  <a:lnTo>
                    <a:pt x="83" y="237"/>
                  </a:lnTo>
                  <a:lnTo>
                    <a:pt x="83" y="237"/>
                  </a:lnTo>
                  <a:lnTo>
                    <a:pt x="194" y="174"/>
                  </a:lnTo>
                  <a:lnTo>
                    <a:pt x="194" y="205"/>
                  </a:lnTo>
                  <a:lnTo>
                    <a:pt x="95" y="260"/>
                  </a:lnTo>
                  <a:lnTo>
                    <a:pt x="95" y="260"/>
                  </a:lnTo>
                  <a:lnTo>
                    <a:pt x="93" y="261"/>
                  </a:lnTo>
                  <a:lnTo>
                    <a:pt x="93" y="264"/>
                  </a:lnTo>
                  <a:lnTo>
                    <a:pt x="93" y="264"/>
                  </a:lnTo>
                  <a:lnTo>
                    <a:pt x="96" y="265"/>
                  </a:lnTo>
                  <a:lnTo>
                    <a:pt x="98" y="265"/>
                  </a:lnTo>
                  <a:lnTo>
                    <a:pt x="98" y="265"/>
                  </a:lnTo>
                  <a:lnTo>
                    <a:pt x="194" y="212"/>
                  </a:lnTo>
                  <a:lnTo>
                    <a:pt x="194" y="285"/>
                  </a:lnTo>
                  <a:lnTo>
                    <a:pt x="142" y="314"/>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solidFill>
              <a:schemeClr val="accent4"/>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58" name="Freeform 154"/>
            <p:cNvSpPr>
              <a:spLocks noEditPoints="1"/>
            </p:cNvSpPr>
            <p:nvPr/>
          </p:nvSpPr>
          <p:spPr bwMode="auto">
            <a:xfrm>
              <a:off x="7085012" y="3354463"/>
              <a:ext cx="488950" cy="512763"/>
            </a:xfrm>
            <a:custGeom>
              <a:avLst/>
              <a:gdLst>
                <a:gd name="T0" fmla="*/ 306 w 308"/>
                <a:gd name="T1" fmla="*/ 96 h 323"/>
                <a:gd name="T2" fmla="*/ 218 w 308"/>
                <a:gd name="T3" fmla="*/ 308 h 323"/>
                <a:gd name="T4" fmla="*/ 227 w 308"/>
                <a:gd name="T5" fmla="*/ 224 h 323"/>
                <a:gd name="T6" fmla="*/ 233 w 308"/>
                <a:gd name="T7" fmla="*/ 209 h 323"/>
                <a:gd name="T8" fmla="*/ 246 w 308"/>
                <a:gd name="T9" fmla="*/ 184 h 323"/>
                <a:gd name="T10" fmla="*/ 250 w 308"/>
                <a:gd name="T11" fmla="*/ 159 h 323"/>
                <a:gd name="T12" fmla="*/ 280 w 308"/>
                <a:gd name="T13" fmla="*/ 109 h 323"/>
                <a:gd name="T14" fmla="*/ 218 w 308"/>
                <a:gd name="T15" fmla="*/ 75 h 323"/>
                <a:gd name="T16" fmla="*/ 201 w 308"/>
                <a:gd name="T17" fmla="*/ 320 h 323"/>
                <a:gd name="T18" fmla="*/ 197 w 308"/>
                <a:gd name="T19" fmla="*/ 289 h 323"/>
                <a:gd name="T20" fmla="*/ 208 w 308"/>
                <a:gd name="T21" fmla="*/ 262 h 323"/>
                <a:gd name="T22" fmla="*/ 218 w 308"/>
                <a:gd name="T23" fmla="*/ 248 h 323"/>
                <a:gd name="T24" fmla="*/ 203 w 308"/>
                <a:gd name="T25" fmla="*/ 161 h 323"/>
                <a:gd name="T26" fmla="*/ 189 w 308"/>
                <a:gd name="T27" fmla="*/ 184 h 323"/>
                <a:gd name="T28" fmla="*/ 186 w 308"/>
                <a:gd name="T29" fmla="*/ 202 h 323"/>
                <a:gd name="T30" fmla="*/ 185 w 308"/>
                <a:gd name="T31" fmla="*/ 155 h 323"/>
                <a:gd name="T32" fmla="*/ 180 w 308"/>
                <a:gd name="T33" fmla="*/ 26 h 323"/>
                <a:gd name="T34" fmla="*/ 174 w 308"/>
                <a:gd name="T35" fmla="*/ 318 h 323"/>
                <a:gd name="T36" fmla="*/ 147 w 308"/>
                <a:gd name="T37" fmla="*/ 218 h 323"/>
                <a:gd name="T38" fmla="*/ 166 w 308"/>
                <a:gd name="T39" fmla="*/ 199 h 323"/>
                <a:gd name="T40" fmla="*/ 147 w 308"/>
                <a:gd name="T41" fmla="*/ 170 h 323"/>
                <a:gd name="T42" fmla="*/ 180 w 308"/>
                <a:gd name="T43" fmla="*/ 170 h 323"/>
                <a:gd name="T44" fmla="*/ 170 w 308"/>
                <a:gd name="T45" fmla="*/ 225 h 323"/>
                <a:gd name="T46" fmla="*/ 168 w 308"/>
                <a:gd name="T47" fmla="*/ 243 h 323"/>
                <a:gd name="T48" fmla="*/ 151 w 308"/>
                <a:gd name="T49" fmla="*/ 263 h 323"/>
                <a:gd name="T50" fmla="*/ 180 w 308"/>
                <a:gd name="T51" fmla="*/ 321 h 323"/>
                <a:gd name="T52" fmla="*/ 147 w 308"/>
                <a:gd name="T53" fmla="*/ 10 h 323"/>
                <a:gd name="T54" fmla="*/ 119 w 308"/>
                <a:gd name="T55" fmla="*/ 0 h 323"/>
                <a:gd name="T56" fmla="*/ 132 w 308"/>
                <a:gd name="T57" fmla="*/ 260 h 323"/>
                <a:gd name="T58" fmla="*/ 147 w 308"/>
                <a:gd name="T59" fmla="*/ 306 h 323"/>
                <a:gd name="T60" fmla="*/ 139 w 308"/>
                <a:gd name="T61" fmla="*/ 134 h 323"/>
                <a:gd name="T62" fmla="*/ 128 w 308"/>
                <a:gd name="T63" fmla="*/ 159 h 323"/>
                <a:gd name="T64" fmla="*/ 121 w 308"/>
                <a:gd name="T65" fmla="*/ 174 h 323"/>
                <a:gd name="T66" fmla="*/ 123 w 308"/>
                <a:gd name="T67" fmla="*/ 125 h 323"/>
                <a:gd name="T68" fmla="*/ 147 w 308"/>
                <a:gd name="T69" fmla="*/ 235 h 323"/>
                <a:gd name="T70" fmla="*/ 98 w 308"/>
                <a:gd name="T71" fmla="*/ 283 h 323"/>
                <a:gd name="T72" fmla="*/ 103 w 308"/>
                <a:gd name="T73" fmla="*/ 4 h 323"/>
                <a:gd name="T74" fmla="*/ 111 w 308"/>
                <a:gd name="T75" fmla="*/ 34 h 323"/>
                <a:gd name="T76" fmla="*/ 119 w 308"/>
                <a:gd name="T77" fmla="*/ 122 h 323"/>
                <a:gd name="T78" fmla="*/ 119 w 308"/>
                <a:gd name="T79" fmla="*/ 141 h 323"/>
                <a:gd name="T80" fmla="*/ 109 w 308"/>
                <a:gd name="T81" fmla="*/ 197 h 323"/>
                <a:gd name="T82" fmla="*/ 107 w 308"/>
                <a:gd name="T83" fmla="*/ 214 h 323"/>
                <a:gd name="T84" fmla="*/ 105 w 308"/>
                <a:gd name="T85" fmla="*/ 171 h 323"/>
                <a:gd name="T86" fmla="*/ 98 w 308"/>
                <a:gd name="T87" fmla="*/ 147 h 323"/>
                <a:gd name="T88" fmla="*/ 119 w 308"/>
                <a:gd name="T89" fmla="*/ 141 h 323"/>
                <a:gd name="T90" fmla="*/ 86 w 308"/>
                <a:gd name="T91" fmla="*/ 206 h 323"/>
                <a:gd name="T92" fmla="*/ 97 w 308"/>
                <a:gd name="T93" fmla="*/ 188 h 323"/>
                <a:gd name="T94" fmla="*/ 90 w 308"/>
                <a:gd name="T95" fmla="*/ 239 h 323"/>
                <a:gd name="T96" fmla="*/ 86 w 308"/>
                <a:gd name="T97" fmla="*/ 22 h 323"/>
                <a:gd name="T98" fmla="*/ 93 w 308"/>
                <a:gd name="T99" fmla="*/ 68 h 323"/>
                <a:gd name="T100" fmla="*/ 86 w 308"/>
                <a:gd name="T101" fmla="*/ 22 h 323"/>
                <a:gd name="T102" fmla="*/ 86 w 308"/>
                <a:gd name="T103" fmla="*/ 278 h 323"/>
                <a:gd name="T104" fmla="*/ 77 w 308"/>
                <a:gd name="T105" fmla="*/ 230 h 323"/>
                <a:gd name="T106" fmla="*/ 86 w 308"/>
                <a:gd name="T107" fmla="*/ 107 h 323"/>
                <a:gd name="T108" fmla="*/ 67 w 308"/>
                <a:gd name="T109" fmla="*/ 126 h 323"/>
                <a:gd name="T110" fmla="*/ 86 w 308"/>
                <a:gd name="T111" fmla="*/ 141 h 323"/>
                <a:gd name="T112" fmla="*/ 58 w 308"/>
                <a:gd name="T113" fmla="*/ 83 h 323"/>
                <a:gd name="T114" fmla="*/ 86 w 308"/>
                <a:gd name="T115" fmla="*/ 190 h 323"/>
                <a:gd name="T116" fmla="*/ 2 w 308"/>
                <a:gd name="T117" fmla="*/ 226 h 323"/>
                <a:gd name="T118" fmla="*/ 58 w 308"/>
                <a:gd name="T119" fmla="*/ 147 h 323"/>
                <a:gd name="T120" fmla="*/ 50 w 308"/>
                <a:gd name="T121" fmla="*/ 172 h 323"/>
                <a:gd name="T122" fmla="*/ 42 w 308"/>
                <a:gd name="T123" fmla="*/ 186 h 323"/>
                <a:gd name="T124" fmla="*/ 29 w 308"/>
                <a:gd name="T125" fmla="*/ 2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323">
                  <a:moveTo>
                    <a:pt x="218" y="44"/>
                  </a:moveTo>
                  <a:lnTo>
                    <a:pt x="288" y="76"/>
                  </a:lnTo>
                  <a:lnTo>
                    <a:pt x="288" y="76"/>
                  </a:lnTo>
                  <a:lnTo>
                    <a:pt x="293" y="80"/>
                  </a:lnTo>
                  <a:lnTo>
                    <a:pt x="299" y="84"/>
                  </a:lnTo>
                  <a:lnTo>
                    <a:pt x="303" y="90"/>
                  </a:lnTo>
                  <a:lnTo>
                    <a:pt x="306" y="96"/>
                  </a:lnTo>
                  <a:lnTo>
                    <a:pt x="308" y="103"/>
                  </a:lnTo>
                  <a:lnTo>
                    <a:pt x="308" y="110"/>
                  </a:lnTo>
                  <a:lnTo>
                    <a:pt x="307" y="117"/>
                  </a:lnTo>
                  <a:lnTo>
                    <a:pt x="304" y="124"/>
                  </a:lnTo>
                  <a:lnTo>
                    <a:pt x="222" y="301"/>
                  </a:lnTo>
                  <a:lnTo>
                    <a:pt x="222" y="301"/>
                  </a:lnTo>
                  <a:lnTo>
                    <a:pt x="218" y="308"/>
                  </a:lnTo>
                  <a:lnTo>
                    <a:pt x="218" y="248"/>
                  </a:lnTo>
                  <a:lnTo>
                    <a:pt x="218" y="248"/>
                  </a:lnTo>
                  <a:lnTo>
                    <a:pt x="219" y="245"/>
                  </a:lnTo>
                  <a:lnTo>
                    <a:pt x="227" y="228"/>
                  </a:lnTo>
                  <a:lnTo>
                    <a:pt x="227" y="228"/>
                  </a:lnTo>
                  <a:lnTo>
                    <a:pt x="228" y="226"/>
                  </a:lnTo>
                  <a:lnTo>
                    <a:pt x="227" y="224"/>
                  </a:lnTo>
                  <a:lnTo>
                    <a:pt x="227" y="222"/>
                  </a:lnTo>
                  <a:lnTo>
                    <a:pt x="224" y="221"/>
                  </a:lnTo>
                  <a:lnTo>
                    <a:pt x="218" y="217"/>
                  </a:lnTo>
                  <a:lnTo>
                    <a:pt x="218" y="202"/>
                  </a:lnTo>
                  <a:lnTo>
                    <a:pt x="230" y="209"/>
                  </a:lnTo>
                  <a:lnTo>
                    <a:pt x="230" y="209"/>
                  </a:lnTo>
                  <a:lnTo>
                    <a:pt x="233" y="209"/>
                  </a:lnTo>
                  <a:lnTo>
                    <a:pt x="235" y="209"/>
                  </a:lnTo>
                  <a:lnTo>
                    <a:pt x="237" y="207"/>
                  </a:lnTo>
                  <a:lnTo>
                    <a:pt x="238" y="206"/>
                  </a:lnTo>
                  <a:lnTo>
                    <a:pt x="246" y="188"/>
                  </a:lnTo>
                  <a:lnTo>
                    <a:pt x="246" y="188"/>
                  </a:lnTo>
                  <a:lnTo>
                    <a:pt x="247" y="186"/>
                  </a:lnTo>
                  <a:lnTo>
                    <a:pt x="246" y="184"/>
                  </a:lnTo>
                  <a:lnTo>
                    <a:pt x="246" y="182"/>
                  </a:lnTo>
                  <a:lnTo>
                    <a:pt x="243" y="180"/>
                  </a:lnTo>
                  <a:lnTo>
                    <a:pt x="218" y="168"/>
                  </a:lnTo>
                  <a:lnTo>
                    <a:pt x="218" y="145"/>
                  </a:lnTo>
                  <a:lnTo>
                    <a:pt x="243" y="157"/>
                  </a:lnTo>
                  <a:lnTo>
                    <a:pt x="243" y="157"/>
                  </a:lnTo>
                  <a:lnTo>
                    <a:pt x="250" y="159"/>
                  </a:lnTo>
                  <a:lnTo>
                    <a:pt x="257" y="157"/>
                  </a:lnTo>
                  <a:lnTo>
                    <a:pt x="262" y="155"/>
                  </a:lnTo>
                  <a:lnTo>
                    <a:pt x="266" y="149"/>
                  </a:lnTo>
                  <a:lnTo>
                    <a:pt x="279" y="122"/>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lnTo>
                    <a:pt x="180" y="26"/>
                  </a:lnTo>
                  <a:close/>
                  <a:moveTo>
                    <a:pt x="218" y="308"/>
                  </a:moveTo>
                  <a:lnTo>
                    <a:pt x="218" y="308"/>
                  </a:lnTo>
                  <a:lnTo>
                    <a:pt x="211" y="316"/>
                  </a:lnTo>
                  <a:lnTo>
                    <a:pt x="201" y="320"/>
                  </a:lnTo>
                  <a:lnTo>
                    <a:pt x="191" y="323"/>
                  </a:lnTo>
                  <a:lnTo>
                    <a:pt x="180" y="321"/>
                  </a:lnTo>
                  <a:lnTo>
                    <a:pt x="180" y="283"/>
                  </a:lnTo>
                  <a:lnTo>
                    <a:pt x="193" y="289"/>
                  </a:lnTo>
                  <a:lnTo>
                    <a:pt x="193" y="289"/>
                  </a:lnTo>
                  <a:lnTo>
                    <a:pt x="195" y="289"/>
                  </a:lnTo>
                  <a:lnTo>
                    <a:pt x="197" y="289"/>
                  </a:lnTo>
                  <a:lnTo>
                    <a:pt x="199" y="287"/>
                  </a:lnTo>
                  <a:lnTo>
                    <a:pt x="200" y="286"/>
                  </a:lnTo>
                  <a:lnTo>
                    <a:pt x="208" y="268"/>
                  </a:lnTo>
                  <a:lnTo>
                    <a:pt x="208" y="268"/>
                  </a:lnTo>
                  <a:lnTo>
                    <a:pt x="209" y="266"/>
                  </a:lnTo>
                  <a:lnTo>
                    <a:pt x="209" y="264"/>
                  </a:lnTo>
                  <a:lnTo>
                    <a:pt x="208" y="262"/>
                  </a:lnTo>
                  <a:lnTo>
                    <a:pt x="205" y="260"/>
                  </a:lnTo>
                  <a:lnTo>
                    <a:pt x="180" y="249"/>
                  </a:lnTo>
                  <a:lnTo>
                    <a:pt x="180" y="235"/>
                  </a:lnTo>
                  <a:lnTo>
                    <a:pt x="212" y="248"/>
                  </a:lnTo>
                  <a:lnTo>
                    <a:pt x="212" y="248"/>
                  </a:lnTo>
                  <a:lnTo>
                    <a:pt x="215" y="249"/>
                  </a:lnTo>
                  <a:lnTo>
                    <a:pt x="218" y="248"/>
                  </a:lnTo>
                  <a:lnTo>
                    <a:pt x="218" y="308"/>
                  </a:lnTo>
                  <a:lnTo>
                    <a:pt x="218" y="308"/>
                  </a:lnTo>
                  <a:close/>
                  <a:moveTo>
                    <a:pt x="218" y="145"/>
                  </a:moveTo>
                  <a:lnTo>
                    <a:pt x="218" y="168"/>
                  </a:lnTo>
                  <a:lnTo>
                    <a:pt x="205" y="163"/>
                  </a:lnTo>
                  <a:lnTo>
                    <a:pt x="205" y="163"/>
                  </a:lnTo>
                  <a:lnTo>
                    <a:pt x="203" y="161"/>
                  </a:lnTo>
                  <a:lnTo>
                    <a:pt x="201" y="163"/>
                  </a:lnTo>
                  <a:lnTo>
                    <a:pt x="199" y="164"/>
                  </a:lnTo>
                  <a:lnTo>
                    <a:pt x="197" y="165"/>
                  </a:lnTo>
                  <a:lnTo>
                    <a:pt x="189" y="183"/>
                  </a:lnTo>
                  <a:lnTo>
                    <a:pt x="189" y="183"/>
                  </a:lnTo>
                  <a:lnTo>
                    <a:pt x="189" y="183"/>
                  </a:lnTo>
                  <a:lnTo>
                    <a:pt x="189" y="184"/>
                  </a:lnTo>
                  <a:lnTo>
                    <a:pt x="189" y="187"/>
                  </a:lnTo>
                  <a:lnTo>
                    <a:pt x="191" y="190"/>
                  </a:lnTo>
                  <a:lnTo>
                    <a:pt x="192" y="191"/>
                  </a:lnTo>
                  <a:lnTo>
                    <a:pt x="218" y="202"/>
                  </a:lnTo>
                  <a:lnTo>
                    <a:pt x="218" y="217"/>
                  </a:lnTo>
                  <a:lnTo>
                    <a:pt x="186" y="202"/>
                  </a:lnTo>
                  <a:lnTo>
                    <a:pt x="186" y="202"/>
                  </a:lnTo>
                  <a:lnTo>
                    <a:pt x="184" y="202"/>
                  </a:lnTo>
                  <a:lnTo>
                    <a:pt x="180" y="203"/>
                  </a:lnTo>
                  <a:lnTo>
                    <a:pt x="180" y="170"/>
                  </a:lnTo>
                  <a:lnTo>
                    <a:pt x="185" y="16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lnTo>
                    <a:pt x="147" y="10"/>
                  </a:lnTo>
                  <a:close/>
                  <a:moveTo>
                    <a:pt x="180" y="321"/>
                  </a:moveTo>
                  <a:lnTo>
                    <a:pt x="180" y="321"/>
                  </a:lnTo>
                  <a:lnTo>
                    <a:pt x="174" y="318"/>
                  </a:lnTo>
                  <a:lnTo>
                    <a:pt x="147" y="306"/>
                  </a:lnTo>
                  <a:lnTo>
                    <a:pt x="147" y="240"/>
                  </a:lnTo>
                  <a:lnTo>
                    <a:pt x="147" y="240"/>
                  </a:lnTo>
                  <a:lnTo>
                    <a:pt x="147" y="240"/>
                  </a:lnTo>
                  <a:lnTo>
                    <a:pt x="149" y="237"/>
                  </a:lnTo>
                  <a:lnTo>
                    <a:pt x="147" y="235"/>
                  </a:lnTo>
                  <a:lnTo>
                    <a:pt x="147" y="218"/>
                  </a:lnTo>
                  <a:lnTo>
                    <a:pt x="150" y="220"/>
                  </a:lnTo>
                  <a:lnTo>
                    <a:pt x="150" y="220"/>
                  </a:lnTo>
                  <a:lnTo>
                    <a:pt x="153" y="221"/>
                  </a:lnTo>
                  <a:lnTo>
                    <a:pt x="155" y="220"/>
                  </a:lnTo>
                  <a:lnTo>
                    <a:pt x="157" y="218"/>
                  </a:lnTo>
                  <a:lnTo>
                    <a:pt x="158" y="217"/>
                  </a:lnTo>
                  <a:lnTo>
                    <a:pt x="166" y="199"/>
                  </a:lnTo>
                  <a:lnTo>
                    <a:pt x="166" y="199"/>
                  </a:lnTo>
                  <a:lnTo>
                    <a:pt x="166" y="198"/>
                  </a:lnTo>
                  <a:lnTo>
                    <a:pt x="166" y="195"/>
                  </a:lnTo>
                  <a:lnTo>
                    <a:pt x="165" y="193"/>
                  </a:lnTo>
                  <a:lnTo>
                    <a:pt x="163" y="191"/>
                  </a:lnTo>
                  <a:lnTo>
                    <a:pt x="147" y="184"/>
                  </a:lnTo>
                  <a:lnTo>
                    <a:pt x="147" y="170"/>
                  </a:lnTo>
                  <a:lnTo>
                    <a:pt x="169" y="180"/>
                  </a:lnTo>
                  <a:lnTo>
                    <a:pt x="169" y="180"/>
                  </a:lnTo>
                  <a:lnTo>
                    <a:pt x="172" y="180"/>
                  </a:lnTo>
                  <a:lnTo>
                    <a:pt x="173" y="180"/>
                  </a:lnTo>
                  <a:lnTo>
                    <a:pt x="176" y="179"/>
                  </a:lnTo>
                  <a:lnTo>
                    <a:pt x="177" y="176"/>
                  </a:lnTo>
                  <a:lnTo>
                    <a:pt x="180" y="170"/>
                  </a:lnTo>
                  <a:lnTo>
                    <a:pt x="180" y="203"/>
                  </a:lnTo>
                  <a:lnTo>
                    <a:pt x="180" y="203"/>
                  </a:lnTo>
                  <a:lnTo>
                    <a:pt x="178" y="206"/>
                  </a:lnTo>
                  <a:lnTo>
                    <a:pt x="170" y="222"/>
                  </a:lnTo>
                  <a:lnTo>
                    <a:pt x="170" y="222"/>
                  </a:lnTo>
                  <a:lnTo>
                    <a:pt x="170" y="222"/>
                  </a:lnTo>
                  <a:lnTo>
                    <a:pt x="170" y="225"/>
                  </a:lnTo>
                  <a:lnTo>
                    <a:pt x="170" y="228"/>
                  </a:lnTo>
                  <a:lnTo>
                    <a:pt x="172" y="229"/>
                  </a:lnTo>
                  <a:lnTo>
                    <a:pt x="173" y="230"/>
                  </a:lnTo>
                  <a:lnTo>
                    <a:pt x="180" y="235"/>
                  </a:lnTo>
                  <a:lnTo>
                    <a:pt x="180" y="249"/>
                  </a:lnTo>
                  <a:lnTo>
                    <a:pt x="168" y="243"/>
                  </a:lnTo>
                  <a:lnTo>
                    <a:pt x="168" y="243"/>
                  </a:lnTo>
                  <a:lnTo>
                    <a:pt x="166" y="243"/>
                  </a:lnTo>
                  <a:lnTo>
                    <a:pt x="163" y="243"/>
                  </a:lnTo>
                  <a:lnTo>
                    <a:pt x="162" y="244"/>
                  </a:lnTo>
                  <a:lnTo>
                    <a:pt x="161" y="245"/>
                  </a:lnTo>
                  <a:lnTo>
                    <a:pt x="151" y="263"/>
                  </a:lnTo>
                  <a:lnTo>
                    <a:pt x="151" y="263"/>
                  </a:lnTo>
                  <a:lnTo>
                    <a:pt x="151" y="263"/>
                  </a:lnTo>
                  <a:lnTo>
                    <a:pt x="151" y="266"/>
                  </a:lnTo>
                  <a:lnTo>
                    <a:pt x="151" y="267"/>
                  </a:lnTo>
                  <a:lnTo>
                    <a:pt x="153" y="270"/>
                  </a:lnTo>
                  <a:lnTo>
                    <a:pt x="155" y="271"/>
                  </a:lnTo>
                  <a:lnTo>
                    <a:pt x="180" y="283"/>
                  </a:lnTo>
                  <a:lnTo>
                    <a:pt x="180" y="321"/>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8" y="33"/>
                  </a:lnTo>
                  <a:lnTo>
                    <a:pt x="124" y="31"/>
                  </a:lnTo>
                  <a:lnTo>
                    <a:pt x="119" y="31"/>
                  </a:lnTo>
                  <a:lnTo>
                    <a:pt x="119" y="0"/>
                  </a:lnTo>
                  <a:lnTo>
                    <a:pt x="119" y="0"/>
                  </a:lnTo>
                  <a:lnTo>
                    <a:pt x="127" y="2"/>
                  </a:lnTo>
                  <a:lnTo>
                    <a:pt x="135" y="4"/>
                  </a:lnTo>
                  <a:lnTo>
                    <a:pt x="135" y="4"/>
                  </a:lnTo>
                  <a:close/>
                  <a:moveTo>
                    <a:pt x="147" y="306"/>
                  </a:moveTo>
                  <a:lnTo>
                    <a:pt x="119" y="293"/>
                  </a:lnTo>
                  <a:lnTo>
                    <a:pt x="119" y="253"/>
                  </a:lnTo>
                  <a:lnTo>
                    <a:pt x="132" y="260"/>
                  </a:lnTo>
                  <a:lnTo>
                    <a:pt x="132" y="260"/>
                  </a:lnTo>
                  <a:lnTo>
                    <a:pt x="134" y="260"/>
                  </a:lnTo>
                  <a:lnTo>
                    <a:pt x="136" y="260"/>
                  </a:lnTo>
                  <a:lnTo>
                    <a:pt x="138" y="259"/>
                  </a:lnTo>
                  <a:lnTo>
                    <a:pt x="139" y="258"/>
                  </a:lnTo>
                  <a:lnTo>
                    <a:pt x="147" y="240"/>
                  </a:lnTo>
                  <a:lnTo>
                    <a:pt x="147" y="306"/>
                  </a:lnTo>
                  <a:lnTo>
                    <a:pt x="147" y="306"/>
                  </a:lnTo>
                  <a:close/>
                  <a:moveTo>
                    <a:pt x="147" y="113"/>
                  </a:moveTo>
                  <a:lnTo>
                    <a:pt x="147" y="136"/>
                  </a:lnTo>
                  <a:lnTo>
                    <a:pt x="144" y="134"/>
                  </a:lnTo>
                  <a:lnTo>
                    <a:pt x="144" y="134"/>
                  </a:lnTo>
                  <a:lnTo>
                    <a:pt x="142" y="133"/>
                  </a:lnTo>
                  <a:lnTo>
                    <a:pt x="139" y="134"/>
                  </a:lnTo>
                  <a:lnTo>
                    <a:pt x="138" y="134"/>
                  </a:lnTo>
                  <a:lnTo>
                    <a:pt x="136" y="137"/>
                  </a:lnTo>
                  <a:lnTo>
                    <a:pt x="128" y="155"/>
                  </a:lnTo>
                  <a:lnTo>
                    <a:pt x="128" y="155"/>
                  </a:lnTo>
                  <a:lnTo>
                    <a:pt x="128" y="155"/>
                  </a:lnTo>
                  <a:lnTo>
                    <a:pt x="128" y="156"/>
                  </a:lnTo>
                  <a:lnTo>
                    <a:pt x="128" y="159"/>
                  </a:lnTo>
                  <a:lnTo>
                    <a:pt x="130" y="160"/>
                  </a:lnTo>
                  <a:lnTo>
                    <a:pt x="131" y="161"/>
                  </a:lnTo>
                  <a:lnTo>
                    <a:pt x="147" y="170"/>
                  </a:lnTo>
                  <a:lnTo>
                    <a:pt x="147" y="184"/>
                  </a:lnTo>
                  <a:lnTo>
                    <a:pt x="126" y="174"/>
                  </a:lnTo>
                  <a:lnTo>
                    <a:pt x="126" y="174"/>
                  </a:lnTo>
                  <a:lnTo>
                    <a:pt x="121" y="174"/>
                  </a:lnTo>
                  <a:lnTo>
                    <a:pt x="119" y="175"/>
                  </a:lnTo>
                  <a:lnTo>
                    <a:pt x="119" y="141"/>
                  </a:lnTo>
                  <a:lnTo>
                    <a:pt x="124" y="130"/>
                  </a:lnTo>
                  <a:lnTo>
                    <a:pt x="124" y="130"/>
                  </a:lnTo>
                  <a:lnTo>
                    <a:pt x="124" y="129"/>
                  </a:lnTo>
                  <a:lnTo>
                    <a:pt x="124" y="126"/>
                  </a:lnTo>
                  <a:lnTo>
                    <a:pt x="123" y="125"/>
                  </a:lnTo>
                  <a:lnTo>
                    <a:pt x="121" y="124"/>
                  </a:lnTo>
                  <a:lnTo>
                    <a:pt x="119" y="122"/>
                  </a:lnTo>
                  <a:lnTo>
                    <a:pt x="119" y="99"/>
                  </a:lnTo>
                  <a:lnTo>
                    <a:pt x="147" y="113"/>
                  </a:lnTo>
                  <a:lnTo>
                    <a:pt x="147" y="113"/>
                  </a:lnTo>
                  <a:close/>
                  <a:moveTo>
                    <a:pt x="147" y="218"/>
                  </a:moveTo>
                  <a:lnTo>
                    <a:pt x="147" y="235"/>
                  </a:lnTo>
                  <a:lnTo>
                    <a:pt x="147" y="235"/>
                  </a:lnTo>
                  <a:lnTo>
                    <a:pt x="144" y="232"/>
                  </a:lnTo>
                  <a:lnTo>
                    <a:pt x="119" y="220"/>
                  </a:lnTo>
                  <a:lnTo>
                    <a:pt x="119" y="205"/>
                  </a:lnTo>
                  <a:lnTo>
                    <a:pt x="147" y="218"/>
                  </a:lnTo>
                  <a:close/>
                  <a:moveTo>
                    <a:pt x="119" y="293"/>
                  </a:moveTo>
                  <a:lnTo>
                    <a:pt x="98" y="283"/>
                  </a:lnTo>
                  <a:lnTo>
                    <a:pt x="98" y="244"/>
                  </a:lnTo>
                  <a:lnTo>
                    <a:pt x="119" y="253"/>
                  </a:lnTo>
                  <a:lnTo>
                    <a:pt x="119" y="293"/>
                  </a:lnTo>
                  <a:lnTo>
                    <a:pt x="119" y="293"/>
                  </a:lnTo>
                  <a:close/>
                  <a:moveTo>
                    <a:pt x="98" y="7"/>
                  </a:moveTo>
                  <a:lnTo>
                    <a:pt x="98" y="7"/>
                  </a:lnTo>
                  <a:lnTo>
                    <a:pt x="103" y="4"/>
                  </a:lnTo>
                  <a:lnTo>
                    <a:pt x="108" y="3"/>
                  </a:lnTo>
                  <a:lnTo>
                    <a:pt x="113" y="2"/>
                  </a:lnTo>
                  <a:lnTo>
                    <a:pt x="119" y="0"/>
                  </a:lnTo>
                  <a:lnTo>
                    <a:pt x="119" y="31"/>
                  </a:lnTo>
                  <a:lnTo>
                    <a:pt x="119" y="31"/>
                  </a:lnTo>
                  <a:lnTo>
                    <a:pt x="115" y="33"/>
                  </a:lnTo>
                  <a:lnTo>
                    <a:pt x="111" y="34"/>
                  </a:lnTo>
                  <a:lnTo>
                    <a:pt x="108" y="37"/>
                  </a:lnTo>
                  <a:lnTo>
                    <a:pt x="105" y="41"/>
                  </a:lnTo>
                  <a:lnTo>
                    <a:pt x="98" y="56"/>
                  </a:lnTo>
                  <a:lnTo>
                    <a:pt x="98" y="7"/>
                  </a:lnTo>
                  <a:lnTo>
                    <a:pt x="98" y="7"/>
                  </a:lnTo>
                  <a:close/>
                  <a:moveTo>
                    <a:pt x="119" y="99"/>
                  </a:moveTo>
                  <a:lnTo>
                    <a:pt x="119" y="122"/>
                  </a:lnTo>
                  <a:lnTo>
                    <a:pt x="98" y="113"/>
                  </a:lnTo>
                  <a:lnTo>
                    <a:pt x="98" y="90"/>
                  </a:lnTo>
                  <a:lnTo>
                    <a:pt x="98" y="90"/>
                  </a:lnTo>
                  <a:lnTo>
                    <a:pt x="101" y="91"/>
                  </a:lnTo>
                  <a:lnTo>
                    <a:pt x="119" y="99"/>
                  </a:lnTo>
                  <a:lnTo>
                    <a:pt x="119" y="99"/>
                  </a:lnTo>
                  <a:close/>
                  <a:moveTo>
                    <a:pt x="119" y="141"/>
                  </a:moveTo>
                  <a:lnTo>
                    <a:pt x="119" y="175"/>
                  </a:lnTo>
                  <a:lnTo>
                    <a:pt x="119" y="175"/>
                  </a:lnTo>
                  <a:lnTo>
                    <a:pt x="117" y="176"/>
                  </a:lnTo>
                  <a:lnTo>
                    <a:pt x="109" y="194"/>
                  </a:lnTo>
                  <a:lnTo>
                    <a:pt x="109" y="194"/>
                  </a:lnTo>
                  <a:lnTo>
                    <a:pt x="109" y="194"/>
                  </a:lnTo>
                  <a:lnTo>
                    <a:pt x="109" y="197"/>
                  </a:lnTo>
                  <a:lnTo>
                    <a:pt x="109" y="199"/>
                  </a:lnTo>
                  <a:lnTo>
                    <a:pt x="111" y="201"/>
                  </a:lnTo>
                  <a:lnTo>
                    <a:pt x="112" y="202"/>
                  </a:lnTo>
                  <a:lnTo>
                    <a:pt x="119" y="205"/>
                  </a:lnTo>
                  <a:lnTo>
                    <a:pt x="119" y="220"/>
                  </a:lnTo>
                  <a:lnTo>
                    <a:pt x="107" y="214"/>
                  </a:lnTo>
                  <a:lnTo>
                    <a:pt x="107" y="214"/>
                  </a:lnTo>
                  <a:lnTo>
                    <a:pt x="104" y="214"/>
                  </a:lnTo>
                  <a:lnTo>
                    <a:pt x="103" y="214"/>
                  </a:lnTo>
                  <a:lnTo>
                    <a:pt x="100" y="216"/>
                  </a:lnTo>
                  <a:lnTo>
                    <a:pt x="98" y="217"/>
                  </a:lnTo>
                  <a:lnTo>
                    <a:pt x="98" y="218"/>
                  </a:lnTo>
                  <a:lnTo>
                    <a:pt x="98" y="186"/>
                  </a:lnTo>
                  <a:lnTo>
                    <a:pt x="105" y="171"/>
                  </a:lnTo>
                  <a:lnTo>
                    <a:pt x="105" y="171"/>
                  </a:lnTo>
                  <a:lnTo>
                    <a:pt x="105" y="168"/>
                  </a:lnTo>
                  <a:lnTo>
                    <a:pt x="105" y="167"/>
                  </a:lnTo>
                  <a:lnTo>
                    <a:pt x="104" y="164"/>
                  </a:lnTo>
                  <a:lnTo>
                    <a:pt x="103" y="163"/>
                  </a:lnTo>
                  <a:lnTo>
                    <a:pt x="98" y="161"/>
                  </a:lnTo>
                  <a:lnTo>
                    <a:pt x="98" y="147"/>
                  </a:lnTo>
                  <a:lnTo>
                    <a:pt x="108" y="152"/>
                  </a:lnTo>
                  <a:lnTo>
                    <a:pt x="108" y="152"/>
                  </a:lnTo>
                  <a:lnTo>
                    <a:pt x="111" y="152"/>
                  </a:lnTo>
                  <a:lnTo>
                    <a:pt x="112" y="152"/>
                  </a:lnTo>
                  <a:lnTo>
                    <a:pt x="115" y="151"/>
                  </a:lnTo>
                  <a:lnTo>
                    <a:pt x="116" y="148"/>
                  </a:lnTo>
                  <a:lnTo>
                    <a:pt x="119" y="141"/>
                  </a:lnTo>
                  <a:close/>
                  <a:moveTo>
                    <a:pt x="98" y="283"/>
                  </a:moveTo>
                  <a:lnTo>
                    <a:pt x="86" y="278"/>
                  </a:lnTo>
                  <a:lnTo>
                    <a:pt x="86" y="212"/>
                  </a:lnTo>
                  <a:lnTo>
                    <a:pt x="86" y="212"/>
                  </a:lnTo>
                  <a:lnTo>
                    <a:pt x="86" y="212"/>
                  </a:lnTo>
                  <a:lnTo>
                    <a:pt x="86" y="209"/>
                  </a:lnTo>
                  <a:lnTo>
                    <a:pt x="86" y="206"/>
                  </a:lnTo>
                  <a:lnTo>
                    <a:pt x="86" y="190"/>
                  </a:lnTo>
                  <a:lnTo>
                    <a:pt x="89" y="191"/>
                  </a:lnTo>
                  <a:lnTo>
                    <a:pt x="89" y="191"/>
                  </a:lnTo>
                  <a:lnTo>
                    <a:pt x="92" y="191"/>
                  </a:lnTo>
                  <a:lnTo>
                    <a:pt x="93" y="191"/>
                  </a:lnTo>
                  <a:lnTo>
                    <a:pt x="96" y="190"/>
                  </a:lnTo>
                  <a:lnTo>
                    <a:pt x="97" y="188"/>
                  </a:lnTo>
                  <a:lnTo>
                    <a:pt x="98" y="186"/>
                  </a:lnTo>
                  <a:lnTo>
                    <a:pt x="98" y="218"/>
                  </a:lnTo>
                  <a:lnTo>
                    <a:pt x="90" y="235"/>
                  </a:lnTo>
                  <a:lnTo>
                    <a:pt x="90" y="235"/>
                  </a:lnTo>
                  <a:lnTo>
                    <a:pt x="90" y="235"/>
                  </a:lnTo>
                  <a:lnTo>
                    <a:pt x="90" y="237"/>
                  </a:lnTo>
                  <a:lnTo>
                    <a:pt x="90" y="239"/>
                  </a:lnTo>
                  <a:lnTo>
                    <a:pt x="92" y="241"/>
                  </a:lnTo>
                  <a:lnTo>
                    <a:pt x="93" y="243"/>
                  </a:lnTo>
                  <a:lnTo>
                    <a:pt x="98" y="244"/>
                  </a:lnTo>
                  <a:lnTo>
                    <a:pt x="98" y="283"/>
                  </a:lnTo>
                  <a:lnTo>
                    <a:pt x="98" y="283"/>
                  </a:lnTo>
                  <a:close/>
                  <a:moveTo>
                    <a:pt x="86" y="22"/>
                  </a:moveTo>
                  <a:lnTo>
                    <a:pt x="86" y="22"/>
                  </a:lnTo>
                  <a:lnTo>
                    <a:pt x="86" y="22"/>
                  </a:lnTo>
                  <a:lnTo>
                    <a:pt x="92" y="14"/>
                  </a:lnTo>
                  <a:lnTo>
                    <a:pt x="98" y="7"/>
                  </a:lnTo>
                  <a:lnTo>
                    <a:pt x="98" y="56"/>
                  </a:lnTo>
                  <a:lnTo>
                    <a:pt x="93" y="68"/>
                  </a:lnTo>
                  <a:lnTo>
                    <a:pt x="93" y="68"/>
                  </a:lnTo>
                  <a:lnTo>
                    <a:pt x="93" y="68"/>
                  </a:lnTo>
                  <a:lnTo>
                    <a:pt x="92" y="73"/>
                  </a:lnTo>
                  <a:lnTo>
                    <a:pt x="92" y="79"/>
                  </a:lnTo>
                  <a:lnTo>
                    <a:pt x="94" y="84"/>
                  </a:lnTo>
                  <a:lnTo>
                    <a:pt x="98" y="90"/>
                  </a:lnTo>
                  <a:lnTo>
                    <a:pt x="98" y="113"/>
                  </a:lnTo>
                  <a:lnTo>
                    <a:pt x="86" y="107"/>
                  </a:lnTo>
                  <a:lnTo>
                    <a:pt x="86" y="22"/>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0" y="232"/>
                  </a:lnTo>
                  <a:lnTo>
                    <a:pt x="73" y="232"/>
                  </a:lnTo>
                  <a:lnTo>
                    <a:pt x="75" y="232"/>
                  </a:lnTo>
                  <a:lnTo>
                    <a:pt x="77" y="230"/>
                  </a:lnTo>
                  <a:lnTo>
                    <a:pt x="78" y="229"/>
                  </a:lnTo>
                  <a:lnTo>
                    <a:pt x="86" y="212"/>
                  </a:lnTo>
                  <a:lnTo>
                    <a:pt x="86" y="278"/>
                  </a:lnTo>
                  <a:lnTo>
                    <a:pt x="86" y="278"/>
                  </a:lnTo>
                  <a:close/>
                  <a:moveTo>
                    <a:pt x="58" y="83"/>
                  </a:moveTo>
                  <a:lnTo>
                    <a:pt x="86" y="22"/>
                  </a:lnTo>
                  <a:lnTo>
                    <a:pt x="86" y="107"/>
                  </a:lnTo>
                  <a:lnTo>
                    <a:pt x="82" y="106"/>
                  </a:lnTo>
                  <a:lnTo>
                    <a:pt x="82" y="106"/>
                  </a:lnTo>
                  <a:lnTo>
                    <a:pt x="81" y="105"/>
                  </a:lnTo>
                  <a:lnTo>
                    <a:pt x="78" y="105"/>
                  </a:lnTo>
                  <a:lnTo>
                    <a:pt x="77" y="106"/>
                  </a:lnTo>
                  <a:lnTo>
                    <a:pt x="75" y="109"/>
                  </a:lnTo>
                  <a:lnTo>
                    <a:pt x="67" y="126"/>
                  </a:lnTo>
                  <a:lnTo>
                    <a:pt x="67" y="126"/>
                  </a:lnTo>
                  <a:lnTo>
                    <a:pt x="67" y="126"/>
                  </a:lnTo>
                  <a:lnTo>
                    <a:pt x="66" y="128"/>
                  </a:lnTo>
                  <a:lnTo>
                    <a:pt x="67" y="130"/>
                  </a:lnTo>
                  <a:lnTo>
                    <a:pt x="67" y="132"/>
                  </a:lnTo>
                  <a:lnTo>
                    <a:pt x="70" y="133"/>
                  </a:lnTo>
                  <a:lnTo>
                    <a:pt x="86" y="141"/>
                  </a:lnTo>
                  <a:lnTo>
                    <a:pt x="86" y="156"/>
                  </a:lnTo>
                  <a:lnTo>
                    <a:pt x="65" y="145"/>
                  </a:lnTo>
                  <a:lnTo>
                    <a:pt x="65" y="145"/>
                  </a:lnTo>
                  <a:lnTo>
                    <a:pt x="61" y="145"/>
                  </a:lnTo>
                  <a:lnTo>
                    <a:pt x="58" y="147"/>
                  </a:lnTo>
                  <a:lnTo>
                    <a:pt x="58" y="83"/>
                  </a:lnTo>
                  <a:lnTo>
                    <a:pt x="58" y="83"/>
                  </a:lnTo>
                  <a:close/>
                  <a:moveTo>
                    <a:pt x="86" y="190"/>
                  </a:moveTo>
                  <a:lnTo>
                    <a:pt x="86" y="206"/>
                  </a:lnTo>
                  <a:lnTo>
                    <a:pt x="86" y="206"/>
                  </a:lnTo>
                  <a:lnTo>
                    <a:pt x="84" y="203"/>
                  </a:lnTo>
                  <a:lnTo>
                    <a:pt x="58" y="191"/>
                  </a:lnTo>
                  <a:lnTo>
                    <a:pt x="58" y="176"/>
                  </a:lnTo>
                  <a:lnTo>
                    <a:pt x="86" y="190"/>
                  </a:lnTo>
                  <a:close/>
                  <a:moveTo>
                    <a:pt x="58" y="264"/>
                  </a:moveTo>
                  <a:lnTo>
                    <a:pt x="21" y="247"/>
                  </a:ln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8" y="147"/>
                  </a:lnTo>
                  <a:lnTo>
                    <a:pt x="56" y="148"/>
                  </a:lnTo>
                  <a:lnTo>
                    <a:pt x="48" y="165"/>
                  </a:lnTo>
                  <a:lnTo>
                    <a:pt x="48" y="165"/>
                  </a:lnTo>
                  <a:lnTo>
                    <a:pt x="48" y="165"/>
                  </a:lnTo>
                  <a:lnTo>
                    <a:pt x="48" y="168"/>
                  </a:lnTo>
                  <a:lnTo>
                    <a:pt x="48" y="170"/>
                  </a:lnTo>
                  <a:lnTo>
                    <a:pt x="50" y="172"/>
                  </a:lnTo>
                  <a:lnTo>
                    <a:pt x="51" y="174"/>
                  </a:lnTo>
                  <a:lnTo>
                    <a:pt x="58" y="176"/>
                  </a:lnTo>
                  <a:lnTo>
                    <a:pt x="58" y="191"/>
                  </a:lnTo>
                  <a:lnTo>
                    <a:pt x="46" y="186"/>
                  </a:lnTo>
                  <a:lnTo>
                    <a:pt x="46" y="186"/>
                  </a:lnTo>
                  <a:lnTo>
                    <a:pt x="43" y="184"/>
                  </a:lnTo>
                  <a:lnTo>
                    <a:pt x="42" y="186"/>
                  </a:lnTo>
                  <a:lnTo>
                    <a:pt x="39" y="187"/>
                  </a:lnTo>
                  <a:lnTo>
                    <a:pt x="38" y="188"/>
                  </a:lnTo>
                  <a:lnTo>
                    <a:pt x="29" y="206"/>
                  </a:lnTo>
                  <a:lnTo>
                    <a:pt x="29" y="206"/>
                  </a:lnTo>
                  <a:lnTo>
                    <a:pt x="29" y="206"/>
                  </a:lnTo>
                  <a:lnTo>
                    <a:pt x="29" y="207"/>
                  </a:lnTo>
                  <a:lnTo>
                    <a:pt x="29" y="210"/>
                  </a:lnTo>
                  <a:lnTo>
                    <a:pt x="31" y="212"/>
                  </a:lnTo>
                  <a:lnTo>
                    <a:pt x="32" y="213"/>
                  </a:lnTo>
                  <a:lnTo>
                    <a:pt x="58" y="225"/>
                  </a:lnTo>
                  <a:lnTo>
                    <a:pt x="58" y="264"/>
                  </a:lnTo>
                  <a:close/>
                </a:path>
              </a:pathLst>
            </a:custGeom>
            <a:solidFill>
              <a:schemeClr val="accent4"/>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59" name="组合 212"/>
            <p:cNvGrpSpPr/>
            <p:nvPr/>
          </p:nvGrpSpPr>
          <p:grpSpPr>
            <a:xfrm>
              <a:off x="5048250" y="2233688"/>
              <a:ext cx="619125" cy="650875"/>
              <a:chOff x="1704976" y="2255838"/>
              <a:chExt cx="619125" cy="650875"/>
            </a:xfrm>
            <a:solidFill>
              <a:schemeClr val="accent1"/>
            </a:solidFill>
          </p:grpSpPr>
          <p:sp>
            <p:nvSpPr>
              <p:cNvPr id="92" name="Rectangle 155"/>
              <p:cNvSpPr>
                <a:spLocks noChangeArrowheads="1"/>
              </p:cNvSpPr>
              <p:nvPr/>
            </p:nvSpPr>
            <p:spPr bwMode="auto">
              <a:xfrm>
                <a:off x="1704976" y="2873375"/>
                <a:ext cx="6191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3" name="Rectangle 156"/>
              <p:cNvSpPr>
                <a:spLocks noChangeArrowheads="1"/>
              </p:cNvSpPr>
              <p:nvPr/>
            </p:nvSpPr>
            <p:spPr bwMode="auto">
              <a:xfrm>
                <a:off x="1730376" y="2811463"/>
                <a:ext cx="5683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4" name="Rectangle 157"/>
              <p:cNvSpPr>
                <a:spLocks noChangeArrowheads="1"/>
              </p:cNvSpPr>
              <p:nvPr/>
            </p:nvSpPr>
            <p:spPr bwMode="auto">
              <a:xfrm>
                <a:off x="1954213" y="2747963"/>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5" name="Rectangle 158"/>
              <p:cNvSpPr>
                <a:spLocks noChangeArrowheads="1"/>
              </p:cNvSpPr>
              <p:nvPr/>
            </p:nvSpPr>
            <p:spPr bwMode="auto">
              <a:xfrm>
                <a:off x="1976438" y="2517775"/>
                <a:ext cx="77788"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6" name="Rectangle 159"/>
              <p:cNvSpPr>
                <a:spLocks noChangeArrowheads="1"/>
              </p:cNvSpPr>
              <p:nvPr/>
            </p:nvSpPr>
            <p:spPr bwMode="auto">
              <a:xfrm>
                <a:off x="1954213" y="2505075"/>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7" name="Rectangle 160"/>
              <p:cNvSpPr>
                <a:spLocks noChangeArrowheads="1"/>
              </p:cNvSpPr>
              <p:nvPr/>
            </p:nvSpPr>
            <p:spPr bwMode="auto">
              <a:xfrm>
                <a:off x="1774826" y="2747963"/>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8" name="Rectangle 161"/>
              <p:cNvSpPr>
                <a:spLocks noChangeArrowheads="1"/>
              </p:cNvSpPr>
              <p:nvPr/>
            </p:nvSpPr>
            <p:spPr bwMode="auto">
              <a:xfrm>
                <a:off x="1795463" y="2517775"/>
                <a:ext cx="77788"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9" name="Rectangle 162"/>
              <p:cNvSpPr>
                <a:spLocks noChangeArrowheads="1"/>
              </p:cNvSpPr>
              <p:nvPr/>
            </p:nvSpPr>
            <p:spPr bwMode="auto">
              <a:xfrm>
                <a:off x="1774826" y="2505075"/>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0" name="Rectangle 163"/>
              <p:cNvSpPr>
                <a:spLocks noChangeArrowheads="1"/>
              </p:cNvSpPr>
              <p:nvPr/>
            </p:nvSpPr>
            <p:spPr bwMode="auto">
              <a:xfrm>
                <a:off x="2135188" y="2747963"/>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1" name="Rectangle 164"/>
              <p:cNvSpPr>
                <a:spLocks noChangeArrowheads="1"/>
              </p:cNvSpPr>
              <p:nvPr/>
            </p:nvSpPr>
            <p:spPr bwMode="auto">
              <a:xfrm>
                <a:off x="2157413" y="2517775"/>
                <a:ext cx="76200"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2" name="Rectangle 165"/>
              <p:cNvSpPr>
                <a:spLocks noChangeArrowheads="1"/>
              </p:cNvSpPr>
              <p:nvPr/>
            </p:nvSpPr>
            <p:spPr bwMode="auto">
              <a:xfrm>
                <a:off x="2135188" y="2505075"/>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3" name="Rectangle 166"/>
              <p:cNvSpPr>
                <a:spLocks noChangeArrowheads="1"/>
              </p:cNvSpPr>
              <p:nvPr/>
            </p:nvSpPr>
            <p:spPr bwMode="auto">
              <a:xfrm>
                <a:off x="1730376" y="2435225"/>
                <a:ext cx="5683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104" name="Freeform 167"/>
              <p:cNvSpPr/>
              <p:nvPr/>
            </p:nvSpPr>
            <p:spPr bwMode="auto">
              <a:xfrm>
                <a:off x="1730376" y="2255838"/>
                <a:ext cx="568325" cy="179388"/>
              </a:xfrm>
              <a:custGeom>
                <a:avLst/>
                <a:gdLst>
                  <a:gd name="T0" fmla="*/ 179 w 358"/>
                  <a:gd name="T1" fmla="*/ 0 h 113"/>
                  <a:gd name="T2" fmla="*/ 0 w 358"/>
                  <a:gd name="T3" fmla="*/ 113 h 113"/>
                  <a:gd name="T4" fmla="*/ 358 w 358"/>
                  <a:gd name="T5" fmla="*/ 113 h 113"/>
                  <a:gd name="T6" fmla="*/ 179 w 358"/>
                  <a:gd name="T7" fmla="*/ 0 h 113"/>
                </a:gdLst>
                <a:ahLst/>
                <a:cxnLst>
                  <a:cxn ang="0">
                    <a:pos x="T0" y="T1"/>
                  </a:cxn>
                  <a:cxn ang="0">
                    <a:pos x="T2" y="T3"/>
                  </a:cxn>
                  <a:cxn ang="0">
                    <a:pos x="T4" y="T5"/>
                  </a:cxn>
                  <a:cxn ang="0">
                    <a:pos x="T6" y="T7"/>
                  </a:cxn>
                </a:cxnLst>
                <a:rect l="0" t="0" r="r" b="b"/>
                <a:pathLst>
                  <a:path w="358" h="113">
                    <a:moveTo>
                      <a:pt x="179" y="0"/>
                    </a:moveTo>
                    <a:lnTo>
                      <a:pt x="0" y="113"/>
                    </a:lnTo>
                    <a:lnTo>
                      <a:pt x="358" y="113"/>
                    </a:lnTo>
                    <a:lnTo>
                      <a:pt x="1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60" name="Freeform 168"/>
            <p:cNvSpPr>
              <a:spLocks noEditPoints="1"/>
            </p:cNvSpPr>
            <p:nvPr/>
          </p:nvSpPr>
          <p:spPr bwMode="auto">
            <a:xfrm>
              <a:off x="6415087" y="2395613"/>
              <a:ext cx="788988" cy="515938"/>
            </a:xfrm>
            <a:custGeom>
              <a:avLst/>
              <a:gdLst>
                <a:gd name="T0" fmla="*/ 497 w 497"/>
                <a:gd name="T1" fmla="*/ 0 h 325"/>
                <a:gd name="T2" fmla="*/ 386 w 497"/>
                <a:gd name="T3" fmla="*/ 37 h 325"/>
                <a:gd name="T4" fmla="*/ 386 w 497"/>
                <a:gd name="T5" fmla="*/ 210 h 325"/>
                <a:gd name="T6" fmla="*/ 386 w 497"/>
                <a:gd name="T7" fmla="*/ 210 h 325"/>
                <a:gd name="T8" fmla="*/ 397 w 497"/>
                <a:gd name="T9" fmla="*/ 209 h 325"/>
                <a:gd name="T10" fmla="*/ 405 w 497"/>
                <a:gd name="T11" fmla="*/ 206 h 325"/>
                <a:gd name="T12" fmla="*/ 409 w 497"/>
                <a:gd name="T13" fmla="*/ 204 h 325"/>
                <a:gd name="T14" fmla="*/ 411 w 497"/>
                <a:gd name="T15" fmla="*/ 201 h 325"/>
                <a:gd name="T16" fmla="*/ 413 w 497"/>
                <a:gd name="T17" fmla="*/ 197 h 325"/>
                <a:gd name="T18" fmla="*/ 413 w 497"/>
                <a:gd name="T19" fmla="*/ 194 h 325"/>
                <a:gd name="T20" fmla="*/ 413 w 497"/>
                <a:gd name="T21" fmla="*/ 118 h 325"/>
                <a:gd name="T22" fmla="*/ 399 w 497"/>
                <a:gd name="T23" fmla="*/ 118 h 325"/>
                <a:gd name="T24" fmla="*/ 399 w 497"/>
                <a:gd name="T25" fmla="*/ 86 h 325"/>
                <a:gd name="T26" fmla="*/ 413 w 497"/>
                <a:gd name="T27" fmla="*/ 86 h 325"/>
                <a:gd name="T28" fmla="*/ 447 w 497"/>
                <a:gd name="T29" fmla="*/ 86 h 325"/>
                <a:gd name="T30" fmla="*/ 462 w 497"/>
                <a:gd name="T31" fmla="*/ 86 h 325"/>
                <a:gd name="T32" fmla="*/ 462 w 497"/>
                <a:gd name="T33" fmla="*/ 118 h 325"/>
                <a:gd name="T34" fmla="*/ 447 w 497"/>
                <a:gd name="T35" fmla="*/ 118 h 325"/>
                <a:gd name="T36" fmla="*/ 447 w 497"/>
                <a:gd name="T37" fmla="*/ 194 h 325"/>
                <a:gd name="T38" fmla="*/ 447 w 497"/>
                <a:gd name="T39" fmla="*/ 194 h 325"/>
                <a:gd name="T40" fmla="*/ 446 w 497"/>
                <a:gd name="T41" fmla="*/ 204 h 325"/>
                <a:gd name="T42" fmla="*/ 442 w 497"/>
                <a:gd name="T43" fmla="*/ 212 h 325"/>
                <a:gd name="T44" fmla="*/ 436 w 497"/>
                <a:gd name="T45" fmla="*/ 220 h 325"/>
                <a:gd name="T46" fmla="*/ 430 w 497"/>
                <a:gd name="T47" fmla="*/ 227 h 325"/>
                <a:gd name="T48" fmla="*/ 420 w 497"/>
                <a:gd name="T49" fmla="*/ 232 h 325"/>
                <a:gd name="T50" fmla="*/ 411 w 497"/>
                <a:gd name="T51" fmla="*/ 236 h 325"/>
                <a:gd name="T52" fmla="*/ 399 w 497"/>
                <a:gd name="T53" fmla="*/ 239 h 325"/>
                <a:gd name="T54" fmla="*/ 386 w 497"/>
                <a:gd name="T55" fmla="*/ 239 h 325"/>
                <a:gd name="T56" fmla="*/ 386 w 497"/>
                <a:gd name="T57" fmla="*/ 289 h 325"/>
                <a:gd name="T58" fmla="*/ 497 w 497"/>
                <a:gd name="T59" fmla="*/ 325 h 325"/>
                <a:gd name="T60" fmla="*/ 497 w 497"/>
                <a:gd name="T61" fmla="*/ 0 h 325"/>
                <a:gd name="T62" fmla="*/ 386 w 497"/>
                <a:gd name="T63" fmla="*/ 37 h 325"/>
                <a:gd name="T64" fmla="*/ 0 w 497"/>
                <a:gd name="T65" fmla="*/ 163 h 325"/>
                <a:gd name="T66" fmla="*/ 386 w 497"/>
                <a:gd name="T67" fmla="*/ 289 h 325"/>
                <a:gd name="T68" fmla="*/ 386 w 497"/>
                <a:gd name="T69" fmla="*/ 239 h 325"/>
                <a:gd name="T70" fmla="*/ 386 w 497"/>
                <a:gd name="T71" fmla="*/ 239 h 325"/>
                <a:gd name="T72" fmla="*/ 374 w 497"/>
                <a:gd name="T73" fmla="*/ 239 h 325"/>
                <a:gd name="T74" fmla="*/ 363 w 497"/>
                <a:gd name="T75" fmla="*/ 236 h 325"/>
                <a:gd name="T76" fmla="*/ 353 w 497"/>
                <a:gd name="T77" fmla="*/ 232 h 325"/>
                <a:gd name="T78" fmla="*/ 343 w 497"/>
                <a:gd name="T79" fmla="*/ 227 h 325"/>
                <a:gd name="T80" fmla="*/ 336 w 497"/>
                <a:gd name="T81" fmla="*/ 220 h 325"/>
                <a:gd name="T82" fmla="*/ 331 w 497"/>
                <a:gd name="T83" fmla="*/ 212 h 325"/>
                <a:gd name="T84" fmla="*/ 327 w 497"/>
                <a:gd name="T85" fmla="*/ 204 h 325"/>
                <a:gd name="T86" fmla="*/ 325 w 497"/>
                <a:gd name="T87" fmla="*/ 194 h 325"/>
                <a:gd name="T88" fmla="*/ 325 w 497"/>
                <a:gd name="T89" fmla="*/ 118 h 325"/>
                <a:gd name="T90" fmla="*/ 311 w 497"/>
                <a:gd name="T91" fmla="*/ 118 h 325"/>
                <a:gd name="T92" fmla="*/ 311 w 497"/>
                <a:gd name="T93" fmla="*/ 86 h 325"/>
                <a:gd name="T94" fmla="*/ 325 w 497"/>
                <a:gd name="T95" fmla="*/ 86 h 325"/>
                <a:gd name="T96" fmla="*/ 359 w 497"/>
                <a:gd name="T97" fmla="*/ 86 h 325"/>
                <a:gd name="T98" fmla="*/ 376 w 497"/>
                <a:gd name="T99" fmla="*/ 86 h 325"/>
                <a:gd name="T100" fmla="*/ 376 w 497"/>
                <a:gd name="T101" fmla="*/ 118 h 325"/>
                <a:gd name="T102" fmla="*/ 359 w 497"/>
                <a:gd name="T103" fmla="*/ 118 h 325"/>
                <a:gd name="T104" fmla="*/ 359 w 497"/>
                <a:gd name="T105" fmla="*/ 194 h 325"/>
                <a:gd name="T106" fmla="*/ 359 w 497"/>
                <a:gd name="T107" fmla="*/ 194 h 325"/>
                <a:gd name="T108" fmla="*/ 361 w 497"/>
                <a:gd name="T109" fmla="*/ 197 h 325"/>
                <a:gd name="T110" fmla="*/ 362 w 497"/>
                <a:gd name="T111" fmla="*/ 201 h 325"/>
                <a:gd name="T112" fmla="*/ 365 w 497"/>
                <a:gd name="T113" fmla="*/ 204 h 325"/>
                <a:gd name="T114" fmla="*/ 367 w 497"/>
                <a:gd name="T115" fmla="*/ 206 h 325"/>
                <a:gd name="T116" fmla="*/ 376 w 497"/>
                <a:gd name="T117" fmla="*/ 209 h 325"/>
                <a:gd name="T118" fmla="*/ 386 w 497"/>
                <a:gd name="T119" fmla="*/ 210 h 325"/>
                <a:gd name="T120" fmla="*/ 386 w 497"/>
                <a:gd name="T121" fmla="*/ 3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 h="325">
                  <a:moveTo>
                    <a:pt x="497" y="0"/>
                  </a:moveTo>
                  <a:lnTo>
                    <a:pt x="386" y="37"/>
                  </a:lnTo>
                  <a:lnTo>
                    <a:pt x="386" y="210"/>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59" y="194"/>
                  </a:lnTo>
                  <a:lnTo>
                    <a:pt x="361" y="197"/>
                  </a:lnTo>
                  <a:lnTo>
                    <a:pt x="362" y="201"/>
                  </a:lnTo>
                  <a:lnTo>
                    <a:pt x="365" y="204"/>
                  </a:lnTo>
                  <a:lnTo>
                    <a:pt x="367" y="206"/>
                  </a:lnTo>
                  <a:lnTo>
                    <a:pt x="376" y="209"/>
                  </a:lnTo>
                  <a:lnTo>
                    <a:pt x="386" y="210"/>
                  </a:lnTo>
                  <a:lnTo>
                    <a:pt x="386" y="37"/>
                  </a:lnTo>
                  <a:close/>
                </a:path>
              </a:pathLst>
            </a:custGeom>
            <a:solidFill>
              <a:schemeClr val="accent4">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61" name="Freeform 169"/>
            <p:cNvSpPr>
              <a:spLocks noEditPoints="1"/>
            </p:cNvSpPr>
            <p:nvPr/>
          </p:nvSpPr>
          <p:spPr bwMode="auto">
            <a:xfrm>
              <a:off x="5278437" y="2963938"/>
              <a:ext cx="185738" cy="320675"/>
            </a:xfrm>
            <a:custGeom>
              <a:avLst/>
              <a:gdLst>
                <a:gd name="T0" fmla="*/ 71 w 117"/>
                <a:gd name="T1" fmla="*/ 170 h 202"/>
                <a:gd name="T2" fmla="*/ 80 w 117"/>
                <a:gd name="T3" fmla="*/ 173 h 202"/>
                <a:gd name="T4" fmla="*/ 85 w 117"/>
                <a:gd name="T5" fmla="*/ 181 h 202"/>
                <a:gd name="T6" fmla="*/ 85 w 117"/>
                <a:gd name="T7" fmla="*/ 188 h 202"/>
                <a:gd name="T8" fmla="*/ 80 w 117"/>
                <a:gd name="T9" fmla="*/ 199 h 202"/>
                <a:gd name="T10" fmla="*/ 75 w 117"/>
                <a:gd name="T11" fmla="*/ 202 h 202"/>
                <a:gd name="T12" fmla="*/ 71 w 117"/>
                <a:gd name="T13" fmla="*/ 170 h 202"/>
                <a:gd name="T14" fmla="*/ 71 w 117"/>
                <a:gd name="T15" fmla="*/ 157 h 202"/>
                <a:gd name="T16" fmla="*/ 71 w 117"/>
                <a:gd name="T17" fmla="*/ 68 h 202"/>
                <a:gd name="T18" fmla="*/ 80 w 117"/>
                <a:gd name="T19" fmla="*/ 77 h 202"/>
                <a:gd name="T20" fmla="*/ 85 w 117"/>
                <a:gd name="T21" fmla="*/ 91 h 202"/>
                <a:gd name="T22" fmla="*/ 92 w 117"/>
                <a:gd name="T23" fmla="*/ 116 h 202"/>
                <a:gd name="T24" fmla="*/ 94 w 117"/>
                <a:gd name="T25" fmla="*/ 120 h 202"/>
                <a:gd name="T26" fmla="*/ 100 w 117"/>
                <a:gd name="T27" fmla="*/ 126 h 202"/>
                <a:gd name="T28" fmla="*/ 110 w 117"/>
                <a:gd name="T29" fmla="*/ 127 h 202"/>
                <a:gd name="T30" fmla="*/ 117 w 117"/>
                <a:gd name="T31" fmla="*/ 145 h 202"/>
                <a:gd name="T32" fmla="*/ 66 w 117"/>
                <a:gd name="T33" fmla="*/ 170 h 202"/>
                <a:gd name="T34" fmla="*/ 71 w 117"/>
                <a:gd name="T35" fmla="*/ 170 h 202"/>
                <a:gd name="T36" fmla="*/ 71 w 117"/>
                <a:gd name="T37" fmla="*/ 202 h 202"/>
                <a:gd name="T38" fmla="*/ 61 w 117"/>
                <a:gd name="T39" fmla="*/ 199 h 202"/>
                <a:gd name="T40" fmla="*/ 56 w 117"/>
                <a:gd name="T41" fmla="*/ 189 h 202"/>
                <a:gd name="T42" fmla="*/ 56 w 117"/>
                <a:gd name="T43" fmla="*/ 184 h 202"/>
                <a:gd name="T44" fmla="*/ 61 w 117"/>
                <a:gd name="T45" fmla="*/ 173 h 202"/>
                <a:gd name="T46" fmla="*/ 66 w 117"/>
                <a:gd name="T47" fmla="*/ 170 h 202"/>
                <a:gd name="T48" fmla="*/ 71 w 117"/>
                <a:gd name="T49" fmla="*/ 68 h 202"/>
                <a:gd name="T50" fmla="*/ 60 w 117"/>
                <a:gd name="T51" fmla="*/ 62 h 202"/>
                <a:gd name="T52" fmla="*/ 47 w 117"/>
                <a:gd name="T53" fmla="*/ 61 h 202"/>
                <a:gd name="T54" fmla="*/ 34 w 117"/>
                <a:gd name="T55" fmla="*/ 8 h 202"/>
                <a:gd name="T56" fmla="*/ 29 w 117"/>
                <a:gd name="T57" fmla="*/ 1 h 202"/>
                <a:gd name="T58" fmla="*/ 19 w 117"/>
                <a:gd name="T59" fmla="*/ 0 h 202"/>
                <a:gd name="T60" fmla="*/ 15 w 117"/>
                <a:gd name="T61" fmla="*/ 1 h 202"/>
                <a:gd name="T62" fmla="*/ 10 w 117"/>
                <a:gd name="T63" fmla="*/ 9 h 202"/>
                <a:gd name="T64" fmla="*/ 24 w 117"/>
                <a:gd name="T65" fmla="*/ 66 h 202"/>
                <a:gd name="T66" fmla="*/ 19 w 117"/>
                <a:gd name="T67" fmla="*/ 70 h 202"/>
                <a:gd name="T68" fmla="*/ 11 w 117"/>
                <a:gd name="T69" fmla="*/ 78 h 202"/>
                <a:gd name="T70" fmla="*/ 6 w 117"/>
                <a:gd name="T71" fmla="*/ 91 h 202"/>
                <a:gd name="T72" fmla="*/ 4 w 117"/>
                <a:gd name="T73" fmla="*/ 104 h 202"/>
                <a:gd name="T74" fmla="*/ 6 w 117"/>
                <a:gd name="T75" fmla="*/ 111 h 202"/>
                <a:gd name="T76" fmla="*/ 12 w 117"/>
                <a:gd name="T77" fmla="*/ 138 h 202"/>
                <a:gd name="T78" fmla="*/ 12 w 117"/>
                <a:gd name="T79" fmla="*/ 142 h 202"/>
                <a:gd name="T80" fmla="*/ 10 w 117"/>
                <a:gd name="T81" fmla="*/ 149 h 202"/>
                <a:gd name="T82" fmla="*/ 3 w 117"/>
                <a:gd name="T83" fmla="*/ 156 h 202"/>
                <a:gd name="T84" fmla="*/ 6 w 117"/>
                <a:gd name="T85" fmla="*/ 175 h 202"/>
                <a:gd name="T86" fmla="*/ 71 w 117"/>
                <a:gd name="T87" fmla="*/ 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 h="202">
                  <a:moveTo>
                    <a:pt x="71" y="170"/>
                  </a:moveTo>
                  <a:lnTo>
                    <a:pt x="71" y="170"/>
                  </a:lnTo>
                  <a:lnTo>
                    <a:pt x="76" y="170"/>
                  </a:lnTo>
                  <a:lnTo>
                    <a:pt x="80" y="173"/>
                  </a:lnTo>
                  <a:lnTo>
                    <a:pt x="84" y="177"/>
                  </a:lnTo>
                  <a:lnTo>
                    <a:pt x="85" y="181"/>
                  </a:lnTo>
                  <a:lnTo>
                    <a:pt x="85" y="181"/>
                  </a:lnTo>
                  <a:lnTo>
                    <a:pt x="85" y="188"/>
                  </a:lnTo>
                  <a:lnTo>
                    <a:pt x="84" y="193"/>
                  </a:lnTo>
                  <a:lnTo>
                    <a:pt x="80" y="199"/>
                  </a:lnTo>
                  <a:lnTo>
                    <a:pt x="75" y="202"/>
                  </a:lnTo>
                  <a:lnTo>
                    <a:pt x="75" y="202"/>
                  </a:lnTo>
                  <a:lnTo>
                    <a:pt x="71" y="202"/>
                  </a:lnTo>
                  <a:lnTo>
                    <a:pt x="71" y="170"/>
                  </a:lnTo>
                  <a:lnTo>
                    <a:pt x="71" y="170"/>
                  </a:lnTo>
                  <a:close/>
                  <a:moveTo>
                    <a:pt x="71" y="157"/>
                  </a:moveTo>
                  <a:lnTo>
                    <a:pt x="71" y="68"/>
                  </a:lnTo>
                  <a:lnTo>
                    <a:pt x="71" y="68"/>
                  </a:lnTo>
                  <a:lnTo>
                    <a:pt x="76" y="72"/>
                  </a:lnTo>
                  <a:lnTo>
                    <a:pt x="80" y="77"/>
                  </a:lnTo>
                  <a:lnTo>
                    <a:pt x="83" y="84"/>
                  </a:lnTo>
                  <a:lnTo>
                    <a:pt x="85" y="91"/>
                  </a:lnTo>
                  <a:lnTo>
                    <a:pt x="85" y="91"/>
                  </a:lnTo>
                  <a:lnTo>
                    <a:pt x="92" y="116"/>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71" y="202"/>
                  </a:lnTo>
                  <a:lnTo>
                    <a:pt x="65" y="200"/>
                  </a:lnTo>
                  <a:lnTo>
                    <a:pt x="61" y="199"/>
                  </a:lnTo>
                  <a:lnTo>
                    <a:pt x="57" y="195"/>
                  </a:lnTo>
                  <a:lnTo>
                    <a:pt x="56" y="189"/>
                  </a:lnTo>
                  <a:lnTo>
                    <a:pt x="56" y="189"/>
                  </a:lnTo>
                  <a:lnTo>
                    <a:pt x="56" y="184"/>
                  </a:lnTo>
                  <a:lnTo>
                    <a:pt x="57" y="179"/>
                  </a:lnTo>
                  <a:lnTo>
                    <a:pt x="61" y="173"/>
                  </a:lnTo>
                  <a:lnTo>
                    <a:pt x="66" y="170"/>
                  </a:lnTo>
                  <a:lnTo>
                    <a:pt x="66" y="170"/>
                  </a:lnTo>
                  <a:close/>
                  <a:moveTo>
                    <a:pt x="71" y="68"/>
                  </a:moveTo>
                  <a:lnTo>
                    <a:pt x="71" y="68"/>
                  </a:lnTo>
                  <a:lnTo>
                    <a:pt x="65" y="65"/>
                  </a:lnTo>
                  <a:lnTo>
                    <a:pt x="60" y="62"/>
                  </a:lnTo>
                  <a:lnTo>
                    <a:pt x="54" y="61"/>
                  </a:lnTo>
                  <a:lnTo>
                    <a:pt x="47" y="61"/>
                  </a:lnTo>
                  <a:lnTo>
                    <a:pt x="34" y="8"/>
                  </a:lnTo>
                  <a:lnTo>
                    <a:pt x="34" y="8"/>
                  </a:lnTo>
                  <a:lnTo>
                    <a:pt x="31" y="4"/>
                  </a:lnTo>
                  <a:lnTo>
                    <a:pt x="29" y="1"/>
                  </a:lnTo>
                  <a:lnTo>
                    <a:pt x="24" y="0"/>
                  </a:lnTo>
                  <a:lnTo>
                    <a:pt x="19" y="0"/>
                  </a:lnTo>
                  <a:lnTo>
                    <a:pt x="19" y="0"/>
                  </a:lnTo>
                  <a:lnTo>
                    <a:pt x="15" y="1"/>
                  </a:lnTo>
                  <a:lnTo>
                    <a:pt x="12" y="5"/>
                  </a:lnTo>
                  <a:lnTo>
                    <a:pt x="10" y="9"/>
                  </a:lnTo>
                  <a:lnTo>
                    <a:pt x="11" y="15"/>
                  </a:lnTo>
                  <a:lnTo>
                    <a:pt x="24" y="66"/>
                  </a:lnTo>
                  <a:lnTo>
                    <a:pt x="24" y="66"/>
                  </a:lnTo>
                  <a:lnTo>
                    <a:pt x="19" y="70"/>
                  </a:lnTo>
                  <a:lnTo>
                    <a:pt x="15" y="74"/>
                  </a:lnTo>
                  <a:lnTo>
                    <a:pt x="11" y="78"/>
                  </a:lnTo>
                  <a:lnTo>
                    <a:pt x="7" y="84"/>
                  </a:lnTo>
                  <a:lnTo>
                    <a:pt x="6" y="91"/>
                  </a:lnTo>
                  <a:lnTo>
                    <a:pt x="4" y="96"/>
                  </a:lnTo>
                  <a:lnTo>
                    <a:pt x="4" y="104"/>
                  </a:lnTo>
                  <a:lnTo>
                    <a:pt x="6" y="111"/>
                  </a:lnTo>
                  <a:lnTo>
                    <a:pt x="6" y="111"/>
                  </a:lnTo>
                  <a:lnTo>
                    <a:pt x="12" y="138"/>
                  </a:lnTo>
                  <a:lnTo>
                    <a:pt x="12" y="138"/>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solidFill>
              <a:schemeClr val="accent4"/>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62" name="Freeform 170"/>
            <p:cNvSpPr>
              <a:spLocks noEditPoints="1"/>
            </p:cNvSpPr>
            <p:nvPr/>
          </p:nvSpPr>
          <p:spPr bwMode="auto">
            <a:xfrm>
              <a:off x="6711950" y="1854275"/>
              <a:ext cx="369888" cy="455613"/>
            </a:xfrm>
            <a:custGeom>
              <a:avLst/>
              <a:gdLst>
                <a:gd name="T0" fmla="*/ 164 w 233"/>
                <a:gd name="T1" fmla="*/ 0 h 287"/>
                <a:gd name="T2" fmla="*/ 233 w 233"/>
                <a:gd name="T3" fmla="*/ 248 h 287"/>
                <a:gd name="T4" fmla="*/ 216 w 233"/>
                <a:gd name="T5" fmla="*/ 280 h 287"/>
                <a:gd name="T6" fmla="*/ 164 w 233"/>
                <a:gd name="T7" fmla="*/ 226 h 287"/>
                <a:gd name="T8" fmla="*/ 179 w 233"/>
                <a:gd name="T9" fmla="*/ 218 h 287"/>
                <a:gd name="T10" fmla="*/ 194 w 233"/>
                <a:gd name="T11" fmla="*/ 191 h 287"/>
                <a:gd name="T12" fmla="*/ 194 w 233"/>
                <a:gd name="T13" fmla="*/ 157 h 287"/>
                <a:gd name="T14" fmla="*/ 178 w 233"/>
                <a:gd name="T15" fmla="*/ 148 h 287"/>
                <a:gd name="T16" fmla="*/ 164 w 233"/>
                <a:gd name="T17" fmla="*/ 118 h 287"/>
                <a:gd name="T18" fmla="*/ 167 w 233"/>
                <a:gd name="T19" fmla="*/ 210 h 287"/>
                <a:gd name="T20" fmla="*/ 180 w 233"/>
                <a:gd name="T21" fmla="*/ 175 h 287"/>
                <a:gd name="T22" fmla="*/ 175 w 233"/>
                <a:gd name="T23" fmla="*/ 160 h 287"/>
                <a:gd name="T24" fmla="*/ 164 w 233"/>
                <a:gd name="T25" fmla="*/ 160 h 287"/>
                <a:gd name="T26" fmla="*/ 133 w 233"/>
                <a:gd name="T27" fmla="*/ 14 h 287"/>
                <a:gd name="T28" fmla="*/ 164 w 233"/>
                <a:gd name="T29" fmla="*/ 118 h 287"/>
                <a:gd name="T30" fmla="*/ 136 w 233"/>
                <a:gd name="T31" fmla="*/ 111 h 287"/>
                <a:gd name="T32" fmla="*/ 133 w 233"/>
                <a:gd name="T33" fmla="*/ 287 h 287"/>
                <a:gd name="T34" fmla="*/ 140 w 233"/>
                <a:gd name="T35" fmla="*/ 224 h 287"/>
                <a:gd name="T36" fmla="*/ 164 w 233"/>
                <a:gd name="T37" fmla="*/ 287 h 287"/>
                <a:gd name="T38" fmla="*/ 153 w 233"/>
                <a:gd name="T39" fmla="*/ 201 h 287"/>
                <a:gd name="T40" fmla="*/ 156 w 233"/>
                <a:gd name="T41" fmla="*/ 210 h 287"/>
                <a:gd name="T42" fmla="*/ 164 w 233"/>
                <a:gd name="T43" fmla="*/ 160 h 287"/>
                <a:gd name="T44" fmla="*/ 96 w 233"/>
                <a:gd name="T45" fmla="*/ 0 h 287"/>
                <a:gd name="T46" fmla="*/ 133 w 233"/>
                <a:gd name="T47" fmla="*/ 110 h 287"/>
                <a:gd name="T48" fmla="*/ 103 w 233"/>
                <a:gd name="T49" fmla="*/ 115 h 287"/>
                <a:gd name="T50" fmla="*/ 96 w 233"/>
                <a:gd name="T51" fmla="*/ 287 h 287"/>
                <a:gd name="T52" fmla="*/ 132 w 233"/>
                <a:gd name="T53" fmla="*/ 198 h 287"/>
                <a:gd name="T54" fmla="*/ 133 w 233"/>
                <a:gd name="T55" fmla="*/ 218 h 287"/>
                <a:gd name="T56" fmla="*/ 101 w 233"/>
                <a:gd name="T57" fmla="*/ 169 h 287"/>
                <a:gd name="T58" fmla="*/ 96 w 233"/>
                <a:gd name="T59" fmla="*/ 160 h 287"/>
                <a:gd name="T60" fmla="*/ 96 w 233"/>
                <a:gd name="T61" fmla="*/ 133 h 287"/>
                <a:gd name="T62" fmla="*/ 82 w 233"/>
                <a:gd name="T63" fmla="*/ 14 h 287"/>
                <a:gd name="T64" fmla="*/ 96 w 233"/>
                <a:gd name="T65" fmla="*/ 121 h 287"/>
                <a:gd name="T66" fmla="*/ 82 w 233"/>
                <a:gd name="T67" fmla="*/ 50 h 287"/>
                <a:gd name="T68" fmla="*/ 82 w 233"/>
                <a:gd name="T69" fmla="*/ 164 h 287"/>
                <a:gd name="T70" fmla="*/ 96 w 233"/>
                <a:gd name="T71" fmla="*/ 226 h 287"/>
                <a:gd name="T72" fmla="*/ 90 w 233"/>
                <a:gd name="T73" fmla="*/ 144 h 287"/>
                <a:gd name="T74" fmla="*/ 40 w 233"/>
                <a:gd name="T75" fmla="*/ 0 h 287"/>
                <a:gd name="T76" fmla="*/ 27 w 233"/>
                <a:gd name="T77" fmla="*/ 15 h 287"/>
                <a:gd name="T78" fmla="*/ 17 w 233"/>
                <a:gd name="T79" fmla="*/ 31 h 287"/>
                <a:gd name="T80" fmla="*/ 82 w 233"/>
                <a:gd name="T81" fmla="*/ 50 h 287"/>
                <a:gd name="T82" fmla="*/ 61 w 233"/>
                <a:gd name="T83" fmla="*/ 155 h 287"/>
                <a:gd name="T84" fmla="*/ 38 w 233"/>
                <a:gd name="T85" fmla="*/ 160 h 287"/>
                <a:gd name="T86" fmla="*/ 29 w 233"/>
                <a:gd name="T87" fmla="*/ 174 h 287"/>
                <a:gd name="T88" fmla="*/ 40 w 233"/>
                <a:gd name="T89" fmla="*/ 183 h 287"/>
                <a:gd name="T90" fmla="*/ 46 w 233"/>
                <a:gd name="T91" fmla="*/ 179 h 287"/>
                <a:gd name="T92" fmla="*/ 45 w 233"/>
                <a:gd name="T93" fmla="*/ 172 h 287"/>
                <a:gd name="T94" fmla="*/ 57 w 233"/>
                <a:gd name="T95" fmla="*/ 164 h 287"/>
                <a:gd name="T96" fmla="*/ 48 w 233"/>
                <a:gd name="T97" fmla="*/ 195 h 287"/>
                <a:gd name="T98" fmla="*/ 41 w 233"/>
                <a:gd name="T99" fmla="*/ 233 h 287"/>
                <a:gd name="T100" fmla="*/ 53 w 233"/>
                <a:gd name="T101" fmla="*/ 244 h 287"/>
                <a:gd name="T102" fmla="*/ 60 w 233"/>
                <a:gd name="T103" fmla="*/ 236 h 287"/>
                <a:gd name="T104" fmla="*/ 73 w 233"/>
                <a:gd name="T105" fmla="*/ 179 h 287"/>
                <a:gd name="T106" fmla="*/ 40 w 233"/>
                <a:gd name="T107" fmla="*/ 287 h 287"/>
                <a:gd name="T108" fmla="*/ 13 w 233"/>
                <a:gd name="T109" fmla="*/ 275 h 287"/>
                <a:gd name="T110" fmla="*/ 0 w 233"/>
                <a:gd name="T111" fmla="*/ 39 h 287"/>
                <a:gd name="T112" fmla="*/ 13 w 233"/>
                <a:gd name="T113" fmla="*/ 12 h 287"/>
                <a:gd name="T114" fmla="*/ 40 w 233"/>
                <a:gd name="T11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287">
                  <a:moveTo>
                    <a:pt x="164" y="0"/>
                  </a:moveTo>
                  <a:lnTo>
                    <a:pt x="233" y="0"/>
                  </a:lnTo>
                  <a:lnTo>
                    <a:pt x="233" y="14"/>
                  </a:lnTo>
                  <a:lnTo>
                    <a:pt x="164" y="14"/>
                  </a:lnTo>
                  <a:lnTo>
                    <a:pt x="164" y="0"/>
                  </a:lnTo>
                  <a:lnTo>
                    <a:pt x="164" y="0"/>
                  </a:lnTo>
                  <a:close/>
                  <a:moveTo>
                    <a:pt x="164" y="50"/>
                  </a:moveTo>
                  <a:lnTo>
                    <a:pt x="233" y="50"/>
                  </a:lnTo>
                  <a:lnTo>
                    <a:pt x="233" y="248"/>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4" y="226"/>
                  </a:lnTo>
                  <a:lnTo>
                    <a:pt x="168" y="225"/>
                  </a:lnTo>
                  <a:lnTo>
                    <a:pt x="168" y="225"/>
                  </a:lnTo>
                  <a:lnTo>
                    <a:pt x="174" y="222"/>
                  </a:lnTo>
                  <a:lnTo>
                    <a:pt x="179" y="218"/>
                  </a:lnTo>
                  <a:lnTo>
                    <a:pt x="183" y="213"/>
                  </a:lnTo>
                  <a:lnTo>
                    <a:pt x="187" y="207"/>
                  </a:lnTo>
                  <a:lnTo>
                    <a:pt x="187" y="207"/>
                  </a:lnTo>
                  <a:lnTo>
                    <a:pt x="191" y="199"/>
                  </a:lnTo>
                  <a:lnTo>
                    <a:pt x="194" y="191"/>
                  </a:lnTo>
                  <a:lnTo>
                    <a:pt x="195" y="183"/>
                  </a:lnTo>
                  <a:lnTo>
                    <a:pt x="195" y="175"/>
                  </a:lnTo>
                  <a:lnTo>
                    <a:pt x="195" y="175"/>
                  </a:lnTo>
                  <a:lnTo>
                    <a:pt x="195" y="163"/>
                  </a:lnTo>
                  <a:lnTo>
                    <a:pt x="194" y="157"/>
                  </a:lnTo>
                  <a:lnTo>
                    <a:pt x="191" y="155"/>
                  </a:lnTo>
                  <a:lnTo>
                    <a:pt x="189" y="151"/>
                  </a:lnTo>
                  <a:lnTo>
                    <a:pt x="186" y="149"/>
                  </a:lnTo>
                  <a:lnTo>
                    <a:pt x="182" y="148"/>
                  </a:lnTo>
                  <a:lnTo>
                    <a:pt x="178" y="148"/>
                  </a:lnTo>
                  <a:lnTo>
                    <a:pt x="178" y="148"/>
                  </a:lnTo>
                  <a:lnTo>
                    <a:pt x="171" y="149"/>
                  </a:lnTo>
                  <a:lnTo>
                    <a:pt x="164" y="152"/>
                  </a:lnTo>
                  <a:lnTo>
                    <a:pt x="172" y="117"/>
                  </a:lnTo>
                  <a:lnTo>
                    <a:pt x="164" y="118"/>
                  </a:lnTo>
                  <a:lnTo>
                    <a:pt x="164" y="50"/>
                  </a:lnTo>
                  <a:lnTo>
                    <a:pt x="164" y="50"/>
                  </a:lnTo>
                  <a:close/>
                  <a:moveTo>
                    <a:pt x="164" y="211"/>
                  </a:moveTo>
                  <a:lnTo>
                    <a:pt x="164" y="211"/>
                  </a:lnTo>
                  <a:lnTo>
                    <a:pt x="167" y="210"/>
                  </a:lnTo>
                  <a:lnTo>
                    <a:pt x="170" y="207"/>
                  </a:lnTo>
                  <a:lnTo>
                    <a:pt x="175" y="199"/>
                  </a:lnTo>
                  <a:lnTo>
                    <a:pt x="175" y="199"/>
                  </a:lnTo>
                  <a:lnTo>
                    <a:pt x="179" y="187"/>
                  </a:lnTo>
                  <a:lnTo>
                    <a:pt x="180" y="175"/>
                  </a:lnTo>
                  <a:lnTo>
                    <a:pt x="180" y="175"/>
                  </a:lnTo>
                  <a:lnTo>
                    <a:pt x="179" y="165"/>
                  </a:lnTo>
                  <a:lnTo>
                    <a:pt x="178" y="163"/>
                  </a:lnTo>
                  <a:lnTo>
                    <a:pt x="175" y="160"/>
                  </a:lnTo>
                  <a:lnTo>
                    <a:pt x="175" y="160"/>
                  </a:lnTo>
                  <a:lnTo>
                    <a:pt x="172" y="159"/>
                  </a:lnTo>
                  <a:lnTo>
                    <a:pt x="172" y="159"/>
                  </a:lnTo>
                  <a:lnTo>
                    <a:pt x="167" y="159"/>
                  </a:lnTo>
                  <a:lnTo>
                    <a:pt x="167" y="159"/>
                  </a:lnTo>
                  <a:lnTo>
                    <a:pt x="164" y="160"/>
                  </a:lnTo>
                  <a:lnTo>
                    <a:pt x="164" y="211"/>
                  </a:lnTo>
                  <a:close/>
                  <a:moveTo>
                    <a:pt x="133" y="0"/>
                  </a:moveTo>
                  <a:lnTo>
                    <a:pt x="164" y="0"/>
                  </a:lnTo>
                  <a:lnTo>
                    <a:pt x="164" y="14"/>
                  </a:lnTo>
                  <a:lnTo>
                    <a:pt x="133" y="14"/>
                  </a:lnTo>
                  <a:lnTo>
                    <a:pt x="133" y="0"/>
                  </a:lnTo>
                  <a:lnTo>
                    <a:pt x="133" y="0"/>
                  </a:lnTo>
                  <a:close/>
                  <a:moveTo>
                    <a:pt x="133" y="50"/>
                  </a:moveTo>
                  <a:lnTo>
                    <a:pt x="164" y="50"/>
                  </a:lnTo>
                  <a:lnTo>
                    <a:pt x="164" y="118"/>
                  </a:lnTo>
                  <a:lnTo>
                    <a:pt x="149" y="119"/>
                  </a:lnTo>
                  <a:lnTo>
                    <a:pt x="133" y="192"/>
                  </a:lnTo>
                  <a:lnTo>
                    <a:pt x="133" y="122"/>
                  </a:lnTo>
                  <a:lnTo>
                    <a:pt x="136" y="111"/>
                  </a:lnTo>
                  <a:lnTo>
                    <a:pt x="136" y="111"/>
                  </a:lnTo>
                  <a:lnTo>
                    <a:pt x="133" y="110"/>
                  </a:lnTo>
                  <a:lnTo>
                    <a:pt x="133" y="50"/>
                  </a:lnTo>
                  <a:lnTo>
                    <a:pt x="133" y="50"/>
                  </a:lnTo>
                  <a:close/>
                  <a:moveTo>
                    <a:pt x="164" y="287"/>
                  </a:moveTo>
                  <a:lnTo>
                    <a:pt x="133" y="287"/>
                  </a:lnTo>
                  <a:lnTo>
                    <a:pt x="133" y="218"/>
                  </a:lnTo>
                  <a:lnTo>
                    <a:pt x="133" y="218"/>
                  </a:lnTo>
                  <a:lnTo>
                    <a:pt x="137" y="222"/>
                  </a:lnTo>
                  <a:lnTo>
                    <a:pt x="137" y="222"/>
                  </a:lnTo>
                  <a:lnTo>
                    <a:pt x="140" y="224"/>
                  </a:lnTo>
                  <a:lnTo>
                    <a:pt x="143" y="226"/>
                  </a:lnTo>
                  <a:lnTo>
                    <a:pt x="152" y="228"/>
                  </a:lnTo>
                  <a:lnTo>
                    <a:pt x="152" y="228"/>
                  </a:lnTo>
                  <a:lnTo>
                    <a:pt x="164" y="226"/>
                  </a:lnTo>
                  <a:lnTo>
                    <a:pt x="164" y="287"/>
                  </a:lnTo>
                  <a:lnTo>
                    <a:pt x="164" y="287"/>
                  </a:lnTo>
                  <a:close/>
                  <a:moveTo>
                    <a:pt x="164" y="160"/>
                  </a:moveTo>
                  <a:lnTo>
                    <a:pt x="164" y="160"/>
                  </a:lnTo>
                  <a:lnTo>
                    <a:pt x="163" y="161"/>
                  </a:lnTo>
                  <a:lnTo>
                    <a:pt x="153" y="201"/>
                  </a:lnTo>
                  <a:lnTo>
                    <a:pt x="153" y="201"/>
                  </a:lnTo>
                  <a:lnTo>
                    <a:pt x="153" y="205"/>
                  </a:lnTo>
                  <a:lnTo>
                    <a:pt x="153" y="205"/>
                  </a:lnTo>
                  <a:lnTo>
                    <a:pt x="153" y="207"/>
                  </a:lnTo>
                  <a:lnTo>
                    <a:pt x="156" y="210"/>
                  </a:lnTo>
                  <a:lnTo>
                    <a:pt x="159" y="211"/>
                  </a:lnTo>
                  <a:lnTo>
                    <a:pt x="161" y="211"/>
                  </a:lnTo>
                  <a:lnTo>
                    <a:pt x="161" y="211"/>
                  </a:lnTo>
                  <a:lnTo>
                    <a:pt x="164" y="211"/>
                  </a:lnTo>
                  <a:lnTo>
                    <a:pt x="164" y="160"/>
                  </a:lnTo>
                  <a:close/>
                  <a:moveTo>
                    <a:pt x="96" y="0"/>
                  </a:moveTo>
                  <a:lnTo>
                    <a:pt x="133" y="0"/>
                  </a:lnTo>
                  <a:lnTo>
                    <a:pt x="133" y="14"/>
                  </a:lnTo>
                  <a:lnTo>
                    <a:pt x="96" y="14"/>
                  </a:lnTo>
                  <a:lnTo>
                    <a:pt x="96" y="0"/>
                  </a:lnTo>
                  <a:lnTo>
                    <a:pt x="96" y="0"/>
                  </a:lnTo>
                  <a:close/>
                  <a:moveTo>
                    <a:pt x="96" y="50"/>
                  </a:moveTo>
                  <a:lnTo>
                    <a:pt x="133" y="50"/>
                  </a:lnTo>
                  <a:lnTo>
                    <a:pt x="133" y="110"/>
                  </a:lnTo>
                  <a:lnTo>
                    <a:pt x="133" y="110"/>
                  </a:lnTo>
                  <a:lnTo>
                    <a:pt x="124" y="109"/>
                  </a:lnTo>
                  <a:lnTo>
                    <a:pt x="124" y="109"/>
                  </a:lnTo>
                  <a:lnTo>
                    <a:pt x="117" y="110"/>
                  </a:lnTo>
                  <a:lnTo>
                    <a:pt x="110" y="111"/>
                  </a:lnTo>
                  <a:lnTo>
                    <a:pt x="103" y="115"/>
                  </a:lnTo>
                  <a:lnTo>
                    <a:pt x="96" y="121"/>
                  </a:lnTo>
                  <a:lnTo>
                    <a:pt x="96" y="50"/>
                  </a:lnTo>
                  <a:lnTo>
                    <a:pt x="96" y="50"/>
                  </a:lnTo>
                  <a:close/>
                  <a:moveTo>
                    <a:pt x="133" y="287"/>
                  </a:moveTo>
                  <a:lnTo>
                    <a:pt x="96" y="287"/>
                  </a:lnTo>
                  <a:lnTo>
                    <a:pt x="96" y="226"/>
                  </a:lnTo>
                  <a:lnTo>
                    <a:pt x="111" y="226"/>
                  </a:lnTo>
                  <a:lnTo>
                    <a:pt x="133" y="122"/>
                  </a:lnTo>
                  <a:lnTo>
                    <a:pt x="133" y="192"/>
                  </a:lnTo>
                  <a:lnTo>
                    <a:pt x="132" y="198"/>
                  </a:lnTo>
                  <a:lnTo>
                    <a:pt x="132" y="198"/>
                  </a:lnTo>
                  <a:lnTo>
                    <a:pt x="132" y="207"/>
                  </a:lnTo>
                  <a:lnTo>
                    <a:pt x="132" y="207"/>
                  </a:lnTo>
                  <a:lnTo>
                    <a:pt x="132" y="213"/>
                  </a:lnTo>
                  <a:lnTo>
                    <a:pt x="133" y="218"/>
                  </a:lnTo>
                  <a:lnTo>
                    <a:pt x="133" y="287"/>
                  </a:lnTo>
                  <a:lnTo>
                    <a:pt x="133" y="287"/>
                  </a:lnTo>
                  <a:close/>
                  <a:moveTo>
                    <a:pt x="96" y="186"/>
                  </a:moveTo>
                  <a:lnTo>
                    <a:pt x="101" y="169"/>
                  </a:lnTo>
                  <a:lnTo>
                    <a:pt x="101" y="169"/>
                  </a:lnTo>
                  <a:lnTo>
                    <a:pt x="96" y="168"/>
                  </a:lnTo>
                  <a:lnTo>
                    <a:pt x="96" y="186"/>
                  </a:lnTo>
                  <a:lnTo>
                    <a:pt x="96" y="186"/>
                  </a:lnTo>
                  <a:close/>
                  <a:moveTo>
                    <a:pt x="96" y="160"/>
                  </a:moveTo>
                  <a:lnTo>
                    <a:pt x="96" y="160"/>
                  </a:lnTo>
                  <a:lnTo>
                    <a:pt x="102" y="163"/>
                  </a:lnTo>
                  <a:lnTo>
                    <a:pt x="111" y="119"/>
                  </a:lnTo>
                  <a:lnTo>
                    <a:pt x="111" y="119"/>
                  </a:lnTo>
                  <a:lnTo>
                    <a:pt x="105" y="125"/>
                  </a:lnTo>
                  <a:lnTo>
                    <a:pt x="96" y="133"/>
                  </a:lnTo>
                  <a:lnTo>
                    <a:pt x="96" y="160"/>
                  </a:lnTo>
                  <a:close/>
                  <a:moveTo>
                    <a:pt x="82" y="0"/>
                  </a:moveTo>
                  <a:lnTo>
                    <a:pt x="96" y="0"/>
                  </a:lnTo>
                  <a:lnTo>
                    <a:pt x="96" y="14"/>
                  </a:lnTo>
                  <a:lnTo>
                    <a:pt x="82" y="14"/>
                  </a:lnTo>
                  <a:lnTo>
                    <a:pt x="82" y="0"/>
                  </a:lnTo>
                  <a:lnTo>
                    <a:pt x="82" y="0"/>
                  </a:lnTo>
                  <a:close/>
                  <a:moveTo>
                    <a:pt x="82" y="50"/>
                  </a:moveTo>
                  <a:lnTo>
                    <a:pt x="96" y="50"/>
                  </a:lnTo>
                  <a:lnTo>
                    <a:pt x="96" y="121"/>
                  </a:lnTo>
                  <a:lnTo>
                    <a:pt x="96" y="121"/>
                  </a:lnTo>
                  <a:lnTo>
                    <a:pt x="96" y="122"/>
                  </a:lnTo>
                  <a:lnTo>
                    <a:pt x="96" y="122"/>
                  </a:lnTo>
                  <a:lnTo>
                    <a:pt x="82" y="137"/>
                  </a:lnTo>
                  <a:lnTo>
                    <a:pt x="82" y="50"/>
                  </a:lnTo>
                  <a:lnTo>
                    <a:pt x="82" y="50"/>
                  </a:lnTo>
                  <a:close/>
                  <a:moveTo>
                    <a:pt x="96" y="287"/>
                  </a:moveTo>
                  <a:lnTo>
                    <a:pt x="82" y="287"/>
                  </a:lnTo>
                  <a:lnTo>
                    <a:pt x="82" y="164"/>
                  </a:lnTo>
                  <a:lnTo>
                    <a:pt x="82" y="164"/>
                  </a:lnTo>
                  <a:lnTo>
                    <a:pt x="90" y="165"/>
                  </a:lnTo>
                  <a:lnTo>
                    <a:pt x="96" y="168"/>
                  </a:lnTo>
                  <a:lnTo>
                    <a:pt x="96" y="186"/>
                  </a:lnTo>
                  <a:lnTo>
                    <a:pt x="88" y="226"/>
                  </a:lnTo>
                  <a:lnTo>
                    <a:pt x="96" y="226"/>
                  </a:lnTo>
                  <a:lnTo>
                    <a:pt x="96" y="287"/>
                  </a:lnTo>
                  <a:lnTo>
                    <a:pt x="96" y="287"/>
                  </a:lnTo>
                  <a:close/>
                  <a:moveTo>
                    <a:pt x="96" y="133"/>
                  </a:moveTo>
                  <a:lnTo>
                    <a:pt x="96" y="133"/>
                  </a:lnTo>
                  <a:lnTo>
                    <a:pt x="90" y="144"/>
                  </a:lnTo>
                  <a:lnTo>
                    <a:pt x="83" y="157"/>
                  </a:lnTo>
                  <a:lnTo>
                    <a:pt x="83" y="157"/>
                  </a:lnTo>
                  <a:lnTo>
                    <a:pt x="96" y="160"/>
                  </a:lnTo>
                  <a:lnTo>
                    <a:pt x="96" y="133"/>
                  </a:lnTo>
                  <a:close/>
                  <a:moveTo>
                    <a:pt x="40" y="0"/>
                  </a:moveTo>
                  <a:lnTo>
                    <a:pt x="82" y="0"/>
                  </a:lnTo>
                  <a:lnTo>
                    <a:pt x="82" y="14"/>
                  </a:lnTo>
                  <a:lnTo>
                    <a:pt x="36" y="14"/>
                  </a:lnTo>
                  <a:lnTo>
                    <a:pt x="36" y="14"/>
                  </a:lnTo>
                  <a:lnTo>
                    <a:pt x="27" y="15"/>
                  </a:lnTo>
                  <a:lnTo>
                    <a:pt x="22" y="19"/>
                  </a:lnTo>
                  <a:lnTo>
                    <a:pt x="18" y="25"/>
                  </a:lnTo>
                  <a:lnTo>
                    <a:pt x="17" y="31"/>
                  </a:lnTo>
                  <a:lnTo>
                    <a:pt x="17" y="31"/>
                  </a:lnTo>
                  <a:lnTo>
                    <a:pt x="17" y="31"/>
                  </a:lnTo>
                  <a:lnTo>
                    <a:pt x="18" y="39"/>
                  </a:lnTo>
                  <a:lnTo>
                    <a:pt x="22" y="45"/>
                  </a:lnTo>
                  <a:lnTo>
                    <a:pt x="27" y="49"/>
                  </a:lnTo>
                  <a:lnTo>
                    <a:pt x="36" y="50"/>
                  </a:lnTo>
                  <a:lnTo>
                    <a:pt x="82" y="50"/>
                  </a:lnTo>
                  <a:lnTo>
                    <a:pt x="82" y="137"/>
                  </a:lnTo>
                  <a:lnTo>
                    <a:pt x="82" y="137"/>
                  </a:lnTo>
                  <a:lnTo>
                    <a:pt x="69" y="155"/>
                  </a:lnTo>
                  <a:lnTo>
                    <a:pt x="69" y="155"/>
                  </a:lnTo>
                  <a:lnTo>
                    <a:pt x="61" y="155"/>
                  </a:lnTo>
                  <a:lnTo>
                    <a:pt x="61" y="155"/>
                  </a:lnTo>
                  <a:lnTo>
                    <a:pt x="48" y="156"/>
                  </a:lnTo>
                  <a:lnTo>
                    <a:pt x="42" y="157"/>
                  </a:lnTo>
                  <a:lnTo>
                    <a:pt x="38" y="160"/>
                  </a:lnTo>
                  <a:lnTo>
                    <a:pt x="38" y="160"/>
                  </a:lnTo>
                  <a:lnTo>
                    <a:pt x="34" y="163"/>
                  </a:lnTo>
                  <a:lnTo>
                    <a:pt x="31" y="167"/>
                  </a:lnTo>
                  <a:lnTo>
                    <a:pt x="29" y="169"/>
                  </a:lnTo>
                  <a:lnTo>
                    <a:pt x="29" y="174"/>
                  </a:lnTo>
                  <a:lnTo>
                    <a:pt x="29" y="174"/>
                  </a:lnTo>
                  <a:lnTo>
                    <a:pt x="29" y="178"/>
                  </a:lnTo>
                  <a:lnTo>
                    <a:pt x="31" y="180"/>
                  </a:lnTo>
                  <a:lnTo>
                    <a:pt x="31" y="180"/>
                  </a:lnTo>
                  <a:lnTo>
                    <a:pt x="34" y="182"/>
                  </a:lnTo>
                  <a:lnTo>
                    <a:pt x="40" y="183"/>
                  </a:lnTo>
                  <a:lnTo>
                    <a:pt x="40" y="183"/>
                  </a:lnTo>
                  <a:lnTo>
                    <a:pt x="42" y="183"/>
                  </a:lnTo>
                  <a:lnTo>
                    <a:pt x="45" y="182"/>
                  </a:lnTo>
                  <a:lnTo>
                    <a:pt x="45" y="182"/>
                  </a:lnTo>
                  <a:lnTo>
                    <a:pt x="46" y="179"/>
                  </a:lnTo>
                  <a:lnTo>
                    <a:pt x="48" y="178"/>
                  </a:lnTo>
                  <a:lnTo>
                    <a:pt x="48" y="178"/>
                  </a:lnTo>
                  <a:lnTo>
                    <a:pt x="46" y="174"/>
                  </a:lnTo>
                  <a:lnTo>
                    <a:pt x="46" y="174"/>
                  </a:lnTo>
                  <a:lnTo>
                    <a:pt x="45" y="172"/>
                  </a:lnTo>
                  <a:lnTo>
                    <a:pt x="45" y="172"/>
                  </a:lnTo>
                  <a:lnTo>
                    <a:pt x="48" y="168"/>
                  </a:lnTo>
                  <a:lnTo>
                    <a:pt x="52" y="165"/>
                  </a:lnTo>
                  <a:lnTo>
                    <a:pt x="52" y="165"/>
                  </a:lnTo>
                  <a:lnTo>
                    <a:pt x="57" y="164"/>
                  </a:lnTo>
                  <a:lnTo>
                    <a:pt x="64" y="164"/>
                  </a:lnTo>
                  <a:lnTo>
                    <a:pt x="64" y="164"/>
                  </a:lnTo>
                  <a:lnTo>
                    <a:pt x="54" y="182"/>
                  </a:lnTo>
                  <a:lnTo>
                    <a:pt x="54" y="182"/>
                  </a:lnTo>
                  <a:lnTo>
                    <a:pt x="48" y="195"/>
                  </a:lnTo>
                  <a:lnTo>
                    <a:pt x="44" y="207"/>
                  </a:lnTo>
                  <a:lnTo>
                    <a:pt x="41" y="218"/>
                  </a:lnTo>
                  <a:lnTo>
                    <a:pt x="41" y="228"/>
                  </a:lnTo>
                  <a:lnTo>
                    <a:pt x="41" y="228"/>
                  </a:lnTo>
                  <a:lnTo>
                    <a:pt x="41" y="233"/>
                  </a:lnTo>
                  <a:lnTo>
                    <a:pt x="42" y="237"/>
                  </a:lnTo>
                  <a:lnTo>
                    <a:pt x="45" y="240"/>
                  </a:lnTo>
                  <a:lnTo>
                    <a:pt x="49" y="243"/>
                  </a:lnTo>
                  <a:lnTo>
                    <a:pt x="49" y="243"/>
                  </a:lnTo>
                  <a:lnTo>
                    <a:pt x="53" y="244"/>
                  </a:lnTo>
                  <a:lnTo>
                    <a:pt x="61" y="244"/>
                  </a:lnTo>
                  <a:lnTo>
                    <a:pt x="61" y="244"/>
                  </a:lnTo>
                  <a:lnTo>
                    <a:pt x="60" y="240"/>
                  </a:lnTo>
                  <a:lnTo>
                    <a:pt x="60" y="236"/>
                  </a:lnTo>
                  <a:lnTo>
                    <a:pt x="60" y="236"/>
                  </a:lnTo>
                  <a:lnTo>
                    <a:pt x="61" y="221"/>
                  </a:lnTo>
                  <a:lnTo>
                    <a:pt x="61" y="221"/>
                  </a:lnTo>
                  <a:lnTo>
                    <a:pt x="64" y="207"/>
                  </a:lnTo>
                  <a:lnTo>
                    <a:pt x="68" y="194"/>
                  </a:lnTo>
                  <a:lnTo>
                    <a:pt x="73" y="179"/>
                  </a:lnTo>
                  <a:lnTo>
                    <a:pt x="80" y="164"/>
                  </a:lnTo>
                  <a:lnTo>
                    <a:pt x="80" y="164"/>
                  </a:lnTo>
                  <a:lnTo>
                    <a:pt x="82" y="164"/>
                  </a:lnTo>
                  <a:lnTo>
                    <a:pt x="82" y="287"/>
                  </a:lnTo>
                  <a:lnTo>
                    <a:pt x="40" y="287"/>
                  </a:lnTo>
                  <a:lnTo>
                    <a:pt x="40" y="287"/>
                  </a:lnTo>
                  <a:lnTo>
                    <a:pt x="31" y="286"/>
                  </a:lnTo>
                  <a:lnTo>
                    <a:pt x="25" y="285"/>
                  </a:lnTo>
                  <a:lnTo>
                    <a:pt x="18" y="280"/>
                  </a:lnTo>
                  <a:lnTo>
                    <a:pt x="13" y="275"/>
                  </a:lnTo>
                  <a:lnTo>
                    <a:pt x="7" y="270"/>
                  </a:lnTo>
                  <a:lnTo>
                    <a:pt x="4" y="263"/>
                  </a:lnTo>
                  <a:lnTo>
                    <a:pt x="2" y="256"/>
                  </a:lnTo>
                  <a:lnTo>
                    <a:pt x="0" y="248"/>
                  </a:lnTo>
                  <a:lnTo>
                    <a:pt x="0" y="39"/>
                  </a:lnTo>
                  <a:lnTo>
                    <a:pt x="0" y="39"/>
                  </a:lnTo>
                  <a:lnTo>
                    <a:pt x="2" y="31"/>
                  </a:lnTo>
                  <a:lnTo>
                    <a:pt x="4" y="25"/>
                  </a:lnTo>
                  <a:lnTo>
                    <a:pt x="7" y="18"/>
                  </a:lnTo>
                  <a:lnTo>
                    <a:pt x="13" y="12"/>
                  </a:lnTo>
                  <a:lnTo>
                    <a:pt x="18" y="7"/>
                  </a:lnTo>
                  <a:lnTo>
                    <a:pt x="25" y="4"/>
                  </a:lnTo>
                  <a:lnTo>
                    <a:pt x="31" y="2"/>
                  </a:lnTo>
                  <a:lnTo>
                    <a:pt x="40" y="0"/>
                  </a:lnTo>
                  <a:lnTo>
                    <a:pt x="40" y="0"/>
                  </a:lnTo>
                  <a:close/>
                </a:path>
              </a:pathLst>
            </a:custGeom>
            <a:solidFill>
              <a:schemeClr val="accent2"/>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63" name="Freeform 171"/>
            <p:cNvSpPr>
              <a:spLocks noEditPoints="1"/>
            </p:cNvSpPr>
            <p:nvPr/>
          </p:nvSpPr>
          <p:spPr bwMode="auto">
            <a:xfrm>
              <a:off x="5800725" y="2332113"/>
              <a:ext cx="561975" cy="565150"/>
            </a:xfrm>
            <a:custGeom>
              <a:avLst/>
              <a:gdLst>
                <a:gd name="T0" fmla="*/ 337 w 354"/>
                <a:gd name="T1" fmla="*/ 299 h 356"/>
                <a:gd name="T2" fmla="*/ 352 w 354"/>
                <a:gd name="T3" fmla="*/ 91 h 356"/>
                <a:gd name="T4" fmla="*/ 339 w 354"/>
                <a:gd name="T5" fmla="*/ 154 h 356"/>
                <a:gd name="T6" fmla="*/ 333 w 354"/>
                <a:gd name="T7" fmla="*/ 150 h 356"/>
                <a:gd name="T8" fmla="*/ 333 w 354"/>
                <a:gd name="T9" fmla="*/ 206 h 356"/>
                <a:gd name="T10" fmla="*/ 289 w 354"/>
                <a:gd name="T11" fmla="*/ 221 h 356"/>
                <a:gd name="T12" fmla="*/ 306 w 354"/>
                <a:gd name="T13" fmla="*/ 244 h 356"/>
                <a:gd name="T14" fmla="*/ 283 w 354"/>
                <a:gd name="T15" fmla="*/ 267 h 356"/>
                <a:gd name="T16" fmla="*/ 306 w 354"/>
                <a:gd name="T17" fmla="*/ 338 h 356"/>
                <a:gd name="T18" fmla="*/ 283 w 354"/>
                <a:gd name="T19" fmla="*/ 59 h 356"/>
                <a:gd name="T20" fmla="*/ 317 w 354"/>
                <a:gd name="T21" fmla="*/ 59 h 356"/>
                <a:gd name="T22" fmla="*/ 271 w 354"/>
                <a:gd name="T23" fmla="*/ 47 h 356"/>
                <a:gd name="T24" fmla="*/ 263 w 354"/>
                <a:gd name="T25" fmla="*/ 12 h 356"/>
                <a:gd name="T26" fmla="*/ 272 w 354"/>
                <a:gd name="T27" fmla="*/ 223 h 356"/>
                <a:gd name="T28" fmla="*/ 283 w 354"/>
                <a:gd name="T29" fmla="*/ 68 h 356"/>
                <a:gd name="T30" fmla="*/ 272 w 354"/>
                <a:gd name="T31" fmla="*/ 264 h 356"/>
                <a:gd name="T32" fmla="*/ 274 w 354"/>
                <a:gd name="T33" fmla="*/ 356 h 356"/>
                <a:gd name="T34" fmla="*/ 263 w 354"/>
                <a:gd name="T35" fmla="*/ 28 h 356"/>
                <a:gd name="T36" fmla="*/ 259 w 354"/>
                <a:gd name="T37" fmla="*/ 50 h 356"/>
                <a:gd name="T38" fmla="*/ 236 w 354"/>
                <a:gd name="T39" fmla="*/ 50 h 356"/>
                <a:gd name="T40" fmla="*/ 230 w 354"/>
                <a:gd name="T41" fmla="*/ 28 h 356"/>
                <a:gd name="T42" fmla="*/ 263 w 354"/>
                <a:gd name="T43" fmla="*/ 68 h 356"/>
                <a:gd name="T44" fmla="*/ 263 w 354"/>
                <a:gd name="T45" fmla="*/ 231 h 356"/>
                <a:gd name="T46" fmla="*/ 228 w 354"/>
                <a:gd name="T47" fmla="*/ 269 h 356"/>
                <a:gd name="T48" fmla="*/ 228 w 354"/>
                <a:gd name="T49" fmla="*/ 216 h 356"/>
                <a:gd name="T50" fmla="*/ 263 w 354"/>
                <a:gd name="T51" fmla="*/ 348 h 356"/>
                <a:gd name="T52" fmla="*/ 228 w 354"/>
                <a:gd name="T53" fmla="*/ 28 h 356"/>
                <a:gd name="T54" fmla="*/ 225 w 354"/>
                <a:gd name="T55" fmla="*/ 49 h 356"/>
                <a:gd name="T56" fmla="*/ 228 w 354"/>
                <a:gd name="T57" fmla="*/ 4 h 356"/>
                <a:gd name="T58" fmla="*/ 179 w 354"/>
                <a:gd name="T59" fmla="*/ 68 h 356"/>
                <a:gd name="T60" fmla="*/ 228 w 354"/>
                <a:gd name="T61" fmla="*/ 216 h 356"/>
                <a:gd name="T62" fmla="*/ 228 w 354"/>
                <a:gd name="T63" fmla="*/ 299 h 356"/>
                <a:gd name="T64" fmla="*/ 133 w 354"/>
                <a:gd name="T65" fmla="*/ 43 h 356"/>
                <a:gd name="T66" fmla="*/ 126 w 354"/>
                <a:gd name="T67" fmla="*/ 4 h 356"/>
                <a:gd name="T68" fmla="*/ 179 w 354"/>
                <a:gd name="T69" fmla="*/ 68 h 356"/>
                <a:gd name="T70" fmla="*/ 179 w 354"/>
                <a:gd name="T71" fmla="*/ 242 h 356"/>
                <a:gd name="T72" fmla="*/ 171 w 354"/>
                <a:gd name="T73" fmla="*/ 162 h 356"/>
                <a:gd name="T74" fmla="*/ 115 w 354"/>
                <a:gd name="T75" fmla="*/ 31 h 356"/>
                <a:gd name="T76" fmla="*/ 123 w 354"/>
                <a:gd name="T77" fmla="*/ 50 h 356"/>
                <a:gd name="T78" fmla="*/ 100 w 354"/>
                <a:gd name="T79" fmla="*/ 43 h 356"/>
                <a:gd name="T80" fmla="*/ 90 w 354"/>
                <a:gd name="T81" fmla="*/ 12 h 356"/>
                <a:gd name="T82" fmla="*/ 126 w 354"/>
                <a:gd name="T83" fmla="*/ 96 h 356"/>
                <a:gd name="T84" fmla="*/ 90 w 354"/>
                <a:gd name="T85" fmla="*/ 256 h 356"/>
                <a:gd name="T86" fmla="*/ 126 w 354"/>
                <a:gd name="T87" fmla="*/ 162 h 356"/>
                <a:gd name="T88" fmla="*/ 90 w 354"/>
                <a:gd name="T89" fmla="*/ 348 h 356"/>
                <a:gd name="T90" fmla="*/ 79 w 354"/>
                <a:gd name="T91" fmla="*/ 39 h 356"/>
                <a:gd name="T92" fmla="*/ 71 w 354"/>
                <a:gd name="T93" fmla="*/ 20 h 356"/>
                <a:gd name="T94" fmla="*/ 90 w 354"/>
                <a:gd name="T95" fmla="*/ 162 h 356"/>
                <a:gd name="T96" fmla="*/ 90 w 354"/>
                <a:gd name="T97" fmla="*/ 68 h 356"/>
                <a:gd name="T98" fmla="*/ 81 w 354"/>
                <a:gd name="T99" fmla="*/ 264 h 356"/>
                <a:gd name="T100" fmla="*/ 84 w 354"/>
                <a:gd name="T101" fmla="*/ 353 h 356"/>
                <a:gd name="T102" fmla="*/ 37 w 354"/>
                <a:gd name="T103" fmla="*/ 59 h 356"/>
                <a:gd name="T104" fmla="*/ 71 w 354"/>
                <a:gd name="T105" fmla="*/ 20 h 356"/>
                <a:gd name="T106" fmla="*/ 54 w 354"/>
                <a:gd name="T107" fmla="*/ 227 h 356"/>
                <a:gd name="T108" fmla="*/ 50 w 354"/>
                <a:gd name="T109" fmla="*/ 257 h 356"/>
                <a:gd name="T110" fmla="*/ 16 w 354"/>
                <a:gd name="T111" fmla="*/ 299 h 356"/>
                <a:gd name="T112" fmla="*/ 71 w 354"/>
                <a:gd name="T113" fmla="*/ 68 h 356"/>
                <a:gd name="T114" fmla="*/ 49 w 354"/>
                <a:gd name="T115" fmla="*/ 345 h 356"/>
                <a:gd name="T116" fmla="*/ 20 w 354"/>
                <a:gd name="T117" fmla="*/ 150 h 356"/>
                <a:gd name="T118" fmla="*/ 16 w 354"/>
                <a:gd name="T119" fmla="*/ 154 h 356"/>
                <a:gd name="T120" fmla="*/ 0 w 354"/>
                <a:gd name="T121" fmla="*/ 95 h 356"/>
                <a:gd name="T122" fmla="*/ 16 w 354"/>
                <a:gd name="T123" fmla="*/ 96 h 356"/>
                <a:gd name="T124" fmla="*/ 16 w 354"/>
                <a:gd name="T125" fmla="*/ 21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356">
                  <a:moveTo>
                    <a:pt x="337" y="299"/>
                  </a:moveTo>
                  <a:lnTo>
                    <a:pt x="337" y="210"/>
                  </a:lnTo>
                  <a:lnTo>
                    <a:pt x="337" y="210"/>
                  </a:lnTo>
                  <a:lnTo>
                    <a:pt x="340" y="215"/>
                  </a:lnTo>
                  <a:lnTo>
                    <a:pt x="341" y="222"/>
                  </a:lnTo>
                  <a:lnTo>
                    <a:pt x="341" y="299"/>
                  </a:lnTo>
                  <a:lnTo>
                    <a:pt x="337" y="299"/>
                  </a:lnTo>
                  <a:lnTo>
                    <a:pt x="337" y="299"/>
                  </a:lnTo>
                  <a:close/>
                  <a:moveTo>
                    <a:pt x="337" y="154"/>
                  </a:moveTo>
                  <a:lnTo>
                    <a:pt x="337" y="96"/>
                  </a:lnTo>
                  <a:lnTo>
                    <a:pt x="337" y="96"/>
                  </a:lnTo>
                  <a:lnTo>
                    <a:pt x="339" y="95"/>
                  </a:lnTo>
                  <a:lnTo>
                    <a:pt x="348" y="91"/>
                  </a:lnTo>
                  <a:lnTo>
                    <a:pt x="348" y="91"/>
                  </a:lnTo>
                  <a:lnTo>
                    <a:pt x="350" y="91"/>
                  </a:lnTo>
                  <a:lnTo>
                    <a:pt x="352" y="91"/>
                  </a:lnTo>
                  <a:lnTo>
                    <a:pt x="354" y="93"/>
                  </a:lnTo>
                  <a:lnTo>
                    <a:pt x="354" y="95"/>
                  </a:lnTo>
                  <a:lnTo>
                    <a:pt x="354" y="142"/>
                  </a:lnTo>
                  <a:lnTo>
                    <a:pt x="354" y="142"/>
                  </a:lnTo>
                  <a:lnTo>
                    <a:pt x="352" y="147"/>
                  </a:lnTo>
                  <a:lnTo>
                    <a:pt x="350" y="149"/>
                  </a:lnTo>
                  <a:lnTo>
                    <a:pt x="348" y="150"/>
                  </a:lnTo>
                  <a:lnTo>
                    <a:pt x="339" y="154"/>
                  </a:lnTo>
                  <a:lnTo>
                    <a:pt x="339" y="154"/>
                  </a:lnTo>
                  <a:lnTo>
                    <a:pt x="337" y="154"/>
                  </a:lnTo>
                  <a:lnTo>
                    <a:pt x="337" y="154"/>
                  </a:lnTo>
                  <a:close/>
                  <a:moveTo>
                    <a:pt x="337" y="96"/>
                  </a:moveTo>
                  <a:lnTo>
                    <a:pt x="337" y="154"/>
                  </a:lnTo>
                  <a:lnTo>
                    <a:pt x="337" y="154"/>
                  </a:lnTo>
                  <a:lnTo>
                    <a:pt x="335" y="153"/>
                  </a:lnTo>
                  <a:lnTo>
                    <a:pt x="333" y="150"/>
                  </a:lnTo>
                  <a:lnTo>
                    <a:pt x="333" y="103"/>
                  </a:lnTo>
                  <a:lnTo>
                    <a:pt x="333" y="103"/>
                  </a:lnTo>
                  <a:lnTo>
                    <a:pt x="335" y="99"/>
                  </a:lnTo>
                  <a:lnTo>
                    <a:pt x="337" y="96"/>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3" y="221"/>
                  </a:lnTo>
                  <a:lnTo>
                    <a:pt x="289" y="221"/>
                  </a:lnTo>
                  <a:lnTo>
                    <a:pt x="293" y="222"/>
                  </a:lnTo>
                  <a:lnTo>
                    <a:pt x="297" y="225"/>
                  </a:lnTo>
                  <a:lnTo>
                    <a:pt x="299" y="227"/>
                  </a:lnTo>
                  <a:lnTo>
                    <a:pt x="302" y="230"/>
                  </a:lnTo>
                  <a:lnTo>
                    <a:pt x="305" y="234"/>
                  </a:lnTo>
                  <a:lnTo>
                    <a:pt x="306" y="239"/>
                  </a:lnTo>
                  <a:lnTo>
                    <a:pt x="306" y="244"/>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lnTo>
                    <a:pt x="337" y="210"/>
                  </a:lnTo>
                  <a:close/>
                  <a:moveTo>
                    <a:pt x="283" y="356"/>
                  </a:moveTo>
                  <a:lnTo>
                    <a:pt x="283" y="314"/>
                  </a:lnTo>
                  <a:lnTo>
                    <a:pt x="306" y="314"/>
                  </a:lnTo>
                  <a:lnTo>
                    <a:pt x="306" y="338"/>
                  </a:lnTo>
                  <a:lnTo>
                    <a:pt x="306" y="338"/>
                  </a:lnTo>
                  <a:lnTo>
                    <a:pt x="305" y="345"/>
                  </a:lnTo>
                  <a:lnTo>
                    <a:pt x="301" y="350"/>
                  </a:lnTo>
                  <a:lnTo>
                    <a:pt x="295" y="355"/>
                  </a:lnTo>
                  <a:lnTo>
                    <a:pt x="289" y="356"/>
                  </a:lnTo>
                  <a:lnTo>
                    <a:pt x="283" y="356"/>
                  </a:lnTo>
                  <a:lnTo>
                    <a:pt x="283" y="356"/>
                  </a:lnTo>
                  <a:close/>
                  <a:moveTo>
                    <a:pt x="283" y="59"/>
                  </a:moveTo>
                  <a:lnTo>
                    <a:pt x="283" y="20"/>
                  </a:ln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3" y="50"/>
                  </a:lnTo>
                  <a:lnTo>
                    <a:pt x="268" y="50"/>
                  </a:lnTo>
                  <a:lnTo>
                    <a:pt x="271" y="47"/>
                  </a:lnTo>
                  <a:lnTo>
                    <a:pt x="274" y="43"/>
                  </a:lnTo>
                  <a:lnTo>
                    <a:pt x="275" y="39"/>
                  </a:lnTo>
                  <a:lnTo>
                    <a:pt x="275" y="39"/>
                  </a:lnTo>
                  <a:lnTo>
                    <a:pt x="274" y="35"/>
                  </a:lnTo>
                  <a:lnTo>
                    <a:pt x="271" y="31"/>
                  </a:lnTo>
                  <a:lnTo>
                    <a:pt x="268" y="28"/>
                  </a:lnTo>
                  <a:lnTo>
                    <a:pt x="263" y="28"/>
                  </a:lnTo>
                  <a:lnTo>
                    <a:pt x="263" y="12"/>
                  </a:lnTo>
                  <a:lnTo>
                    <a:pt x="263" y="12"/>
                  </a:lnTo>
                  <a:lnTo>
                    <a:pt x="283" y="20"/>
                  </a:lnTo>
                  <a:lnTo>
                    <a:pt x="283" y="20"/>
                  </a:lnTo>
                  <a:close/>
                  <a:moveTo>
                    <a:pt x="283" y="68"/>
                  </a:moveTo>
                  <a:lnTo>
                    <a:pt x="283" y="221"/>
                  </a:ln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lnTo>
                    <a:pt x="283" y="68"/>
                  </a:lnTo>
                  <a:close/>
                  <a:moveTo>
                    <a:pt x="283" y="267"/>
                  </a:moveTo>
                  <a:lnTo>
                    <a:pt x="283" y="299"/>
                  </a:lnTo>
                  <a:lnTo>
                    <a:pt x="263" y="299"/>
                  </a:lnTo>
                  <a:lnTo>
                    <a:pt x="263" y="256"/>
                  </a:lnTo>
                  <a:lnTo>
                    <a:pt x="263" y="256"/>
                  </a:lnTo>
                  <a:lnTo>
                    <a:pt x="267" y="260"/>
                  </a:lnTo>
                  <a:lnTo>
                    <a:pt x="272" y="264"/>
                  </a:lnTo>
                  <a:lnTo>
                    <a:pt x="278" y="267"/>
                  </a:lnTo>
                  <a:lnTo>
                    <a:pt x="283" y="267"/>
                  </a:lnTo>
                  <a:lnTo>
                    <a:pt x="283" y="267"/>
                  </a:lnTo>
                  <a:close/>
                  <a:moveTo>
                    <a:pt x="283" y="314"/>
                  </a:moveTo>
                  <a:lnTo>
                    <a:pt x="283" y="356"/>
                  </a:lnTo>
                  <a:lnTo>
                    <a:pt x="278" y="356"/>
                  </a:lnTo>
                  <a:lnTo>
                    <a:pt x="278" y="356"/>
                  </a:lnTo>
                  <a:lnTo>
                    <a:pt x="274" y="356"/>
                  </a:lnTo>
                  <a:lnTo>
                    <a:pt x="270" y="353"/>
                  </a:lnTo>
                  <a:lnTo>
                    <a:pt x="267" y="352"/>
                  </a:lnTo>
                  <a:lnTo>
                    <a:pt x="263" y="348"/>
                  </a:lnTo>
                  <a:lnTo>
                    <a:pt x="263" y="314"/>
                  </a:lnTo>
                  <a:lnTo>
                    <a:pt x="283" y="314"/>
                  </a:lnTo>
                  <a:close/>
                  <a:moveTo>
                    <a:pt x="263" y="12"/>
                  </a:moveTo>
                  <a:lnTo>
                    <a:pt x="263" y="28"/>
                  </a:lnTo>
                  <a:lnTo>
                    <a:pt x="263" y="28"/>
                  </a:lnTo>
                  <a:lnTo>
                    <a:pt x="259" y="28"/>
                  </a:lnTo>
                  <a:lnTo>
                    <a:pt x="256" y="31"/>
                  </a:lnTo>
                  <a:lnTo>
                    <a:pt x="253" y="35"/>
                  </a:lnTo>
                  <a:lnTo>
                    <a:pt x="252" y="39"/>
                  </a:lnTo>
                  <a:lnTo>
                    <a:pt x="252" y="39"/>
                  </a:lnTo>
                  <a:lnTo>
                    <a:pt x="253" y="43"/>
                  </a:lnTo>
                  <a:lnTo>
                    <a:pt x="256" y="47"/>
                  </a:lnTo>
                  <a:lnTo>
                    <a:pt x="259" y="50"/>
                  </a:lnTo>
                  <a:lnTo>
                    <a:pt x="263" y="50"/>
                  </a:lnTo>
                  <a:lnTo>
                    <a:pt x="263" y="59"/>
                  </a:lnTo>
                  <a:lnTo>
                    <a:pt x="228" y="59"/>
                  </a:lnTo>
                  <a:lnTo>
                    <a:pt x="228" y="50"/>
                  </a:lnTo>
                  <a:lnTo>
                    <a:pt x="228" y="50"/>
                  </a:lnTo>
                  <a:lnTo>
                    <a:pt x="230" y="50"/>
                  </a:lnTo>
                  <a:lnTo>
                    <a:pt x="230" y="50"/>
                  </a:lnTo>
                  <a:lnTo>
                    <a:pt x="236" y="50"/>
                  </a:lnTo>
                  <a:lnTo>
                    <a:pt x="238" y="47"/>
                  </a:lnTo>
                  <a:lnTo>
                    <a:pt x="241" y="43"/>
                  </a:lnTo>
                  <a:lnTo>
                    <a:pt x="243" y="39"/>
                  </a:lnTo>
                  <a:lnTo>
                    <a:pt x="243" y="39"/>
                  </a:lnTo>
                  <a:lnTo>
                    <a:pt x="241" y="35"/>
                  </a:lnTo>
                  <a:lnTo>
                    <a:pt x="238" y="31"/>
                  </a:lnTo>
                  <a:lnTo>
                    <a:pt x="236" y="28"/>
                  </a:lnTo>
                  <a:lnTo>
                    <a:pt x="230" y="28"/>
                  </a:lnTo>
                  <a:lnTo>
                    <a:pt x="230" y="28"/>
                  </a:lnTo>
                  <a:lnTo>
                    <a:pt x="228" y="28"/>
                  </a:lnTo>
                  <a:lnTo>
                    <a:pt x="228" y="4"/>
                  </a:lnTo>
                  <a:lnTo>
                    <a:pt x="228" y="4"/>
                  </a:lnTo>
                  <a:lnTo>
                    <a:pt x="247" y="8"/>
                  </a:lnTo>
                  <a:lnTo>
                    <a:pt x="263" y="12"/>
                  </a:lnTo>
                  <a:lnTo>
                    <a:pt x="263" y="12"/>
                  </a:lnTo>
                  <a:close/>
                  <a:moveTo>
                    <a:pt x="263" y="68"/>
                  </a:moveTo>
                  <a:lnTo>
                    <a:pt x="263" y="96"/>
                  </a:lnTo>
                  <a:lnTo>
                    <a:pt x="228" y="96"/>
                  </a:lnTo>
                  <a:lnTo>
                    <a:pt x="228" y="68"/>
                  </a:lnTo>
                  <a:lnTo>
                    <a:pt x="263" y="68"/>
                  </a:lnTo>
                  <a:lnTo>
                    <a:pt x="263" y="68"/>
                  </a:lnTo>
                  <a:close/>
                  <a:moveTo>
                    <a:pt x="263" y="162"/>
                  </a:moveTo>
                  <a:lnTo>
                    <a:pt x="263" y="231"/>
                  </a:lnTo>
                  <a:lnTo>
                    <a:pt x="263" y="231"/>
                  </a:lnTo>
                  <a:lnTo>
                    <a:pt x="262" y="237"/>
                  </a:lnTo>
                  <a:lnTo>
                    <a:pt x="260" y="244"/>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lnTo>
                    <a:pt x="263" y="162"/>
                  </a:lnTo>
                  <a:close/>
                  <a:moveTo>
                    <a:pt x="263" y="314"/>
                  </a:moveTo>
                  <a:lnTo>
                    <a:pt x="263" y="348"/>
                  </a:lnTo>
                  <a:lnTo>
                    <a:pt x="263" y="348"/>
                  </a:lnTo>
                  <a:lnTo>
                    <a:pt x="262" y="344"/>
                  </a:lnTo>
                  <a:lnTo>
                    <a:pt x="260" y="338"/>
                  </a:lnTo>
                  <a:lnTo>
                    <a:pt x="260" y="314"/>
                  </a:lnTo>
                  <a:lnTo>
                    <a:pt x="263" y="314"/>
                  </a:lnTo>
                  <a:close/>
                  <a:moveTo>
                    <a:pt x="228" y="4"/>
                  </a:moveTo>
                  <a:lnTo>
                    <a:pt x="228" y="28"/>
                  </a:lnTo>
                  <a:lnTo>
                    <a:pt x="228" y="28"/>
                  </a:lnTo>
                  <a:lnTo>
                    <a:pt x="225" y="30"/>
                  </a:lnTo>
                  <a:lnTo>
                    <a:pt x="222" y="32"/>
                  </a:lnTo>
                  <a:lnTo>
                    <a:pt x="221" y="35"/>
                  </a:lnTo>
                  <a:lnTo>
                    <a:pt x="220" y="39"/>
                  </a:lnTo>
                  <a:lnTo>
                    <a:pt x="220" y="39"/>
                  </a:lnTo>
                  <a:lnTo>
                    <a:pt x="221" y="43"/>
                  </a:lnTo>
                  <a:lnTo>
                    <a:pt x="222" y="46"/>
                  </a:lnTo>
                  <a:lnTo>
                    <a:pt x="225" y="49"/>
                  </a:lnTo>
                  <a:lnTo>
                    <a:pt x="228" y="50"/>
                  </a:lnTo>
                  <a:lnTo>
                    <a:pt x="228" y="59"/>
                  </a:lnTo>
                  <a:lnTo>
                    <a:pt x="179" y="59"/>
                  </a:lnTo>
                  <a:lnTo>
                    <a:pt x="179" y="0"/>
                  </a:lnTo>
                  <a:lnTo>
                    <a:pt x="179" y="0"/>
                  </a:lnTo>
                  <a:lnTo>
                    <a:pt x="203" y="1"/>
                  </a:lnTo>
                  <a:lnTo>
                    <a:pt x="228" y="4"/>
                  </a:lnTo>
                  <a:lnTo>
                    <a:pt x="228" y="4"/>
                  </a:lnTo>
                  <a:close/>
                  <a:moveTo>
                    <a:pt x="228" y="68"/>
                  </a:moveTo>
                  <a:lnTo>
                    <a:pt x="228" y="96"/>
                  </a:lnTo>
                  <a:lnTo>
                    <a:pt x="183" y="96"/>
                  </a:lnTo>
                  <a:lnTo>
                    <a:pt x="183" y="162"/>
                  </a:lnTo>
                  <a:lnTo>
                    <a:pt x="228" y="162"/>
                  </a:lnTo>
                  <a:lnTo>
                    <a:pt x="228" y="200"/>
                  </a:lnTo>
                  <a:lnTo>
                    <a:pt x="179" y="200"/>
                  </a:lnTo>
                  <a:lnTo>
                    <a:pt x="179" y="68"/>
                  </a:lnTo>
                  <a:lnTo>
                    <a:pt x="228" y="68"/>
                  </a:lnTo>
                  <a:lnTo>
                    <a:pt x="228" y="68"/>
                  </a:lnTo>
                  <a:close/>
                  <a:moveTo>
                    <a:pt x="228" y="216"/>
                  </a:moveTo>
                  <a:lnTo>
                    <a:pt x="228" y="227"/>
                  </a:lnTo>
                  <a:lnTo>
                    <a:pt x="179" y="227"/>
                  </a:lnTo>
                  <a:lnTo>
                    <a:pt x="179" y="216"/>
                  </a:lnTo>
                  <a:lnTo>
                    <a:pt x="228" y="216"/>
                  </a:lnTo>
                  <a:lnTo>
                    <a:pt x="228" y="216"/>
                  </a:lnTo>
                  <a:close/>
                  <a:moveTo>
                    <a:pt x="228" y="242"/>
                  </a:moveTo>
                  <a:lnTo>
                    <a:pt x="228" y="253"/>
                  </a:lnTo>
                  <a:lnTo>
                    <a:pt x="179" y="253"/>
                  </a:lnTo>
                  <a:lnTo>
                    <a:pt x="179" y="242"/>
                  </a:lnTo>
                  <a:lnTo>
                    <a:pt x="228"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4" y="39"/>
                  </a:lnTo>
                  <a:lnTo>
                    <a:pt x="133" y="35"/>
                  </a:lnTo>
                  <a:lnTo>
                    <a:pt x="132" y="32"/>
                  </a:lnTo>
                  <a:lnTo>
                    <a:pt x="129" y="30"/>
                  </a:lnTo>
                  <a:lnTo>
                    <a:pt x="126" y="28"/>
                  </a:lnTo>
                  <a:lnTo>
                    <a:pt x="126" y="4"/>
                  </a:lnTo>
                  <a:lnTo>
                    <a:pt x="126" y="4"/>
                  </a:lnTo>
                  <a:lnTo>
                    <a:pt x="150" y="1"/>
                  </a:lnTo>
                  <a:lnTo>
                    <a:pt x="176" y="0"/>
                  </a:lnTo>
                  <a:lnTo>
                    <a:pt x="179" y="0"/>
                  </a:lnTo>
                  <a:lnTo>
                    <a:pt x="179" y="59"/>
                  </a:lnTo>
                  <a:lnTo>
                    <a:pt x="126" y="59"/>
                  </a:lnTo>
                  <a:lnTo>
                    <a:pt x="126" y="50"/>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1" y="39"/>
                  </a:lnTo>
                  <a:lnTo>
                    <a:pt x="113" y="43"/>
                  </a:lnTo>
                  <a:lnTo>
                    <a:pt x="115" y="47"/>
                  </a:lnTo>
                  <a:lnTo>
                    <a:pt x="118" y="50"/>
                  </a:lnTo>
                  <a:lnTo>
                    <a:pt x="123" y="50"/>
                  </a:lnTo>
                  <a:lnTo>
                    <a:pt x="123" y="50"/>
                  </a:lnTo>
                  <a:lnTo>
                    <a:pt x="126" y="50"/>
                  </a:lnTo>
                  <a:lnTo>
                    <a:pt x="126" y="59"/>
                  </a:lnTo>
                  <a:lnTo>
                    <a:pt x="90" y="59"/>
                  </a:lnTo>
                  <a:lnTo>
                    <a:pt x="90" y="50"/>
                  </a:lnTo>
                  <a:lnTo>
                    <a:pt x="90" y="50"/>
                  </a:lnTo>
                  <a:lnTo>
                    <a:pt x="95" y="50"/>
                  </a:lnTo>
                  <a:lnTo>
                    <a:pt x="98" y="47"/>
                  </a:lnTo>
                  <a:lnTo>
                    <a:pt x="100" y="43"/>
                  </a:lnTo>
                  <a:lnTo>
                    <a:pt x="102" y="39"/>
                  </a:lnTo>
                  <a:lnTo>
                    <a:pt x="102" y="39"/>
                  </a:lnTo>
                  <a:lnTo>
                    <a:pt x="100" y="35"/>
                  </a:lnTo>
                  <a:lnTo>
                    <a:pt x="98" y="31"/>
                  </a:lnTo>
                  <a:lnTo>
                    <a:pt x="95" y="28"/>
                  </a:lnTo>
                  <a:lnTo>
                    <a:pt x="90" y="28"/>
                  </a:lnTo>
                  <a:lnTo>
                    <a:pt x="90" y="12"/>
                  </a:lnTo>
                  <a:lnTo>
                    <a:pt x="90" y="12"/>
                  </a:lnTo>
                  <a:lnTo>
                    <a:pt x="107" y="8"/>
                  </a:lnTo>
                  <a:lnTo>
                    <a:pt x="126" y="4"/>
                  </a:lnTo>
                  <a:lnTo>
                    <a:pt x="126" y="28"/>
                  </a:lnTo>
                  <a:lnTo>
                    <a:pt x="126" y="28"/>
                  </a:lnTo>
                  <a:lnTo>
                    <a:pt x="123" y="28"/>
                  </a:lnTo>
                  <a:lnTo>
                    <a:pt x="123" y="28"/>
                  </a:lnTo>
                  <a:close/>
                  <a:moveTo>
                    <a:pt x="126" y="68"/>
                  </a:moveTo>
                  <a:lnTo>
                    <a:pt x="126" y="96"/>
                  </a:lnTo>
                  <a:lnTo>
                    <a:pt x="90" y="96"/>
                  </a:lnTo>
                  <a:lnTo>
                    <a:pt x="90" y="68"/>
                  </a:lnTo>
                  <a:lnTo>
                    <a:pt x="126" y="68"/>
                  </a:lnTo>
                  <a:lnTo>
                    <a:pt x="126" y="68"/>
                  </a:lnTo>
                  <a:close/>
                  <a:moveTo>
                    <a:pt x="126" y="162"/>
                  </a:moveTo>
                  <a:lnTo>
                    <a:pt x="126" y="299"/>
                  </a:lnTo>
                  <a:lnTo>
                    <a:pt x="90" y="299"/>
                  </a:lnTo>
                  <a:lnTo>
                    <a:pt x="90" y="256"/>
                  </a:lnTo>
                  <a:lnTo>
                    <a:pt x="90" y="256"/>
                  </a:lnTo>
                  <a:lnTo>
                    <a:pt x="92" y="250"/>
                  </a:lnTo>
                  <a:lnTo>
                    <a:pt x="94" y="244"/>
                  </a:lnTo>
                  <a:lnTo>
                    <a:pt x="94" y="244"/>
                  </a:lnTo>
                  <a:lnTo>
                    <a:pt x="92" y="237"/>
                  </a:lnTo>
                  <a:lnTo>
                    <a:pt x="90" y="231"/>
                  </a:lnTo>
                  <a:lnTo>
                    <a:pt x="90" y="162"/>
                  </a:lnTo>
                  <a:lnTo>
                    <a:pt x="126" y="162"/>
                  </a:lnTo>
                  <a:lnTo>
                    <a:pt x="126" y="162"/>
                  </a:lnTo>
                  <a:close/>
                  <a:moveTo>
                    <a:pt x="90" y="348"/>
                  </a:moveTo>
                  <a:lnTo>
                    <a:pt x="90" y="314"/>
                  </a:lnTo>
                  <a:lnTo>
                    <a:pt x="94" y="314"/>
                  </a:lnTo>
                  <a:lnTo>
                    <a:pt x="94" y="338"/>
                  </a:lnTo>
                  <a:lnTo>
                    <a:pt x="94" y="338"/>
                  </a:lnTo>
                  <a:lnTo>
                    <a:pt x="92" y="344"/>
                  </a:lnTo>
                  <a:lnTo>
                    <a:pt x="90" y="348"/>
                  </a:lnTo>
                  <a:lnTo>
                    <a:pt x="90" y="348"/>
                  </a:lnTo>
                  <a:close/>
                  <a:moveTo>
                    <a:pt x="90" y="12"/>
                  </a:moveTo>
                  <a:lnTo>
                    <a:pt x="90" y="28"/>
                  </a:lnTo>
                  <a:lnTo>
                    <a:pt x="90" y="28"/>
                  </a:lnTo>
                  <a:lnTo>
                    <a:pt x="85" y="28"/>
                  </a:lnTo>
                  <a:lnTo>
                    <a:pt x="83" y="31"/>
                  </a:lnTo>
                  <a:lnTo>
                    <a:pt x="80" y="35"/>
                  </a:lnTo>
                  <a:lnTo>
                    <a:pt x="79" y="39"/>
                  </a:lnTo>
                  <a:lnTo>
                    <a:pt x="79" y="39"/>
                  </a:lnTo>
                  <a:lnTo>
                    <a:pt x="80" y="43"/>
                  </a:lnTo>
                  <a:lnTo>
                    <a:pt x="83" y="47"/>
                  </a:lnTo>
                  <a:lnTo>
                    <a:pt x="85" y="50"/>
                  </a:lnTo>
                  <a:lnTo>
                    <a:pt x="90" y="50"/>
                  </a:lnTo>
                  <a:lnTo>
                    <a:pt x="90" y="59"/>
                  </a:lnTo>
                  <a:lnTo>
                    <a:pt x="71" y="59"/>
                  </a:lnTo>
                  <a:lnTo>
                    <a:pt x="71" y="20"/>
                  </a:lnTo>
                  <a:lnTo>
                    <a:pt x="71" y="20"/>
                  </a:lnTo>
                  <a:lnTo>
                    <a:pt x="90" y="12"/>
                  </a:lnTo>
                  <a:lnTo>
                    <a:pt x="90" y="12"/>
                  </a:lnTo>
                  <a:close/>
                  <a:moveTo>
                    <a:pt x="90" y="68"/>
                  </a:moveTo>
                  <a:lnTo>
                    <a:pt x="90" y="96"/>
                  </a:lnTo>
                  <a:lnTo>
                    <a:pt x="81" y="96"/>
                  </a:lnTo>
                  <a:lnTo>
                    <a:pt x="81" y="162"/>
                  </a:lnTo>
                  <a:lnTo>
                    <a:pt x="90" y="162"/>
                  </a:lnTo>
                  <a:lnTo>
                    <a:pt x="90" y="231"/>
                  </a:lnTo>
                  <a:lnTo>
                    <a:pt x="90" y="231"/>
                  </a:lnTo>
                  <a:lnTo>
                    <a:pt x="87" y="227"/>
                  </a:lnTo>
                  <a:lnTo>
                    <a:pt x="81" y="223"/>
                  </a:lnTo>
                  <a:lnTo>
                    <a:pt x="76" y="221"/>
                  </a:lnTo>
                  <a:lnTo>
                    <a:pt x="71" y="221"/>
                  </a:lnTo>
                  <a:lnTo>
                    <a:pt x="71" y="68"/>
                  </a:lnTo>
                  <a:lnTo>
                    <a:pt x="90" y="68"/>
                  </a:lnTo>
                  <a:lnTo>
                    <a:pt x="90" y="68"/>
                  </a:lnTo>
                  <a:close/>
                  <a:moveTo>
                    <a:pt x="90" y="256"/>
                  </a:moveTo>
                  <a:lnTo>
                    <a:pt x="90" y="299"/>
                  </a:lnTo>
                  <a:lnTo>
                    <a:pt x="71" y="299"/>
                  </a:lnTo>
                  <a:lnTo>
                    <a:pt x="71" y="267"/>
                  </a:lnTo>
                  <a:lnTo>
                    <a:pt x="71" y="267"/>
                  </a:lnTo>
                  <a:lnTo>
                    <a:pt x="76" y="267"/>
                  </a:lnTo>
                  <a:lnTo>
                    <a:pt x="81" y="264"/>
                  </a:lnTo>
                  <a:lnTo>
                    <a:pt x="87" y="260"/>
                  </a:lnTo>
                  <a:lnTo>
                    <a:pt x="90" y="256"/>
                  </a:lnTo>
                  <a:lnTo>
                    <a:pt x="90" y="256"/>
                  </a:lnTo>
                  <a:close/>
                  <a:moveTo>
                    <a:pt x="90" y="314"/>
                  </a:moveTo>
                  <a:lnTo>
                    <a:pt x="90" y="348"/>
                  </a:ln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9"/>
                  </a:lnTo>
                  <a:lnTo>
                    <a:pt x="37" y="54"/>
                  </a:lnTo>
                  <a:lnTo>
                    <a:pt x="38" y="49"/>
                  </a:lnTo>
                  <a:lnTo>
                    <a:pt x="41" y="43"/>
                  </a:lnTo>
                  <a:lnTo>
                    <a:pt x="45" y="38"/>
                  </a:lnTo>
                  <a:lnTo>
                    <a:pt x="56" y="30"/>
                  </a:lnTo>
                  <a:lnTo>
                    <a:pt x="71" y="20"/>
                  </a:lnTo>
                  <a:lnTo>
                    <a:pt x="71" y="20"/>
                  </a:lnTo>
                  <a:close/>
                  <a:moveTo>
                    <a:pt x="71" y="68"/>
                  </a:moveTo>
                  <a:lnTo>
                    <a:pt x="71" y="221"/>
                  </a:lnTo>
                  <a:lnTo>
                    <a:pt x="71" y="221"/>
                  </a:lnTo>
                  <a:lnTo>
                    <a:pt x="71" y="221"/>
                  </a:lnTo>
                  <a:lnTo>
                    <a:pt x="65" y="221"/>
                  </a:lnTo>
                  <a:lnTo>
                    <a:pt x="61" y="222"/>
                  </a:lnTo>
                  <a:lnTo>
                    <a:pt x="57" y="225"/>
                  </a:lnTo>
                  <a:lnTo>
                    <a:pt x="54" y="227"/>
                  </a:lnTo>
                  <a:lnTo>
                    <a:pt x="50" y="230"/>
                  </a:lnTo>
                  <a:lnTo>
                    <a:pt x="49" y="234"/>
                  </a:lnTo>
                  <a:lnTo>
                    <a:pt x="48" y="239"/>
                  </a:lnTo>
                  <a:lnTo>
                    <a:pt x="48" y="244"/>
                  </a:lnTo>
                  <a:lnTo>
                    <a:pt x="48" y="244"/>
                  </a:lnTo>
                  <a:lnTo>
                    <a:pt x="48" y="248"/>
                  </a:lnTo>
                  <a:lnTo>
                    <a:pt x="49" y="253"/>
                  </a:lnTo>
                  <a:lnTo>
                    <a:pt x="50" y="257"/>
                  </a:lnTo>
                  <a:lnTo>
                    <a:pt x="54" y="260"/>
                  </a:lnTo>
                  <a:lnTo>
                    <a:pt x="57" y="262"/>
                  </a:lnTo>
                  <a:lnTo>
                    <a:pt x="61" y="265"/>
                  </a:lnTo>
                  <a:lnTo>
                    <a:pt x="65" y="267"/>
                  </a:lnTo>
                  <a:lnTo>
                    <a:pt x="71" y="267"/>
                  </a:lnTo>
                  <a:lnTo>
                    <a:pt x="71" y="267"/>
                  </a:lnTo>
                  <a:lnTo>
                    <a:pt x="71" y="299"/>
                  </a:lnTo>
                  <a:lnTo>
                    <a:pt x="16" y="299"/>
                  </a:lnTo>
                  <a:lnTo>
                    <a:pt x="16" y="210"/>
                  </a:lnTo>
                  <a:lnTo>
                    <a:pt x="16" y="210"/>
                  </a:lnTo>
                  <a:lnTo>
                    <a:pt x="20" y="206"/>
                  </a:lnTo>
                  <a:lnTo>
                    <a:pt x="25" y="202"/>
                  </a:lnTo>
                  <a:lnTo>
                    <a:pt x="30" y="199"/>
                  </a:lnTo>
                  <a:lnTo>
                    <a:pt x="37" y="199"/>
                  </a:lnTo>
                  <a:lnTo>
                    <a:pt x="37" y="68"/>
                  </a:lnTo>
                  <a:lnTo>
                    <a:pt x="71" y="68"/>
                  </a:lnTo>
                  <a:lnTo>
                    <a:pt x="71" y="68"/>
                  </a:lnTo>
                  <a:close/>
                  <a:moveTo>
                    <a:pt x="71" y="314"/>
                  </a:moveTo>
                  <a:lnTo>
                    <a:pt x="71" y="356"/>
                  </a:lnTo>
                  <a:lnTo>
                    <a:pt x="65" y="356"/>
                  </a:lnTo>
                  <a:lnTo>
                    <a:pt x="65" y="356"/>
                  </a:lnTo>
                  <a:lnTo>
                    <a:pt x="58" y="355"/>
                  </a:lnTo>
                  <a:lnTo>
                    <a:pt x="53" y="350"/>
                  </a:lnTo>
                  <a:lnTo>
                    <a:pt x="49" y="345"/>
                  </a:lnTo>
                  <a:lnTo>
                    <a:pt x="48" y="338"/>
                  </a:lnTo>
                  <a:lnTo>
                    <a:pt x="48" y="314"/>
                  </a:lnTo>
                  <a:lnTo>
                    <a:pt x="71" y="314"/>
                  </a:lnTo>
                  <a:lnTo>
                    <a:pt x="71" y="314"/>
                  </a:lnTo>
                  <a:close/>
                  <a:moveTo>
                    <a:pt x="16" y="154"/>
                  </a:moveTo>
                  <a:lnTo>
                    <a:pt x="16" y="154"/>
                  </a:lnTo>
                  <a:lnTo>
                    <a:pt x="19" y="153"/>
                  </a:lnTo>
                  <a:lnTo>
                    <a:pt x="20" y="150"/>
                  </a:lnTo>
                  <a:lnTo>
                    <a:pt x="20" y="103"/>
                  </a:lnTo>
                  <a:lnTo>
                    <a:pt x="20" y="103"/>
                  </a:lnTo>
                  <a:lnTo>
                    <a:pt x="19" y="99"/>
                  </a:lnTo>
                  <a:lnTo>
                    <a:pt x="16" y="96"/>
                  </a:lnTo>
                  <a:lnTo>
                    <a:pt x="16" y="154"/>
                  </a:lnTo>
                  <a:close/>
                  <a:moveTo>
                    <a:pt x="16" y="96"/>
                  </a:moveTo>
                  <a:lnTo>
                    <a:pt x="16" y="154"/>
                  </a:lnTo>
                  <a:lnTo>
                    <a:pt x="16" y="154"/>
                  </a:lnTo>
                  <a:lnTo>
                    <a:pt x="15" y="154"/>
                  </a:lnTo>
                  <a:lnTo>
                    <a:pt x="6" y="150"/>
                  </a:lnTo>
                  <a:lnTo>
                    <a:pt x="6" y="150"/>
                  </a:lnTo>
                  <a:lnTo>
                    <a:pt x="4" y="149"/>
                  </a:lnTo>
                  <a:lnTo>
                    <a:pt x="2" y="147"/>
                  </a:lnTo>
                  <a:lnTo>
                    <a:pt x="0" y="142"/>
                  </a:lnTo>
                  <a:lnTo>
                    <a:pt x="0" y="95"/>
                  </a:lnTo>
                  <a:lnTo>
                    <a:pt x="0" y="95"/>
                  </a:lnTo>
                  <a:lnTo>
                    <a:pt x="0" y="93"/>
                  </a:lnTo>
                  <a:lnTo>
                    <a:pt x="2" y="91"/>
                  </a:lnTo>
                  <a:lnTo>
                    <a:pt x="4" y="91"/>
                  </a:lnTo>
                  <a:lnTo>
                    <a:pt x="6" y="91"/>
                  </a:lnTo>
                  <a:lnTo>
                    <a:pt x="15" y="95"/>
                  </a:lnTo>
                  <a:lnTo>
                    <a:pt x="15" y="95"/>
                  </a:lnTo>
                  <a:lnTo>
                    <a:pt x="16" y="96"/>
                  </a:lnTo>
                  <a:lnTo>
                    <a:pt x="16" y="96"/>
                  </a:lnTo>
                  <a:close/>
                  <a:moveTo>
                    <a:pt x="16" y="210"/>
                  </a:moveTo>
                  <a:lnTo>
                    <a:pt x="16" y="299"/>
                  </a:lnTo>
                  <a:lnTo>
                    <a:pt x="12" y="299"/>
                  </a:lnTo>
                  <a:lnTo>
                    <a:pt x="12" y="222"/>
                  </a:lnTo>
                  <a:lnTo>
                    <a:pt x="12" y="222"/>
                  </a:lnTo>
                  <a:lnTo>
                    <a:pt x="14" y="215"/>
                  </a:lnTo>
                  <a:lnTo>
                    <a:pt x="16" y="210"/>
                  </a:lnTo>
                  <a:lnTo>
                    <a:pt x="16" y="210"/>
                  </a:lnTo>
                  <a:close/>
                </a:path>
              </a:pathLst>
            </a:custGeom>
            <a:solidFill>
              <a:schemeClr val="accent2"/>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64" name="Freeform 172"/>
            <p:cNvSpPr>
              <a:spLocks noEditPoints="1"/>
            </p:cNvSpPr>
            <p:nvPr/>
          </p:nvSpPr>
          <p:spPr bwMode="auto">
            <a:xfrm>
              <a:off x="6216650" y="3057600"/>
              <a:ext cx="633413" cy="482600"/>
            </a:xfrm>
            <a:custGeom>
              <a:avLst/>
              <a:gdLst>
                <a:gd name="T0" fmla="*/ 396 w 399"/>
                <a:gd name="T1" fmla="*/ 285 h 304"/>
                <a:gd name="T2" fmla="*/ 390 w 399"/>
                <a:gd name="T3" fmla="*/ 10 h 304"/>
                <a:gd name="T4" fmla="*/ 349 w 399"/>
                <a:gd name="T5" fmla="*/ 22 h 304"/>
                <a:gd name="T6" fmla="*/ 376 w 399"/>
                <a:gd name="T7" fmla="*/ 48 h 304"/>
                <a:gd name="T8" fmla="*/ 360 w 399"/>
                <a:gd name="T9" fmla="*/ 281 h 304"/>
                <a:gd name="T10" fmla="*/ 304 w 399"/>
                <a:gd name="T11" fmla="*/ 256 h 304"/>
                <a:gd name="T12" fmla="*/ 345 w 399"/>
                <a:gd name="T13" fmla="*/ 42 h 304"/>
                <a:gd name="T14" fmla="*/ 357 w 399"/>
                <a:gd name="T15" fmla="*/ 251 h 304"/>
                <a:gd name="T16" fmla="*/ 254 w 399"/>
                <a:gd name="T17" fmla="*/ 22 h 304"/>
                <a:gd name="T18" fmla="*/ 254 w 399"/>
                <a:gd name="T19" fmla="*/ 304 h 304"/>
                <a:gd name="T20" fmla="*/ 254 w 399"/>
                <a:gd name="T21" fmla="*/ 264 h 304"/>
                <a:gd name="T22" fmla="*/ 277 w 399"/>
                <a:gd name="T23" fmla="*/ 167 h 304"/>
                <a:gd name="T24" fmla="*/ 274 w 399"/>
                <a:gd name="T25" fmla="*/ 133 h 304"/>
                <a:gd name="T26" fmla="*/ 273 w 399"/>
                <a:gd name="T27" fmla="*/ 109 h 304"/>
                <a:gd name="T28" fmla="*/ 254 w 399"/>
                <a:gd name="T29" fmla="*/ 41 h 304"/>
                <a:gd name="T30" fmla="*/ 260 w 399"/>
                <a:gd name="T31" fmla="*/ 171 h 304"/>
                <a:gd name="T32" fmla="*/ 254 w 399"/>
                <a:gd name="T33" fmla="*/ 137 h 304"/>
                <a:gd name="T34" fmla="*/ 257 w 399"/>
                <a:gd name="T35" fmla="*/ 103 h 304"/>
                <a:gd name="T36" fmla="*/ 200 w 399"/>
                <a:gd name="T37" fmla="*/ 0 h 304"/>
                <a:gd name="T38" fmla="*/ 200 w 399"/>
                <a:gd name="T39" fmla="*/ 282 h 304"/>
                <a:gd name="T40" fmla="*/ 241 w 399"/>
                <a:gd name="T41" fmla="*/ 93 h 304"/>
                <a:gd name="T42" fmla="*/ 226 w 399"/>
                <a:gd name="T43" fmla="*/ 121 h 304"/>
                <a:gd name="T44" fmla="*/ 230 w 399"/>
                <a:gd name="T45" fmla="*/ 144 h 304"/>
                <a:gd name="T46" fmla="*/ 232 w 399"/>
                <a:gd name="T47" fmla="*/ 178 h 304"/>
                <a:gd name="T48" fmla="*/ 200 w 399"/>
                <a:gd name="T49" fmla="*/ 186 h 304"/>
                <a:gd name="T50" fmla="*/ 254 w 399"/>
                <a:gd name="T51" fmla="*/ 41 h 304"/>
                <a:gd name="T52" fmla="*/ 242 w 399"/>
                <a:gd name="T53" fmla="*/ 103 h 304"/>
                <a:gd name="T54" fmla="*/ 251 w 399"/>
                <a:gd name="T55" fmla="*/ 128 h 304"/>
                <a:gd name="T56" fmla="*/ 251 w 399"/>
                <a:gd name="T57" fmla="*/ 136 h 304"/>
                <a:gd name="T58" fmla="*/ 246 w 399"/>
                <a:gd name="T59" fmla="*/ 170 h 304"/>
                <a:gd name="T60" fmla="*/ 135 w 399"/>
                <a:gd name="T61" fmla="*/ 22 h 304"/>
                <a:gd name="T62" fmla="*/ 135 w 399"/>
                <a:gd name="T63" fmla="*/ 304 h 304"/>
                <a:gd name="T64" fmla="*/ 173 w 399"/>
                <a:gd name="T65" fmla="*/ 178 h 304"/>
                <a:gd name="T66" fmla="*/ 139 w 399"/>
                <a:gd name="T67" fmla="*/ 213 h 304"/>
                <a:gd name="T68" fmla="*/ 162 w 399"/>
                <a:gd name="T69" fmla="*/ 183 h 304"/>
                <a:gd name="T70" fmla="*/ 148 w 399"/>
                <a:gd name="T71" fmla="*/ 153 h 304"/>
                <a:gd name="T72" fmla="*/ 136 w 399"/>
                <a:gd name="T73" fmla="*/ 126 h 304"/>
                <a:gd name="T74" fmla="*/ 143 w 399"/>
                <a:gd name="T75" fmla="*/ 136 h 304"/>
                <a:gd name="T76" fmla="*/ 150 w 399"/>
                <a:gd name="T77" fmla="*/ 122 h 304"/>
                <a:gd name="T78" fmla="*/ 200 w 399"/>
                <a:gd name="T79" fmla="*/ 41 h 304"/>
                <a:gd name="T80" fmla="*/ 147 w 399"/>
                <a:gd name="T81" fmla="*/ 193 h 304"/>
                <a:gd name="T82" fmla="*/ 139 w 399"/>
                <a:gd name="T83" fmla="*/ 164 h 304"/>
                <a:gd name="T84" fmla="*/ 25 w 399"/>
                <a:gd name="T85" fmla="*/ 2 h 304"/>
                <a:gd name="T86" fmla="*/ 0 w 399"/>
                <a:gd name="T87" fmla="*/ 273 h 304"/>
                <a:gd name="T88" fmla="*/ 25 w 399"/>
                <a:gd name="T89" fmla="*/ 304 h 304"/>
                <a:gd name="T90" fmla="*/ 40 w 399"/>
                <a:gd name="T91" fmla="*/ 281 h 304"/>
                <a:gd name="T92" fmla="*/ 24 w 399"/>
                <a:gd name="T93" fmla="*/ 48 h 304"/>
                <a:gd name="T94" fmla="*/ 50 w 399"/>
                <a:gd name="T95" fmla="*/ 22 h 304"/>
                <a:gd name="T96" fmla="*/ 124 w 399"/>
                <a:gd name="T97" fmla="*/ 125 h 304"/>
                <a:gd name="T98" fmla="*/ 106 w 399"/>
                <a:gd name="T99" fmla="*/ 175 h 304"/>
                <a:gd name="T100" fmla="*/ 117 w 399"/>
                <a:gd name="T101" fmla="*/ 209 h 304"/>
                <a:gd name="T102" fmla="*/ 54 w 399"/>
                <a:gd name="T103" fmla="*/ 262 h 304"/>
                <a:gd name="T104" fmla="*/ 43 w 399"/>
                <a:gd name="T105" fmla="*/ 53 h 304"/>
                <a:gd name="T106" fmla="*/ 135 w 399"/>
                <a:gd name="T107" fmla="*/ 156 h 304"/>
                <a:gd name="T108" fmla="*/ 131 w 399"/>
                <a:gd name="T109" fmla="*/ 176 h 304"/>
                <a:gd name="T110" fmla="*/ 128 w 399"/>
                <a:gd name="T111" fmla="*/ 199 h 304"/>
                <a:gd name="T112" fmla="*/ 127 w 399"/>
                <a:gd name="T113" fmla="*/ 1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49" y="22"/>
                  </a:lnTo>
                  <a:lnTo>
                    <a:pt x="354" y="22"/>
                  </a:lnTo>
                  <a:lnTo>
                    <a:pt x="360" y="25"/>
                  </a:lnTo>
                  <a:lnTo>
                    <a:pt x="364" y="26"/>
                  </a:lnTo>
                  <a:lnTo>
                    <a:pt x="368" y="30"/>
                  </a:lnTo>
                  <a:lnTo>
                    <a:pt x="371" y="34"/>
                  </a:lnTo>
                  <a:lnTo>
                    <a:pt x="373" y="38"/>
                  </a:lnTo>
                  <a:lnTo>
                    <a:pt x="375" y="42"/>
                  </a:lnTo>
                  <a:lnTo>
                    <a:pt x="376" y="48"/>
                  </a:lnTo>
                  <a:lnTo>
                    <a:pt x="376" y="256"/>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lnTo>
                    <a:pt x="368" y="304"/>
                  </a:lnTo>
                  <a:close/>
                  <a:moveTo>
                    <a:pt x="304" y="264"/>
                  </a:moveTo>
                  <a:lnTo>
                    <a:pt x="304" y="256"/>
                  </a:lnTo>
                  <a:lnTo>
                    <a:pt x="337" y="256"/>
                  </a:lnTo>
                  <a:lnTo>
                    <a:pt x="337" y="243"/>
                  </a:lnTo>
                  <a:lnTo>
                    <a:pt x="304" y="243"/>
                  </a:lnTo>
                  <a:lnTo>
                    <a:pt x="304" y="41"/>
                  </a:lnTo>
                  <a:lnTo>
                    <a:pt x="337" y="41"/>
                  </a:lnTo>
                  <a:lnTo>
                    <a:pt x="337" y="41"/>
                  </a:lnTo>
                  <a:lnTo>
                    <a:pt x="341" y="41"/>
                  </a:lnTo>
                  <a:lnTo>
                    <a:pt x="345" y="42"/>
                  </a:lnTo>
                  <a:lnTo>
                    <a:pt x="352" y="46"/>
                  </a:lnTo>
                  <a:lnTo>
                    <a:pt x="357" y="53"/>
                  </a:lnTo>
                  <a:lnTo>
                    <a:pt x="357" y="57"/>
                  </a:lnTo>
                  <a:lnTo>
                    <a:pt x="358" y="61"/>
                  </a:lnTo>
                  <a:lnTo>
                    <a:pt x="358" y="243"/>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lnTo>
                    <a:pt x="304" y="0"/>
                  </a:lnTo>
                  <a:close/>
                  <a:moveTo>
                    <a:pt x="254" y="304"/>
                  </a:moveTo>
                  <a:lnTo>
                    <a:pt x="304" y="304"/>
                  </a:lnTo>
                  <a:lnTo>
                    <a:pt x="304" y="282"/>
                  </a:lnTo>
                  <a:lnTo>
                    <a:pt x="254" y="282"/>
                  </a:lnTo>
                  <a:lnTo>
                    <a:pt x="254" y="304"/>
                  </a:lnTo>
                  <a:lnTo>
                    <a:pt x="254" y="304"/>
                  </a:lnTo>
                  <a:close/>
                  <a:moveTo>
                    <a:pt x="304" y="41"/>
                  </a:moveTo>
                  <a:lnTo>
                    <a:pt x="304" y="243"/>
                  </a:lnTo>
                  <a:lnTo>
                    <a:pt x="270" y="243"/>
                  </a:lnTo>
                  <a:lnTo>
                    <a:pt x="270" y="256"/>
                  </a:lnTo>
                  <a:lnTo>
                    <a:pt x="304" y="256"/>
                  </a:lnTo>
                  <a:lnTo>
                    <a:pt x="304" y="264"/>
                  </a:lnTo>
                  <a:lnTo>
                    <a:pt x="254" y="264"/>
                  </a:lnTo>
                  <a:lnTo>
                    <a:pt x="254" y="183"/>
                  </a:lnTo>
                  <a:lnTo>
                    <a:pt x="254" y="183"/>
                  </a:lnTo>
                  <a:lnTo>
                    <a:pt x="257" y="183"/>
                  </a:lnTo>
                  <a:lnTo>
                    <a:pt x="257" y="183"/>
                  </a:lnTo>
                  <a:lnTo>
                    <a:pt x="265" y="179"/>
                  </a:lnTo>
                  <a:lnTo>
                    <a:pt x="272" y="174"/>
                  </a:lnTo>
                  <a:lnTo>
                    <a:pt x="272" y="174"/>
                  </a:lnTo>
                  <a:lnTo>
                    <a:pt x="277" y="167"/>
                  </a:lnTo>
                  <a:lnTo>
                    <a:pt x="281" y="159"/>
                  </a:lnTo>
                  <a:lnTo>
                    <a:pt x="281" y="159"/>
                  </a:lnTo>
                  <a:lnTo>
                    <a:pt x="281" y="151"/>
                  </a:lnTo>
                  <a:lnTo>
                    <a:pt x="281" y="151"/>
                  </a:lnTo>
                  <a:lnTo>
                    <a:pt x="281" y="143"/>
                  </a:lnTo>
                  <a:lnTo>
                    <a:pt x="281" y="143"/>
                  </a:lnTo>
                  <a:lnTo>
                    <a:pt x="278" y="137"/>
                  </a:lnTo>
                  <a:lnTo>
                    <a:pt x="274" y="133"/>
                  </a:lnTo>
                  <a:lnTo>
                    <a:pt x="274" y="133"/>
                  </a:lnTo>
                  <a:lnTo>
                    <a:pt x="269" y="130"/>
                  </a:lnTo>
                  <a:lnTo>
                    <a:pt x="262" y="129"/>
                  </a:lnTo>
                  <a:lnTo>
                    <a:pt x="262" y="129"/>
                  </a:lnTo>
                  <a:lnTo>
                    <a:pt x="268" y="122"/>
                  </a:lnTo>
                  <a:lnTo>
                    <a:pt x="272" y="116"/>
                  </a:lnTo>
                  <a:lnTo>
                    <a:pt x="272" y="116"/>
                  </a:lnTo>
                  <a:lnTo>
                    <a:pt x="273" y="109"/>
                  </a:lnTo>
                  <a:lnTo>
                    <a:pt x="273" y="102"/>
                  </a:lnTo>
                  <a:lnTo>
                    <a:pt x="273" y="102"/>
                  </a:lnTo>
                  <a:lnTo>
                    <a:pt x="270" y="97"/>
                  </a:lnTo>
                  <a:lnTo>
                    <a:pt x="264" y="93"/>
                  </a:lnTo>
                  <a:lnTo>
                    <a:pt x="264" y="93"/>
                  </a:lnTo>
                  <a:lnTo>
                    <a:pt x="260" y="90"/>
                  </a:lnTo>
                  <a:lnTo>
                    <a:pt x="254" y="90"/>
                  </a:lnTo>
                  <a:lnTo>
                    <a:pt x="254" y="41"/>
                  </a:lnTo>
                  <a:lnTo>
                    <a:pt x="304" y="41"/>
                  </a:lnTo>
                  <a:lnTo>
                    <a:pt x="304" y="41"/>
                  </a:lnTo>
                  <a:close/>
                  <a:moveTo>
                    <a:pt x="254" y="175"/>
                  </a:moveTo>
                  <a:lnTo>
                    <a:pt x="254" y="175"/>
                  </a:lnTo>
                  <a:lnTo>
                    <a:pt x="254" y="175"/>
                  </a:lnTo>
                  <a:lnTo>
                    <a:pt x="254" y="175"/>
                  </a:lnTo>
                  <a:lnTo>
                    <a:pt x="257" y="174"/>
                  </a:lnTo>
                  <a:lnTo>
                    <a:pt x="260" y="171"/>
                  </a:lnTo>
                  <a:lnTo>
                    <a:pt x="264" y="166"/>
                  </a:lnTo>
                  <a:lnTo>
                    <a:pt x="264" y="166"/>
                  </a:lnTo>
                  <a:lnTo>
                    <a:pt x="265" y="159"/>
                  </a:lnTo>
                  <a:lnTo>
                    <a:pt x="264" y="151"/>
                  </a:lnTo>
                  <a:lnTo>
                    <a:pt x="264" y="151"/>
                  </a:lnTo>
                  <a:lnTo>
                    <a:pt x="260" y="143"/>
                  </a:lnTo>
                  <a:lnTo>
                    <a:pt x="257" y="140"/>
                  </a:lnTo>
                  <a:lnTo>
                    <a:pt x="254" y="137"/>
                  </a:lnTo>
                  <a:lnTo>
                    <a:pt x="254" y="175"/>
                  </a:lnTo>
                  <a:lnTo>
                    <a:pt x="254" y="175"/>
                  </a:lnTo>
                  <a:close/>
                  <a:moveTo>
                    <a:pt x="254" y="124"/>
                  </a:moveTo>
                  <a:lnTo>
                    <a:pt x="254" y="124"/>
                  </a:lnTo>
                  <a:lnTo>
                    <a:pt x="257" y="117"/>
                  </a:lnTo>
                  <a:lnTo>
                    <a:pt x="258" y="109"/>
                  </a:lnTo>
                  <a:lnTo>
                    <a:pt x="258" y="109"/>
                  </a:lnTo>
                  <a:lnTo>
                    <a:pt x="257" y="103"/>
                  </a:lnTo>
                  <a:lnTo>
                    <a:pt x="257" y="103"/>
                  </a:lnTo>
                  <a:lnTo>
                    <a:pt x="255" y="99"/>
                  </a:lnTo>
                  <a:lnTo>
                    <a:pt x="254" y="98"/>
                  </a:lnTo>
                  <a:lnTo>
                    <a:pt x="254" y="98"/>
                  </a:lnTo>
                  <a:lnTo>
                    <a:pt x="254" y="97"/>
                  </a:lnTo>
                  <a:lnTo>
                    <a:pt x="254" y="124"/>
                  </a:lnTo>
                  <a:close/>
                  <a:moveTo>
                    <a:pt x="254" y="0"/>
                  </a:moveTo>
                  <a:lnTo>
                    <a:pt x="200" y="0"/>
                  </a:lnTo>
                  <a:lnTo>
                    <a:pt x="200" y="22"/>
                  </a:lnTo>
                  <a:lnTo>
                    <a:pt x="254" y="22"/>
                  </a:lnTo>
                  <a:lnTo>
                    <a:pt x="254" y="0"/>
                  </a:lnTo>
                  <a:lnTo>
                    <a:pt x="254" y="0"/>
                  </a:lnTo>
                  <a:close/>
                  <a:moveTo>
                    <a:pt x="200" y="304"/>
                  </a:moveTo>
                  <a:lnTo>
                    <a:pt x="254" y="304"/>
                  </a:lnTo>
                  <a:lnTo>
                    <a:pt x="254" y="282"/>
                  </a:lnTo>
                  <a:lnTo>
                    <a:pt x="200" y="282"/>
                  </a:lnTo>
                  <a:lnTo>
                    <a:pt x="200" y="304"/>
                  </a:lnTo>
                  <a:lnTo>
                    <a:pt x="200" y="304"/>
                  </a:lnTo>
                  <a:close/>
                  <a:moveTo>
                    <a:pt x="254" y="41"/>
                  </a:moveTo>
                  <a:lnTo>
                    <a:pt x="254" y="90"/>
                  </a:lnTo>
                  <a:lnTo>
                    <a:pt x="254" y="90"/>
                  </a:lnTo>
                  <a:lnTo>
                    <a:pt x="246" y="91"/>
                  </a:lnTo>
                  <a:lnTo>
                    <a:pt x="246" y="91"/>
                  </a:lnTo>
                  <a:lnTo>
                    <a:pt x="241" y="93"/>
                  </a:lnTo>
                  <a:lnTo>
                    <a:pt x="236" y="95"/>
                  </a:lnTo>
                  <a:lnTo>
                    <a:pt x="232" y="99"/>
                  </a:lnTo>
                  <a:lnTo>
                    <a:pt x="230" y="103"/>
                  </a:lnTo>
                  <a:lnTo>
                    <a:pt x="230" y="103"/>
                  </a:lnTo>
                  <a:lnTo>
                    <a:pt x="227" y="107"/>
                  </a:lnTo>
                  <a:lnTo>
                    <a:pt x="226" y="111"/>
                  </a:lnTo>
                  <a:lnTo>
                    <a:pt x="226" y="117"/>
                  </a:lnTo>
                  <a:lnTo>
                    <a:pt x="226" y="121"/>
                  </a:lnTo>
                  <a:lnTo>
                    <a:pt x="226" y="121"/>
                  </a:lnTo>
                  <a:lnTo>
                    <a:pt x="228" y="125"/>
                  </a:lnTo>
                  <a:lnTo>
                    <a:pt x="231" y="129"/>
                  </a:lnTo>
                  <a:lnTo>
                    <a:pt x="235" y="132"/>
                  </a:lnTo>
                  <a:lnTo>
                    <a:pt x="241" y="134"/>
                  </a:lnTo>
                  <a:lnTo>
                    <a:pt x="241" y="134"/>
                  </a:lnTo>
                  <a:lnTo>
                    <a:pt x="232" y="141"/>
                  </a:lnTo>
                  <a:lnTo>
                    <a:pt x="230" y="144"/>
                  </a:lnTo>
                  <a:lnTo>
                    <a:pt x="227" y="148"/>
                  </a:lnTo>
                  <a:lnTo>
                    <a:pt x="227" y="148"/>
                  </a:lnTo>
                  <a:lnTo>
                    <a:pt x="226" y="158"/>
                  </a:lnTo>
                  <a:lnTo>
                    <a:pt x="226" y="166"/>
                  </a:lnTo>
                  <a:lnTo>
                    <a:pt x="226" y="166"/>
                  </a:lnTo>
                  <a:lnTo>
                    <a:pt x="227" y="171"/>
                  </a:lnTo>
                  <a:lnTo>
                    <a:pt x="230" y="174"/>
                  </a:lnTo>
                  <a:lnTo>
                    <a:pt x="232" y="178"/>
                  </a:lnTo>
                  <a:lnTo>
                    <a:pt x="236" y="181"/>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lnTo>
                    <a:pt x="254" y="41"/>
                  </a:lnTo>
                  <a:close/>
                  <a:moveTo>
                    <a:pt x="254" y="97"/>
                  </a:moveTo>
                  <a:lnTo>
                    <a:pt x="254" y="97"/>
                  </a:lnTo>
                  <a:lnTo>
                    <a:pt x="251" y="97"/>
                  </a:lnTo>
                  <a:lnTo>
                    <a:pt x="249" y="97"/>
                  </a:lnTo>
                  <a:lnTo>
                    <a:pt x="249" y="97"/>
                  </a:lnTo>
                  <a:lnTo>
                    <a:pt x="245" y="99"/>
                  </a:lnTo>
                  <a:lnTo>
                    <a:pt x="242" y="103"/>
                  </a:lnTo>
                  <a:lnTo>
                    <a:pt x="242" y="103"/>
                  </a:lnTo>
                  <a:lnTo>
                    <a:pt x="241" y="109"/>
                  </a:lnTo>
                  <a:lnTo>
                    <a:pt x="241" y="114"/>
                  </a:lnTo>
                  <a:lnTo>
                    <a:pt x="241" y="114"/>
                  </a:lnTo>
                  <a:lnTo>
                    <a:pt x="242" y="118"/>
                  </a:lnTo>
                  <a:lnTo>
                    <a:pt x="245" y="122"/>
                  </a:lnTo>
                  <a:lnTo>
                    <a:pt x="247" y="125"/>
                  </a:lnTo>
                  <a:lnTo>
                    <a:pt x="251" y="128"/>
                  </a:lnTo>
                  <a:lnTo>
                    <a:pt x="251" y="128"/>
                  </a:lnTo>
                  <a:lnTo>
                    <a:pt x="254" y="124"/>
                  </a:lnTo>
                  <a:lnTo>
                    <a:pt x="254" y="97"/>
                  </a:lnTo>
                  <a:lnTo>
                    <a:pt x="254" y="97"/>
                  </a:lnTo>
                  <a:close/>
                  <a:moveTo>
                    <a:pt x="254" y="137"/>
                  </a:moveTo>
                  <a:lnTo>
                    <a:pt x="254" y="137"/>
                  </a:lnTo>
                  <a:lnTo>
                    <a:pt x="251" y="136"/>
                  </a:lnTo>
                  <a:lnTo>
                    <a:pt x="251" y="136"/>
                  </a:lnTo>
                  <a:lnTo>
                    <a:pt x="247" y="141"/>
                  </a:lnTo>
                  <a:lnTo>
                    <a:pt x="245" y="147"/>
                  </a:lnTo>
                  <a:lnTo>
                    <a:pt x="243" y="152"/>
                  </a:lnTo>
                  <a:lnTo>
                    <a:pt x="243" y="159"/>
                  </a:lnTo>
                  <a:lnTo>
                    <a:pt x="243" y="159"/>
                  </a:lnTo>
                  <a:lnTo>
                    <a:pt x="243" y="164"/>
                  </a:lnTo>
                  <a:lnTo>
                    <a:pt x="243" y="164"/>
                  </a:lnTo>
                  <a:lnTo>
                    <a:pt x="246" y="170"/>
                  </a:lnTo>
                  <a:lnTo>
                    <a:pt x="249" y="172"/>
                  </a:lnTo>
                  <a:lnTo>
                    <a:pt x="249" y="172"/>
                  </a:lnTo>
                  <a:lnTo>
                    <a:pt x="251" y="174"/>
                  </a:lnTo>
                  <a:lnTo>
                    <a:pt x="254" y="175"/>
                  </a:lnTo>
                  <a:lnTo>
                    <a:pt x="254" y="137"/>
                  </a:lnTo>
                  <a:close/>
                  <a:moveTo>
                    <a:pt x="200" y="0"/>
                  </a:moveTo>
                  <a:lnTo>
                    <a:pt x="135" y="0"/>
                  </a:lnTo>
                  <a:lnTo>
                    <a:pt x="135" y="22"/>
                  </a:lnTo>
                  <a:lnTo>
                    <a:pt x="200" y="22"/>
                  </a:lnTo>
                  <a:lnTo>
                    <a:pt x="200" y="0"/>
                  </a:lnTo>
                  <a:lnTo>
                    <a:pt x="200" y="0"/>
                  </a:lnTo>
                  <a:close/>
                  <a:moveTo>
                    <a:pt x="135" y="304"/>
                  </a:moveTo>
                  <a:lnTo>
                    <a:pt x="200" y="304"/>
                  </a:lnTo>
                  <a:lnTo>
                    <a:pt x="200" y="282"/>
                  </a:lnTo>
                  <a:lnTo>
                    <a:pt x="135" y="282"/>
                  </a:lnTo>
                  <a:lnTo>
                    <a:pt x="135" y="304"/>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5" y="214"/>
                  </a:lnTo>
                  <a:lnTo>
                    <a:pt x="139" y="213"/>
                  </a:lnTo>
                  <a:lnTo>
                    <a:pt x="139" y="213"/>
                  </a:lnTo>
                  <a:lnTo>
                    <a:pt x="144" y="210"/>
                  </a:lnTo>
                  <a:lnTo>
                    <a:pt x="150" y="208"/>
                  </a:lnTo>
                  <a:lnTo>
                    <a:pt x="155" y="202"/>
                  </a:lnTo>
                  <a:lnTo>
                    <a:pt x="158" y="197"/>
                  </a:lnTo>
                  <a:lnTo>
                    <a:pt x="158" y="197"/>
                  </a:lnTo>
                  <a:lnTo>
                    <a:pt x="161" y="190"/>
                  </a:lnTo>
                  <a:lnTo>
                    <a:pt x="162" y="183"/>
                  </a:lnTo>
                  <a:lnTo>
                    <a:pt x="162" y="176"/>
                  </a:lnTo>
                  <a:lnTo>
                    <a:pt x="162" y="170"/>
                  </a:lnTo>
                  <a:lnTo>
                    <a:pt x="162" y="170"/>
                  </a:lnTo>
                  <a:lnTo>
                    <a:pt x="158" y="163"/>
                  </a:lnTo>
                  <a:lnTo>
                    <a:pt x="154" y="158"/>
                  </a:lnTo>
                  <a:lnTo>
                    <a:pt x="154" y="158"/>
                  </a:lnTo>
                  <a:lnTo>
                    <a:pt x="148" y="153"/>
                  </a:lnTo>
                  <a:lnTo>
                    <a:pt x="148" y="153"/>
                  </a:lnTo>
                  <a:lnTo>
                    <a:pt x="144" y="153"/>
                  </a:lnTo>
                  <a:lnTo>
                    <a:pt x="139" y="155"/>
                  </a:lnTo>
                  <a:lnTo>
                    <a:pt x="139" y="155"/>
                  </a:lnTo>
                  <a:lnTo>
                    <a:pt x="135" y="156"/>
                  </a:lnTo>
                  <a:lnTo>
                    <a:pt x="135" y="128"/>
                  </a:lnTo>
                  <a:lnTo>
                    <a:pt x="135" y="128"/>
                  </a:lnTo>
                  <a:lnTo>
                    <a:pt x="136" y="126"/>
                  </a:lnTo>
                  <a:lnTo>
                    <a:pt x="136" y="126"/>
                  </a:lnTo>
                  <a:lnTo>
                    <a:pt x="139" y="126"/>
                  </a:lnTo>
                  <a:lnTo>
                    <a:pt x="140" y="128"/>
                  </a:lnTo>
                  <a:lnTo>
                    <a:pt x="140" y="128"/>
                  </a:lnTo>
                  <a:lnTo>
                    <a:pt x="143" y="129"/>
                  </a:lnTo>
                  <a:lnTo>
                    <a:pt x="143" y="132"/>
                  </a:lnTo>
                  <a:lnTo>
                    <a:pt x="143" y="132"/>
                  </a:lnTo>
                  <a:lnTo>
                    <a:pt x="143" y="134"/>
                  </a:lnTo>
                  <a:lnTo>
                    <a:pt x="143" y="136"/>
                  </a:lnTo>
                  <a:lnTo>
                    <a:pt x="143" y="136"/>
                  </a:lnTo>
                  <a:lnTo>
                    <a:pt x="147" y="134"/>
                  </a:lnTo>
                  <a:lnTo>
                    <a:pt x="150" y="132"/>
                  </a:lnTo>
                  <a:lnTo>
                    <a:pt x="150" y="132"/>
                  </a:lnTo>
                  <a:lnTo>
                    <a:pt x="151" y="129"/>
                  </a:lnTo>
                  <a:lnTo>
                    <a:pt x="151" y="125"/>
                  </a:lnTo>
                  <a:lnTo>
                    <a:pt x="151" y="125"/>
                  </a:lnTo>
                  <a:lnTo>
                    <a:pt x="150" y="122"/>
                  </a:lnTo>
                  <a:lnTo>
                    <a:pt x="146" y="120"/>
                  </a:lnTo>
                  <a:lnTo>
                    <a:pt x="146" y="120"/>
                  </a:lnTo>
                  <a:lnTo>
                    <a:pt x="140" y="120"/>
                  </a:lnTo>
                  <a:lnTo>
                    <a:pt x="135" y="120"/>
                  </a:lnTo>
                  <a:lnTo>
                    <a:pt x="135" y="120"/>
                  </a:lnTo>
                  <a:lnTo>
                    <a:pt x="135" y="41"/>
                  </a:lnTo>
                  <a:lnTo>
                    <a:pt x="200" y="41"/>
                  </a:lnTo>
                  <a:lnTo>
                    <a:pt x="200" y="41"/>
                  </a:lnTo>
                  <a:close/>
                  <a:moveTo>
                    <a:pt x="135" y="204"/>
                  </a:moveTo>
                  <a:lnTo>
                    <a:pt x="135" y="204"/>
                  </a:lnTo>
                  <a:lnTo>
                    <a:pt x="138" y="204"/>
                  </a:lnTo>
                  <a:lnTo>
                    <a:pt x="138" y="204"/>
                  </a:lnTo>
                  <a:lnTo>
                    <a:pt x="140" y="202"/>
                  </a:lnTo>
                  <a:lnTo>
                    <a:pt x="143" y="199"/>
                  </a:lnTo>
                  <a:lnTo>
                    <a:pt x="146" y="197"/>
                  </a:lnTo>
                  <a:lnTo>
                    <a:pt x="147" y="193"/>
                  </a:lnTo>
                  <a:lnTo>
                    <a:pt x="147" y="193"/>
                  </a:lnTo>
                  <a:lnTo>
                    <a:pt x="150" y="185"/>
                  </a:lnTo>
                  <a:lnTo>
                    <a:pt x="148" y="175"/>
                  </a:lnTo>
                  <a:lnTo>
                    <a:pt x="148" y="175"/>
                  </a:lnTo>
                  <a:lnTo>
                    <a:pt x="147" y="170"/>
                  </a:lnTo>
                  <a:lnTo>
                    <a:pt x="144" y="167"/>
                  </a:lnTo>
                  <a:lnTo>
                    <a:pt x="142" y="164"/>
                  </a:lnTo>
                  <a:lnTo>
                    <a:pt x="139" y="164"/>
                  </a:lnTo>
                  <a:lnTo>
                    <a:pt x="139" y="164"/>
                  </a:lnTo>
                  <a:lnTo>
                    <a:pt x="136" y="166"/>
                  </a:lnTo>
                  <a:lnTo>
                    <a:pt x="135" y="168"/>
                  </a:lnTo>
                  <a:lnTo>
                    <a:pt x="135" y="204"/>
                  </a:lnTo>
                  <a:close/>
                  <a:moveTo>
                    <a:pt x="135" y="0"/>
                  </a:moveTo>
                  <a:lnTo>
                    <a:pt x="32" y="0"/>
                  </a:lnTo>
                  <a:lnTo>
                    <a:pt x="32" y="0"/>
                  </a:lnTo>
                  <a:lnTo>
                    <a:pt x="25" y="2"/>
                  </a:lnTo>
                  <a:lnTo>
                    <a:pt x="20" y="3"/>
                  </a:lnTo>
                  <a:lnTo>
                    <a:pt x="14" y="6"/>
                  </a:lnTo>
                  <a:lnTo>
                    <a:pt x="9" y="10"/>
                  </a:lnTo>
                  <a:lnTo>
                    <a:pt x="5" y="15"/>
                  </a:lnTo>
                  <a:lnTo>
                    <a:pt x="2" y="21"/>
                  </a:lnTo>
                  <a:lnTo>
                    <a:pt x="1" y="26"/>
                  </a:lnTo>
                  <a:lnTo>
                    <a:pt x="0" y="33"/>
                  </a:lnTo>
                  <a:lnTo>
                    <a:pt x="0" y="27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50" y="282"/>
                  </a:lnTo>
                  <a:lnTo>
                    <a:pt x="50" y="282"/>
                  </a:lnTo>
                  <a:lnTo>
                    <a:pt x="44" y="282"/>
                  </a:lnTo>
                  <a:lnTo>
                    <a:pt x="40" y="281"/>
                  </a:lnTo>
                  <a:lnTo>
                    <a:pt x="35" y="278"/>
                  </a:lnTo>
                  <a:lnTo>
                    <a:pt x="32" y="275"/>
                  </a:lnTo>
                  <a:lnTo>
                    <a:pt x="28" y="271"/>
                  </a:lnTo>
                  <a:lnTo>
                    <a:pt x="25" y="267"/>
                  </a:lnTo>
                  <a:lnTo>
                    <a:pt x="24" y="262"/>
                  </a:lnTo>
                  <a:lnTo>
                    <a:pt x="24" y="256"/>
                  </a:lnTo>
                  <a:lnTo>
                    <a:pt x="24" y="48"/>
                  </a:lnTo>
                  <a:lnTo>
                    <a:pt x="24" y="48"/>
                  </a:lnTo>
                  <a:lnTo>
                    <a:pt x="24" y="42"/>
                  </a:lnTo>
                  <a:lnTo>
                    <a:pt x="25" y="38"/>
                  </a:lnTo>
                  <a:lnTo>
                    <a:pt x="28" y="34"/>
                  </a:lnTo>
                  <a:lnTo>
                    <a:pt x="32" y="30"/>
                  </a:lnTo>
                  <a:lnTo>
                    <a:pt x="35" y="26"/>
                  </a:lnTo>
                  <a:lnTo>
                    <a:pt x="40" y="25"/>
                  </a:lnTo>
                  <a:lnTo>
                    <a:pt x="44" y="22"/>
                  </a:lnTo>
                  <a:lnTo>
                    <a:pt x="50" y="22"/>
                  </a:lnTo>
                  <a:lnTo>
                    <a:pt x="135" y="22"/>
                  </a:lnTo>
                  <a:lnTo>
                    <a:pt x="135" y="0"/>
                  </a:lnTo>
                  <a:lnTo>
                    <a:pt x="135" y="0"/>
                  </a:lnTo>
                  <a:close/>
                  <a:moveTo>
                    <a:pt x="135" y="41"/>
                  </a:moveTo>
                  <a:lnTo>
                    <a:pt x="135" y="120"/>
                  </a:lnTo>
                  <a:lnTo>
                    <a:pt x="135" y="120"/>
                  </a:lnTo>
                  <a:lnTo>
                    <a:pt x="130" y="122"/>
                  </a:lnTo>
                  <a:lnTo>
                    <a:pt x="124" y="125"/>
                  </a:lnTo>
                  <a:lnTo>
                    <a:pt x="120" y="129"/>
                  </a:lnTo>
                  <a:lnTo>
                    <a:pt x="116" y="133"/>
                  </a:lnTo>
                  <a:lnTo>
                    <a:pt x="116" y="133"/>
                  </a:lnTo>
                  <a:lnTo>
                    <a:pt x="112" y="139"/>
                  </a:lnTo>
                  <a:lnTo>
                    <a:pt x="111" y="144"/>
                  </a:lnTo>
                  <a:lnTo>
                    <a:pt x="106" y="159"/>
                  </a:lnTo>
                  <a:lnTo>
                    <a:pt x="106" y="159"/>
                  </a:lnTo>
                  <a:lnTo>
                    <a:pt x="106" y="175"/>
                  </a:lnTo>
                  <a:lnTo>
                    <a:pt x="106" y="175"/>
                  </a:lnTo>
                  <a:lnTo>
                    <a:pt x="108" y="185"/>
                  </a:lnTo>
                  <a:lnTo>
                    <a:pt x="109" y="194"/>
                  </a:lnTo>
                  <a:lnTo>
                    <a:pt x="111" y="195"/>
                  </a:lnTo>
                  <a:lnTo>
                    <a:pt x="111" y="195"/>
                  </a:lnTo>
                  <a:lnTo>
                    <a:pt x="113" y="205"/>
                  </a:lnTo>
                  <a:lnTo>
                    <a:pt x="113" y="205"/>
                  </a:lnTo>
                  <a:lnTo>
                    <a:pt x="117" y="209"/>
                  </a:lnTo>
                  <a:lnTo>
                    <a:pt x="121" y="213"/>
                  </a:lnTo>
                  <a:lnTo>
                    <a:pt x="128" y="214"/>
                  </a:lnTo>
                  <a:lnTo>
                    <a:pt x="135" y="214"/>
                  </a:lnTo>
                  <a:lnTo>
                    <a:pt x="135" y="264"/>
                  </a:lnTo>
                  <a:lnTo>
                    <a:pt x="62" y="264"/>
                  </a:lnTo>
                  <a:lnTo>
                    <a:pt x="62" y="264"/>
                  </a:lnTo>
                  <a:lnTo>
                    <a:pt x="58" y="263"/>
                  </a:lnTo>
                  <a:lnTo>
                    <a:pt x="54" y="262"/>
                  </a:lnTo>
                  <a:lnTo>
                    <a:pt x="47" y="258"/>
                  </a:lnTo>
                  <a:lnTo>
                    <a:pt x="43" y="251"/>
                  </a:lnTo>
                  <a:lnTo>
                    <a:pt x="41" y="247"/>
                  </a:lnTo>
                  <a:lnTo>
                    <a:pt x="41" y="243"/>
                  </a:lnTo>
                  <a:lnTo>
                    <a:pt x="41" y="61"/>
                  </a:lnTo>
                  <a:lnTo>
                    <a:pt x="41" y="61"/>
                  </a:lnTo>
                  <a:lnTo>
                    <a:pt x="41" y="57"/>
                  </a:lnTo>
                  <a:lnTo>
                    <a:pt x="43" y="53"/>
                  </a:lnTo>
                  <a:lnTo>
                    <a:pt x="47" y="46"/>
                  </a:lnTo>
                  <a:lnTo>
                    <a:pt x="54" y="42"/>
                  </a:lnTo>
                  <a:lnTo>
                    <a:pt x="58" y="41"/>
                  </a:lnTo>
                  <a:lnTo>
                    <a:pt x="62" y="41"/>
                  </a:lnTo>
                  <a:lnTo>
                    <a:pt x="135" y="41"/>
                  </a:lnTo>
                  <a:lnTo>
                    <a:pt x="135" y="41"/>
                  </a:lnTo>
                  <a:close/>
                  <a:moveTo>
                    <a:pt x="135" y="128"/>
                  </a:moveTo>
                  <a:lnTo>
                    <a:pt x="135" y="156"/>
                  </a:lnTo>
                  <a:lnTo>
                    <a:pt x="135" y="156"/>
                  </a:lnTo>
                  <a:lnTo>
                    <a:pt x="130" y="160"/>
                  </a:lnTo>
                  <a:lnTo>
                    <a:pt x="130" y="160"/>
                  </a:lnTo>
                  <a:lnTo>
                    <a:pt x="127" y="166"/>
                  </a:lnTo>
                  <a:lnTo>
                    <a:pt x="127" y="171"/>
                  </a:lnTo>
                  <a:lnTo>
                    <a:pt x="127" y="171"/>
                  </a:lnTo>
                  <a:lnTo>
                    <a:pt x="128" y="174"/>
                  </a:lnTo>
                  <a:lnTo>
                    <a:pt x="131" y="176"/>
                  </a:lnTo>
                  <a:lnTo>
                    <a:pt x="131" y="176"/>
                  </a:lnTo>
                  <a:lnTo>
                    <a:pt x="132" y="171"/>
                  </a:lnTo>
                  <a:lnTo>
                    <a:pt x="135" y="168"/>
                  </a:lnTo>
                  <a:lnTo>
                    <a:pt x="135" y="204"/>
                  </a:lnTo>
                  <a:lnTo>
                    <a:pt x="135" y="204"/>
                  </a:lnTo>
                  <a:lnTo>
                    <a:pt x="131" y="202"/>
                  </a:lnTo>
                  <a:lnTo>
                    <a:pt x="131" y="202"/>
                  </a:lnTo>
                  <a:lnTo>
                    <a:pt x="128" y="199"/>
                  </a:lnTo>
                  <a:lnTo>
                    <a:pt x="127" y="194"/>
                  </a:lnTo>
                  <a:lnTo>
                    <a:pt x="127" y="194"/>
                  </a:lnTo>
                  <a:lnTo>
                    <a:pt x="124" y="181"/>
                  </a:lnTo>
                  <a:lnTo>
                    <a:pt x="124" y="181"/>
                  </a:lnTo>
                  <a:lnTo>
                    <a:pt x="123" y="163"/>
                  </a:lnTo>
                  <a:lnTo>
                    <a:pt x="123" y="163"/>
                  </a:lnTo>
                  <a:lnTo>
                    <a:pt x="123" y="148"/>
                  </a:lnTo>
                  <a:lnTo>
                    <a:pt x="127" y="137"/>
                  </a:lnTo>
                  <a:lnTo>
                    <a:pt x="127" y="137"/>
                  </a:lnTo>
                  <a:lnTo>
                    <a:pt x="131" y="130"/>
                  </a:lnTo>
                  <a:lnTo>
                    <a:pt x="135" y="128"/>
                  </a:lnTo>
                  <a:lnTo>
                    <a:pt x="135" y="128"/>
                  </a:lnTo>
                  <a:close/>
                </a:path>
              </a:pathLst>
            </a:custGeom>
            <a:solidFill>
              <a:schemeClr val="accent2"/>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65" name="组合 210"/>
            <p:cNvGrpSpPr/>
            <p:nvPr/>
          </p:nvGrpSpPr>
          <p:grpSpPr>
            <a:xfrm>
              <a:off x="6435725" y="2314650"/>
              <a:ext cx="209550" cy="200025"/>
              <a:chOff x="3092451" y="2336800"/>
              <a:chExt cx="209550" cy="200025"/>
            </a:xfrm>
            <a:solidFill>
              <a:schemeClr val="accent4"/>
            </a:solidFill>
          </p:grpSpPr>
          <p:sp>
            <p:nvSpPr>
              <p:cNvPr id="90" name="Freeform 173"/>
              <p:cNvSpPr/>
              <p:nvPr/>
            </p:nvSpPr>
            <p:spPr bwMode="auto">
              <a:xfrm>
                <a:off x="3092451" y="2378075"/>
                <a:ext cx="209550" cy="158750"/>
              </a:xfrm>
              <a:custGeom>
                <a:avLst/>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91" name="Freeform 174"/>
              <p:cNvSpPr/>
              <p:nvPr/>
            </p:nvSpPr>
            <p:spPr bwMode="auto">
              <a:xfrm>
                <a:off x="3149601" y="2336800"/>
                <a:ext cx="52388" cy="73025"/>
              </a:xfrm>
              <a:custGeom>
                <a:avLst/>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66" name="Freeform 175"/>
            <p:cNvSpPr>
              <a:spLocks noEditPoints="1"/>
            </p:cNvSpPr>
            <p:nvPr/>
          </p:nvSpPr>
          <p:spPr bwMode="auto">
            <a:xfrm>
              <a:off x="6657975" y="3637038"/>
              <a:ext cx="217488" cy="303213"/>
            </a:xfrm>
            <a:custGeom>
              <a:avLst/>
              <a:gdLst>
                <a:gd name="T0" fmla="*/ 125 w 137"/>
                <a:gd name="T1" fmla="*/ 55 h 191"/>
                <a:gd name="T2" fmla="*/ 126 w 137"/>
                <a:gd name="T3" fmla="*/ 51 h 191"/>
                <a:gd name="T4" fmla="*/ 133 w 137"/>
                <a:gd name="T5" fmla="*/ 34 h 191"/>
                <a:gd name="T6" fmla="*/ 136 w 137"/>
                <a:gd name="T7" fmla="*/ 29 h 191"/>
                <a:gd name="T8" fmla="*/ 137 w 137"/>
                <a:gd name="T9" fmla="*/ 21 h 191"/>
                <a:gd name="T10" fmla="*/ 136 w 137"/>
                <a:gd name="T11" fmla="*/ 13 h 191"/>
                <a:gd name="T12" fmla="*/ 132 w 137"/>
                <a:gd name="T13" fmla="*/ 6 h 191"/>
                <a:gd name="T14" fmla="*/ 128 w 137"/>
                <a:gd name="T15" fmla="*/ 4 h 191"/>
                <a:gd name="T16" fmla="*/ 116 w 137"/>
                <a:gd name="T17" fmla="*/ 0 h 191"/>
                <a:gd name="T18" fmla="*/ 103 w 137"/>
                <a:gd name="T19" fmla="*/ 4 h 191"/>
                <a:gd name="T20" fmla="*/ 113 w 137"/>
                <a:gd name="T21" fmla="*/ 39 h 191"/>
                <a:gd name="T22" fmla="*/ 103 w 137"/>
                <a:gd name="T23" fmla="*/ 59 h 191"/>
                <a:gd name="T24" fmla="*/ 110 w 137"/>
                <a:gd name="T25" fmla="*/ 48 h 191"/>
                <a:gd name="T26" fmla="*/ 110 w 137"/>
                <a:gd name="T27" fmla="*/ 42 h 191"/>
                <a:gd name="T28" fmla="*/ 120 w 137"/>
                <a:gd name="T29" fmla="*/ 48 h 191"/>
                <a:gd name="T30" fmla="*/ 121 w 137"/>
                <a:gd name="T31" fmla="*/ 52 h 191"/>
                <a:gd name="T32" fmla="*/ 121 w 137"/>
                <a:gd name="T33" fmla="*/ 57 h 191"/>
                <a:gd name="T34" fmla="*/ 103 w 137"/>
                <a:gd name="T35" fmla="*/ 89 h 191"/>
                <a:gd name="T36" fmla="*/ 97 w 137"/>
                <a:gd name="T37" fmla="*/ 93 h 191"/>
                <a:gd name="T38" fmla="*/ 99 w 137"/>
                <a:gd name="T39" fmla="*/ 92 h 191"/>
                <a:gd name="T40" fmla="*/ 103 w 137"/>
                <a:gd name="T41" fmla="*/ 89 h 191"/>
                <a:gd name="T42" fmla="*/ 101 w 137"/>
                <a:gd name="T43" fmla="*/ 85 h 191"/>
                <a:gd name="T44" fmla="*/ 99 w 137"/>
                <a:gd name="T45" fmla="*/ 86 h 191"/>
                <a:gd name="T46" fmla="*/ 95 w 137"/>
                <a:gd name="T47" fmla="*/ 88 h 191"/>
                <a:gd name="T48" fmla="*/ 84 w 137"/>
                <a:gd name="T49" fmla="*/ 81 h 191"/>
                <a:gd name="T50" fmla="*/ 84 w 137"/>
                <a:gd name="T51" fmla="*/ 81 h 191"/>
                <a:gd name="T52" fmla="*/ 90 w 137"/>
                <a:gd name="T53" fmla="*/ 78 h 191"/>
                <a:gd name="T54" fmla="*/ 103 w 137"/>
                <a:gd name="T55" fmla="*/ 34 h 191"/>
                <a:gd name="T56" fmla="*/ 88 w 137"/>
                <a:gd name="T57" fmla="*/ 23 h 191"/>
                <a:gd name="T58" fmla="*/ 80 w 137"/>
                <a:gd name="T59" fmla="*/ 25 h 191"/>
                <a:gd name="T60" fmla="*/ 57 w 137"/>
                <a:gd name="T61" fmla="*/ 59 h 191"/>
                <a:gd name="T62" fmla="*/ 57 w 137"/>
                <a:gd name="T63" fmla="*/ 66 h 191"/>
                <a:gd name="T64" fmla="*/ 22 w 137"/>
                <a:gd name="T65" fmla="*/ 153 h 191"/>
                <a:gd name="T66" fmla="*/ 26 w 137"/>
                <a:gd name="T67" fmla="*/ 154 h 191"/>
                <a:gd name="T68" fmla="*/ 29 w 137"/>
                <a:gd name="T69" fmla="*/ 155 h 191"/>
                <a:gd name="T70" fmla="*/ 29 w 137"/>
                <a:gd name="T71" fmla="*/ 162 h 191"/>
                <a:gd name="T72" fmla="*/ 33 w 137"/>
                <a:gd name="T73" fmla="*/ 161 h 191"/>
                <a:gd name="T74" fmla="*/ 38 w 137"/>
                <a:gd name="T75" fmla="*/ 162 h 191"/>
                <a:gd name="T76" fmla="*/ 40 w 137"/>
                <a:gd name="T77" fmla="*/ 163 h 191"/>
                <a:gd name="T78" fmla="*/ 41 w 137"/>
                <a:gd name="T79" fmla="*/ 169 h 191"/>
                <a:gd name="T80" fmla="*/ 38 w 137"/>
                <a:gd name="T81" fmla="*/ 173 h 191"/>
                <a:gd name="T82" fmla="*/ 22 w 137"/>
                <a:gd name="T83" fmla="*/ 182 h 191"/>
                <a:gd name="T84" fmla="*/ 41 w 137"/>
                <a:gd name="T85" fmla="*/ 176 h 191"/>
                <a:gd name="T86" fmla="*/ 103 w 137"/>
                <a:gd name="T87" fmla="*/ 29 h 191"/>
                <a:gd name="T88" fmla="*/ 97 w 137"/>
                <a:gd name="T89" fmla="*/ 9 h 191"/>
                <a:gd name="T90" fmla="*/ 103 w 137"/>
                <a:gd name="T91" fmla="*/ 4 h 191"/>
                <a:gd name="T92" fmla="*/ 22 w 137"/>
                <a:gd name="T93" fmla="*/ 117 h 191"/>
                <a:gd name="T94" fmla="*/ 2 w 137"/>
                <a:gd name="T95" fmla="*/ 191 h 191"/>
                <a:gd name="T96" fmla="*/ 22 w 137"/>
                <a:gd name="T97" fmla="*/ 180 h 191"/>
                <a:gd name="T98" fmla="*/ 5 w 137"/>
                <a:gd name="T99" fmla="*/ 174 h 191"/>
                <a:gd name="T100" fmla="*/ 5 w 137"/>
                <a:gd name="T101" fmla="*/ 150 h 191"/>
                <a:gd name="T102" fmla="*/ 6 w 137"/>
                <a:gd name="T103" fmla="*/ 149 h 191"/>
                <a:gd name="T104" fmla="*/ 10 w 137"/>
                <a:gd name="T105" fmla="*/ 146 h 191"/>
                <a:gd name="T106" fmla="*/ 15 w 137"/>
                <a:gd name="T107" fmla="*/ 146 h 191"/>
                <a:gd name="T108" fmla="*/ 17 w 137"/>
                <a:gd name="T109" fmla="*/ 149 h 191"/>
                <a:gd name="T110" fmla="*/ 18 w 137"/>
                <a:gd name="T111" fmla="*/ 155 h 191"/>
                <a:gd name="T112" fmla="*/ 19 w 137"/>
                <a:gd name="T113" fmla="*/ 154 h 191"/>
                <a:gd name="T114" fmla="*/ 22 w 137"/>
                <a:gd name="T115" fmla="*/ 11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91">
                  <a:moveTo>
                    <a:pt x="103" y="89"/>
                  </a:moveTo>
                  <a:lnTo>
                    <a:pt x="125" y="55"/>
                  </a:lnTo>
                  <a:lnTo>
                    <a:pt x="125" y="55"/>
                  </a:lnTo>
                  <a:lnTo>
                    <a:pt x="126" y="51"/>
                  </a:lnTo>
                  <a:lnTo>
                    <a:pt x="125" y="47"/>
                  </a:lnTo>
                  <a:lnTo>
                    <a:pt x="133" y="34"/>
                  </a:lnTo>
                  <a:lnTo>
                    <a:pt x="133" y="34"/>
                  </a:lnTo>
                  <a:lnTo>
                    <a:pt x="136" y="29"/>
                  </a:lnTo>
                  <a:lnTo>
                    <a:pt x="137" y="25"/>
                  </a:lnTo>
                  <a:lnTo>
                    <a:pt x="137" y="21"/>
                  </a:lnTo>
                  <a:lnTo>
                    <a:pt x="137" y="17"/>
                  </a:lnTo>
                  <a:lnTo>
                    <a:pt x="136" y="13"/>
                  </a:lnTo>
                  <a:lnTo>
                    <a:pt x="135" y="9"/>
                  </a:lnTo>
                  <a:lnTo>
                    <a:pt x="132" y="6"/>
                  </a:lnTo>
                  <a:lnTo>
                    <a:pt x="128" y="4"/>
                  </a:lnTo>
                  <a:lnTo>
                    <a:pt x="128" y="4"/>
                  </a:lnTo>
                  <a:lnTo>
                    <a:pt x="121" y="0"/>
                  </a:lnTo>
                  <a:lnTo>
                    <a:pt x="116" y="0"/>
                  </a:lnTo>
                  <a:lnTo>
                    <a:pt x="109" y="1"/>
                  </a:lnTo>
                  <a:lnTo>
                    <a:pt x="103" y="4"/>
                  </a:lnTo>
                  <a:lnTo>
                    <a:pt x="103" y="29"/>
                  </a:lnTo>
                  <a:lnTo>
                    <a:pt x="113" y="39"/>
                  </a:lnTo>
                  <a:lnTo>
                    <a:pt x="103" y="34"/>
                  </a:lnTo>
                  <a:lnTo>
                    <a:pt x="103" y="59"/>
                  </a:lnTo>
                  <a:lnTo>
                    <a:pt x="110" y="48"/>
                  </a:lnTo>
                  <a:lnTo>
                    <a:pt x="110" y="48"/>
                  </a:lnTo>
                  <a:lnTo>
                    <a:pt x="110" y="46"/>
                  </a:lnTo>
                  <a:lnTo>
                    <a:pt x="110" y="42"/>
                  </a:lnTo>
                  <a:lnTo>
                    <a:pt x="120" y="48"/>
                  </a:lnTo>
                  <a:lnTo>
                    <a:pt x="120" y="48"/>
                  </a:lnTo>
                  <a:lnTo>
                    <a:pt x="121" y="50"/>
                  </a:lnTo>
                  <a:lnTo>
                    <a:pt x="121" y="52"/>
                  </a:lnTo>
                  <a:lnTo>
                    <a:pt x="121" y="54"/>
                  </a:lnTo>
                  <a:lnTo>
                    <a:pt x="121" y="57"/>
                  </a:lnTo>
                  <a:lnTo>
                    <a:pt x="103" y="82"/>
                  </a:lnTo>
                  <a:lnTo>
                    <a:pt x="103" y="89"/>
                  </a:lnTo>
                  <a:close/>
                  <a:moveTo>
                    <a:pt x="41" y="176"/>
                  </a:moveTo>
                  <a:lnTo>
                    <a:pt x="97" y="93"/>
                  </a:lnTo>
                  <a:lnTo>
                    <a:pt x="97" y="93"/>
                  </a:lnTo>
                  <a:lnTo>
                    <a:pt x="99" y="92"/>
                  </a:lnTo>
                  <a:lnTo>
                    <a:pt x="102" y="89"/>
                  </a:lnTo>
                  <a:lnTo>
                    <a:pt x="103" y="89"/>
                  </a:lnTo>
                  <a:lnTo>
                    <a:pt x="103" y="82"/>
                  </a:lnTo>
                  <a:lnTo>
                    <a:pt x="101" y="85"/>
                  </a:lnTo>
                  <a:lnTo>
                    <a:pt x="101" y="85"/>
                  </a:lnTo>
                  <a:lnTo>
                    <a:pt x="99" y="86"/>
                  </a:lnTo>
                  <a:lnTo>
                    <a:pt x="98" y="88"/>
                  </a:lnTo>
                  <a:lnTo>
                    <a:pt x="95" y="88"/>
                  </a:lnTo>
                  <a:lnTo>
                    <a:pt x="94" y="86"/>
                  </a:lnTo>
                  <a:lnTo>
                    <a:pt x="84" y="81"/>
                  </a:lnTo>
                  <a:lnTo>
                    <a:pt x="84" y="81"/>
                  </a:lnTo>
                  <a:lnTo>
                    <a:pt x="84" y="81"/>
                  </a:lnTo>
                  <a:lnTo>
                    <a:pt x="87" y="80"/>
                  </a:lnTo>
                  <a:lnTo>
                    <a:pt x="90" y="78"/>
                  </a:lnTo>
                  <a:lnTo>
                    <a:pt x="103" y="59"/>
                  </a:lnTo>
                  <a:lnTo>
                    <a:pt x="103" y="34"/>
                  </a:lnTo>
                  <a:lnTo>
                    <a:pt x="88" y="23"/>
                  </a:lnTo>
                  <a:lnTo>
                    <a:pt x="88" y="23"/>
                  </a:lnTo>
                  <a:lnTo>
                    <a:pt x="83" y="23"/>
                  </a:lnTo>
                  <a:lnTo>
                    <a:pt x="80" y="25"/>
                  </a:lnTo>
                  <a:lnTo>
                    <a:pt x="57" y="59"/>
                  </a:lnTo>
                  <a:lnTo>
                    <a:pt x="57" y="59"/>
                  </a:lnTo>
                  <a:lnTo>
                    <a:pt x="56" y="63"/>
                  </a:lnTo>
                  <a:lnTo>
                    <a:pt x="57" y="66"/>
                  </a:lnTo>
                  <a:lnTo>
                    <a:pt x="22" y="117"/>
                  </a:lnTo>
                  <a:lnTo>
                    <a:pt x="22" y="153"/>
                  </a:lnTo>
                  <a:lnTo>
                    <a:pt x="22" y="153"/>
                  </a:lnTo>
                  <a:lnTo>
                    <a:pt x="26" y="154"/>
                  </a:lnTo>
                  <a:lnTo>
                    <a:pt x="26" y="154"/>
                  </a:lnTo>
                  <a:lnTo>
                    <a:pt x="29" y="155"/>
                  </a:lnTo>
                  <a:lnTo>
                    <a:pt x="29" y="158"/>
                  </a:lnTo>
                  <a:lnTo>
                    <a:pt x="29" y="162"/>
                  </a:lnTo>
                  <a:lnTo>
                    <a:pt x="29" y="162"/>
                  </a:lnTo>
                  <a:lnTo>
                    <a:pt x="33" y="161"/>
                  </a:lnTo>
                  <a:lnTo>
                    <a:pt x="36" y="161"/>
                  </a:lnTo>
                  <a:lnTo>
                    <a:pt x="38" y="162"/>
                  </a:lnTo>
                  <a:lnTo>
                    <a:pt x="38" y="162"/>
                  </a:lnTo>
                  <a:lnTo>
                    <a:pt x="40" y="163"/>
                  </a:lnTo>
                  <a:lnTo>
                    <a:pt x="41" y="166"/>
                  </a:lnTo>
                  <a:lnTo>
                    <a:pt x="41" y="169"/>
                  </a:lnTo>
                  <a:lnTo>
                    <a:pt x="40" y="172"/>
                  </a:lnTo>
                  <a:lnTo>
                    <a:pt x="38" y="173"/>
                  </a:lnTo>
                  <a:lnTo>
                    <a:pt x="22" y="180"/>
                  </a:lnTo>
                  <a:lnTo>
                    <a:pt x="22" y="182"/>
                  </a:lnTo>
                  <a:lnTo>
                    <a:pt x="41" y="176"/>
                  </a:lnTo>
                  <a:lnTo>
                    <a:pt x="41" y="176"/>
                  </a:lnTo>
                  <a:close/>
                  <a:moveTo>
                    <a:pt x="103" y="4"/>
                  </a:moveTo>
                  <a:lnTo>
                    <a:pt x="103" y="29"/>
                  </a:lnTo>
                  <a:lnTo>
                    <a:pt x="91" y="17"/>
                  </a:lnTo>
                  <a:lnTo>
                    <a:pt x="97" y="9"/>
                  </a:lnTo>
                  <a:lnTo>
                    <a:pt x="97" y="9"/>
                  </a:lnTo>
                  <a:lnTo>
                    <a:pt x="103" y="4"/>
                  </a:lnTo>
                  <a:lnTo>
                    <a:pt x="103" y="4"/>
                  </a:lnTo>
                  <a:close/>
                  <a:moveTo>
                    <a:pt x="22" y="117"/>
                  </a:moveTo>
                  <a:lnTo>
                    <a:pt x="0" y="150"/>
                  </a:lnTo>
                  <a:lnTo>
                    <a:pt x="2" y="191"/>
                  </a:lnTo>
                  <a:lnTo>
                    <a:pt x="22" y="182"/>
                  </a:lnTo>
                  <a:lnTo>
                    <a:pt x="22" y="180"/>
                  </a:lnTo>
                  <a:lnTo>
                    <a:pt x="17" y="182"/>
                  </a:lnTo>
                  <a:lnTo>
                    <a:pt x="5" y="174"/>
                  </a:lnTo>
                  <a:lnTo>
                    <a:pt x="5" y="150"/>
                  </a:lnTo>
                  <a:lnTo>
                    <a:pt x="5" y="150"/>
                  </a:lnTo>
                  <a:lnTo>
                    <a:pt x="6" y="149"/>
                  </a:lnTo>
                  <a:lnTo>
                    <a:pt x="6" y="149"/>
                  </a:lnTo>
                  <a:lnTo>
                    <a:pt x="7" y="146"/>
                  </a:lnTo>
                  <a:lnTo>
                    <a:pt x="10" y="146"/>
                  </a:lnTo>
                  <a:lnTo>
                    <a:pt x="13" y="146"/>
                  </a:lnTo>
                  <a:lnTo>
                    <a:pt x="15" y="146"/>
                  </a:lnTo>
                  <a:lnTo>
                    <a:pt x="15" y="146"/>
                  </a:lnTo>
                  <a:lnTo>
                    <a:pt x="17" y="149"/>
                  </a:lnTo>
                  <a:lnTo>
                    <a:pt x="18" y="150"/>
                  </a:lnTo>
                  <a:lnTo>
                    <a:pt x="18" y="155"/>
                  </a:lnTo>
                  <a:lnTo>
                    <a:pt x="18" y="155"/>
                  </a:lnTo>
                  <a:lnTo>
                    <a:pt x="19" y="154"/>
                  </a:lnTo>
                  <a:lnTo>
                    <a:pt x="22" y="153"/>
                  </a:lnTo>
                  <a:lnTo>
                    <a:pt x="22" y="117"/>
                  </a:lnTo>
                  <a:close/>
                </a:path>
              </a:pathLst>
            </a:custGeom>
            <a:solidFill>
              <a:schemeClr val="accent5"/>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67" name="Freeform 176"/>
            <p:cNvSpPr>
              <a:spLocks noEditPoints="1"/>
            </p:cNvSpPr>
            <p:nvPr/>
          </p:nvSpPr>
          <p:spPr bwMode="auto">
            <a:xfrm>
              <a:off x="4894262" y="2052713"/>
              <a:ext cx="279400" cy="303213"/>
            </a:xfrm>
            <a:custGeom>
              <a:avLst/>
              <a:gdLst>
                <a:gd name="T0" fmla="*/ 138 w 176"/>
                <a:gd name="T1" fmla="*/ 88 h 191"/>
                <a:gd name="T2" fmla="*/ 132 w 176"/>
                <a:gd name="T3" fmla="*/ 138 h 191"/>
                <a:gd name="T4" fmla="*/ 150 w 176"/>
                <a:gd name="T5" fmla="*/ 143 h 191"/>
                <a:gd name="T6" fmla="*/ 147 w 176"/>
                <a:gd name="T7" fmla="*/ 151 h 191"/>
                <a:gd name="T8" fmla="*/ 132 w 176"/>
                <a:gd name="T9" fmla="*/ 36 h 191"/>
                <a:gd name="T10" fmla="*/ 150 w 176"/>
                <a:gd name="T11" fmla="*/ 26 h 191"/>
                <a:gd name="T12" fmla="*/ 135 w 176"/>
                <a:gd name="T13" fmla="*/ 47 h 191"/>
                <a:gd name="T14" fmla="*/ 146 w 176"/>
                <a:gd name="T15" fmla="*/ 88 h 191"/>
                <a:gd name="T16" fmla="*/ 174 w 176"/>
                <a:gd name="T17" fmla="*/ 85 h 191"/>
                <a:gd name="T18" fmla="*/ 150 w 176"/>
                <a:gd name="T19" fmla="*/ 92 h 191"/>
                <a:gd name="T20" fmla="*/ 88 w 176"/>
                <a:gd name="T21" fmla="*/ 39 h 191"/>
                <a:gd name="T22" fmla="*/ 115 w 176"/>
                <a:gd name="T23" fmla="*/ 46 h 191"/>
                <a:gd name="T24" fmla="*/ 132 w 176"/>
                <a:gd name="T25" fmla="*/ 109 h 191"/>
                <a:gd name="T26" fmla="*/ 115 w 176"/>
                <a:gd name="T27" fmla="*/ 128 h 191"/>
                <a:gd name="T28" fmla="*/ 111 w 176"/>
                <a:gd name="T29" fmla="*/ 180 h 191"/>
                <a:gd name="T30" fmla="*/ 90 w 176"/>
                <a:gd name="T31" fmla="*/ 191 h 191"/>
                <a:gd name="T32" fmla="*/ 105 w 176"/>
                <a:gd name="T33" fmla="*/ 126 h 191"/>
                <a:gd name="T34" fmla="*/ 122 w 176"/>
                <a:gd name="T35" fmla="*/ 107 h 191"/>
                <a:gd name="T36" fmla="*/ 124 w 176"/>
                <a:gd name="T37" fmla="*/ 73 h 191"/>
                <a:gd name="T38" fmla="*/ 104 w 176"/>
                <a:gd name="T39" fmla="*/ 51 h 191"/>
                <a:gd name="T40" fmla="*/ 88 w 176"/>
                <a:gd name="T41" fmla="*/ 39 h 191"/>
                <a:gd name="T42" fmla="*/ 127 w 176"/>
                <a:gd name="T43" fmla="*/ 43 h 191"/>
                <a:gd name="T44" fmla="*/ 132 w 176"/>
                <a:gd name="T45" fmla="*/ 36 h 191"/>
                <a:gd name="T46" fmla="*/ 128 w 176"/>
                <a:gd name="T47" fmla="*/ 128 h 191"/>
                <a:gd name="T48" fmla="*/ 132 w 176"/>
                <a:gd name="T49" fmla="*/ 127 h 191"/>
                <a:gd name="T50" fmla="*/ 92 w 176"/>
                <a:gd name="T51" fmla="*/ 1 h 191"/>
                <a:gd name="T52" fmla="*/ 88 w 176"/>
                <a:gd name="T53" fmla="*/ 30 h 191"/>
                <a:gd name="T54" fmla="*/ 80 w 176"/>
                <a:gd name="T55" fmla="*/ 191 h 191"/>
                <a:gd name="T56" fmla="*/ 62 w 176"/>
                <a:gd name="T57" fmla="*/ 176 h 191"/>
                <a:gd name="T58" fmla="*/ 55 w 176"/>
                <a:gd name="T59" fmla="*/ 124 h 191"/>
                <a:gd name="T60" fmla="*/ 44 w 176"/>
                <a:gd name="T61" fmla="*/ 67 h 191"/>
                <a:gd name="T62" fmla="*/ 67 w 176"/>
                <a:gd name="T63" fmla="*/ 43 h 191"/>
                <a:gd name="T64" fmla="*/ 88 w 176"/>
                <a:gd name="T65" fmla="*/ 49 h 191"/>
                <a:gd name="T66" fmla="*/ 61 w 176"/>
                <a:gd name="T67" fmla="*/ 61 h 191"/>
                <a:gd name="T68" fmla="*/ 50 w 176"/>
                <a:gd name="T69" fmla="*/ 88 h 191"/>
                <a:gd name="T70" fmla="*/ 69 w 176"/>
                <a:gd name="T71" fmla="*/ 120 h 191"/>
                <a:gd name="T72" fmla="*/ 88 w 176"/>
                <a:gd name="T73" fmla="*/ 147 h 191"/>
                <a:gd name="T74" fmla="*/ 88 w 176"/>
                <a:gd name="T75" fmla="*/ 30 h 191"/>
                <a:gd name="T76" fmla="*/ 84 w 176"/>
                <a:gd name="T77" fmla="*/ 26 h 191"/>
                <a:gd name="T78" fmla="*/ 88 w 176"/>
                <a:gd name="T79" fmla="*/ 0 h 191"/>
                <a:gd name="T80" fmla="*/ 47 w 176"/>
                <a:gd name="T81" fmla="*/ 135 h 191"/>
                <a:gd name="T82" fmla="*/ 44 w 176"/>
                <a:gd name="T83" fmla="*/ 138 h 191"/>
                <a:gd name="T84" fmla="*/ 47 w 176"/>
                <a:gd name="T85" fmla="*/ 47 h 191"/>
                <a:gd name="T86" fmla="*/ 44 w 176"/>
                <a:gd name="T87" fmla="*/ 108 h 191"/>
                <a:gd name="T88" fmla="*/ 40 w 176"/>
                <a:gd name="T89" fmla="*/ 77 h 191"/>
                <a:gd name="T90" fmla="*/ 44 w 176"/>
                <a:gd name="T91" fmla="*/ 49 h 191"/>
                <a:gd name="T92" fmla="*/ 25 w 176"/>
                <a:gd name="T93" fmla="*/ 31 h 191"/>
                <a:gd name="T94" fmla="*/ 32 w 176"/>
                <a:gd name="T95" fmla="*/ 26 h 191"/>
                <a:gd name="T96" fmla="*/ 32 w 176"/>
                <a:gd name="T97" fmla="*/ 150 h 191"/>
                <a:gd name="T98" fmla="*/ 24 w 176"/>
                <a:gd name="T99" fmla="*/ 147 h 191"/>
                <a:gd name="T100" fmla="*/ 44 w 176"/>
                <a:gd name="T101" fmla="*/ 127 h 191"/>
                <a:gd name="T102" fmla="*/ 25 w 176"/>
                <a:gd name="T103" fmla="*/ 84 h 191"/>
                <a:gd name="T104" fmla="*/ 25 w 176"/>
                <a:gd name="T105" fmla="*/ 92 h 191"/>
                <a:gd name="T106" fmla="*/ 0 w 176"/>
                <a:gd name="T107"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91">
                  <a:moveTo>
                    <a:pt x="132" y="66"/>
                  </a:moveTo>
                  <a:lnTo>
                    <a:pt x="132" y="66"/>
                  </a:lnTo>
                  <a:lnTo>
                    <a:pt x="136" y="77"/>
                  </a:lnTo>
                  <a:lnTo>
                    <a:pt x="138" y="88"/>
                  </a:lnTo>
                  <a:lnTo>
                    <a:pt x="138" y="88"/>
                  </a:lnTo>
                  <a:lnTo>
                    <a:pt x="136" y="99"/>
                  </a:lnTo>
                  <a:lnTo>
                    <a:pt x="132" y="109"/>
                  </a:lnTo>
                  <a:lnTo>
                    <a:pt x="132" y="66"/>
                  </a:lnTo>
                  <a:lnTo>
                    <a:pt x="132" y="66"/>
                  </a:lnTo>
                  <a:close/>
                  <a:moveTo>
                    <a:pt x="132" y="138"/>
                  </a:moveTo>
                  <a:lnTo>
                    <a:pt x="132" y="127"/>
                  </a:lnTo>
                  <a:lnTo>
                    <a:pt x="132" y="127"/>
                  </a:lnTo>
                  <a:lnTo>
                    <a:pt x="135" y="128"/>
                  </a:lnTo>
                  <a:lnTo>
                    <a:pt x="135" y="128"/>
                  </a:lnTo>
                  <a:lnTo>
                    <a:pt x="150" y="143"/>
                  </a:lnTo>
                  <a:lnTo>
                    <a:pt x="150" y="143"/>
                  </a:lnTo>
                  <a:lnTo>
                    <a:pt x="151" y="147"/>
                  </a:lnTo>
                  <a:lnTo>
                    <a:pt x="150" y="150"/>
                  </a:lnTo>
                  <a:lnTo>
                    <a:pt x="150" y="150"/>
                  </a:lnTo>
                  <a:lnTo>
                    <a:pt x="147" y="151"/>
                  </a:lnTo>
                  <a:lnTo>
                    <a:pt x="145" y="150"/>
                  </a:lnTo>
                  <a:lnTo>
                    <a:pt x="132" y="138"/>
                  </a:lnTo>
                  <a:lnTo>
                    <a:pt x="132" y="138"/>
                  </a:lnTo>
                  <a:close/>
                  <a:moveTo>
                    <a:pt x="132" y="49"/>
                  </a:moveTo>
                  <a:lnTo>
                    <a:pt x="132" y="36"/>
                  </a:lnTo>
                  <a:lnTo>
                    <a:pt x="145" y="26"/>
                  </a:lnTo>
                  <a:lnTo>
                    <a:pt x="145" y="26"/>
                  </a:lnTo>
                  <a:lnTo>
                    <a:pt x="147" y="24"/>
                  </a:lnTo>
                  <a:lnTo>
                    <a:pt x="150" y="26"/>
                  </a:lnTo>
                  <a:lnTo>
                    <a:pt x="150" y="26"/>
                  </a:lnTo>
                  <a:lnTo>
                    <a:pt x="151" y="28"/>
                  </a:lnTo>
                  <a:lnTo>
                    <a:pt x="150" y="31"/>
                  </a:lnTo>
                  <a:lnTo>
                    <a:pt x="135" y="47"/>
                  </a:lnTo>
                  <a:lnTo>
                    <a:pt x="135" y="47"/>
                  </a:lnTo>
                  <a:lnTo>
                    <a:pt x="135" y="47"/>
                  </a:lnTo>
                  <a:lnTo>
                    <a:pt x="132" y="49"/>
                  </a:lnTo>
                  <a:lnTo>
                    <a:pt x="132" y="49"/>
                  </a:lnTo>
                  <a:close/>
                  <a:moveTo>
                    <a:pt x="146" y="88"/>
                  </a:moveTo>
                  <a:lnTo>
                    <a:pt x="146" y="88"/>
                  </a:lnTo>
                  <a:lnTo>
                    <a:pt x="146" y="88"/>
                  </a:lnTo>
                  <a:lnTo>
                    <a:pt x="147" y="85"/>
                  </a:lnTo>
                  <a:lnTo>
                    <a:pt x="150" y="84"/>
                  </a:lnTo>
                  <a:lnTo>
                    <a:pt x="172" y="84"/>
                  </a:lnTo>
                  <a:lnTo>
                    <a:pt x="172" y="84"/>
                  </a:lnTo>
                  <a:lnTo>
                    <a:pt x="174" y="85"/>
                  </a:lnTo>
                  <a:lnTo>
                    <a:pt x="176" y="88"/>
                  </a:lnTo>
                  <a:lnTo>
                    <a:pt x="176" y="88"/>
                  </a:lnTo>
                  <a:lnTo>
                    <a:pt x="174" y="91"/>
                  </a:lnTo>
                  <a:lnTo>
                    <a:pt x="172" y="92"/>
                  </a:lnTo>
                  <a:lnTo>
                    <a:pt x="150" y="92"/>
                  </a:lnTo>
                  <a:lnTo>
                    <a:pt x="150" y="92"/>
                  </a:lnTo>
                  <a:lnTo>
                    <a:pt x="147" y="91"/>
                  </a:lnTo>
                  <a:lnTo>
                    <a:pt x="146" y="88"/>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32" y="109"/>
                  </a:lnTo>
                  <a:lnTo>
                    <a:pt x="128" y="115"/>
                  </a:lnTo>
                  <a:lnTo>
                    <a:pt x="124" y="120"/>
                  </a:lnTo>
                  <a:lnTo>
                    <a:pt x="120" y="124"/>
                  </a:lnTo>
                  <a:lnTo>
                    <a:pt x="115" y="128"/>
                  </a:lnTo>
                  <a:lnTo>
                    <a:pt x="115" y="166"/>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6"/>
                  </a:lnTo>
                  <a:lnTo>
                    <a:pt x="105" y="123"/>
                  </a:lnTo>
                  <a:lnTo>
                    <a:pt x="108" y="122"/>
                  </a:lnTo>
                  <a:lnTo>
                    <a:pt x="108" y="122"/>
                  </a:lnTo>
                  <a:lnTo>
                    <a:pt x="115" y="115"/>
                  </a:lnTo>
                  <a:lnTo>
                    <a:pt x="122" y="107"/>
                  </a:lnTo>
                  <a:lnTo>
                    <a:pt x="126" y="99"/>
                  </a:lnTo>
                  <a:lnTo>
                    <a:pt x="127" y="88"/>
                  </a:lnTo>
                  <a:lnTo>
                    <a:pt x="127" y="88"/>
                  </a:lnTo>
                  <a:lnTo>
                    <a:pt x="126" y="80"/>
                  </a:lnTo>
                  <a:lnTo>
                    <a:pt x="124" y="73"/>
                  </a:lnTo>
                  <a:lnTo>
                    <a:pt x="120" y="66"/>
                  </a:lnTo>
                  <a:lnTo>
                    <a:pt x="116" y="61"/>
                  </a:lnTo>
                  <a:lnTo>
                    <a:pt x="116" y="61"/>
                  </a:lnTo>
                  <a:lnTo>
                    <a:pt x="109" y="55"/>
                  </a:lnTo>
                  <a:lnTo>
                    <a:pt x="104" y="51"/>
                  </a:lnTo>
                  <a:lnTo>
                    <a:pt x="96" y="50"/>
                  </a:lnTo>
                  <a:lnTo>
                    <a:pt x="88" y="49"/>
                  </a:lnTo>
                  <a:lnTo>
                    <a:pt x="88" y="49"/>
                  </a:lnTo>
                  <a:lnTo>
                    <a:pt x="88" y="39"/>
                  </a:lnTo>
                  <a:lnTo>
                    <a:pt x="88" y="39"/>
                  </a:lnTo>
                  <a:lnTo>
                    <a:pt x="88" y="39"/>
                  </a:lnTo>
                  <a:close/>
                  <a:moveTo>
                    <a:pt x="132" y="36"/>
                  </a:moveTo>
                  <a:lnTo>
                    <a:pt x="128" y="40"/>
                  </a:lnTo>
                  <a:lnTo>
                    <a:pt x="128" y="40"/>
                  </a:lnTo>
                  <a:lnTo>
                    <a:pt x="127" y="43"/>
                  </a:lnTo>
                  <a:lnTo>
                    <a:pt x="128" y="47"/>
                  </a:lnTo>
                  <a:lnTo>
                    <a:pt x="128" y="47"/>
                  </a:lnTo>
                  <a:lnTo>
                    <a:pt x="130" y="49"/>
                  </a:lnTo>
                  <a:lnTo>
                    <a:pt x="132" y="49"/>
                  </a:lnTo>
                  <a:lnTo>
                    <a:pt x="132" y="36"/>
                  </a:lnTo>
                  <a:lnTo>
                    <a:pt x="132" y="36"/>
                  </a:lnTo>
                  <a:close/>
                  <a:moveTo>
                    <a:pt x="132" y="127"/>
                  </a:moveTo>
                  <a:lnTo>
                    <a:pt x="132" y="127"/>
                  </a:lnTo>
                  <a:lnTo>
                    <a:pt x="130" y="127"/>
                  </a:lnTo>
                  <a:lnTo>
                    <a:pt x="128" y="128"/>
                  </a:lnTo>
                  <a:lnTo>
                    <a:pt x="128" y="128"/>
                  </a:lnTo>
                  <a:lnTo>
                    <a:pt x="127" y="131"/>
                  </a:lnTo>
                  <a:lnTo>
                    <a:pt x="128" y="135"/>
                  </a:lnTo>
                  <a:lnTo>
                    <a:pt x="132" y="138"/>
                  </a:lnTo>
                  <a:lnTo>
                    <a:pt x="132" y="127"/>
                  </a:lnTo>
                  <a:lnTo>
                    <a:pt x="132" y="127"/>
                  </a:lnTo>
                  <a:close/>
                  <a:moveTo>
                    <a:pt x="88" y="30"/>
                  </a:moveTo>
                  <a:lnTo>
                    <a:pt x="88" y="0"/>
                  </a:lnTo>
                  <a:lnTo>
                    <a:pt x="88" y="0"/>
                  </a:lnTo>
                  <a:lnTo>
                    <a:pt x="92" y="1"/>
                  </a:lnTo>
                  <a:lnTo>
                    <a:pt x="92" y="4"/>
                  </a:lnTo>
                  <a:lnTo>
                    <a:pt x="92" y="26"/>
                  </a:lnTo>
                  <a:lnTo>
                    <a:pt x="92" y="26"/>
                  </a:lnTo>
                  <a:lnTo>
                    <a:pt x="92" y="28"/>
                  </a:lnTo>
                  <a:lnTo>
                    <a:pt x="88" y="30"/>
                  </a:lnTo>
                  <a:lnTo>
                    <a:pt x="88" y="30"/>
                  </a:lnTo>
                  <a:close/>
                  <a:moveTo>
                    <a:pt x="88" y="191"/>
                  </a:moveTo>
                  <a:lnTo>
                    <a:pt x="85" y="191"/>
                  </a:lnTo>
                  <a:lnTo>
                    <a:pt x="85" y="191"/>
                  </a:lnTo>
                  <a:lnTo>
                    <a:pt x="80" y="191"/>
                  </a:lnTo>
                  <a:lnTo>
                    <a:pt x="76" y="189"/>
                  </a:lnTo>
                  <a:lnTo>
                    <a:pt x="71" y="187"/>
                  </a:lnTo>
                  <a:lnTo>
                    <a:pt x="67" y="184"/>
                  </a:lnTo>
                  <a:lnTo>
                    <a:pt x="65" y="180"/>
                  </a:lnTo>
                  <a:lnTo>
                    <a:pt x="62" y="176"/>
                  </a:lnTo>
                  <a:lnTo>
                    <a:pt x="61" y="172"/>
                  </a:lnTo>
                  <a:lnTo>
                    <a:pt x="61" y="166"/>
                  </a:lnTo>
                  <a:lnTo>
                    <a:pt x="61" y="128"/>
                  </a:lnTo>
                  <a:lnTo>
                    <a:pt x="61" y="128"/>
                  </a:lnTo>
                  <a:lnTo>
                    <a:pt x="55" y="124"/>
                  </a:lnTo>
                  <a:lnTo>
                    <a:pt x="51" y="119"/>
                  </a:lnTo>
                  <a:lnTo>
                    <a:pt x="47" y="114"/>
                  </a:lnTo>
                  <a:lnTo>
                    <a:pt x="44" y="108"/>
                  </a:lnTo>
                  <a:lnTo>
                    <a:pt x="44" y="67"/>
                  </a:lnTo>
                  <a:lnTo>
                    <a:pt x="44" y="67"/>
                  </a:lnTo>
                  <a:lnTo>
                    <a:pt x="47" y="61"/>
                  </a:lnTo>
                  <a:lnTo>
                    <a:pt x="51" y="55"/>
                  </a:lnTo>
                  <a:lnTo>
                    <a:pt x="57" y="51"/>
                  </a:lnTo>
                  <a:lnTo>
                    <a:pt x="62" y="47"/>
                  </a:lnTo>
                  <a:lnTo>
                    <a:pt x="67" y="43"/>
                  </a:lnTo>
                  <a:lnTo>
                    <a:pt x="74" y="40"/>
                  </a:lnTo>
                  <a:lnTo>
                    <a:pt x="81" y="39"/>
                  </a:lnTo>
                  <a:lnTo>
                    <a:pt x="88" y="39"/>
                  </a:lnTo>
                  <a:lnTo>
                    <a:pt x="88" y="49"/>
                  </a:lnTo>
                  <a:lnTo>
                    <a:pt x="88" y="49"/>
                  </a:lnTo>
                  <a:lnTo>
                    <a:pt x="81" y="50"/>
                  </a:lnTo>
                  <a:lnTo>
                    <a:pt x="73" y="51"/>
                  </a:lnTo>
                  <a:lnTo>
                    <a:pt x="66" y="55"/>
                  </a:lnTo>
                  <a:lnTo>
                    <a:pt x="61" y="61"/>
                  </a:lnTo>
                  <a:lnTo>
                    <a:pt x="61" y="61"/>
                  </a:lnTo>
                  <a:lnTo>
                    <a:pt x="57" y="66"/>
                  </a:lnTo>
                  <a:lnTo>
                    <a:pt x="53" y="73"/>
                  </a:lnTo>
                  <a:lnTo>
                    <a:pt x="50" y="80"/>
                  </a:lnTo>
                  <a:lnTo>
                    <a:pt x="50" y="88"/>
                  </a:lnTo>
                  <a:lnTo>
                    <a:pt x="50" y="88"/>
                  </a:lnTo>
                  <a:lnTo>
                    <a:pt x="51" y="97"/>
                  </a:lnTo>
                  <a:lnTo>
                    <a:pt x="55" y="107"/>
                  </a:lnTo>
                  <a:lnTo>
                    <a:pt x="61" y="115"/>
                  </a:lnTo>
                  <a:lnTo>
                    <a:pt x="69" y="120"/>
                  </a:lnTo>
                  <a:lnTo>
                    <a:pt x="69" y="120"/>
                  </a:lnTo>
                  <a:lnTo>
                    <a:pt x="69" y="120"/>
                  </a:lnTo>
                  <a:lnTo>
                    <a:pt x="70" y="123"/>
                  </a:lnTo>
                  <a:lnTo>
                    <a:pt x="70" y="126"/>
                  </a:lnTo>
                  <a:lnTo>
                    <a:pt x="70" y="147"/>
                  </a:lnTo>
                  <a:lnTo>
                    <a:pt x="88" y="147"/>
                  </a:lnTo>
                  <a:lnTo>
                    <a:pt x="88" y="191"/>
                  </a:lnTo>
                  <a:lnTo>
                    <a:pt x="88" y="191"/>
                  </a:lnTo>
                  <a:close/>
                  <a:moveTo>
                    <a:pt x="88" y="0"/>
                  </a:moveTo>
                  <a:lnTo>
                    <a:pt x="88" y="30"/>
                  </a:lnTo>
                  <a:lnTo>
                    <a:pt x="88" y="30"/>
                  </a:lnTo>
                  <a:lnTo>
                    <a:pt x="88" y="30"/>
                  </a:lnTo>
                  <a:lnTo>
                    <a:pt x="88" y="30"/>
                  </a:lnTo>
                  <a:lnTo>
                    <a:pt x="88" y="30"/>
                  </a:lnTo>
                  <a:lnTo>
                    <a:pt x="85" y="28"/>
                  </a:lnTo>
                  <a:lnTo>
                    <a:pt x="84" y="26"/>
                  </a:lnTo>
                  <a:lnTo>
                    <a:pt x="84" y="4"/>
                  </a:lnTo>
                  <a:lnTo>
                    <a:pt x="84" y="4"/>
                  </a:lnTo>
                  <a:lnTo>
                    <a:pt x="85" y="1"/>
                  </a:lnTo>
                  <a:lnTo>
                    <a:pt x="88" y="0"/>
                  </a:lnTo>
                  <a:lnTo>
                    <a:pt x="88" y="0"/>
                  </a:lnTo>
                  <a:lnTo>
                    <a:pt x="88" y="0"/>
                  </a:lnTo>
                  <a:lnTo>
                    <a:pt x="88" y="0"/>
                  </a:lnTo>
                  <a:close/>
                  <a:moveTo>
                    <a:pt x="44" y="138"/>
                  </a:moveTo>
                  <a:lnTo>
                    <a:pt x="47" y="135"/>
                  </a:lnTo>
                  <a:lnTo>
                    <a:pt x="47" y="135"/>
                  </a:lnTo>
                  <a:lnTo>
                    <a:pt x="48" y="131"/>
                  </a:lnTo>
                  <a:lnTo>
                    <a:pt x="47" y="128"/>
                  </a:lnTo>
                  <a:lnTo>
                    <a:pt x="47" y="128"/>
                  </a:lnTo>
                  <a:lnTo>
                    <a:pt x="44" y="127"/>
                  </a:lnTo>
                  <a:lnTo>
                    <a:pt x="44" y="138"/>
                  </a:lnTo>
                  <a:lnTo>
                    <a:pt x="44" y="138"/>
                  </a:lnTo>
                  <a:close/>
                  <a:moveTo>
                    <a:pt x="44" y="49"/>
                  </a:moveTo>
                  <a:lnTo>
                    <a:pt x="44" y="49"/>
                  </a:lnTo>
                  <a:lnTo>
                    <a:pt x="47" y="47"/>
                  </a:lnTo>
                  <a:lnTo>
                    <a:pt x="47" y="47"/>
                  </a:lnTo>
                  <a:lnTo>
                    <a:pt x="48" y="43"/>
                  </a:lnTo>
                  <a:lnTo>
                    <a:pt x="47" y="40"/>
                  </a:lnTo>
                  <a:lnTo>
                    <a:pt x="44" y="38"/>
                  </a:lnTo>
                  <a:lnTo>
                    <a:pt x="44" y="49"/>
                  </a:lnTo>
                  <a:close/>
                  <a:moveTo>
                    <a:pt x="44" y="108"/>
                  </a:moveTo>
                  <a:lnTo>
                    <a:pt x="44" y="108"/>
                  </a:lnTo>
                  <a:lnTo>
                    <a:pt x="40" y="99"/>
                  </a:lnTo>
                  <a:lnTo>
                    <a:pt x="39" y="88"/>
                  </a:lnTo>
                  <a:lnTo>
                    <a:pt x="39" y="88"/>
                  </a:lnTo>
                  <a:lnTo>
                    <a:pt x="40" y="77"/>
                  </a:lnTo>
                  <a:lnTo>
                    <a:pt x="44" y="67"/>
                  </a:lnTo>
                  <a:lnTo>
                    <a:pt x="44" y="108"/>
                  </a:lnTo>
                  <a:lnTo>
                    <a:pt x="44" y="108"/>
                  </a:lnTo>
                  <a:close/>
                  <a:moveTo>
                    <a:pt x="44" y="38"/>
                  </a:moveTo>
                  <a:lnTo>
                    <a:pt x="44" y="49"/>
                  </a:lnTo>
                  <a:lnTo>
                    <a:pt x="44" y="49"/>
                  </a:lnTo>
                  <a:lnTo>
                    <a:pt x="40" y="47"/>
                  </a:lnTo>
                  <a:lnTo>
                    <a:pt x="40" y="47"/>
                  </a:lnTo>
                  <a:lnTo>
                    <a:pt x="25" y="31"/>
                  </a:lnTo>
                  <a:lnTo>
                    <a:pt x="25" y="31"/>
                  </a:lnTo>
                  <a:lnTo>
                    <a:pt x="24" y="28"/>
                  </a:lnTo>
                  <a:lnTo>
                    <a:pt x="25" y="26"/>
                  </a:lnTo>
                  <a:lnTo>
                    <a:pt x="25" y="26"/>
                  </a:lnTo>
                  <a:lnTo>
                    <a:pt x="28" y="24"/>
                  </a:lnTo>
                  <a:lnTo>
                    <a:pt x="32" y="26"/>
                  </a:lnTo>
                  <a:lnTo>
                    <a:pt x="44" y="38"/>
                  </a:lnTo>
                  <a:lnTo>
                    <a:pt x="44" y="38"/>
                  </a:lnTo>
                  <a:close/>
                  <a:moveTo>
                    <a:pt x="44" y="127"/>
                  </a:moveTo>
                  <a:lnTo>
                    <a:pt x="44" y="138"/>
                  </a:lnTo>
                  <a:lnTo>
                    <a:pt x="32" y="150"/>
                  </a:lnTo>
                  <a:lnTo>
                    <a:pt x="32" y="150"/>
                  </a:lnTo>
                  <a:lnTo>
                    <a:pt x="28" y="151"/>
                  </a:lnTo>
                  <a:lnTo>
                    <a:pt x="25" y="150"/>
                  </a:lnTo>
                  <a:lnTo>
                    <a:pt x="25" y="150"/>
                  </a:lnTo>
                  <a:lnTo>
                    <a:pt x="24" y="147"/>
                  </a:lnTo>
                  <a:lnTo>
                    <a:pt x="25" y="143"/>
                  </a:lnTo>
                  <a:lnTo>
                    <a:pt x="40" y="128"/>
                  </a:lnTo>
                  <a:lnTo>
                    <a:pt x="40" y="128"/>
                  </a:lnTo>
                  <a:lnTo>
                    <a:pt x="40" y="128"/>
                  </a:lnTo>
                  <a:lnTo>
                    <a:pt x="44" y="127"/>
                  </a:lnTo>
                  <a:lnTo>
                    <a:pt x="44" y="127"/>
                  </a:lnTo>
                  <a:close/>
                  <a:moveTo>
                    <a:pt x="4" y="84"/>
                  </a:moveTo>
                  <a:lnTo>
                    <a:pt x="4" y="84"/>
                  </a:lnTo>
                  <a:lnTo>
                    <a:pt x="25" y="84"/>
                  </a:lnTo>
                  <a:lnTo>
                    <a:pt x="25" y="84"/>
                  </a:lnTo>
                  <a:lnTo>
                    <a:pt x="29" y="85"/>
                  </a:lnTo>
                  <a:lnTo>
                    <a:pt x="31" y="88"/>
                  </a:lnTo>
                  <a:lnTo>
                    <a:pt x="31" y="88"/>
                  </a:lnTo>
                  <a:lnTo>
                    <a:pt x="29" y="91"/>
                  </a:lnTo>
                  <a:lnTo>
                    <a:pt x="25" y="92"/>
                  </a:lnTo>
                  <a:lnTo>
                    <a:pt x="4" y="92"/>
                  </a:lnTo>
                  <a:lnTo>
                    <a:pt x="4" y="92"/>
                  </a:lnTo>
                  <a:lnTo>
                    <a:pt x="1" y="91"/>
                  </a:lnTo>
                  <a:lnTo>
                    <a:pt x="0" y="88"/>
                  </a:lnTo>
                  <a:lnTo>
                    <a:pt x="0" y="88"/>
                  </a:lnTo>
                  <a:lnTo>
                    <a:pt x="1" y="85"/>
                  </a:lnTo>
                  <a:lnTo>
                    <a:pt x="4" y="84"/>
                  </a:lnTo>
                  <a:lnTo>
                    <a:pt x="4" y="84"/>
                  </a:lnTo>
                  <a:close/>
                </a:path>
              </a:pathLst>
            </a:custGeom>
            <a:solidFill>
              <a:schemeClr val="accent4"/>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68" name="Freeform 177"/>
            <p:cNvSpPr>
              <a:spLocks noEditPoints="1"/>
            </p:cNvSpPr>
            <p:nvPr/>
          </p:nvSpPr>
          <p:spPr bwMode="auto">
            <a:xfrm>
              <a:off x="6146800" y="1639963"/>
              <a:ext cx="419100" cy="606425"/>
            </a:xfrm>
            <a:custGeom>
              <a:avLst/>
              <a:gdLst>
                <a:gd name="T0" fmla="*/ 132 w 264"/>
                <a:gd name="T1" fmla="*/ 7 h 382"/>
                <a:gd name="T2" fmla="*/ 140 w 264"/>
                <a:gd name="T3" fmla="*/ 126 h 382"/>
                <a:gd name="T4" fmla="*/ 156 w 264"/>
                <a:gd name="T5" fmla="*/ 128 h 382"/>
                <a:gd name="T6" fmla="*/ 186 w 264"/>
                <a:gd name="T7" fmla="*/ 142 h 382"/>
                <a:gd name="T8" fmla="*/ 206 w 264"/>
                <a:gd name="T9" fmla="*/ 166 h 382"/>
                <a:gd name="T10" fmla="*/ 218 w 264"/>
                <a:gd name="T11" fmla="*/ 196 h 382"/>
                <a:gd name="T12" fmla="*/ 220 w 264"/>
                <a:gd name="T13" fmla="*/ 212 h 382"/>
                <a:gd name="T14" fmla="*/ 220 w 264"/>
                <a:gd name="T15" fmla="*/ 222 h 382"/>
                <a:gd name="T16" fmla="*/ 215 w 264"/>
                <a:gd name="T17" fmla="*/ 239 h 382"/>
                <a:gd name="T18" fmla="*/ 210 w 264"/>
                <a:gd name="T19" fmla="*/ 254 h 382"/>
                <a:gd name="T20" fmla="*/ 194 w 264"/>
                <a:gd name="T21" fmla="*/ 275 h 382"/>
                <a:gd name="T22" fmla="*/ 174 w 264"/>
                <a:gd name="T23" fmla="*/ 290 h 382"/>
                <a:gd name="T24" fmla="*/ 159 w 264"/>
                <a:gd name="T25" fmla="*/ 296 h 382"/>
                <a:gd name="T26" fmla="*/ 141 w 264"/>
                <a:gd name="T27" fmla="*/ 300 h 382"/>
                <a:gd name="T28" fmla="*/ 132 w 264"/>
                <a:gd name="T29" fmla="*/ 300 h 382"/>
                <a:gd name="T30" fmla="*/ 132 w 264"/>
                <a:gd name="T31" fmla="*/ 327 h 382"/>
                <a:gd name="T32" fmla="*/ 144 w 264"/>
                <a:gd name="T33" fmla="*/ 333 h 382"/>
                <a:gd name="T34" fmla="*/ 149 w 264"/>
                <a:gd name="T35" fmla="*/ 345 h 382"/>
                <a:gd name="T36" fmla="*/ 148 w 264"/>
                <a:gd name="T37" fmla="*/ 353 h 382"/>
                <a:gd name="T38" fmla="*/ 138 w 264"/>
                <a:gd name="T39" fmla="*/ 363 h 382"/>
                <a:gd name="T40" fmla="*/ 132 w 264"/>
                <a:gd name="T41" fmla="*/ 382 h 382"/>
                <a:gd name="T42" fmla="*/ 228 w 264"/>
                <a:gd name="T43" fmla="*/ 361 h 382"/>
                <a:gd name="T44" fmla="*/ 228 w 264"/>
                <a:gd name="T45" fmla="*/ 357 h 382"/>
                <a:gd name="T46" fmla="*/ 221 w 264"/>
                <a:gd name="T47" fmla="*/ 349 h 382"/>
                <a:gd name="T48" fmla="*/ 201 w 264"/>
                <a:gd name="T49" fmla="*/ 340 h 382"/>
                <a:gd name="T50" fmla="*/ 182 w 264"/>
                <a:gd name="T51" fmla="*/ 336 h 382"/>
                <a:gd name="T52" fmla="*/ 214 w 264"/>
                <a:gd name="T53" fmla="*/ 315 h 382"/>
                <a:gd name="T54" fmla="*/ 241 w 264"/>
                <a:gd name="T55" fmla="*/ 287 h 382"/>
                <a:gd name="T56" fmla="*/ 257 w 264"/>
                <a:gd name="T57" fmla="*/ 253 h 382"/>
                <a:gd name="T58" fmla="*/ 264 w 264"/>
                <a:gd name="T59" fmla="*/ 212 h 382"/>
                <a:gd name="T60" fmla="*/ 263 w 264"/>
                <a:gd name="T61" fmla="*/ 200 h 382"/>
                <a:gd name="T62" fmla="*/ 259 w 264"/>
                <a:gd name="T63" fmla="*/ 177 h 382"/>
                <a:gd name="T64" fmla="*/ 251 w 264"/>
                <a:gd name="T65" fmla="*/ 156 h 382"/>
                <a:gd name="T66" fmla="*/ 240 w 264"/>
                <a:gd name="T67" fmla="*/ 137 h 382"/>
                <a:gd name="T68" fmla="*/ 225 w 264"/>
                <a:gd name="T69" fmla="*/ 119 h 382"/>
                <a:gd name="T70" fmla="*/ 207 w 264"/>
                <a:gd name="T71" fmla="*/ 104 h 382"/>
                <a:gd name="T72" fmla="*/ 187 w 264"/>
                <a:gd name="T73" fmla="*/ 93 h 382"/>
                <a:gd name="T74" fmla="*/ 165 w 264"/>
                <a:gd name="T75" fmla="*/ 85 h 382"/>
                <a:gd name="T76" fmla="*/ 174 w 264"/>
                <a:gd name="T77" fmla="*/ 20 h 382"/>
                <a:gd name="T78" fmla="*/ 111 w 264"/>
                <a:gd name="T79" fmla="*/ 0 h 382"/>
                <a:gd name="T80" fmla="*/ 118 w 264"/>
                <a:gd name="T81" fmla="*/ 195 h 382"/>
                <a:gd name="T82" fmla="*/ 132 w 264"/>
                <a:gd name="T83" fmla="*/ 7 h 382"/>
                <a:gd name="T84" fmla="*/ 132 w 264"/>
                <a:gd name="T85" fmla="*/ 300 h 382"/>
                <a:gd name="T86" fmla="*/ 118 w 264"/>
                <a:gd name="T87" fmla="*/ 299 h 382"/>
                <a:gd name="T88" fmla="*/ 92 w 264"/>
                <a:gd name="T89" fmla="*/ 291 h 382"/>
                <a:gd name="T90" fmla="*/ 119 w 264"/>
                <a:gd name="T91" fmla="*/ 284 h 382"/>
                <a:gd name="T92" fmla="*/ 58 w 264"/>
                <a:gd name="T93" fmla="*/ 260 h 382"/>
                <a:gd name="T94" fmla="*/ 0 w 264"/>
                <a:gd name="T95" fmla="*/ 260 h 382"/>
                <a:gd name="T96" fmla="*/ 22 w 264"/>
                <a:gd name="T97" fmla="*/ 284 h 382"/>
                <a:gd name="T98" fmla="*/ 34 w 264"/>
                <a:gd name="T99" fmla="*/ 300 h 382"/>
                <a:gd name="T100" fmla="*/ 65 w 264"/>
                <a:gd name="T101" fmla="*/ 326 h 382"/>
                <a:gd name="T102" fmla="*/ 83 w 264"/>
                <a:gd name="T103" fmla="*/ 336 h 382"/>
                <a:gd name="T104" fmla="*/ 49 w 264"/>
                <a:gd name="T105" fmla="*/ 345 h 382"/>
                <a:gd name="T106" fmla="*/ 39 w 264"/>
                <a:gd name="T107" fmla="*/ 353 h 382"/>
                <a:gd name="T108" fmla="*/ 35 w 264"/>
                <a:gd name="T109" fmla="*/ 361 h 382"/>
                <a:gd name="T110" fmla="*/ 132 w 264"/>
                <a:gd name="T111" fmla="*/ 382 h 382"/>
                <a:gd name="T112" fmla="*/ 132 w 264"/>
                <a:gd name="T113" fmla="*/ 364 h 382"/>
                <a:gd name="T114" fmla="*/ 119 w 264"/>
                <a:gd name="T115" fmla="*/ 359 h 382"/>
                <a:gd name="T116" fmla="*/ 114 w 264"/>
                <a:gd name="T117" fmla="*/ 345 h 382"/>
                <a:gd name="T118" fmla="*/ 115 w 264"/>
                <a:gd name="T119" fmla="*/ 338 h 382"/>
                <a:gd name="T120" fmla="*/ 125 w 264"/>
                <a:gd name="T121" fmla="*/ 329 h 382"/>
                <a:gd name="T122" fmla="*/ 132 w 264"/>
                <a:gd name="T123" fmla="*/ 30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4" h="382">
                  <a:moveTo>
                    <a:pt x="174" y="20"/>
                  </a:moveTo>
                  <a:lnTo>
                    <a:pt x="132" y="7"/>
                  </a:lnTo>
                  <a:lnTo>
                    <a:pt x="132" y="151"/>
                  </a:lnTo>
                  <a:lnTo>
                    <a:pt x="140" y="126"/>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00"/>
                  </a:lnTo>
                  <a:lnTo>
                    <a:pt x="132" y="327"/>
                  </a:lnTo>
                  <a:lnTo>
                    <a:pt x="132" y="327"/>
                  </a:lnTo>
                  <a:lnTo>
                    <a:pt x="138" y="329"/>
                  </a:lnTo>
                  <a:lnTo>
                    <a:pt x="144" y="333"/>
                  </a:lnTo>
                  <a:lnTo>
                    <a:pt x="148" y="338"/>
                  </a:lnTo>
                  <a:lnTo>
                    <a:pt x="149" y="345"/>
                  </a:lnTo>
                  <a:lnTo>
                    <a:pt x="149" y="345"/>
                  </a:lnTo>
                  <a:lnTo>
                    <a:pt x="148" y="353"/>
                  </a:lnTo>
                  <a:lnTo>
                    <a:pt x="144" y="359"/>
                  </a:lnTo>
                  <a:lnTo>
                    <a:pt x="138" y="363"/>
                  </a:lnTo>
                  <a:lnTo>
                    <a:pt x="132" y="364"/>
                  </a:lnTo>
                  <a:lnTo>
                    <a:pt x="132" y="382"/>
                  </a:lnTo>
                  <a:lnTo>
                    <a:pt x="228" y="382"/>
                  </a:lnTo>
                  <a:lnTo>
                    <a:pt x="228" y="361"/>
                  </a:lnTo>
                  <a:lnTo>
                    <a:pt x="228" y="361"/>
                  </a:lnTo>
                  <a:lnTo>
                    <a:pt x="228" y="357"/>
                  </a:lnTo>
                  <a:lnTo>
                    <a:pt x="225" y="353"/>
                  </a:lnTo>
                  <a:lnTo>
                    <a:pt x="221" y="349"/>
                  </a:lnTo>
                  <a:lnTo>
                    <a:pt x="215" y="345"/>
                  </a:lnTo>
                  <a:lnTo>
                    <a:pt x="201" y="340"/>
                  </a:lnTo>
                  <a:lnTo>
                    <a:pt x="182" y="336"/>
                  </a:lnTo>
                  <a:lnTo>
                    <a:pt x="182" y="336"/>
                  </a:lnTo>
                  <a:lnTo>
                    <a:pt x="199" y="326"/>
                  </a:lnTo>
                  <a:lnTo>
                    <a:pt x="214" y="315"/>
                  </a:lnTo>
                  <a:lnTo>
                    <a:pt x="229" y="302"/>
                  </a:lnTo>
                  <a:lnTo>
                    <a:pt x="241" y="287"/>
                  </a:lnTo>
                  <a:lnTo>
                    <a:pt x="251" y="271"/>
                  </a:lnTo>
                  <a:lnTo>
                    <a:pt x="257" y="253"/>
                  </a:lnTo>
                  <a:lnTo>
                    <a:pt x="263" y="233"/>
                  </a:lnTo>
                  <a:lnTo>
                    <a:pt x="264" y="212"/>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22" y="284"/>
                  </a:lnTo>
                  <a:lnTo>
                    <a:pt x="34" y="300"/>
                  </a:lnTo>
                  <a:lnTo>
                    <a:pt x="48" y="314"/>
                  </a:lnTo>
                  <a:lnTo>
                    <a:pt x="65" y="326"/>
                  </a:lnTo>
                  <a:lnTo>
                    <a:pt x="83" y="336"/>
                  </a:lnTo>
                  <a:lnTo>
                    <a:pt x="83" y="336"/>
                  </a:lnTo>
                  <a:lnTo>
                    <a:pt x="64" y="340"/>
                  </a:lnTo>
                  <a:lnTo>
                    <a:pt x="49" y="345"/>
                  </a:lnTo>
                  <a:lnTo>
                    <a:pt x="44" y="349"/>
                  </a:lnTo>
                  <a:lnTo>
                    <a:pt x="39" y="353"/>
                  </a:lnTo>
                  <a:lnTo>
                    <a:pt x="37" y="357"/>
                  </a:lnTo>
                  <a:lnTo>
                    <a:pt x="35" y="361"/>
                  </a:lnTo>
                  <a:lnTo>
                    <a:pt x="35" y="382"/>
                  </a:lnTo>
                  <a:lnTo>
                    <a:pt x="132" y="382"/>
                  </a:lnTo>
                  <a:lnTo>
                    <a:pt x="132" y="364"/>
                  </a:lnTo>
                  <a:lnTo>
                    <a:pt x="132" y="364"/>
                  </a:lnTo>
                  <a:lnTo>
                    <a:pt x="125" y="363"/>
                  </a:lnTo>
                  <a:lnTo>
                    <a:pt x="119" y="359"/>
                  </a:lnTo>
                  <a:lnTo>
                    <a:pt x="115" y="353"/>
                  </a:lnTo>
                  <a:lnTo>
                    <a:pt x="114" y="345"/>
                  </a:lnTo>
                  <a:lnTo>
                    <a:pt x="114" y="345"/>
                  </a:lnTo>
                  <a:lnTo>
                    <a:pt x="115" y="338"/>
                  </a:lnTo>
                  <a:lnTo>
                    <a:pt x="119" y="333"/>
                  </a:lnTo>
                  <a:lnTo>
                    <a:pt x="125" y="329"/>
                  </a:lnTo>
                  <a:lnTo>
                    <a:pt x="132" y="327"/>
                  </a:lnTo>
                  <a:lnTo>
                    <a:pt x="132" y="300"/>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69" name="组合 197"/>
            <p:cNvGrpSpPr/>
            <p:nvPr/>
          </p:nvGrpSpPr>
          <p:grpSpPr>
            <a:xfrm>
              <a:off x="6486525" y="1555825"/>
              <a:ext cx="363538" cy="220663"/>
              <a:chOff x="3143251" y="1577975"/>
              <a:chExt cx="363538" cy="220663"/>
            </a:xfrm>
            <a:solidFill>
              <a:schemeClr val="accent4"/>
            </a:solidFill>
          </p:grpSpPr>
          <p:sp>
            <p:nvSpPr>
              <p:cNvPr id="87" name="Freeform 178"/>
              <p:cNvSpPr>
                <a:spLocks noEditPoints="1"/>
              </p:cNvSpPr>
              <p:nvPr/>
            </p:nvSpPr>
            <p:spPr bwMode="auto">
              <a:xfrm>
                <a:off x="3143251" y="1577975"/>
                <a:ext cx="215900" cy="212725"/>
              </a:xfrm>
              <a:custGeom>
                <a:avLst/>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8" name="Freeform 179"/>
              <p:cNvSpPr/>
              <p:nvPr/>
            </p:nvSpPr>
            <p:spPr bwMode="auto">
              <a:xfrm>
                <a:off x="3335338" y="1706563"/>
                <a:ext cx="106363" cy="65088"/>
              </a:xfrm>
              <a:custGeom>
                <a:avLst/>
                <a:gdLst>
                  <a:gd name="T0" fmla="*/ 61 w 67"/>
                  <a:gd name="T1" fmla="*/ 41 h 41"/>
                  <a:gd name="T2" fmla="*/ 67 w 67"/>
                  <a:gd name="T3" fmla="*/ 25 h 41"/>
                  <a:gd name="T4" fmla="*/ 6 w 67"/>
                  <a:gd name="T5" fmla="*/ 0 h 41"/>
                  <a:gd name="T6" fmla="*/ 0 w 67"/>
                  <a:gd name="T7" fmla="*/ 17 h 41"/>
                  <a:gd name="T8" fmla="*/ 61 w 67"/>
                  <a:gd name="T9" fmla="*/ 41 h 41"/>
                </a:gdLst>
                <a:ahLst/>
                <a:cxnLst>
                  <a:cxn ang="0">
                    <a:pos x="T0" y="T1"/>
                  </a:cxn>
                  <a:cxn ang="0">
                    <a:pos x="T2" y="T3"/>
                  </a:cxn>
                  <a:cxn ang="0">
                    <a:pos x="T4" y="T5"/>
                  </a:cxn>
                  <a:cxn ang="0">
                    <a:pos x="T6" y="T7"/>
                  </a:cxn>
                  <a:cxn ang="0">
                    <a:pos x="T8" y="T9"/>
                  </a:cxn>
                </a:cxnLst>
                <a:rect l="0" t="0" r="r" b="b"/>
                <a:pathLst>
                  <a:path w="67" h="41">
                    <a:moveTo>
                      <a:pt x="61" y="41"/>
                    </a:moveTo>
                    <a:lnTo>
                      <a:pt x="67" y="25"/>
                    </a:lnTo>
                    <a:lnTo>
                      <a:pt x="6" y="0"/>
                    </a:lnTo>
                    <a:lnTo>
                      <a:pt x="0" y="17"/>
                    </a:lnTo>
                    <a:lnTo>
                      <a:pt x="6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9" name="Freeform 180"/>
              <p:cNvSpPr/>
              <p:nvPr/>
            </p:nvSpPr>
            <p:spPr bwMode="auto">
              <a:xfrm>
                <a:off x="3368676" y="1717675"/>
                <a:ext cx="138113" cy="80963"/>
              </a:xfrm>
              <a:custGeom>
                <a:avLst/>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70" name="Freeform 181"/>
            <p:cNvSpPr>
              <a:spLocks noEditPoints="1"/>
            </p:cNvSpPr>
            <p:nvPr/>
          </p:nvSpPr>
          <p:spPr bwMode="auto">
            <a:xfrm>
              <a:off x="6499225" y="2838525"/>
              <a:ext cx="436563" cy="155575"/>
            </a:xfrm>
            <a:custGeom>
              <a:avLst/>
              <a:gdLst>
                <a:gd name="T0" fmla="*/ 239 w 275"/>
                <a:gd name="T1" fmla="*/ 40 h 98"/>
                <a:gd name="T2" fmla="*/ 258 w 275"/>
                <a:gd name="T3" fmla="*/ 65 h 98"/>
                <a:gd name="T4" fmla="*/ 239 w 275"/>
                <a:gd name="T5" fmla="*/ 88 h 98"/>
                <a:gd name="T6" fmla="*/ 275 w 275"/>
                <a:gd name="T7" fmla="*/ 78 h 98"/>
                <a:gd name="T8" fmla="*/ 239 w 275"/>
                <a:gd name="T9" fmla="*/ 40 h 98"/>
                <a:gd name="T10" fmla="*/ 118 w 275"/>
                <a:gd name="T11" fmla="*/ 15 h 98"/>
                <a:gd name="T12" fmla="*/ 111 w 275"/>
                <a:gd name="T13" fmla="*/ 11 h 98"/>
                <a:gd name="T14" fmla="*/ 84 w 275"/>
                <a:gd name="T15" fmla="*/ 8 h 98"/>
                <a:gd name="T16" fmla="*/ 107 w 275"/>
                <a:gd name="T17" fmla="*/ 14 h 98"/>
                <a:gd name="T18" fmla="*/ 113 w 275"/>
                <a:gd name="T19" fmla="*/ 17 h 98"/>
                <a:gd name="T20" fmla="*/ 113 w 275"/>
                <a:gd name="T21" fmla="*/ 22 h 98"/>
                <a:gd name="T22" fmla="*/ 110 w 275"/>
                <a:gd name="T23" fmla="*/ 36 h 98"/>
                <a:gd name="T24" fmla="*/ 109 w 275"/>
                <a:gd name="T25" fmla="*/ 33 h 98"/>
                <a:gd name="T26" fmla="*/ 84 w 275"/>
                <a:gd name="T27" fmla="*/ 26 h 98"/>
                <a:gd name="T28" fmla="*/ 99 w 275"/>
                <a:gd name="T29" fmla="*/ 76 h 98"/>
                <a:gd name="T30" fmla="*/ 103 w 275"/>
                <a:gd name="T31" fmla="*/ 76 h 98"/>
                <a:gd name="T32" fmla="*/ 228 w 275"/>
                <a:gd name="T33" fmla="*/ 98 h 98"/>
                <a:gd name="T34" fmla="*/ 239 w 275"/>
                <a:gd name="T35" fmla="*/ 88 h 98"/>
                <a:gd name="T36" fmla="*/ 228 w 275"/>
                <a:gd name="T37" fmla="*/ 94 h 98"/>
                <a:gd name="T38" fmla="*/ 225 w 275"/>
                <a:gd name="T39" fmla="*/ 92 h 98"/>
                <a:gd name="T40" fmla="*/ 220 w 275"/>
                <a:gd name="T41" fmla="*/ 90 h 98"/>
                <a:gd name="T42" fmla="*/ 218 w 275"/>
                <a:gd name="T43" fmla="*/ 83 h 98"/>
                <a:gd name="T44" fmla="*/ 220 w 275"/>
                <a:gd name="T45" fmla="*/ 80 h 98"/>
                <a:gd name="T46" fmla="*/ 224 w 275"/>
                <a:gd name="T47" fmla="*/ 76 h 98"/>
                <a:gd name="T48" fmla="*/ 226 w 275"/>
                <a:gd name="T49" fmla="*/ 76 h 98"/>
                <a:gd name="T50" fmla="*/ 222 w 275"/>
                <a:gd name="T51" fmla="*/ 72 h 98"/>
                <a:gd name="T52" fmla="*/ 221 w 275"/>
                <a:gd name="T53" fmla="*/ 67 h 98"/>
                <a:gd name="T54" fmla="*/ 222 w 275"/>
                <a:gd name="T55" fmla="*/ 64 h 98"/>
                <a:gd name="T56" fmla="*/ 226 w 275"/>
                <a:gd name="T57" fmla="*/ 60 h 98"/>
                <a:gd name="T58" fmla="*/ 230 w 275"/>
                <a:gd name="T59" fmla="*/ 60 h 98"/>
                <a:gd name="T60" fmla="*/ 225 w 275"/>
                <a:gd name="T61" fmla="*/ 56 h 98"/>
                <a:gd name="T62" fmla="*/ 225 w 275"/>
                <a:gd name="T63" fmla="*/ 49 h 98"/>
                <a:gd name="T64" fmla="*/ 226 w 275"/>
                <a:gd name="T65" fmla="*/ 46 h 98"/>
                <a:gd name="T66" fmla="*/ 232 w 275"/>
                <a:gd name="T67" fmla="*/ 42 h 98"/>
                <a:gd name="T68" fmla="*/ 237 w 275"/>
                <a:gd name="T69" fmla="*/ 44 h 98"/>
                <a:gd name="T70" fmla="*/ 239 w 275"/>
                <a:gd name="T71" fmla="*/ 40 h 98"/>
                <a:gd name="T72" fmla="*/ 63 w 275"/>
                <a:gd name="T73" fmla="*/ 0 h 98"/>
                <a:gd name="T74" fmla="*/ 60 w 275"/>
                <a:gd name="T75" fmla="*/ 0 h 98"/>
                <a:gd name="T76" fmla="*/ 54 w 275"/>
                <a:gd name="T77" fmla="*/ 3 h 98"/>
                <a:gd name="T78" fmla="*/ 33 w 275"/>
                <a:gd name="T79" fmla="*/ 2 h 98"/>
                <a:gd name="T80" fmla="*/ 27 w 275"/>
                <a:gd name="T81" fmla="*/ 0 h 98"/>
                <a:gd name="T82" fmla="*/ 18 w 275"/>
                <a:gd name="T83" fmla="*/ 3 h 98"/>
                <a:gd name="T84" fmla="*/ 8 w 275"/>
                <a:gd name="T85" fmla="*/ 8 h 98"/>
                <a:gd name="T86" fmla="*/ 3 w 275"/>
                <a:gd name="T87" fmla="*/ 18 h 98"/>
                <a:gd name="T88" fmla="*/ 2 w 275"/>
                <a:gd name="T89" fmla="*/ 22 h 98"/>
                <a:gd name="T90" fmla="*/ 2 w 275"/>
                <a:gd name="T91" fmla="*/ 33 h 98"/>
                <a:gd name="T92" fmla="*/ 6 w 275"/>
                <a:gd name="T93" fmla="*/ 44 h 98"/>
                <a:gd name="T94" fmla="*/ 12 w 275"/>
                <a:gd name="T95" fmla="*/ 50 h 98"/>
                <a:gd name="T96" fmla="*/ 23 w 275"/>
                <a:gd name="T97" fmla="*/ 54 h 98"/>
                <a:gd name="T98" fmla="*/ 50 w 275"/>
                <a:gd name="T99" fmla="*/ 23 h 98"/>
                <a:gd name="T100" fmla="*/ 42 w 275"/>
                <a:gd name="T101" fmla="*/ 59 h 98"/>
                <a:gd name="T102" fmla="*/ 45 w 275"/>
                <a:gd name="T103" fmla="*/ 64 h 98"/>
                <a:gd name="T104" fmla="*/ 49 w 275"/>
                <a:gd name="T105" fmla="*/ 67 h 98"/>
                <a:gd name="T106" fmla="*/ 84 w 275"/>
                <a:gd name="T107" fmla="*/ 26 h 98"/>
                <a:gd name="T108" fmla="*/ 61 w 275"/>
                <a:gd name="T109" fmla="*/ 22 h 98"/>
                <a:gd name="T110" fmla="*/ 54 w 275"/>
                <a:gd name="T111" fmla="*/ 25 h 98"/>
                <a:gd name="T112" fmla="*/ 57 w 275"/>
                <a:gd name="T113" fmla="*/ 11 h 98"/>
                <a:gd name="T114" fmla="*/ 60 w 275"/>
                <a:gd name="T115" fmla="*/ 7 h 98"/>
                <a:gd name="T116" fmla="*/ 65 w 275"/>
                <a:gd name="T117" fmla="*/ 6 h 98"/>
                <a:gd name="T118" fmla="*/ 84 w 275"/>
                <a:gd name="T119"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8" y="15"/>
                  </a:lnTo>
                  <a:lnTo>
                    <a:pt x="115" y="13"/>
                  </a:lnTo>
                  <a:lnTo>
                    <a:pt x="111" y="11"/>
                  </a:lnTo>
                  <a:lnTo>
                    <a:pt x="84" y="4"/>
                  </a:lnTo>
                  <a:lnTo>
                    <a:pt x="84" y="8"/>
                  </a:lnTo>
                  <a:lnTo>
                    <a:pt x="107" y="14"/>
                  </a:lnTo>
                  <a:lnTo>
                    <a:pt x="107" y="14"/>
                  </a:lnTo>
                  <a:lnTo>
                    <a:pt x="110" y="15"/>
                  </a:lnTo>
                  <a:lnTo>
                    <a:pt x="113" y="17"/>
                  </a:lnTo>
                  <a:lnTo>
                    <a:pt x="113" y="19"/>
                  </a:lnTo>
                  <a:lnTo>
                    <a:pt x="113" y="22"/>
                  </a:lnTo>
                  <a:lnTo>
                    <a:pt x="110" y="36"/>
                  </a:lnTo>
                  <a:lnTo>
                    <a:pt x="110" y="36"/>
                  </a:lnTo>
                  <a:lnTo>
                    <a:pt x="110" y="36"/>
                  </a:lnTo>
                  <a:lnTo>
                    <a:pt x="109" y="33"/>
                  </a:lnTo>
                  <a:lnTo>
                    <a:pt x="105" y="30"/>
                  </a:lnTo>
                  <a:lnTo>
                    <a:pt x="84" y="26"/>
                  </a:lnTo>
                  <a:lnTo>
                    <a:pt x="84" y="73"/>
                  </a:lnTo>
                  <a:lnTo>
                    <a:pt x="99" y="76"/>
                  </a:lnTo>
                  <a:lnTo>
                    <a:pt x="99" y="76"/>
                  </a:lnTo>
                  <a:lnTo>
                    <a:pt x="103" y="76"/>
                  </a:lnTo>
                  <a:lnTo>
                    <a:pt x="106" y="73"/>
                  </a:lnTo>
                  <a:lnTo>
                    <a:pt x="228" y="98"/>
                  </a:lnTo>
                  <a:lnTo>
                    <a:pt x="239" y="94"/>
                  </a:lnTo>
                  <a:lnTo>
                    <a:pt x="239" y="88"/>
                  </a:lnTo>
                  <a:lnTo>
                    <a:pt x="228" y="94"/>
                  </a:lnTo>
                  <a:lnTo>
                    <a:pt x="228" y="94"/>
                  </a:lnTo>
                  <a:lnTo>
                    <a:pt x="225" y="92"/>
                  </a:lnTo>
                  <a:lnTo>
                    <a:pt x="225" y="92"/>
                  </a:lnTo>
                  <a:lnTo>
                    <a:pt x="222" y="91"/>
                  </a:lnTo>
                  <a:lnTo>
                    <a:pt x="220" y="90"/>
                  </a:lnTo>
                  <a:lnTo>
                    <a:pt x="218" y="86"/>
                  </a:lnTo>
                  <a:lnTo>
                    <a:pt x="218" y="83"/>
                  </a:lnTo>
                  <a:lnTo>
                    <a:pt x="218" y="83"/>
                  </a:lnTo>
                  <a:lnTo>
                    <a:pt x="220" y="80"/>
                  </a:lnTo>
                  <a:lnTo>
                    <a:pt x="221" y="78"/>
                  </a:lnTo>
                  <a:lnTo>
                    <a:pt x="224" y="76"/>
                  </a:lnTo>
                  <a:lnTo>
                    <a:pt x="226" y="76"/>
                  </a:lnTo>
                  <a:lnTo>
                    <a:pt x="226" y="76"/>
                  </a:lnTo>
                  <a:lnTo>
                    <a:pt x="224" y="75"/>
                  </a:lnTo>
                  <a:lnTo>
                    <a:pt x="222" y="72"/>
                  </a:lnTo>
                  <a:lnTo>
                    <a:pt x="221" y="69"/>
                  </a:lnTo>
                  <a:lnTo>
                    <a:pt x="221" y="67"/>
                  </a:lnTo>
                  <a:lnTo>
                    <a:pt x="221" y="67"/>
                  </a:lnTo>
                  <a:lnTo>
                    <a:pt x="222" y="64"/>
                  </a:lnTo>
                  <a:lnTo>
                    <a:pt x="225" y="61"/>
                  </a:lnTo>
                  <a:lnTo>
                    <a:pt x="226" y="60"/>
                  </a:lnTo>
                  <a:lnTo>
                    <a:pt x="230" y="60"/>
                  </a:lnTo>
                  <a:lnTo>
                    <a:pt x="230" y="60"/>
                  </a:lnTo>
                  <a:lnTo>
                    <a:pt x="228" y="57"/>
                  </a:lnTo>
                  <a:lnTo>
                    <a:pt x="225" y="56"/>
                  </a:lnTo>
                  <a:lnTo>
                    <a:pt x="225" y="53"/>
                  </a:lnTo>
                  <a:lnTo>
                    <a:pt x="225" y="49"/>
                  </a:lnTo>
                  <a:lnTo>
                    <a:pt x="225" y="49"/>
                  </a:lnTo>
                  <a:lnTo>
                    <a:pt x="226" y="46"/>
                  </a:lnTo>
                  <a:lnTo>
                    <a:pt x="229" y="44"/>
                  </a:lnTo>
                  <a:lnTo>
                    <a:pt x="232" y="42"/>
                  </a:lnTo>
                  <a:lnTo>
                    <a:pt x="235" y="42"/>
                  </a:lnTo>
                  <a:lnTo>
                    <a:pt x="237" y="44"/>
                  </a:lnTo>
                  <a:lnTo>
                    <a:pt x="239" y="44"/>
                  </a:lnTo>
                  <a:lnTo>
                    <a:pt x="239" y="40"/>
                  </a:lnTo>
                  <a:close/>
                  <a:moveTo>
                    <a:pt x="84" y="4"/>
                  </a:moveTo>
                  <a:lnTo>
                    <a:pt x="63" y="0"/>
                  </a:lnTo>
                  <a:lnTo>
                    <a:pt x="63" y="0"/>
                  </a:lnTo>
                  <a:lnTo>
                    <a:pt x="60" y="0"/>
                  </a:lnTo>
                  <a:lnTo>
                    <a:pt x="57" y="2"/>
                  </a:lnTo>
                  <a:lnTo>
                    <a:pt x="54" y="3"/>
                  </a:lnTo>
                  <a:lnTo>
                    <a:pt x="53" y="6"/>
                  </a:lnTo>
                  <a:lnTo>
                    <a:pt x="33" y="2"/>
                  </a:lnTo>
                  <a:lnTo>
                    <a:pt x="33" y="2"/>
                  </a:lnTo>
                  <a:lnTo>
                    <a:pt x="27" y="0"/>
                  </a:lnTo>
                  <a:lnTo>
                    <a:pt x="22" y="2"/>
                  </a:lnTo>
                  <a:lnTo>
                    <a:pt x="18" y="3"/>
                  </a:lnTo>
                  <a:lnTo>
                    <a:pt x="12" y="6"/>
                  </a:lnTo>
                  <a:lnTo>
                    <a:pt x="8" y="8"/>
                  </a:lnTo>
                  <a:lnTo>
                    <a:pt x="6" y="13"/>
                  </a:lnTo>
                  <a:lnTo>
                    <a:pt x="3" y="18"/>
                  </a:lnTo>
                  <a:lnTo>
                    <a:pt x="2" y="22"/>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2" y="59"/>
                  </a:lnTo>
                  <a:lnTo>
                    <a:pt x="44" y="61"/>
                  </a:lnTo>
                  <a:lnTo>
                    <a:pt x="45" y="64"/>
                  </a:lnTo>
                  <a:lnTo>
                    <a:pt x="46" y="65"/>
                  </a:lnTo>
                  <a:lnTo>
                    <a:pt x="49" y="67"/>
                  </a:lnTo>
                  <a:lnTo>
                    <a:pt x="84" y="73"/>
                  </a:lnTo>
                  <a:lnTo>
                    <a:pt x="84" y="26"/>
                  </a:lnTo>
                  <a:lnTo>
                    <a:pt x="61" y="22"/>
                  </a:lnTo>
                  <a:lnTo>
                    <a:pt x="61" y="22"/>
                  </a:lnTo>
                  <a:lnTo>
                    <a:pt x="57" y="22"/>
                  </a:lnTo>
                  <a:lnTo>
                    <a:pt x="54" y="25"/>
                  </a:lnTo>
                  <a:lnTo>
                    <a:pt x="57" y="11"/>
                  </a:lnTo>
                  <a:lnTo>
                    <a:pt x="57" y="11"/>
                  </a:lnTo>
                  <a:lnTo>
                    <a:pt x="58" y="8"/>
                  </a:lnTo>
                  <a:lnTo>
                    <a:pt x="60" y="7"/>
                  </a:lnTo>
                  <a:lnTo>
                    <a:pt x="63" y="6"/>
                  </a:lnTo>
                  <a:lnTo>
                    <a:pt x="65" y="6"/>
                  </a:lnTo>
                  <a:lnTo>
                    <a:pt x="84" y="8"/>
                  </a:lnTo>
                  <a:lnTo>
                    <a:pt x="84" y="4"/>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71" name="组合 205"/>
            <p:cNvGrpSpPr/>
            <p:nvPr/>
          </p:nvGrpSpPr>
          <p:grpSpPr>
            <a:xfrm>
              <a:off x="4859337" y="3230638"/>
              <a:ext cx="247651" cy="312737"/>
              <a:chOff x="1516063" y="3252788"/>
              <a:chExt cx="247651" cy="312737"/>
            </a:xfrm>
            <a:solidFill>
              <a:schemeClr val="accent4"/>
            </a:solidFill>
          </p:grpSpPr>
          <p:sp>
            <p:nvSpPr>
              <p:cNvPr id="84" name="Freeform 182"/>
              <p:cNvSpPr/>
              <p:nvPr/>
            </p:nvSpPr>
            <p:spPr bwMode="auto">
              <a:xfrm>
                <a:off x="1527176" y="3263900"/>
                <a:ext cx="236538" cy="301625"/>
              </a:xfrm>
              <a:custGeom>
                <a:avLst/>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5" name="Freeform 183"/>
              <p:cNvSpPr/>
              <p:nvPr/>
            </p:nvSpPr>
            <p:spPr bwMode="auto">
              <a:xfrm>
                <a:off x="1516063" y="3252788"/>
                <a:ext cx="114300" cy="79375"/>
              </a:xfrm>
              <a:custGeom>
                <a:avLst/>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6" name="Freeform 184"/>
              <p:cNvSpPr/>
              <p:nvPr/>
            </p:nvSpPr>
            <p:spPr bwMode="auto">
              <a:xfrm>
                <a:off x="1560513" y="3316288"/>
                <a:ext cx="161925" cy="219075"/>
              </a:xfrm>
              <a:custGeom>
                <a:avLst/>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72" name="Freeform 185"/>
            <p:cNvSpPr>
              <a:spLocks noEditPoints="1"/>
            </p:cNvSpPr>
            <p:nvPr/>
          </p:nvSpPr>
          <p:spPr bwMode="auto">
            <a:xfrm>
              <a:off x="5237162" y="2022550"/>
              <a:ext cx="200025" cy="153988"/>
            </a:xfrm>
            <a:custGeom>
              <a:avLst/>
              <a:gdLst>
                <a:gd name="T0" fmla="*/ 124 w 126"/>
                <a:gd name="T1" fmla="*/ 38 h 97"/>
                <a:gd name="T2" fmla="*/ 105 w 126"/>
                <a:gd name="T3" fmla="*/ 15 h 97"/>
                <a:gd name="T4" fmla="*/ 99 w 126"/>
                <a:gd name="T5" fmla="*/ 34 h 97"/>
                <a:gd name="T6" fmla="*/ 111 w 126"/>
                <a:gd name="T7" fmla="*/ 39 h 97"/>
                <a:gd name="T8" fmla="*/ 113 w 126"/>
                <a:gd name="T9" fmla="*/ 55 h 97"/>
                <a:gd name="T10" fmla="*/ 99 w 126"/>
                <a:gd name="T11" fmla="*/ 63 h 97"/>
                <a:gd name="T12" fmla="*/ 113 w 126"/>
                <a:gd name="T13" fmla="*/ 72 h 97"/>
                <a:gd name="T14" fmla="*/ 125 w 126"/>
                <a:gd name="T15" fmla="*/ 58 h 97"/>
                <a:gd name="T16" fmla="*/ 99 w 126"/>
                <a:gd name="T17" fmla="*/ 12 h 97"/>
                <a:gd name="T18" fmla="*/ 40 w 126"/>
                <a:gd name="T19" fmla="*/ 1 h 97"/>
                <a:gd name="T20" fmla="*/ 42 w 126"/>
                <a:gd name="T21" fmla="*/ 5 h 97"/>
                <a:gd name="T22" fmla="*/ 46 w 126"/>
                <a:gd name="T23" fmla="*/ 13 h 97"/>
                <a:gd name="T24" fmla="*/ 40 w 126"/>
                <a:gd name="T25" fmla="*/ 20 h 97"/>
                <a:gd name="T26" fmla="*/ 40 w 126"/>
                <a:gd name="T27" fmla="*/ 84 h 97"/>
                <a:gd name="T28" fmla="*/ 59 w 126"/>
                <a:gd name="T29" fmla="*/ 82 h 97"/>
                <a:gd name="T30" fmla="*/ 79 w 126"/>
                <a:gd name="T31" fmla="*/ 76 h 97"/>
                <a:gd name="T32" fmla="*/ 99 w 126"/>
                <a:gd name="T33" fmla="*/ 63 h 97"/>
                <a:gd name="T34" fmla="*/ 92 w 126"/>
                <a:gd name="T35" fmla="*/ 62 h 97"/>
                <a:gd name="T36" fmla="*/ 86 w 126"/>
                <a:gd name="T37" fmla="*/ 42 h 97"/>
                <a:gd name="T38" fmla="*/ 95 w 126"/>
                <a:gd name="T39" fmla="*/ 35 h 97"/>
                <a:gd name="T40" fmla="*/ 40 w 126"/>
                <a:gd name="T41" fmla="*/ 1 h 97"/>
                <a:gd name="T42" fmla="*/ 33 w 126"/>
                <a:gd name="T43" fmla="*/ 9 h 97"/>
                <a:gd name="T44" fmla="*/ 40 w 126"/>
                <a:gd name="T45" fmla="*/ 1 h 97"/>
                <a:gd name="T46" fmla="*/ 40 w 126"/>
                <a:gd name="T47" fmla="*/ 96 h 97"/>
                <a:gd name="T48" fmla="*/ 38 w 126"/>
                <a:gd name="T49" fmla="*/ 85 h 97"/>
                <a:gd name="T50" fmla="*/ 33 w 126"/>
                <a:gd name="T51" fmla="*/ 97 h 97"/>
                <a:gd name="T52" fmla="*/ 37 w 126"/>
                <a:gd name="T53" fmla="*/ 72 h 97"/>
                <a:gd name="T54" fmla="*/ 33 w 126"/>
                <a:gd name="T55" fmla="*/ 32 h 97"/>
                <a:gd name="T56" fmla="*/ 33 w 126"/>
                <a:gd name="T57" fmla="*/ 15 h 97"/>
                <a:gd name="T58" fmla="*/ 36 w 126"/>
                <a:gd name="T59" fmla="*/ 19 h 97"/>
                <a:gd name="T60" fmla="*/ 33 w 126"/>
                <a:gd name="T61" fmla="*/ 3 h 97"/>
                <a:gd name="T62" fmla="*/ 27 w 126"/>
                <a:gd name="T63" fmla="*/ 20 h 97"/>
                <a:gd name="T64" fmla="*/ 33 w 126"/>
                <a:gd name="T65" fmla="*/ 15 h 97"/>
                <a:gd name="T66" fmla="*/ 33 w 126"/>
                <a:gd name="T67" fmla="*/ 3 h 97"/>
                <a:gd name="T68" fmla="*/ 27 w 126"/>
                <a:gd name="T69" fmla="*/ 97 h 97"/>
                <a:gd name="T70" fmla="*/ 27 w 126"/>
                <a:gd name="T71" fmla="*/ 92 h 97"/>
                <a:gd name="T72" fmla="*/ 33 w 126"/>
                <a:gd name="T73" fmla="*/ 32 h 97"/>
                <a:gd name="T74" fmla="*/ 23 w 126"/>
                <a:gd name="T75" fmla="*/ 69 h 97"/>
                <a:gd name="T76" fmla="*/ 27 w 126"/>
                <a:gd name="T77" fmla="*/ 59 h 97"/>
                <a:gd name="T78" fmla="*/ 26 w 126"/>
                <a:gd name="T79" fmla="*/ 47 h 97"/>
                <a:gd name="T80" fmla="*/ 23 w 126"/>
                <a:gd name="T81" fmla="*/ 39 h 97"/>
                <a:gd name="T82" fmla="*/ 33 w 126"/>
                <a:gd name="T83" fmla="*/ 32 h 97"/>
                <a:gd name="T84" fmla="*/ 17 w 126"/>
                <a:gd name="T85" fmla="*/ 11 h 97"/>
                <a:gd name="T86" fmla="*/ 2 w 126"/>
                <a:gd name="T87" fmla="*/ 40 h 97"/>
                <a:gd name="T88" fmla="*/ 8 w 126"/>
                <a:gd name="T89" fmla="*/ 88 h 97"/>
                <a:gd name="T90" fmla="*/ 23 w 126"/>
                <a:gd name="T91" fmla="*/ 97 h 97"/>
                <a:gd name="T92" fmla="*/ 22 w 126"/>
                <a:gd name="T93" fmla="*/ 91 h 97"/>
                <a:gd name="T94" fmla="*/ 17 w 126"/>
                <a:gd name="T95" fmla="*/ 74 h 97"/>
                <a:gd name="T96" fmla="*/ 23 w 126"/>
                <a:gd name="T97" fmla="*/ 65 h 97"/>
                <a:gd name="T98" fmla="*/ 13 w 126"/>
                <a:gd name="T99" fmla="*/ 65 h 97"/>
                <a:gd name="T100" fmla="*/ 7 w 126"/>
                <a:gd name="T101" fmla="*/ 54 h 97"/>
                <a:gd name="T102" fmla="*/ 14 w 126"/>
                <a:gd name="T103" fmla="*/ 43 h 97"/>
                <a:gd name="T104" fmla="*/ 23 w 126"/>
                <a:gd name="T105" fmla="*/ 39 h 97"/>
                <a:gd name="T106" fmla="*/ 14 w 126"/>
                <a:gd name="T107" fmla="*/ 32 h 97"/>
                <a:gd name="T108" fmla="*/ 14 w 126"/>
                <a:gd name="T10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97">
                  <a:moveTo>
                    <a:pt x="126" y="53"/>
                  </a:moveTo>
                  <a:lnTo>
                    <a:pt x="126" y="53"/>
                  </a:lnTo>
                  <a:lnTo>
                    <a:pt x="126" y="45"/>
                  </a:lnTo>
                  <a:lnTo>
                    <a:pt x="124" y="38"/>
                  </a:lnTo>
                  <a:lnTo>
                    <a:pt x="121" y="31"/>
                  </a:lnTo>
                  <a:lnTo>
                    <a:pt x="117" y="24"/>
                  </a:lnTo>
                  <a:lnTo>
                    <a:pt x="109" y="17"/>
                  </a:lnTo>
                  <a:lnTo>
                    <a:pt x="105" y="15"/>
                  </a:lnTo>
                  <a:lnTo>
                    <a:pt x="105" y="15"/>
                  </a:lnTo>
                  <a:lnTo>
                    <a:pt x="99" y="12"/>
                  </a:lnTo>
                  <a:lnTo>
                    <a:pt x="99" y="34"/>
                  </a:lnTo>
                  <a:lnTo>
                    <a:pt x="99" y="34"/>
                  </a:lnTo>
                  <a:lnTo>
                    <a:pt x="103" y="35"/>
                  </a:lnTo>
                  <a:lnTo>
                    <a:pt x="106" y="36"/>
                  </a:lnTo>
                  <a:lnTo>
                    <a:pt x="106" y="36"/>
                  </a:lnTo>
                  <a:lnTo>
                    <a:pt x="111" y="39"/>
                  </a:lnTo>
                  <a:lnTo>
                    <a:pt x="114" y="45"/>
                  </a:lnTo>
                  <a:lnTo>
                    <a:pt x="114" y="50"/>
                  </a:lnTo>
                  <a:lnTo>
                    <a:pt x="113" y="55"/>
                  </a:lnTo>
                  <a:lnTo>
                    <a:pt x="113" y="55"/>
                  </a:lnTo>
                  <a:lnTo>
                    <a:pt x="110" y="59"/>
                  </a:lnTo>
                  <a:lnTo>
                    <a:pt x="107" y="62"/>
                  </a:lnTo>
                  <a:lnTo>
                    <a:pt x="103" y="63"/>
                  </a:lnTo>
                  <a:lnTo>
                    <a:pt x="99" y="63"/>
                  </a:lnTo>
                  <a:lnTo>
                    <a:pt x="99" y="76"/>
                  </a:lnTo>
                  <a:lnTo>
                    <a:pt x="99" y="76"/>
                  </a:lnTo>
                  <a:lnTo>
                    <a:pt x="109" y="74"/>
                  </a:lnTo>
                  <a:lnTo>
                    <a:pt x="113" y="72"/>
                  </a:lnTo>
                  <a:lnTo>
                    <a:pt x="117" y="70"/>
                  </a:lnTo>
                  <a:lnTo>
                    <a:pt x="121" y="68"/>
                  </a:lnTo>
                  <a:lnTo>
                    <a:pt x="122" y="63"/>
                  </a:lnTo>
                  <a:lnTo>
                    <a:pt x="125" y="58"/>
                  </a:lnTo>
                  <a:lnTo>
                    <a:pt x="126" y="53"/>
                  </a:lnTo>
                  <a:lnTo>
                    <a:pt x="126" y="53"/>
                  </a:lnTo>
                  <a:close/>
                  <a:moveTo>
                    <a:pt x="99" y="12"/>
                  </a:moveTo>
                  <a:lnTo>
                    <a:pt x="99" y="12"/>
                  </a:lnTo>
                  <a:lnTo>
                    <a:pt x="82" y="5"/>
                  </a:lnTo>
                  <a:lnTo>
                    <a:pt x="65" y="1"/>
                  </a:lnTo>
                  <a:lnTo>
                    <a:pt x="52" y="0"/>
                  </a:lnTo>
                  <a:lnTo>
                    <a:pt x="40" y="1"/>
                  </a:lnTo>
                  <a:lnTo>
                    <a:pt x="40" y="5"/>
                  </a:lnTo>
                  <a:lnTo>
                    <a:pt x="40" y="5"/>
                  </a:lnTo>
                  <a:lnTo>
                    <a:pt x="42" y="5"/>
                  </a:lnTo>
                  <a:lnTo>
                    <a:pt x="42" y="5"/>
                  </a:lnTo>
                  <a:lnTo>
                    <a:pt x="42" y="5"/>
                  </a:lnTo>
                  <a:lnTo>
                    <a:pt x="45" y="8"/>
                  </a:lnTo>
                  <a:lnTo>
                    <a:pt x="46" y="11"/>
                  </a:lnTo>
                  <a:lnTo>
                    <a:pt x="46" y="13"/>
                  </a:lnTo>
                  <a:lnTo>
                    <a:pt x="46" y="16"/>
                  </a:lnTo>
                  <a:lnTo>
                    <a:pt x="46" y="16"/>
                  </a:lnTo>
                  <a:lnTo>
                    <a:pt x="44" y="19"/>
                  </a:lnTo>
                  <a:lnTo>
                    <a:pt x="40" y="20"/>
                  </a:lnTo>
                  <a:lnTo>
                    <a:pt x="40" y="76"/>
                  </a:lnTo>
                  <a:lnTo>
                    <a:pt x="40" y="76"/>
                  </a:lnTo>
                  <a:lnTo>
                    <a:pt x="40" y="80"/>
                  </a:lnTo>
                  <a:lnTo>
                    <a:pt x="40" y="84"/>
                  </a:lnTo>
                  <a:lnTo>
                    <a:pt x="40" y="96"/>
                  </a:lnTo>
                  <a:lnTo>
                    <a:pt x="40" y="96"/>
                  </a:lnTo>
                  <a:lnTo>
                    <a:pt x="49" y="91"/>
                  </a:lnTo>
                  <a:lnTo>
                    <a:pt x="59" y="82"/>
                  </a:lnTo>
                  <a:lnTo>
                    <a:pt x="69" y="77"/>
                  </a:lnTo>
                  <a:lnTo>
                    <a:pt x="73" y="76"/>
                  </a:lnTo>
                  <a:lnTo>
                    <a:pt x="79" y="76"/>
                  </a:lnTo>
                  <a:lnTo>
                    <a:pt x="79" y="76"/>
                  </a:lnTo>
                  <a:lnTo>
                    <a:pt x="90" y="76"/>
                  </a:lnTo>
                  <a:lnTo>
                    <a:pt x="99" y="76"/>
                  </a:lnTo>
                  <a:lnTo>
                    <a:pt x="99" y="63"/>
                  </a:lnTo>
                  <a:lnTo>
                    <a:pt x="99" y="63"/>
                  </a:lnTo>
                  <a:lnTo>
                    <a:pt x="97" y="63"/>
                  </a:lnTo>
                  <a:lnTo>
                    <a:pt x="92" y="62"/>
                  </a:lnTo>
                  <a:lnTo>
                    <a:pt x="92" y="62"/>
                  </a:lnTo>
                  <a:lnTo>
                    <a:pt x="92" y="62"/>
                  </a:lnTo>
                  <a:lnTo>
                    <a:pt x="88" y="59"/>
                  </a:lnTo>
                  <a:lnTo>
                    <a:pt x="86" y="54"/>
                  </a:lnTo>
                  <a:lnTo>
                    <a:pt x="84" y="49"/>
                  </a:lnTo>
                  <a:lnTo>
                    <a:pt x="86" y="42"/>
                  </a:lnTo>
                  <a:lnTo>
                    <a:pt x="86" y="42"/>
                  </a:lnTo>
                  <a:lnTo>
                    <a:pt x="88" y="39"/>
                  </a:lnTo>
                  <a:lnTo>
                    <a:pt x="91" y="36"/>
                  </a:lnTo>
                  <a:lnTo>
                    <a:pt x="95" y="35"/>
                  </a:lnTo>
                  <a:lnTo>
                    <a:pt x="99" y="34"/>
                  </a:lnTo>
                  <a:lnTo>
                    <a:pt x="99" y="12"/>
                  </a:lnTo>
                  <a:close/>
                  <a:moveTo>
                    <a:pt x="40" y="1"/>
                  </a:moveTo>
                  <a:lnTo>
                    <a:pt x="40" y="1"/>
                  </a:lnTo>
                  <a:lnTo>
                    <a:pt x="33" y="3"/>
                  </a:lnTo>
                  <a:lnTo>
                    <a:pt x="33" y="11"/>
                  </a:lnTo>
                  <a:lnTo>
                    <a:pt x="33" y="11"/>
                  </a:lnTo>
                  <a:lnTo>
                    <a:pt x="33" y="9"/>
                  </a:lnTo>
                  <a:lnTo>
                    <a:pt x="33" y="9"/>
                  </a:lnTo>
                  <a:lnTo>
                    <a:pt x="36" y="7"/>
                  </a:lnTo>
                  <a:lnTo>
                    <a:pt x="40" y="5"/>
                  </a:lnTo>
                  <a:lnTo>
                    <a:pt x="40" y="1"/>
                  </a:lnTo>
                  <a:lnTo>
                    <a:pt x="40" y="1"/>
                  </a:lnTo>
                  <a:close/>
                  <a:moveTo>
                    <a:pt x="33" y="97"/>
                  </a:moveTo>
                  <a:lnTo>
                    <a:pt x="33" y="97"/>
                  </a:lnTo>
                  <a:lnTo>
                    <a:pt x="40" y="96"/>
                  </a:lnTo>
                  <a:lnTo>
                    <a:pt x="40" y="84"/>
                  </a:lnTo>
                  <a:lnTo>
                    <a:pt x="40" y="84"/>
                  </a:lnTo>
                  <a:lnTo>
                    <a:pt x="38" y="85"/>
                  </a:lnTo>
                  <a:lnTo>
                    <a:pt x="38" y="85"/>
                  </a:lnTo>
                  <a:lnTo>
                    <a:pt x="36" y="89"/>
                  </a:lnTo>
                  <a:lnTo>
                    <a:pt x="33" y="92"/>
                  </a:lnTo>
                  <a:lnTo>
                    <a:pt x="33" y="97"/>
                  </a:lnTo>
                  <a:lnTo>
                    <a:pt x="33" y="97"/>
                  </a:lnTo>
                  <a:close/>
                  <a:moveTo>
                    <a:pt x="40" y="20"/>
                  </a:moveTo>
                  <a:lnTo>
                    <a:pt x="40" y="76"/>
                  </a:lnTo>
                  <a:lnTo>
                    <a:pt x="40" y="76"/>
                  </a:lnTo>
                  <a:lnTo>
                    <a:pt x="37" y="72"/>
                  </a:lnTo>
                  <a:lnTo>
                    <a:pt x="33" y="69"/>
                  </a:lnTo>
                  <a:lnTo>
                    <a:pt x="33" y="69"/>
                  </a:lnTo>
                  <a:lnTo>
                    <a:pt x="33" y="69"/>
                  </a:lnTo>
                  <a:lnTo>
                    <a:pt x="33" y="32"/>
                  </a:lnTo>
                  <a:lnTo>
                    <a:pt x="33" y="32"/>
                  </a:lnTo>
                  <a:lnTo>
                    <a:pt x="33" y="30"/>
                  </a:lnTo>
                  <a:lnTo>
                    <a:pt x="33" y="26"/>
                  </a:lnTo>
                  <a:lnTo>
                    <a:pt x="33" y="15"/>
                  </a:lnTo>
                  <a:lnTo>
                    <a:pt x="33" y="15"/>
                  </a:lnTo>
                  <a:lnTo>
                    <a:pt x="34" y="17"/>
                  </a:lnTo>
                  <a:lnTo>
                    <a:pt x="36" y="19"/>
                  </a:lnTo>
                  <a:lnTo>
                    <a:pt x="36" y="19"/>
                  </a:lnTo>
                  <a:lnTo>
                    <a:pt x="40" y="20"/>
                  </a:lnTo>
                  <a:lnTo>
                    <a:pt x="40" y="20"/>
                  </a:lnTo>
                  <a:close/>
                  <a:moveTo>
                    <a:pt x="33" y="3"/>
                  </a:moveTo>
                  <a:lnTo>
                    <a:pt x="33" y="3"/>
                  </a:lnTo>
                  <a:lnTo>
                    <a:pt x="23" y="7"/>
                  </a:lnTo>
                  <a:lnTo>
                    <a:pt x="23" y="19"/>
                  </a:lnTo>
                  <a:lnTo>
                    <a:pt x="23" y="19"/>
                  </a:lnTo>
                  <a:lnTo>
                    <a:pt x="27" y="20"/>
                  </a:lnTo>
                  <a:lnTo>
                    <a:pt x="27" y="20"/>
                  </a:lnTo>
                  <a:lnTo>
                    <a:pt x="30" y="23"/>
                  </a:lnTo>
                  <a:lnTo>
                    <a:pt x="33" y="26"/>
                  </a:lnTo>
                  <a:lnTo>
                    <a:pt x="33" y="15"/>
                  </a:lnTo>
                  <a:lnTo>
                    <a:pt x="33" y="15"/>
                  </a:lnTo>
                  <a:lnTo>
                    <a:pt x="32" y="13"/>
                  </a:lnTo>
                  <a:lnTo>
                    <a:pt x="33" y="11"/>
                  </a:lnTo>
                  <a:lnTo>
                    <a:pt x="33" y="3"/>
                  </a:lnTo>
                  <a:lnTo>
                    <a:pt x="33" y="3"/>
                  </a:lnTo>
                  <a:close/>
                  <a:moveTo>
                    <a:pt x="23" y="97"/>
                  </a:moveTo>
                  <a:lnTo>
                    <a:pt x="23" y="97"/>
                  </a:lnTo>
                  <a:lnTo>
                    <a:pt x="27" y="97"/>
                  </a:lnTo>
                  <a:lnTo>
                    <a:pt x="33" y="97"/>
                  </a:lnTo>
                  <a:lnTo>
                    <a:pt x="33" y="92"/>
                  </a:lnTo>
                  <a:lnTo>
                    <a:pt x="33" y="92"/>
                  </a:lnTo>
                  <a:lnTo>
                    <a:pt x="27" y="92"/>
                  </a:lnTo>
                  <a:lnTo>
                    <a:pt x="23" y="91"/>
                  </a:lnTo>
                  <a:lnTo>
                    <a:pt x="23" y="97"/>
                  </a:lnTo>
                  <a:lnTo>
                    <a:pt x="23" y="97"/>
                  </a:lnTo>
                  <a:close/>
                  <a:moveTo>
                    <a:pt x="33" y="32"/>
                  </a:moveTo>
                  <a:lnTo>
                    <a:pt x="33" y="69"/>
                  </a:lnTo>
                  <a:lnTo>
                    <a:pt x="33" y="69"/>
                  </a:lnTo>
                  <a:lnTo>
                    <a:pt x="27" y="68"/>
                  </a:lnTo>
                  <a:lnTo>
                    <a:pt x="23" y="69"/>
                  </a:lnTo>
                  <a:lnTo>
                    <a:pt x="23" y="65"/>
                  </a:lnTo>
                  <a:lnTo>
                    <a:pt x="23" y="65"/>
                  </a:lnTo>
                  <a:lnTo>
                    <a:pt x="26" y="62"/>
                  </a:lnTo>
                  <a:lnTo>
                    <a:pt x="27" y="59"/>
                  </a:lnTo>
                  <a:lnTo>
                    <a:pt x="27" y="59"/>
                  </a:lnTo>
                  <a:lnTo>
                    <a:pt x="29" y="55"/>
                  </a:lnTo>
                  <a:lnTo>
                    <a:pt x="29" y="50"/>
                  </a:lnTo>
                  <a:lnTo>
                    <a:pt x="26" y="47"/>
                  </a:lnTo>
                  <a:lnTo>
                    <a:pt x="23" y="45"/>
                  </a:lnTo>
                  <a:lnTo>
                    <a:pt x="23" y="43"/>
                  </a:lnTo>
                  <a:lnTo>
                    <a:pt x="23" y="39"/>
                  </a:lnTo>
                  <a:lnTo>
                    <a:pt x="23" y="39"/>
                  </a:lnTo>
                  <a:lnTo>
                    <a:pt x="27" y="38"/>
                  </a:lnTo>
                  <a:lnTo>
                    <a:pt x="32" y="34"/>
                  </a:lnTo>
                  <a:lnTo>
                    <a:pt x="32" y="34"/>
                  </a:lnTo>
                  <a:lnTo>
                    <a:pt x="33" y="32"/>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15" y="93"/>
                  </a:lnTo>
                  <a:lnTo>
                    <a:pt x="23" y="97"/>
                  </a:lnTo>
                  <a:lnTo>
                    <a:pt x="23" y="91"/>
                  </a:lnTo>
                  <a:lnTo>
                    <a:pt x="22" y="91"/>
                  </a:lnTo>
                  <a:lnTo>
                    <a:pt x="22" y="91"/>
                  </a:lnTo>
                  <a:lnTo>
                    <a:pt x="22" y="91"/>
                  </a:lnTo>
                  <a:lnTo>
                    <a:pt x="18" y="88"/>
                  </a:lnTo>
                  <a:lnTo>
                    <a:pt x="17" y="84"/>
                  </a:lnTo>
                  <a:lnTo>
                    <a:pt x="15" y="80"/>
                  </a:lnTo>
                  <a:lnTo>
                    <a:pt x="17" y="74"/>
                  </a:lnTo>
                  <a:lnTo>
                    <a:pt x="17" y="74"/>
                  </a:lnTo>
                  <a:lnTo>
                    <a:pt x="19" y="72"/>
                  </a:lnTo>
                  <a:lnTo>
                    <a:pt x="23" y="69"/>
                  </a:lnTo>
                  <a:lnTo>
                    <a:pt x="23" y="65"/>
                  </a:lnTo>
                  <a:lnTo>
                    <a:pt x="23" y="65"/>
                  </a:lnTo>
                  <a:lnTo>
                    <a:pt x="18" y="66"/>
                  </a:lnTo>
                  <a:lnTo>
                    <a:pt x="13" y="65"/>
                  </a:lnTo>
                  <a:lnTo>
                    <a:pt x="13" y="65"/>
                  </a:lnTo>
                  <a:lnTo>
                    <a:pt x="13" y="65"/>
                  </a:lnTo>
                  <a:lnTo>
                    <a:pt x="10" y="62"/>
                  </a:lnTo>
                  <a:lnTo>
                    <a:pt x="7" y="58"/>
                  </a:lnTo>
                  <a:lnTo>
                    <a:pt x="7" y="54"/>
                  </a:lnTo>
                  <a:lnTo>
                    <a:pt x="8" y="49"/>
                  </a:lnTo>
                  <a:lnTo>
                    <a:pt x="8" y="49"/>
                  </a:lnTo>
                  <a:lnTo>
                    <a:pt x="11" y="46"/>
                  </a:lnTo>
                  <a:lnTo>
                    <a:pt x="14" y="43"/>
                  </a:lnTo>
                  <a:lnTo>
                    <a:pt x="18" y="43"/>
                  </a:lnTo>
                  <a:lnTo>
                    <a:pt x="23" y="43"/>
                  </a:lnTo>
                  <a:lnTo>
                    <a:pt x="23" y="39"/>
                  </a:lnTo>
                  <a:lnTo>
                    <a:pt x="23" y="39"/>
                  </a:lnTo>
                  <a:lnTo>
                    <a:pt x="18" y="38"/>
                  </a:lnTo>
                  <a:lnTo>
                    <a:pt x="18" y="38"/>
                  </a:lnTo>
                  <a:lnTo>
                    <a:pt x="15" y="35"/>
                  </a:lnTo>
                  <a:lnTo>
                    <a:pt x="14" y="32"/>
                  </a:lnTo>
                  <a:lnTo>
                    <a:pt x="13" y="28"/>
                  </a:lnTo>
                  <a:lnTo>
                    <a:pt x="14" y="24"/>
                  </a:lnTo>
                  <a:lnTo>
                    <a:pt x="14" y="24"/>
                  </a:lnTo>
                  <a:lnTo>
                    <a:pt x="14" y="24"/>
                  </a:lnTo>
                  <a:lnTo>
                    <a:pt x="18" y="20"/>
                  </a:lnTo>
                  <a:lnTo>
                    <a:pt x="23" y="19"/>
                  </a:lnTo>
                  <a:lnTo>
                    <a:pt x="23" y="7"/>
                  </a:lnTo>
                  <a:close/>
                </a:path>
              </a:pathLst>
            </a:custGeom>
            <a:solidFill>
              <a:schemeClr val="accent5"/>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73" name="组合 199"/>
            <p:cNvGrpSpPr/>
            <p:nvPr/>
          </p:nvGrpSpPr>
          <p:grpSpPr>
            <a:xfrm>
              <a:off x="7008812" y="3078238"/>
              <a:ext cx="265113" cy="334963"/>
              <a:chOff x="3665538" y="3100388"/>
              <a:chExt cx="265113" cy="334963"/>
            </a:xfrm>
            <a:solidFill>
              <a:schemeClr val="accent5"/>
            </a:solidFill>
          </p:grpSpPr>
          <p:sp>
            <p:nvSpPr>
              <p:cNvPr id="81" name="Freeform 186"/>
              <p:cNvSpPr/>
              <p:nvPr/>
            </p:nvSpPr>
            <p:spPr bwMode="auto">
              <a:xfrm>
                <a:off x="3665538" y="3109913"/>
                <a:ext cx="252413" cy="325438"/>
              </a:xfrm>
              <a:custGeom>
                <a:avLst/>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2" name="Freeform 187"/>
              <p:cNvSpPr/>
              <p:nvPr/>
            </p:nvSpPr>
            <p:spPr bwMode="auto">
              <a:xfrm>
                <a:off x="3808413" y="3100388"/>
                <a:ext cx="122238" cy="82550"/>
              </a:xfrm>
              <a:custGeom>
                <a:avLst/>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3" name="Freeform 188"/>
              <p:cNvSpPr/>
              <p:nvPr/>
            </p:nvSpPr>
            <p:spPr bwMode="auto">
              <a:xfrm>
                <a:off x="3708401" y="3168650"/>
                <a:ext cx="173038" cy="234950"/>
              </a:xfrm>
              <a:custGeom>
                <a:avLst/>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74" name="Freeform 189"/>
            <p:cNvSpPr>
              <a:spLocks noEditPoints="1"/>
            </p:cNvSpPr>
            <p:nvPr/>
          </p:nvSpPr>
          <p:spPr bwMode="auto">
            <a:xfrm>
              <a:off x="5710237" y="4694313"/>
              <a:ext cx="217488" cy="233363"/>
            </a:xfrm>
            <a:custGeom>
              <a:avLst/>
              <a:gdLst>
                <a:gd name="T0" fmla="*/ 107 w 137"/>
                <a:gd name="T1" fmla="*/ 68 h 147"/>
                <a:gd name="T2" fmla="*/ 103 w 137"/>
                <a:gd name="T3" fmla="*/ 51 h 147"/>
                <a:gd name="T4" fmla="*/ 103 w 137"/>
                <a:gd name="T5" fmla="*/ 99 h 147"/>
                <a:gd name="T6" fmla="*/ 117 w 137"/>
                <a:gd name="T7" fmla="*/ 111 h 147"/>
                <a:gd name="T8" fmla="*/ 115 w 137"/>
                <a:gd name="T9" fmla="*/ 118 h 147"/>
                <a:gd name="T10" fmla="*/ 103 w 137"/>
                <a:gd name="T11" fmla="*/ 38 h 147"/>
                <a:gd name="T12" fmla="*/ 115 w 137"/>
                <a:gd name="T13" fmla="*/ 19 h 147"/>
                <a:gd name="T14" fmla="*/ 117 w 137"/>
                <a:gd name="T15" fmla="*/ 24 h 147"/>
                <a:gd name="T16" fmla="*/ 103 w 137"/>
                <a:gd name="T17" fmla="*/ 38 h 147"/>
                <a:gd name="T18" fmla="*/ 114 w 137"/>
                <a:gd name="T19" fmla="*/ 68 h 147"/>
                <a:gd name="T20" fmla="*/ 134 w 137"/>
                <a:gd name="T21" fmla="*/ 65 h 147"/>
                <a:gd name="T22" fmla="*/ 136 w 137"/>
                <a:gd name="T23" fmla="*/ 70 h 147"/>
                <a:gd name="T24" fmla="*/ 114 w 137"/>
                <a:gd name="T25" fmla="*/ 70 h 147"/>
                <a:gd name="T26" fmla="*/ 69 w 137"/>
                <a:gd name="T27" fmla="*/ 30 h 147"/>
                <a:gd name="T28" fmla="*/ 103 w 137"/>
                <a:gd name="T29" fmla="*/ 51 h 147"/>
                <a:gd name="T30" fmla="*/ 90 w 137"/>
                <a:gd name="T31" fmla="*/ 100 h 147"/>
                <a:gd name="T32" fmla="*/ 84 w 137"/>
                <a:gd name="T33" fmla="*/ 142 h 147"/>
                <a:gd name="T34" fmla="*/ 69 w 137"/>
                <a:gd name="T35" fmla="*/ 114 h 147"/>
                <a:gd name="T36" fmla="*/ 83 w 137"/>
                <a:gd name="T37" fmla="*/ 96 h 147"/>
                <a:gd name="T38" fmla="*/ 95 w 137"/>
                <a:gd name="T39" fmla="*/ 84 h 147"/>
                <a:gd name="T40" fmla="*/ 99 w 137"/>
                <a:gd name="T41" fmla="*/ 62 h 147"/>
                <a:gd name="T42" fmla="*/ 91 w 137"/>
                <a:gd name="T43" fmla="*/ 47 h 147"/>
                <a:gd name="T44" fmla="*/ 69 w 137"/>
                <a:gd name="T45" fmla="*/ 38 h 147"/>
                <a:gd name="T46" fmla="*/ 100 w 137"/>
                <a:gd name="T47" fmla="*/ 31 h 147"/>
                <a:gd name="T48" fmla="*/ 100 w 137"/>
                <a:gd name="T49" fmla="*/ 36 h 147"/>
                <a:gd name="T50" fmla="*/ 103 w 137"/>
                <a:gd name="T51" fmla="*/ 99 h 147"/>
                <a:gd name="T52" fmla="*/ 99 w 137"/>
                <a:gd name="T53" fmla="*/ 101 h 147"/>
                <a:gd name="T54" fmla="*/ 103 w 137"/>
                <a:gd name="T55" fmla="*/ 99 h 147"/>
                <a:gd name="T56" fmla="*/ 72 w 137"/>
                <a:gd name="T57" fmla="*/ 1 h 147"/>
                <a:gd name="T58" fmla="*/ 72 w 137"/>
                <a:gd name="T59" fmla="*/ 23 h 147"/>
                <a:gd name="T60" fmla="*/ 67 w 137"/>
                <a:gd name="T61" fmla="*/ 147 h 147"/>
                <a:gd name="T62" fmla="*/ 49 w 137"/>
                <a:gd name="T63" fmla="*/ 137 h 147"/>
                <a:gd name="T64" fmla="*/ 41 w 137"/>
                <a:gd name="T65" fmla="*/ 92 h 147"/>
                <a:gd name="T66" fmla="*/ 41 w 137"/>
                <a:gd name="T67" fmla="*/ 43 h 147"/>
                <a:gd name="T68" fmla="*/ 69 w 137"/>
                <a:gd name="T69" fmla="*/ 30 h 147"/>
                <a:gd name="T70" fmla="*/ 57 w 137"/>
                <a:gd name="T71" fmla="*/ 40 h 147"/>
                <a:gd name="T72" fmla="*/ 45 w 137"/>
                <a:gd name="T73" fmla="*/ 51 h 147"/>
                <a:gd name="T74" fmla="*/ 40 w 137"/>
                <a:gd name="T75" fmla="*/ 68 h 147"/>
                <a:gd name="T76" fmla="*/ 54 w 137"/>
                <a:gd name="T77" fmla="*/ 93 h 147"/>
                <a:gd name="T78" fmla="*/ 56 w 137"/>
                <a:gd name="T79" fmla="*/ 97 h 147"/>
                <a:gd name="T80" fmla="*/ 69 w 137"/>
                <a:gd name="T81" fmla="*/ 147 h 147"/>
                <a:gd name="T82" fmla="*/ 69 w 137"/>
                <a:gd name="T83" fmla="*/ 24 h 147"/>
                <a:gd name="T84" fmla="*/ 65 w 137"/>
                <a:gd name="T85" fmla="*/ 4 h 147"/>
                <a:gd name="T86" fmla="*/ 69 w 137"/>
                <a:gd name="T87" fmla="*/ 0 h 147"/>
                <a:gd name="T88" fmla="*/ 38 w 137"/>
                <a:gd name="T89" fmla="*/ 104 h 147"/>
                <a:gd name="T90" fmla="*/ 35 w 137"/>
                <a:gd name="T91" fmla="*/ 99 h 147"/>
                <a:gd name="T92" fmla="*/ 35 w 137"/>
                <a:gd name="T93" fmla="*/ 38 h 147"/>
                <a:gd name="T94" fmla="*/ 38 w 137"/>
                <a:gd name="T95" fmla="*/ 31 h 147"/>
                <a:gd name="T96" fmla="*/ 35 w 137"/>
                <a:gd name="T97" fmla="*/ 84 h 147"/>
                <a:gd name="T98" fmla="*/ 33 w 137"/>
                <a:gd name="T99" fmla="*/ 59 h 147"/>
                <a:gd name="T100" fmla="*/ 35 w 137"/>
                <a:gd name="T101" fmla="*/ 30 h 147"/>
                <a:gd name="T102" fmla="*/ 33 w 137"/>
                <a:gd name="T103" fmla="*/ 36 h 147"/>
                <a:gd name="T104" fmla="*/ 21 w 137"/>
                <a:gd name="T105" fmla="*/ 20 h 147"/>
                <a:gd name="T106" fmla="*/ 35 w 137"/>
                <a:gd name="T107" fmla="*/ 30 h 147"/>
                <a:gd name="T108" fmla="*/ 26 w 137"/>
                <a:gd name="T109" fmla="*/ 116 h 147"/>
                <a:gd name="T110" fmla="*/ 21 w 137"/>
                <a:gd name="T111" fmla="*/ 116 h 147"/>
                <a:gd name="T112" fmla="*/ 33 w 137"/>
                <a:gd name="T113" fmla="*/ 99 h 147"/>
                <a:gd name="T114" fmla="*/ 4 w 137"/>
                <a:gd name="T115" fmla="*/ 65 h 147"/>
                <a:gd name="T116" fmla="*/ 23 w 137"/>
                <a:gd name="T117" fmla="*/ 65 h 147"/>
                <a:gd name="T118" fmla="*/ 21 w 137"/>
                <a:gd name="T119" fmla="*/ 72 h 147"/>
                <a:gd name="T120" fmla="*/ 0 w 137"/>
                <a:gd name="T121" fmla="*/ 68 h 147"/>
                <a:gd name="T122" fmla="*/ 4 w 137"/>
                <a:gd name="T123" fmla="*/ 6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7">
                  <a:moveTo>
                    <a:pt x="103" y="51"/>
                  </a:moveTo>
                  <a:lnTo>
                    <a:pt x="103" y="51"/>
                  </a:lnTo>
                  <a:lnTo>
                    <a:pt x="106" y="59"/>
                  </a:lnTo>
                  <a:lnTo>
                    <a:pt x="107" y="68"/>
                  </a:lnTo>
                  <a:lnTo>
                    <a:pt x="107" y="68"/>
                  </a:lnTo>
                  <a:lnTo>
                    <a:pt x="106" y="77"/>
                  </a:lnTo>
                  <a:lnTo>
                    <a:pt x="103" y="84"/>
                  </a:lnTo>
                  <a:lnTo>
                    <a:pt x="103" y="51"/>
                  </a:lnTo>
                  <a:lnTo>
                    <a:pt x="103" y="51"/>
                  </a:lnTo>
                  <a:close/>
                  <a:moveTo>
                    <a:pt x="103" y="107"/>
                  </a:moveTo>
                  <a:lnTo>
                    <a:pt x="103" y="99"/>
                  </a:lnTo>
                  <a:lnTo>
                    <a:pt x="103" y="99"/>
                  </a:lnTo>
                  <a:lnTo>
                    <a:pt x="106" y="99"/>
                  </a:lnTo>
                  <a:lnTo>
                    <a:pt x="106" y="99"/>
                  </a:lnTo>
                  <a:lnTo>
                    <a:pt x="117" y="111"/>
                  </a:lnTo>
                  <a:lnTo>
                    <a:pt x="117" y="111"/>
                  </a:lnTo>
                  <a:lnTo>
                    <a:pt x="118" y="114"/>
                  </a:lnTo>
                  <a:lnTo>
                    <a:pt x="117" y="116"/>
                  </a:lnTo>
                  <a:lnTo>
                    <a:pt x="117" y="116"/>
                  </a:lnTo>
                  <a:lnTo>
                    <a:pt x="115" y="118"/>
                  </a:lnTo>
                  <a:lnTo>
                    <a:pt x="113" y="116"/>
                  </a:lnTo>
                  <a:lnTo>
                    <a:pt x="103" y="107"/>
                  </a:lnTo>
                  <a:lnTo>
                    <a:pt x="103" y="107"/>
                  </a:lnTo>
                  <a:close/>
                  <a:moveTo>
                    <a:pt x="103" y="38"/>
                  </a:moveTo>
                  <a:lnTo>
                    <a:pt x="103" y="28"/>
                  </a:lnTo>
                  <a:lnTo>
                    <a:pt x="113" y="20"/>
                  </a:lnTo>
                  <a:lnTo>
                    <a:pt x="113" y="20"/>
                  </a:lnTo>
                  <a:lnTo>
                    <a:pt x="115" y="19"/>
                  </a:lnTo>
                  <a:lnTo>
                    <a:pt x="117" y="20"/>
                  </a:lnTo>
                  <a:lnTo>
                    <a:pt x="117" y="20"/>
                  </a:lnTo>
                  <a:lnTo>
                    <a:pt x="118" y="23"/>
                  </a:lnTo>
                  <a:lnTo>
                    <a:pt x="117" y="24"/>
                  </a:lnTo>
                  <a:lnTo>
                    <a:pt x="106" y="36"/>
                  </a:lnTo>
                  <a:lnTo>
                    <a:pt x="106" y="36"/>
                  </a:lnTo>
                  <a:lnTo>
                    <a:pt x="106" y="36"/>
                  </a:lnTo>
                  <a:lnTo>
                    <a:pt x="103" y="38"/>
                  </a:lnTo>
                  <a:lnTo>
                    <a:pt x="103" y="38"/>
                  </a:lnTo>
                  <a:close/>
                  <a:moveTo>
                    <a:pt x="114" y="68"/>
                  </a:moveTo>
                  <a:lnTo>
                    <a:pt x="114" y="68"/>
                  </a:lnTo>
                  <a:lnTo>
                    <a:pt x="114" y="68"/>
                  </a:lnTo>
                  <a:lnTo>
                    <a:pt x="114" y="65"/>
                  </a:lnTo>
                  <a:lnTo>
                    <a:pt x="117" y="65"/>
                  </a:lnTo>
                  <a:lnTo>
                    <a:pt x="134" y="65"/>
                  </a:lnTo>
                  <a:lnTo>
                    <a:pt x="134" y="65"/>
                  </a:lnTo>
                  <a:lnTo>
                    <a:pt x="136" y="65"/>
                  </a:lnTo>
                  <a:lnTo>
                    <a:pt x="137" y="68"/>
                  </a:lnTo>
                  <a:lnTo>
                    <a:pt x="137" y="68"/>
                  </a:lnTo>
                  <a:lnTo>
                    <a:pt x="136" y="70"/>
                  </a:lnTo>
                  <a:lnTo>
                    <a:pt x="134" y="72"/>
                  </a:lnTo>
                  <a:lnTo>
                    <a:pt x="117" y="72"/>
                  </a:lnTo>
                  <a:lnTo>
                    <a:pt x="117" y="72"/>
                  </a:lnTo>
                  <a:lnTo>
                    <a:pt x="114" y="70"/>
                  </a:lnTo>
                  <a:lnTo>
                    <a:pt x="114" y="68"/>
                  </a:lnTo>
                  <a:lnTo>
                    <a:pt x="114" y="68"/>
                  </a:lnTo>
                  <a:close/>
                  <a:moveTo>
                    <a:pt x="69" y="30"/>
                  </a:moveTo>
                  <a:lnTo>
                    <a:pt x="69" y="30"/>
                  </a:lnTo>
                  <a:lnTo>
                    <a:pt x="80" y="32"/>
                  </a:lnTo>
                  <a:lnTo>
                    <a:pt x="90" y="36"/>
                  </a:lnTo>
                  <a:lnTo>
                    <a:pt x="98" y="43"/>
                  </a:lnTo>
                  <a:lnTo>
                    <a:pt x="103" y="51"/>
                  </a:lnTo>
                  <a:lnTo>
                    <a:pt x="103" y="84"/>
                  </a:lnTo>
                  <a:lnTo>
                    <a:pt x="103" y="84"/>
                  </a:lnTo>
                  <a:lnTo>
                    <a:pt x="98" y="93"/>
                  </a:lnTo>
                  <a:lnTo>
                    <a:pt x="90" y="100"/>
                  </a:lnTo>
                  <a:lnTo>
                    <a:pt x="90" y="130"/>
                  </a:lnTo>
                  <a:lnTo>
                    <a:pt x="90" y="130"/>
                  </a:lnTo>
                  <a:lnTo>
                    <a:pt x="88" y="137"/>
                  </a:lnTo>
                  <a:lnTo>
                    <a:pt x="84" y="142"/>
                  </a:lnTo>
                  <a:lnTo>
                    <a:pt x="79" y="146"/>
                  </a:lnTo>
                  <a:lnTo>
                    <a:pt x="71" y="147"/>
                  </a:lnTo>
                  <a:lnTo>
                    <a:pt x="69" y="147"/>
                  </a:lnTo>
                  <a:lnTo>
                    <a:pt x="69" y="114"/>
                  </a:lnTo>
                  <a:lnTo>
                    <a:pt x="82" y="114"/>
                  </a:lnTo>
                  <a:lnTo>
                    <a:pt x="82" y="97"/>
                  </a:lnTo>
                  <a:lnTo>
                    <a:pt x="82" y="97"/>
                  </a:lnTo>
                  <a:lnTo>
                    <a:pt x="83" y="96"/>
                  </a:lnTo>
                  <a:lnTo>
                    <a:pt x="84" y="95"/>
                  </a:lnTo>
                  <a:lnTo>
                    <a:pt x="84" y="95"/>
                  </a:lnTo>
                  <a:lnTo>
                    <a:pt x="91" y="89"/>
                  </a:lnTo>
                  <a:lnTo>
                    <a:pt x="95" y="84"/>
                  </a:lnTo>
                  <a:lnTo>
                    <a:pt x="98" y="76"/>
                  </a:lnTo>
                  <a:lnTo>
                    <a:pt x="99" y="68"/>
                  </a:lnTo>
                  <a:lnTo>
                    <a:pt x="99" y="68"/>
                  </a:lnTo>
                  <a:lnTo>
                    <a:pt x="99" y="62"/>
                  </a:lnTo>
                  <a:lnTo>
                    <a:pt x="96" y="57"/>
                  </a:lnTo>
                  <a:lnTo>
                    <a:pt x="94" y="51"/>
                  </a:lnTo>
                  <a:lnTo>
                    <a:pt x="91" y="47"/>
                  </a:lnTo>
                  <a:lnTo>
                    <a:pt x="91" y="47"/>
                  </a:lnTo>
                  <a:lnTo>
                    <a:pt x="86" y="43"/>
                  </a:lnTo>
                  <a:lnTo>
                    <a:pt x="82" y="40"/>
                  </a:lnTo>
                  <a:lnTo>
                    <a:pt x="75" y="39"/>
                  </a:lnTo>
                  <a:lnTo>
                    <a:pt x="69" y="38"/>
                  </a:lnTo>
                  <a:lnTo>
                    <a:pt x="69" y="30"/>
                  </a:lnTo>
                  <a:lnTo>
                    <a:pt x="69" y="30"/>
                  </a:lnTo>
                  <a:close/>
                  <a:moveTo>
                    <a:pt x="103" y="28"/>
                  </a:moveTo>
                  <a:lnTo>
                    <a:pt x="100" y="31"/>
                  </a:lnTo>
                  <a:lnTo>
                    <a:pt x="100" y="31"/>
                  </a:lnTo>
                  <a:lnTo>
                    <a:pt x="99" y="34"/>
                  </a:lnTo>
                  <a:lnTo>
                    <a:pt x="100" y="36"/>
                  </a:lnTo>
                  <a:lnTo>
                    <a:pt x="100" y="36"/>
                  </a:lnTo>
                  <a:lnTo>
                    <a:pt x="103" y="38"/>
                  </a:lnTo>
                  <a:lnTo>
                    <a:pt x="103" y="28"/>
                  </a:lnTo>
                  <a:lnTo>
                    <a:pt x="103" y="28"/>
                  </a:lnTo>
                  <a:close/>
                  <a:moveTo>
                    <a:pt x="103" y="99"/>
                  </a:moveTo>
                  <a:lnTo>
                    <a:pt x="103" y="99"/>
                  </a:lnTo>
                  <a:lnTo>
                    <a:pt x="100" y="99"/>
                  </a:lnTo>
                  <a:lnTo>
                    <a:pt x="100" y="99"/>
                  </a:lnTo>
                  <a:lnTo>
                    <a:pt x="99" y="101"/>
                  </a:lnTo>
                  <a:lnTo>
                    <a:pt x="100" y="104"/>
                  </a:lnTo>
                  <a:lnTo>
                    <a:pt x="103" y="107"/>
                  </a:lnTo>
                  <a:lnTo>
                    <a:pt x="103" y="99"/>
                  </a:lnTo>
                  <a:lnTo>
                    <a:pt x="103" y="99"/>
                  </a:lnTo>
                  <a:close/>
                  <a:moveTo>
                    <a:pt x="69" y="24"/>
                  </a:moveTo>
                  <a:lnTo>
                    <a:pt x="69" y="0"/>
                  </a:lnTo>
                  <a:lnTo>
                    <a:pt x="69" y="0"/>
                  </a:lnTo>
                  <a:lnTo>
                    <a:pt x="72" y="1"/>
                  </a:lnTo>
                  <a:lnTo>
                    <a:pt x="72" y="4"/>
                  </a:lnTo>
                  <a:lnTo>
                    <a:pt x="72" y="20"/>
                  </a:lnTo>
                  <a:lnTo>
                    <a:pt x="72" y="20"/>
                  </a:lnTo>
                  <a:lnTo>
                    <a:pt x="72" y="23"/>
                  </a:lnTo>
                  <a:lnTo>
                    <a:pt x="69" y="24"/>
                  </a:lnTo>
                  <a:lnTo>
                    <a:pt x="69" y="24"/>
                  </a:lnTo>
                  <a:close/>
                  <a:moveTo>
                    <a:pt x="69" y="147"/>
                  </a:moveTo>
                  <a:lnTo>
                    <a:pt x="67" y="147"/>
                  </a:lnTo>
                  <a:lnTo>
                    <a:pt x="67" y="147"/>
                  </a:lnTo>
                  <a:lnTo>
                    <a:pt x="60" y="146"/>
                  </a:lnTo>
                  <a:lnTo>
                    <a:pt x="53" y="142"/>
                  </a:lnTo>
                  <a:lnTo>
                    <a:pt x="49" y="137"/>
                  </a:lnTo>
                  <a:lnTo>
                    <a:pt x="48" y="130"/>
                  </a:lnTo>
                  <a:lnTo>
                    <a:pt x="48" y="99"/>
                  </a:lnTo>
                  <a:lnTo>
                    <a:pt x="48" y="99"/>
                  </a:lnTo>
                  <a:lnTo>
                    <a:pt x="41" y="92"/>
                  </a:lnTo>
                  <a:lnTo>
                    <a:pt x="35" y="84"/>
                  </a:lnTo>
                  <a:lnTo>
                    <a:pt x="35" y="51"/>
                  </a:lnTo>
                  <a:lnTo>
                    <a:pt x="35" y="51"/>
                  </a:lnTo>
                  <a:lnTo>
                    <a:pt x="41" y="43"/>
                  </a:lnTo>
                  <a:lnTo>
                    <a:pt x="49" y="36"/>
                  </a:lnTo>
                  <a:lnTo>
                    <a:pt x="59" y="32"/>
                  </a:lnTo>
                  <a:lnTo>
                    <a:pt x="64" y="31"/>
                  </a:lnTo>
                  <a:lnTo>
                    <a:pt x="69" y="30"/>
                  </a:lnTo>
                  <a:lnTo>
                    <a:pt x="69" y="38"/>
                  </a:lnTo>
                  <a:lnTo>
                    <a:pt x="69" y="38"/>
                  </a:lnTo>
                  <a:lnTo>
                    <a:pt x="64" y="39"/>
                  </a:lnTo>
                  <a:lnTo>
                    <a:pt x="57" y="40"/>
                  </a:lnTo>
                  <a:lnTo>
                    <a:pt x="53" y="43"/>
                  </a:lnTo>
                  <a:lnTo>
                    <a:pt x="48" y="47"/>
                  </a:lnTo>
                  <a:lnTo>
                    <a:pt x="48" y="47"/>
                  </a:lnTo>
                  <a:lnTo>
                    <a:pt x="45" y="51"/>
                  </a:lnTo>
                  <a:lnTo>
                    <a:pt x="42" y="57"/>
                  </a:lnTo>
                  <a:lnTo>
                    <a:pt x="40" y="62"/>
                  </a:lnTo>
                  <a:lnTo>
                    <a:pt x="40" y="68"/>
                  </a:lnTo>
                  <a:lnTo>
                    <a:pt x="40" y="68"/>
                  </a:lnTo>
                  <a:lnTo>
                    <a:pt x="41" y="76"/>
                  </a:lnTo>
                  <a:lnTo>
                    <a:pt x="44" y="82"/>
                  </a:lnTo>
                  <a:lnTo>
                    <a:pt x="48" y="89"/>
                  </a:lnTo>
                  <a:lnTo>
                    <a:pt x="54" y="93"/>
                  </a:lnTo>
                  <a:lnTo>
                    <a:pt x="54" y="93"/>
                  </a:lnTo>
                  <a:lnTo>
                    <a:pt x="54" y="93"/>
                  </a:lnTo>
                  <a:lnTo>
                    <a:pt x="56" y="95"/>
                  </a:lnTo>
                  <a:lnTo>
                    <a:pt x="56" y="97"/>
                  </a:lnTo>
                  <a:lnTo>
                    <a:pt x="56" y="114"/>
                  </a:lnTo>
                  <a:lnTo>
                    <a:pt x="69" y="114"/>
                  </a:lnTo>
                  <a:lnTo>
                    <a:pt x="69" y="147"/>
                  </a:lnTo>
                  <a:lnTo>
                    <a:pt x="69" y="147"/>
                  </a:lnTo>
                  <a:close/>
                  <a:moveTo>
                    <a:pt x="69" y="0"/>
                  </a:moveTo>
                  <a:lnTo>
                    <a:pt x="69" y="24"/>
                  </a:lnTo>
                  <a:lnTo>
                    <a:pt x="69" y="24"/>
                  </a:lnTo>
                  <a:lnTo>
                    <a:pt x="69" y="24"/>
                  </a:lnTo>
                  <a:lnTo>
                    <a:pt x="69" y="24"/>
                  </a:lnTo>
                  <a:lnTo>
                    <a:pt x="67" y="23"/>
                  </a:lnTo>
                  <a:lnTo>
                    <a:pt x="65" y="20"/>
                  </a:lnTo>
                  <a:lnTo>
                    <a:pt x="65" y="4"/>
                  </a:lnTo>
                  <a:lnTo>
                    <a:pt x="65" y="4"/>
                  </a:lnTo>
                  <a:lnTo>
                    <a:pt x="67" y="1"/>
                  </a:lnTo>
                  <a:lnTo>
                    <a:pt x="69" y="0"/>
                  </a:lnTo>
                  <a:lnTo>
                    <a:pt x="69" y="0"/>
                  </a:lnTo>
                  <a:lnTo>
                    <a:pt x="69" y="0"/>
                  </a:lnTo>
                  <a:close/>
                  <a:moveTo>
                    <a:pt x="35" y="107"/>
                  </a:moveTo>
                  <a:lnTo>
                    <a:pt x="38" y="104"/>
                  </a:lnTo>
                  <a:lnTo>
                    <a:pt x="38" y="104"/>
                  </a:lnTo>
                  <a:lnTo>
                    <a:pt x="38" y="101"/>
                  </a:lnTo>
                  <a:lnTo>
                    <a:pt x="38" y="99"/>
                  </a:lnTo>
                  <a:lnTo>
                    <a:pt x="38" y="99"/>
                  </a:lnTo>
                  <a:lnTo>
                    <a:pt x="35" y="99"/>
                  </a:lnTo>
                  <a:lnTo>
                    <a:pt x="35" y="107"/>
                  </a:lnTo>
                  <a:lnTo>
                    <a:pt x="35" y="107"/>
                  </a:lnTo>
                  <a:close/>
                  <a:moveTo>
                    <a:pt x="35" y="38"/>
                  </a:moveTo>
                  <a:lnTo>
                    <a:pt x="35" y="38"/>
                  </a:lnTo>
                  <a:lnTo>
                    <a:pt x="38" y="36"/>
                  </a:lnTo>
                  <a:lnTo>
                    <a:pt x="38" y="36"/>
                  </a:lnTo>
                  <a:lnTo>
                    <a:pt x="38" y="34"/>
                  </a:lnTo>
                  <a:lnTo>
                    <a:pt x="38" y="31"/>
                  </a:lnTo>
                  <a:lnTo>
                    <a:pt x="35" y="30"/>
                  </a:lnTo>
                  <a:lnTo>
                    <a:pt x="35" y="38"/>
                  </a:lnTo>
                  <a:close/>
                  <a:moveTo>
                    <a:pt x="35" y="84"/>
                  </a:moveTo>
                  <a:lnTo>
                    <a:pt x="35" y="84"/>
                  </a:lnTo>
                  <a:lnTo>
                    <a:pt x="33" y="76"/>
                  </a:lnTo>
                  <a:lnTo>
                    <a:pt x="31" y="68"/>
                  </a:lnTo>
                  <a:lnTo>
                    <a:pt x="31" y="68"/>
                  </a:lnTo>
                  <a:lnTo>
                    <a:pt x="33" y="59"/>
                  </a:lnTo>
                  <a:lnTo>
                    <a:pt x="35" y="51"/>
                  </a:lnTo>
                  <a:lnTo>
                    <a:pt x="35" y="84"/>
                  </a:lnTo>
                  <a:lnTo>
                    <a:pt x="35" y="84"/>
                  </a:lnTo>
                  <a:close/>
                  <a:moveTo>
                    <a:pt x="35" y="30"/>
                  </a:moveTo>
                  <a:lnTo>
                    <a:pt x="35" y="38"/>
                  </a:lnTo>
                  <a:lnTo>
                    <a:pt x="35" y="38"/>
                  </a:lnTo>
                  <a:lnTo>
                    <a:pt x="33" y="36"/>
                  </a:lnTo>
                  <a:lnTo>
                    <a:pt x="33" y="36"/>
                  </a:lnTo>
                  <a:lnTo>
                    <a:pt x="21" y="24"/>
                  </a:lnTo>
                  <a:lnTo>
                    <a:pt x="21" y="24"/>
                  </a:lnTo>
                  <a:lnTo>
                    <a:pt x="19" y="23"/>
                  </a:lnTo>
                  <a:lnTo>
                    <a:pt x="21" y="20"/>
                  </a:lnTo>
                  <a:lnTo>
                    <a:pt x="21" y="20"/>
                  </a:lnTo>
                  <a:lnTo>
                    <a:pt x="23" y="19"/>
                  </a:lnTo>
                  <a:lnTo>
                    <a:pt x="26" y="20"/>
                  </a:lnTo>
                  <a:lnTo>
                    <a:pt x="35" y="30"/>
                  </a:lnTo>
                  <a:lnTo>
                    <a:pt x="35" y="30"/>
                  </a:lnTo>
                  <a:close/>
                  <a:moveTo>
                    <a:pt x="35" y="99"/>
                  </a:moveTo>
                  <a:lnTo>
                    <a:pt x="35" y="107"/>
                  </a:lnTo>
                  <a:lnTo>
                    <a:pt x="26" y="116"/>
                  </a:lnTo>
                  <a:lnTo>
                    <a:pt x="26" y="116"/>
                  </a:lnTo>
                  <a:lnTo>
                    <a:pt x="23" y="118"/>
                  </a:lnTo>
                  <a:lnTo>
                    <a:pt x="21" y="116"/>
                  </a:lnTo>
                  <a:lnTo>
                    <a:pt x="21" y="116"/>
                  </a:lnTo>
                  <a:lnTo>
                    <a:pt x="19" y="114"/>
                  </a:lnTo>
                  <a:lnTo>
                    <a:pt x="21" y="111"/>
                  </a:lnTo>
                  <a:lnTo>
                    <a:pt x="33" y="99"/>
                  </a:lnTo>
                  <a:lnTo>
                    <a:pt x="33" y="99"/>
                  </a:lnTo>
                  <a:lnTo>
                    <a:pt x="33" y="99"/>
                  </a:lnTo>
                  <a:lnTo>
                    <a:pt x="35" y="99"/>
                  </a:lnTo>
                  <a:lnTo>
                    <a:pt x="35" y="99"/>
                  </a:lnTo>
                  <a:close/>
                  <a:moveTo>
                    <a:pt x="4" y="65"/>
                  </a:moveTo>
                  <a:lnTo>
                    <a:pt x="4" y="65"/>
                  </a:lnTo>
                  <a:lnTo>
                    <a:pt x="21" y="65"/>
                  </a:lnTo>
                  <a:lnTo>
                    <a:pt x="21" y="65"/>
                  </a:lnTo>
                  <a:lnTo>
                    <a:pt x="23" y="65"/>
                  </a:lnTo>
                  <a:lnTo>
                    <a:pt x="25" y="68"/>
                  </a:lnTo>
                  <a:lnTo>
                    <a:pt x="25" y="68"/>
                  </a:lnTo>
                  <a:lnTo>
                    <a:pt x="23" y="70"/>
                  </a:lnTo>
                  <a:lnTo>
                    <a:pt x="21" y="72"/>
                  </a:lnTo>
                  <a:lnTo>
                    <a:pt x="4" y="72"/>
                  </a:lnTo>
                  <a:lnTo>
                    <a:pt x="4" y="72"/>
                  </a:lnTo>
                  <a:lnTo>
                    <a:pt x="2" y="70"/>
                  </a:lnTo>
                  <a:lnTo>
                    <a:pt x="0" y="68"/>
                  </a:lnTo>
                  <a:lnTo>
                    <a:pt x="0" y="68"/>
                  </a:lnTo>
                  <a:lnTo>
                    <a:pt x="2" y="65"/>
                  </a:lnTo>
                  <a:lnTo>
                    <a:pt x="4" y="65"/>
                  </a:lnTo>
                  <a:lnTo>
                    <a:pt x="4" y="65"/>
                  </a:lnTo>
                  <a:close/>
                </a:path>
              </a:pathLst>
            </a:custGeom>
            <a:solidFill>
              <a:schemeClr val="accent5"/>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nvGrpSpPr>
            <p:cNvPr id="75" name="组合 214"/>
            <p:cNvGrpSpPr/>
            <p:nvPr/>
          </p:nvGrpSpPr>
          <p:grpSpPr>
            <a:xfrm>
              <a:off x="6022975" y="2902025"/>
              <a:ext cx="160337" cy="255588"/>
              <a:chOff x="2679701" y="2924175"/>
              <a:chExt cx="160337" cy="255588"/>
            </a:xfrm>
            <a:solidFill>
              <a:schemeClr val="accent5"/>
            </a:solidFill>
          </p:grpSpPr>
          <p:sp>
            <p:nvSpPr>
              <p:cNvPr id="77" name="Freeform 190"/>
              <p:cNvSpPr/>
              <p:nvPr/>
            </p:nvSpPr>
            <p:spPr bwMode="auto">
              <a:xfrm>
                <a:off x="2770188" y="3103563"/>
                <a:ext cx="57150" cy="57150"/>
              </a:xfrm>
              <a:custGeom>
                <a:avLst/>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78" name="Freeform 191"/>
              <p:cNvSpPr/>
              <p:nvPr/>
            </p:nvSpPr>
            <p:spPr bwMode="auto">
              <a:xfrm>
                <a:off x="2786063" y="2924175"/>
                <a:ext cx="53975" cy="192088"/>
              </a:xfrm>
              <a:custGeom>
                <a:avLst/>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21">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79" name="Freeform 192"/>
              <p:cNvSpPr/>
              <p:nvPr/>
            </p:nvSpPr>
            <p:spPr bwMode="auto">
              <a:xfrm>
                <a:off x="2679701" y="2954338"/>
                <a:ext cx="123825" cy="166688"/>
              </a:xfrm>
              <a:custGeom>
                <a:avLst/>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Lst>
                <a:ahLst/>
                <a:cxnLst>
                  <a:cxn ang="0">
                    <a:pos x="T0" y="T1"/>
                  </a:cxn>
                  <a:cxn ang="0">
                    <a:pos x="T2" y="T3"/>
                  </a:cxn>
                  <a:cxn ang="0">
                    <a:pos x="T4" y="T5"/>
                  </a:cxn>
                  <a:cxn ang="0">
                    <a:pos x="T6" y="T7"/>
                  </a:cxn>
                  <a:cxn ang="0">
                    <a:pos x="T8" y="T9"/>
                  </a:cxn>
                  <a:cxn ang="0">
                    <a:pos x="T10" y="T11"/>
                  </a:cxn>
                  <a:cxn ang="0">
                    <a:pos x="T12" y="T13"/>
                  </a:cxn>
                </a:cxnLst>
                <a:rect l="0" t="0" r="r" b="b"/>
                <a:pathLst>
                  <a:path w="78" h="105">
                    <a:moveTo>
                      <a:pt x="77" y="98"/>
                    </a:moveTo>
                    <a:lnTo>
                      <a:pt x="19" y="13"/>
                    </a:lnTo>
                    <a:lnTo>
                      <a:pt x="0" y="0"/>
                    </a:lnTo>
                    <a:lnTo>
                      <a:pt x="8" y="20"/>
                    </a:lnTo>
                    <a:lnTo>
                      <a:pt x="66" y="105"/>
                    </a:lnTo>
                    <a:lnTo>
                      <a:pt x="78" y="98"/>
                    </a:lnTo>
                    <a:lnTo>
                      <a:pt x="77"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sp>
            <p:nvSpPr>
              <p:cNvPr id="80" name="Freeform 193"/>
              <p:cNvSpPr/>
              <p:nvPr/>
            </p:nvSpPr>
            <p:spPr bwMode="auto">
              <a:xfrm>
                <a:off x="2798763" y="3149600"/>
                <a:ext cx="14288" cy="30163"/>
              </a:xfrm>
              <a:custGeom>
                <a:avLst/>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sp>
          <p:nvSpPr>
            <p:cNvPr id="76" name="Freeform 194"/>
            <p:cNvSpPr>
              <a:spLocks noEditPoints="1"/>
            </p:cNvSpPr>
            <p:nvPr/>
          </p:nvSpPr>
          <p:spPr bwMode="auto">
            <a:xfrm>
              <a:off x="6005512" y="1592338"/>
              <a:ext cx="217488" cy="236538"/>
            </a:xfrm>
            <a:custGeom>
              <a:avLst/>
              <a:gdLst>
                <a:gd name="T0" fmla="*/ 105 w 137"/>
                <a:gd name="T1" fmla="*/ 69 h 149"/>
                <a:gd name="T2" fmla="*/ 103 w 137"/>
                <a:gd name="T3" fmla="*/ 51 h 149"/>
                <a:gd name="T4" fmla="*/ 103 w 137"/>
                <a:gd name="T5" fmla="*/ 99 h 149"/>
                <a:gd name="T6" fmla="*/ 116 w 137"/>
                <a:gd name="T7" fmla="*/ 112 h 149"/>
                <a:gd name="T8" fmla="*/ 114 w 137"/>
                <a:gd name="T9" fmla="*/ 118 h 149"/>
                <a:gd name="T10" fmla="*/ 103 w 137"/>
                <a:gd name="T11" fmla="*/ 38 h 149"/>
                <a:gd name="T12" fmla="*/ 114 w 137"/>
                <a:gd name="T13" fmla="*/ 19 h 149"/>
                <a:gd name="T14" fmla="*/ 116 w 137"/>
                <a:gd name="T15" fmla="*/ 26 h 149"/>
                <a:gd name="T16" fmla="*/ 103 w 137"/>
                <a:gd name="T17" fmla="*/ 38 h 149"/>
                <a:gd name="T18" fmla="*/ 112 w 137"/>
                <a:gd name="T19" fmla="*/ 69 h 149"/>
                <a:gd name="T20" fmla="*/ 133 w 137"/>
                <a:gd name="T21" fmla="*/ 65 h 149"/>
                <a:gd name="T22" fmla="*/ 135 w 137"/>
                <a:gd name="T23" fmla="*/ 72 h 149"/>
                <a:gd name="T24" fmla="*/ 114 w 137"/>
                <a:gd name="T25" fmla="*/ 72 h 149"/>
                <a:gd name="T26" fmla="*/ 69 w 137"/>
                <a:gd name="T27" fmla="*/ 31 h 149"/>
                <a:gd name="T28" fmla="*/ 103 w 137"/>
                <a:gd name="T29" fmla="*/ 51 h 149"/>
                <a:gd name="T30" fmla="*/ 89 w 137"/>
                <a:gd name="T31" fmla="*/ 100 h 149"/>
                <a:gd name="T32" fmla="*/ 84 w 137"/>
                <a:gd name="T33" fmla="*/ 144 h 149"/>
                <a:gd name="T34" fmla="*/ 69 w 137"/>
                <a:gd name="T35" fmla="*/ 115 h 149"/>
                <a:gd name="T36" fmla="*/ 81 w 137"/>
                <a:gd name="T37" fmla="*/ 96 h 149"/>
                <a:gd name="T38" fmla="*/ 95 w 137"/>
                <a:gd name="T39" fmla="*/ 84 h 149"/>
                <a:gd name="T40" fmla="*/ 97 w 137"/>
                <a:gd name="T41" fmla="*/ 62 h 149"/>
                <a:gd name="T42" fmla="*/ 89 w 137"/>
                <a:gd name="T43" fmla="*/ 47 h 149"/>
                <a:gd name="T44" fmla="*/ 69 w 137"/>
                <a:gd name="T45" fmla="*/ 39 h 149"/>
                <a:gd name="T46" fmla="*/ 100 w 137"/>
                <a:gd name="T47" fmla="*/ 33 h 149"/>
                <a:gd name="T48" fmla="*/ 100 w 137"/>
                <a:gd name="T49" fmla="*/ 38 h 149"/>
                <a:gd name="T50" fmla="*/ 103 w 137"/>
                <a:gd name="T51" fmla="*/ 99 h 149"/>
                <a:gd name="T52" fmla="*/ 99 w 137"/>
                <a:gd name="T53" fmla="*/ 103 h 149"/>
                <a:gd name="T54" fmla="*/ 103 w 137"/>
                <a:gd name="T55" fmla="*/ 99 h 149"/>
                <a:gd name="T56" fmla="*/ 70 w 137"/>
                <a:gd name="T57" fmla="*/ 1 h 149"/>
                <a:gd name="T58" fmla="*/ 70 w 137"/>
                <a:gd name="T59" fmla="*/ 23 h 149"/>
                <a:gd name="T60" fmla="*/ 66 w 137"/>
                <a:gd name="T61" fmla="*/ 149 h 149"/>
                <a:gd name="T62" fmla="*/ 49 w 137"/>
                <a:gd name="T63" fmla="*/ 137 h 149"/>
                <a:gd name="T64" fmla="*/ 39 w 137"/>
                <a:gd name="T65" fmla="*/ 93 h 149"/>
                <a:gd name="T66" fmla="*/ 40 w 137"/>
                <a:gd name="T67" fmla="*/ 43 h 149"/>
                <a:gd name="T68" fmla="*/ 69 w 137"/>
                <a:gd name="T69" fmla="*/ 31 h 149"/>
                <a:gd name="T70" fmla="*/ 57 w 137"/>
                <a:gd name="T71" fmla="*/ 41 h 149"/>
                <a:gd name="T72" fmla="*/ 43 w 137"/>
                <a:gd name="T73" fmla="*/ 51 h 149"/>
                <a:gd name="T74" fmla="*/ 38 w 137"/>
                <a:gd name="T75" fmla="*/ 69 h 149"/>
                <a:gd name="T76" fmla="*/ 53 w 137"/>
                <a:gd name="T77" fmla="*/ 95 h 149"/>
                <a:gd name="T78" fmla="*/ 55 w 137"/>
                <a:gd name="T79" fmla="*/ 98 h 149"/>
                <a:gd name="T80" fmla="*/ 69 w 137"/>
                <a:gd name="T81" fmla="*/ 149 h 149"/>
                <a:gd name="T82" fmla="*/ 68 w 137"/>
                <a:gd name="T83" fmla="*/ 24 h 149"/>
                <a:gd name="T84" fmla="*/ 65 w 137"/>
                <a:gd name="T85" fmla="*/ 4 h 149"/>
                <a:gd name="T86" fmla="*/ 69 w 137"/>
                <a:gd name="T87" fmla="*/ 0 h 149"/>
                <a:gd name="T88" fmla="*/ 36 w 137"/>
                <a:gd name="T89" fmla="*/ 106 h 149"/>
                <a:gd name="T90" fmla="*/ 34 w 137"/>
                <a:gd name="T91" fmla="*/ 99 h 149"/>
                <a:gd name="T92" fmla="*/ 34 w 137"/>
                <a:gd name="T93" fmla="*/ 38 h 149"/>
                <a:gd name="T94" fmla="*/ 36 w 137"/>
                <a:gd name="T95" fmla="*/ 33 h 149"/>
                <a:gd name="T96" fmla="*/ 34 w 137"/>
                <a:gd name="T97" fmla="*/ 85 h 149"/>
                <a:gd name="T98" fmla="*/ 31 w 137"/>
                <a:gd name="T99" fmla="*/ 61 h 149"/>
                <a:gd name="T100" fmla="*/ 34 w 137"/>
                <a:gd name="T101" fmla="*/ 30 h 149"/>
                <a:gd name="T102" fmla="*/ 31 w 137"/>
                <a:gd name="T103" fmla="*/ 38 h 149"/>
                <a:gd name="T104" fmla="*/ 20 w 137"/>
                <a:gd name="T105" fmla="*/ 20 h 149"/>
                <a:gd name="T106" fmla="*/ 34 w 137"/>
                <a:gd name="T107" fmla="*/ 30 h 149"/>
                <a:gd name="T108" fmla="*/ 24 w 137"/>
                <a:gd name="T109" fmla="*/ 116 h 149"/>
                <a:gd name="T110" fmla="*/ 20 w 137"/>
                <a:gd name="T111" fmla="*/ 116 h 149"/>
                <a:gd name="T112" fmla="*/ 31 w 137"/>
                <a:gd name="T113" fmla="*/ 100 h 149"/>
                <a:gd name="T114" fmla="*/ 4 w 137"/>
                <a:gd name="T115" fmla="*/ 65 h 149"/>
                <a:gd name="T116" fmla="*/ 23 w 137"/>
                <a:gd name="T117" fmla="*/ 66 h 149"/>
                <a:gd name="T118" fmla="*/ 20 w 137"/>
                <a:gd name="T119" fmla="*/ 72 h 149"/>
                <a:gd name="T120" fmla="*/ 0 w 137"/>
                <a:gd name="T121" fmla="*/ 69 h 149"/>
                <a:gd name="T122" fmla="*/ 4 w 137"/>
                <a:gd name="T123"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9">
                  <a:moveTo>
                    <a:pt x="103" y="51"/>
                  </a:moveTo>
                  <a:lnTo>
                    <a:pt x="103" y="51"/>
                  </a:lnTo>
                  <a:lnTo>
                    <a:pt x="105" y="60"/>
                  </a:lnTo>
                  <a:lnTo>
                    <a:pt x="105" y="69"/>
                  </a:lnTo>
                  <a:lnTo>
                    <a:pt x="105" y="69"/>
                  </a:lnTo>
                  <a:lnTo>
                    <a:pt x="105" y="77"/>
                  </a:lnTo>
                  <a:lnTo>
                    <a:pt x="103" y="85"/>
                  </a:lnTo>
                  <a:lnTo>
                    <a:pt x="103" y="51"/>
                  </a:lnTo>
                  <a:lnTo>
                    <a:pt x="103" y="51"/>
                  </a:lnTo>
                  <a:close/>
                  <a:moveTo>
                    <a:pt x="103" y="108"/>
                  </a:moveTo>
                  <a:lnTo>
                    <a:pt x="103" y="99"/>
                  </a:lnTo>
                  <a:lnTo>
                    <a:pt x="103" y="99"/>
                  </a:lnTo>
                  <a:lnTo>
                    <a:pt x="104" y="100"/>
                  </a:lnTo>
                  <a:lnTo>
                    <a:pt x="104" y="100"/>
                  </a:lnTo>
                  <a:lnTo>
                    <a:pt x="116" y="112"/>
                  </a:lnTo>
                  <a:lnTo>
                    <a:pt x="116" y="112"/>
                  </a:lnTo>
                  <a:lnTo>
                    <a:pt x="118" y="115"/>
                  </a:lnTo>
                  <a:lnTo>
                    <a:pt x="116" y="116"/>
                  </a:lnTo>
                  <a:lnTo>
                    <a:pt x="116" y="116"/>
                  </a:lnTo>
                  <a:lnTo>
                    <a:pt x="114" y="118"/>
                  </a:lnTo>
                  <a:lnTo>
                    <a:pt x="111" y="116"/>
                  </a:lnTo>
                  <a:lnTo>
                    <a:pt x="103" y="108"/>
                  </a:lnTo>
                  <a:lnTo>
                    <a:pt x="103" y="108"/>
                  </a:lnTo>
                  <a:close/>
                  <a:moveTo>
                    <a:pt x="103" y="38"/>
                  </a:moveTo>
                  <a:lnTo>
                    <a:pt x="103" y="30"/>
                  </a:lnTo>
                  <a:lnTo>
                    <a:pt x="111" y="20"/>
                  </a:lnTo>
                  <a:lnTo>
                    <a:pt x="111" y="20"/>
                  </a:lnTo>
                  <a:lnTo>
                    <a:pt x="114" y="19"/>
                  </a:lnTo>
                  <a:lnTo>
                    <a:pt x="116" y="20"/>
                  </a:lnTo>
                  <a:lnTo>
                    <a:pt x="116" y="20"/>
                  </a:lnTo>
                  <a:lnTo>
                    <a:pt x="118" y="23"/>
                  </a:lnTo>
                  <a:lnTo>
                    <a:pt x="116" y="26"/>
                  </a:lnTo>
                  <a:lnTo>
                    <a:pt x="104" y="38"/>
                  </a:lnTo>
                  <a:lnTo>
                    <a:pt x="104" y="38"/>
                  </a:lnTo>
                  <a:lnTo>
                    <a:pt x="104" y="38"/>
                  </a:lnTo>
                  <a:lnTo>
                    <a:pt x="103" y="38"/>
                  </a:lnTo>
                  <a:lnTo>
                    <a:pt x="103" y="38"/>
                  </a:lnTo>
                  <a:close/>
                  <a:moveTo>
                    <a:pt x="112" y="69"/>
                  </a:moveTo>
                  <a:lnTo>
                    <a:pt x="112" y="69"/>
                  </a:lnTo>
                  <a:lnTo>
                    <a:pt x="112" y="69"/>
                  </a:lnTo>
                  <a:lnTo>
                    <a:pt x="114" y="66"/>
                  </a:lnTo>
                  <a:lnTo>
                    <a:pt x="116" y="65"/>
                  </a:lnTo>
                  <a:lnTo>
                    <a:pt x="133" y="65"/>
                  </a:lnTo>
                  <a:lnTo>
                    <a:pt x="133" y="65"/>
                  </a:lnTo>
                  <a:lnTo>
                    <a:pt x="135" y="66"/>
                  </a:lnTo>
                  <a:lnTo>
                    <a:pt x="137" y="69"/>
                  </a:lnTo>
                  <a:lnTo>
                    <a:pt x="137" y="69"/>
                  </a:lnTo>
                  <a:lnTo>
                    <a:pt x="135" y="72"/>
                  </a:lnTo>
                  <a:lnTo>
                    <a:pt x="133" y="72"/>
                  </a:lnTo>
                  <a:lnTo>
                    <a:pt x="116" y="72"/>
                  </a:lnTo>
                  <a:lnTo>
                    <a:pt x="116" y="72"/>
                  </a:lnTo>
                  <a:lnTo>
                    <a:pt x="114" y="72"/>
                  </a:lnTo>
                  <a:lnTo>
                    <a:pt x="112" y="69"/>
                  </a:lnTo>
                  <a:lnTo>
                    <a:pt x="112" y="69"/>
                  </a:lnTo>
                  <a:close/>
                  <a:moveTo>
                    <a:pt x="69" y="31"/>
                  </a:moveTo>
                  <a:lnTo>
                    <a:pt x="69" y="31"/>
                  </a:lnTo>
                  <a:lnTo>
                    <a:pt x="78" y="33"/>
                  </a:lnTo>
                  <a:lnTo>
                    <a:pt x="88" y="37"/>
                  </a:lnTo>
                  <a:lnTo>
                    <a:pt x="96" y="43"/>
                  </a:lnTo>
                  <a:lnTo>
                    <a:pt x="103" y="51"/>
                  </a:lnTo>
                  <a:lnTo>
                    <a:pt x="103" y="85"/>
                  </a:lnTo>
                  <a:lnTo>
                    <a:pt x="103" y="85"/>
                  </a:lnTo>
                  <a:lnTo>
                    <a:pt x="96" y="93"/>
                  </a:lnTo>
                  <a:lnTo>
                    <a:pt x="89" y="100"/>
                  </a:lnTo>
                  <a:lnTo>
                    <a:pt x="89" y="130"/>
                  </a:lnTo>
                  <a:lnTo>
                    <a:pt x="89" y="130"/>
                  </a:lnTo>
                  <a:lnTo>
                    <a:pt x="88" y="137"/>
                  </a:lnTo>
                  <a:lnTo>
                    <a:pt x="84" y="144"/>
                  </a:lnTo>
                  <a:lnTo>
                    <a:pt x="77" y="148"/>
                  </a:lnTo>
                  <a:lnTo>
                    <a:pt x="70" y="149"/>
                  </a:lnTo>
                  <a:lnTo>
                    <a:pt x="69" y="149"/>
                  </a:lnTo>
                  <a:lnTo>
                    <a:pt x="69" y="115"/>
                  </a:lnTo>
                  <a:lnTo>
                    <a:pt x="81" y="115"/>
                  </a:lnTo>
                  <a:lnTo>
                    <a:pt x="81" y="98"/>
                  </a:lnTo>
                  <a:lnTo>
                    <a:pt x="81" y="98"/>
                  </a:lnTo>
                  <a:lnTo>
                    <a:pt x="81" y="96"/>
                  </a:lnTo>
                  <a:lnTo>
                    <a:pt x="82" y="95"/>
                  </a:lnTo>
                  <a:lnTo>
                    <a:pt x="82" y="95"/>
                  </a:lnTo>
                  <a:lnTo>
                    <a:pt x="89" y="89"/>
                  </a:lnTo>
                  <a:lnTo>
                    <a:pt x="95" y="84"/>
                  </a:lnTo>
                  <a:lnTo>
                    <a:pt x="97" y="77"/>
                  </a:lnTo>
                  <a:lnTo>
                    <a:pt x="99" y="69"/>
                  </a:lnTo>
                  <a:lnTo>
                    <a:pt x="99" y="69"/>
                  </a:lnTo>
                  <a:lnTo>
                    <a:pt x="97" y="62"/>
                  </a:lnTo>
                  <a:lnTo>
                    <a:pt x="96" y="57"/>
                  </a:lnTo>
                  <a:lnTo>
                    <a:pt x="93" y="51"/>
                  </a:lnTo>
                  <a:lnTo>
                    <a:pt x="89" y="47"/>
                  </a:lnTo>
                  <a:lnTo>
                    <a:pt x="89" y="47"/>
                  </a:lnTo>
                  <a:lnTo>
                    <a:pt x="85" y="43"/>
                  </a:lnTo>
                  <a:lnTo>
                    <a:pt x="80" y="41"/>
                  </a:lnTo>
                  <a:lnTo>
                    <a:pt x="74" y="39"/>
                  </a:lnTo>
                  <a:lnTo>
                    <a:pt x="69" y="39"/>
                  </a:lnTo>
                  <a:lnTo>
                    <a:pt x="69" y="31"/>
                  </a:lnTo>
                  <a:lnTo>
                    <a:pt x="69" y="31"/>
                  </a:lnTo>
                  <a:close/>
                  <a:moveTo>
                    <a:pt x="103" y="30"/>
                  </a:moveTo>
                  <a:lnTo>
                    <a:pt x="100" y="33"/>
                  </a:lnTo>
                  <a:lnTo>
                    <a:pt x="100" y="33"/>
                  </a:lnTo>
                  <a:lnTo>
                    <a:pt x="99" y="35"/>
                  </a:lnTo>
                  <a:lnTo>
                    <a:pt x="100" y="38"/>
                  </a:lnTo>
                  <a:lnTo>
                    <a:pt x="100" y="38"/>
                  </a:lnTo>
                  <a:lnTo>
                    <a:pt x="103" y="38"/>
                  </a:lnTo>
                  <a:lnTo>
                    <a:pt x="103" y="30"/>
                  </a:lnTo>
                  <a:lnTo>
                    <a:pt x="103" y="30"/>
                  </a:lnTo>
                  <a:close/>
                  <a:moveTo>
                    <a:pt x="103" y="99"/>
                  </a:moveTo>
                  <a:lnTo>
                    <a:pt x="103" y="99"/>
                  </a:lnTo>
                  <a:lnTo>
                    <a:pt x="100" y="100"/>
                  </a:lnTo>
                  <a:lnTo>
                    <a:pt x="100" y="100"/>
                  </a:lnTo>
                  <a:lnTo>
                    <a:pt x="99" y="103"/>
                  </a:lnTo>
                  <a:lnTo>
                    <a:pt x="100" y="106"/>
                  </a:lnTo>
                  <a:lnTo>
                    <a:pt x="103" y="108"/>
                  </a:lnTo>
                  <a:lnTo>
                    <a:pt x="103" y="99"/>
                  </a:lnTo>
                  <a:lnTo>
                    <a:pt x="103" y="99"/>
                  </a:lnTo>
                  <a:close/>
                  <a:moveTo>
                    <a:pt x="69" y="24"/>
                  </a:moveTo>
                  <a:lnTo>
                    <a:pt x="69" y="0"/>
                  </a:lnTo>
                  <a:lnTo>
                    <a:pt x="69" y="0"/>
                  </a:lnTo>
                  <a:lnTo>
                    <a:pt x="70" y="1"/>
                  </a:lnTo>
                  <a:lnTo>
                    <a:pt x="72" y="4"/>
                  </a:lnTo>
                  <a:lnTo>
                    <a:pt x="72" y="20"/>
                  </a:lnTo>
                  <a:lnTo>
                    <a:pt x="72" y="20"/>
                  </a:lnTo>
                  <a:lnTo>
                    <a:pt x="70" y="23"/>
                  </a:lnTo>
                  <a:lnTo>
                    <a:pt x="69" y="24"/>
                  </a:lnTo>
                  <a:lnTo>
                    <a:pt x="69" y="24"/>
                  </a:lnTo>
                  <a:close/>
                  <a:moveTo>
                    <a:pt x="69" y="149"/>
                  </a:moveTo>
                  <a:lnTo>
                    <a:pt x="66" y="149"/>
                  </a:lnTo>
                  <a:lnTo>
                    <a:pt x="66" y="149"/>
                  </a:lnTo>
                  <a:lnTo>
                    <a:pt x="58" y="148"/>
                  </a:lnTo>
                  <a:lnTo>
                    <a:pt x="53" y="144"/>
                  </a:lnTo>
                  <a:lnTo>
                    <a:pt x="49" y="137"/>
                  </a:lnTo>
                  <a:lnTo>
                    <a:pt x="47" y="130"/>
                  </a:lnTo>
                  <a:lnTo>
                    <a:pt x="47" y="100"/>
                  </a:lnTo>
                  <a:lnTo>
                    <a:pt x="47" y="100"/>
                  </a:lnTo>
                  <a:lnTo>
                    <a:pt x="39" y="93"/>
                  </a:lnTo>
                  <a:lnTo>
                    <a:pt x="34" y="85"/>
                  </a:lnTo>
                  <a:lnTo>
                    <a:pt x="34" y="53"/>
                  </a:lnTo>
                  <a:lnTo>
                    <a:pt x="34" y="53"/>
                  </a:lnTo>
                  <a:lnTo>
                    <a:pt x="40" y="43"/>
                  </a:lnTo>
                  <a:lnTo>
                    <a:pt x="47" y="37"/>
                  </a:lnTo>
                  <a:lnTo>
                    <a:pt x="58" y="33"/>
                  </a:lnTo>
                  <a:lnTo>
                    <a:pt x="62" y="31"/>
                  </a:lnTo>
                  <a:lnTo>
                    <a:pt x="69" y="31"/>
                  </a:lnTo>
                  <a:lnTo>
                    <a:pt x="69" y="39"/>
                  </a:lnTo>
                  <a:lnTo>
                    <a:pt x="69" y="39"/>
                  </a:lnTo>
                  <a:lnTo>
                    <a:pt x="62" y="39"/>
                  </a:lnTo>
                  <a:lnTo>
                    <a:pt x="57" y="41"/>
                  </a:lnTo>
                  <a:lnTo>
                    <a:pt x="51" y="43"/>
                  </a:lnTo>
                  <a:lnTo>
                    <a:pt x="47" y="47"/>
                  </a:lnTo>
                  <a:lnTo>
                    <a:pt x="47" y="47"/>
                  </a:lnTo>
                  <a:lnTo>
                    <a:pt x="43" y="51"/>
                  </a:lnTo>
                  <a:lnTo>
                    <a:pt x="40" y="57"/>
                  </a:lnTo>
                  <a:lnTo>
                    <a:pt x="39" y="62"/>
                  </a:lnTo>
                  <a:lnTo>
                    <a:pt x="38" y="69"/>
                  </a:lnTo>
                  <a:lnTo>
                    <a:pt x="38" y="69"/>
                  </a:lnTo>
                  <a:lnTo>
                    <a:pt x="39" y="77"/>
                  </a:lnTo>
                  <a:lnTo>
                    <a:pt x="42" y="84"/>
                  </a:lnTo>
                  <a:lnTo>
                    <a:pt x="47" y="89"/>
                  </a:lnTo>
                  <a:lnTo>
                    <a:pt x="53" y="95"/>
                  </a:lnTo>
                  <a:lnTo>
                    <a:pt x="53" y="95"/>
                  </a:lnTo>
                  <a:lnTo>
                    <a:pt x="53" y="95"/>
                  </a:lnTo>
                  <a:lnTo>
                    <a:pt x="54" y="96"/>
                  </a:lnTo>
                  <a:lnTo>
                    <a:pt x="55" y="98"/>
                  </a:lnTo>
                  <a:lnTo>
                    <a:pt x="55" y="115"/>
                  </a:lnTo>
                  <a:lnTo>
                    <a:pt x="69" y="115"/>
                  </a:lnTo>
                  <a:lnTo>
                    <a:pt x="69" y="149"/>
                  </a:lnTo>
                  <a:lnTo>
                    <a:pt x="69" y="149"/>
                  </a:lnTo>
                  <a:close/>
                  <a:moveTo>
                    <a:pt x="69" y="0"/>
                  </a:moveTo>
                  <a:lnTo>
                    <a:pt x="69" y="24"/>
                  </a:lnTo>
                  <a:lnTo>
                    <a:pt x="68" y="24"/>
                  </a:lnTo>
                  <a:lnTo>
                    <a:pt x="68" y="24"/>
                  </a:lnTo>
                  <a:lnTo>
                    <a:pt x="68" y="24"/>
                  </a:lnTo>
                  <a:lnTo>
                    <a:pt x="66" y="23"/>
                  </a:lnTo>
                  <a:lnTo>
                    <a:pt x="65" y="20"/>
                  </a:lnTo>
                  <a:lnTo>
                    <a:pt x="65" y="4"/>
                  </a:lnTo>
                  <a:lnTo>
                    <a:pt x="65" y="4"/>
                  </a:lnTo>
                  <a:lnTo>
                    <a:pt x="66" y="1"/>
                  </a:lnTo>
                  <a:lnTo>
                    <a:pt x="68" y="0"/>
                  </a:lnTo>
                  <a:lnTo>
                    <a:pt x="69" y="0"/>
                  </a:lnTo>
                  <a:lnTo>
                    <a:pt x="69" y="0"/>
                  </a:lnTo>
                  <a:close/>
                  <a:moveTo>
                    <a:pt x="34" y="107"/>
                  </a:moveTo>
                  <a:lnTo>
                    <a:pt x="36" y="106"/>
                  </a:lnTo>
                  <a:lnTo>
                    <a:pt x="36" y="106"/>
                  </a:lnTo>
                  <a:lnTo>
                    <a:pt x="38" y="103"/>
                  </a:lnTo>
                  <a:lnTo>
                    <a:pt x="36" y="100"/>
                  </a:lnTo>
                  <a:lnTo>
                    <a:pt x="36" y="100"/>
                  </a:lnTo>
                  <a:lnTo>
                    <a:pt x="34" y="99"/>
                  </a:lnTo>
                  <a:lnTo>
                    <a:pt x="34" y="107"/>
                  </a:lnTo>
                  <a:lnTo>
                    <a:pt x="34" y="107"/>
                  </a:lnTo>
                  <a:close/>
                  <a:moveTo>
                    <a:pt x="34" y="38"/>
                  </a:moveTo>
                  <a:lnTo>
                    <a:pt x="34" y="38"/>
                  </a:lnTo>
                  <a:lnTo>
                    <a:pt x="36" y="38"/>
                  </a:lnTo>
                  <a:lnTo>
                    <a:pt x="36" y="38"/>
                  </a:lnTo>
                  <a:lnTo>
                    <a:pt x="38" y="35"/>
                  </a:lnTo>
                  <a:lnTo>
                    <a:pt x="36" y="33"/>
                  </a:lnTo>
                  <a:lnTo>
                    <a:pt x="34" y="30"/>
                  </a:lnTo>
                  <a:lnTo>
                    <a:pt x="34" y="38"/>
                  </a:lnTo>
                  <a:close/>
                  <a:moveTo>
                    <a:pt x="34" y="85"/>
                  </a:moveTo>
                  <a:lnTo>
                    <a:pt x="34" y="85"/>
                  </a:lnTo>
                  <a:lnTo>
                    <a:pt x="31" y="77"/>
                  </a:lnTo>
                  <a:lnTo>
                    <a:pt x="31" y="69"/>
                  </a:lnTo>
                  <a:lnTo>
                    <a:pt x="31" y="69"/>
                  </a:lnTo>
                  <a:lnTo>
                    <a:pt x="31" y="61"/>
                  </a:lnTo>
                  <a:lnTo>
                    <a:pt x="34" y="53"/>
                  </a:lnTo>
                  <a:lnTo>
                    <a:pt x="34" y="85"/>
                  </a:lnTo>
                  <a:lnTo>
                    <a:pt x="34" y="85"/>
                  </a:lnTo>
                  <a:close/>
                  <a:moveTo>
                    <a:pt x="34" y="30"/>
                  </a:moveTo>
                  <a:lnTo>
                    <a:pt x="34" y="38"/>
                  </a:lnTo>
                  <a:lnTo>
                    <a:pt x="34" y="38"/>
                  </a:lnTo>
                  <a:lnTo>
                    <a:pt x="31" y="38"/>
                  </a:lnTo>
                  <a:lnTo>
                    <a:pt x="31" y="38"/>
                  </a:lnTo>
                  <a:lnTo>
                    <a:pt x="20" y="26"/>
                  </a:lnTo>
                  <a:lnTo>
                    <a:pt x="20" y="26"/>
                  </a:lnTo>
                  <a:lnTo>
                    <a:pt x="19" y="23"/>
                  </a:lnTo>
                  <a:lnTo>
                    <a:pt x="20" y="20"/>
                  </a:lnTo>
                  <a:lnTo>
                    <a:pt x="20" y="20"/>
                  </a:lnTo>
                  <a:lnTo>
                    <a:pt x="23" y="19"/>
                  </a:lnTo>
                  <a:lnTo>
                    <a:pt x="24" y="20"/>
                  </a:lnTo>
                  <a:lnTo>
                    <a:pt x="34" y="30"/>
                  </a:lnTo>
                  <a:lnTo>
                    <a:pt x="34" y="30"/>
                  </a:lnTo>
                  <a:close/>
                  <a:moveTo>
                    <a:pt x="34" y="99"/>
                  </a:moveTo>
                  <a:lnTo>
                    <a:pt x="34" y="107"/>
                  </a:lnTo>
                  <a:lnTo>
                    <a:pt x="24" y="116"/>
                  </a:lnTo>
                  <a:lnTo>
                    <a:pt x="24" y="116"/>
                  </a:lnTo>
                  <a:lnTo>
                    <a:pt x="23" y="118"/>
                  </a:lnTo>
                  <a:lnTo>
                    <a:pt x="20" y="116"/>
                  </a:lnTo>
                  <a:lnTo>
                    <a:pt x="20" y="116"/>
                  </a:lnTo>
                  <a:lnTo>
                    <a:pt x="19" y="115"/>
                  </a:lnTo>
                  <a:lnTo>
                    <a:pt x="20" y="112"/>
                  </a:lnTo>
                  <a:lnTo>
                    <a:pt x="31" y="100"/>
                  </a:lnTo>
                  <a:lnTo>
                    <a:pt x="31" y="100"/>
                  </a:lnTo>
                  <a:lnTo>
                    <a:pt x="31" y="100"/>
                  </a:lnTo>
                  <a:lnTo>
                    <a:pt x="34" y="99"/>
                  </a:lnTo>
                  <a:lnTo>
                    <a:pt x="34" y="99"/>
                  </a:lnTo>
                  <a:close/>
                  <a:moveTo>
                    <a:pt x="4" y="65"/>
                  </a:moveTo>
                  <a:lnTo>
                    <a:pt x="4" y="65"/>
                  </a:lnTo>
                  <a:lnTo>
                    <a:pt x="20" y="65"/>
                  </a:lnTo>
                  <a:lnTo>
                    <a:pt x="20" y="65"/>
                  </a:lnTo>
                  <a:lnTo>
                    <a:pt x="23" y="66"/>
                  </a:lnTo>
                  <a:lnTo>
                    <a:pt x="24" y="69"/>
                  </a:lnTo>
                  <a:lnTo>
                    <a:pt x="24" y="69"/>
                  </a:lnTo>
                  <a:lnTo>
                    <a:pt x="23" y="72"/>
                  </a:lnTo>
                  <a:lnTo>
                    <a:pt x="20" y="72"/>
                  </a:lnTo>
                  <a:lnTo>
                    <a:pt x="4" y="72"/>
                  </a:lnTo>
                  <a:lnTo>
                    <a:pt x="4" y="72"/>
                  </a:lnTo>
                  <a:lnTo>
                    <a:pt x="1" y="72"/>
                  </a:lnTo>
                  <a:lnTo>
                    <a:pt x="0" y="69"/>
                  </a:lnTo>
                  <a:lnTo>
                    <a:pt x="0" y="69"/>
                  </a:lnTo>
                  <a:lnTo>
                    <a:pt x="1" y="66"/>
                  </a:lnTo>
                  <a:lnTo>
                    <a:pt x="4" y="65"/>
                  </a:lnTo>
                  <a:lnTo>
                    <a:pt x="4" y="65"/>
                  </a:lnTo>
                  <a:close/>
                </a:path>
              </a:pathLst>
            </a:custGeom>
            <a:solidFill>
              <a:schemeClr val="accent5"/>
            </a:solidFill>
            <a:ln>
              <a:noFill/>
            </a:ln>
          </p:spPr>
          <p:txBody>
            <a:bodyPr vert="horz" wrap="square" lIns="91440" tIns="45720" rIns="91440" bIns="45720" numCol="1" anchor="t" anchorCtr="0" compatLnSpc="1"/>
            <a:lstStyle/>
            <a:p>
              <a:endParaRPr lang="zh-CN" altLang="en-US" dirty="0">
                <a:ea typeface="微软雅黑 Light" panose="020B0502040204020203" pitchFamily="34" charset="-122"/>
              </a:endParaRPr>
            </a:p>
          </p:txBody>
        </p:sp>
      </p:grpSp>
      <p:grpSp>
        <p:nvGrpSpPr>
          <p:cNvPr id="245" name="Group 212"/>
          <p:cNvGrpSpPr/>
          <p:nvPr/>
        </p:nvGrpSpPr>
        <p:grpSpPr>
          <a:xfrm>
            <a:off x="5756151" y="1352423"/>
            <a:ext cx="2482643" cy="1635781"/>
            <a:chOff x="6450679" y="1784653"/>
            <a:chExt cx="2482643" cy="1635781"/>
          </a:xfrm>
        </p:grpSpPr>
        <p:grpSp>
          <p:nvGrpSpPr>
            <p:cNvPr id="246" name="Group 213"/>
            <p:cNvGrpSpPr/>
            <p:nvPr/>
          </p:nvGrpSpPr>
          <p:grpSpPr>
            <a:xfrm>
              <a:off x="6582333" y="1784653"/>
              <a:ext cx="510250" cy="509379"/>
              <a:chOff x="5162550" y="5164138"/>
              <a:chExt cx="930275" cy="928687"/>
            </a:xfrm>
            <a:solidFill>
              <a:schemeClr val="accent1"/>
            </a:solidFill>
          </p:grpSpPr>
          <p:sp>
            <p:nvSpPr>
              <p:cNvPr id="249" name="AutoShape 128"/>
              <p:cNvSpPr/>
              <p:nvPr/>
            </p:nvSpPr>
            <p:spPr bwMode="auto">
              <a:xfrm>
                <a:off x="5162550" y="5164138"/>
                <a:ext cx="930275" cy="928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50" name="AutoShape 129"/>
              <p:cNvSpPr/>
              <p:nvPr/>
            </p:nvSpPr>
            <p:spPr bwMode="auto">
              <a:xfrm>
                <a:off x="5743575" y="5280025"/>
                <a:ext cx="231775" cy="231775"/>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grpSp>
        <p:sp>
          <p:nvSpPr>
            <p:cNvPr id="247" name="TextBox 246"/>
            <p:cNvSpPr txBox="1"/>
            <p:nvPr/>
          </p:nvSpPr>
          <p:spPr>
            <a:xfrm>
              <a:off x="6450679" y="2358605"/>
              <a:ext cx="2482643" cy="1061829"/>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48" name="Rectangle 215"/>
            <p:cNvSpPr/>
            <p:nvPr/>
          </p:nvSpPr>
          <p:spPr>
            <a:xfrm>
              <a:off x="7080646" y="2042383"/>
              <a:ext cx="1569660" cy="369332"/>
            </a:xfrm>
            <a:prstGeom prst="rect">
              <a:avLst/>
            </a:prstGeom>
          </p:spPr>
          <p:txBody>
            <a:bodyPr wrap="none">
              <a:spAutoFit/>
            </a:bodyPr>
            <a:lstStyle/>
            <a:p>
              <a:r>
                <a:rPr lang="zh-CN" altLang="en-US" dirty="0">
                  <a:solidFill>
                    <a:schemeClr val="accent3"/>
                  </a:solidFill>
                  <a:ea typeface="微软雅黑 Light" panose="020B0502040204020203" pitchFamily="34" charset="-122"/>
                </a:rPr>
                <a:t>标题文字内容</a:t>
              </a:r>
              <a:endParaRPr lang="en-US" altLang="zh-CN" dirty="0">
                <a:solidFill>
                  <a:schemeClr val="accent3"/>
                </a:solidFill>
              </a:endParaRPr>
            </a:p>
          </p:txBody>
        </p:sp>
      </p:grpSp>
      <p:grpSp>
        <p:nvGrpSpPr>
          <p:cNvPr id="251" name="Group 218"/>
          <p:cNvGrpSpPr/>
          <p:nvPr/>
        </p:nvGrpSpPr>
        <p:grpSpPr>
          <a:xfrm>
            <a:off x="5756151" y="3093373"/>
            <a:ext cx="2482643" cy="1622602"/>
            <a:chOff x="6450679" y="3228728"/>
            <a:chExt cx="2482643" cy="1622602"/>
          </a:xfrm>
        </p:grpSpPr>
        <p:sp>
          <p:nvSpPr>
            <p:cNvPr id="252" name="AutoShape 112"/>
            <p:cNvSpPr/>
            <p:nvPr/>
          </p:nvSpPr>
          <p:spPr bwMode="auto">
            <a:xfrm>
              <a:off x="6450679" y="3228728"/>
              <a:ext cx="509379" cy="51025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53" name="Rectangle 220"/>
            <p:cNvSpPr/>
            <p:nvPr/>
          </p:nvSpPr>
          <p:spPr>
            <a:xfrm>
              <a:off x="7101436" y="3483853"/>
              <a:ext cx="1569660" cy="369332"/>
            </a:xfrm>
            <a:prstGeom prst="rect">
              <a:avLst/>
            </a:prstGeom>
          </p:spPr>
          <p:txBody>
            <a:bodyPr wrap="none">
              <a:spAutoFit/>
            </a:bodyPr>
            <a:lstStyle/>
            <a:p>
              <a:r>
                <a:rPr lang="zh-CN" altLang="en-US" dirty="0">
                  <a:solidFill>
                    <a:schemeClr val="accent4"/>
                  </a:solidFill>
                  <a:ea typeface="微软雅黑 Light" panose="020B0502040204020203" pitchFamily="34" charset="-122"/>
                </a:rPr>
                <a:t>标题文字内容</a:t>
              </a:r>
              <a:endParaRPr lang="en-US" altLang="zh-CN" dirty="0">
                <a:solidFill>
                  <a:schemeClr val="accent4"/>
                </a:solidFill>
              </a:endParaRPr>
            </a:p>
          </p:txBody>
        </p:sp>
        <p:sp>
          <p:nvSpPr>
            <p:cNvPr id="254" name="TextBox 253"/>
            <p:cNvSpPr txBox="1"/>
            <p:nvPr/>
          </p:nvSpPr>
          <p:spPr>
            <a:xfrm>
              <a:off x="6450679" y="3789549"/>
              <a:ext cx="2482643"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grpSp>
        <p:nvGrpSpPr>
          <p:cNvPr id="255" name="Group 222"/>
          <p:cNvGrpSpPr/>
          <p:nvPr/>
        </p:nvGrpSpPr>
        <p:grpSpPr>
          <a:xfrm>
            <a:off x="8420807" y="3121737"/>
            <a:ext cx="2482643" cy="1653283"/>
            <a:chOff x="9020085" y="3198047"/>
            <a:chExt cx="2482643" cy="1653283"/>
          </a:xfrm>
        </p:grpSpPr>
        <p:grpSp>
          <p:nvGrpSpPr>
            <p:cNvPr id="256" name="Group 223"/>
            <p:cNvGrpSpPr/>
            <p:nvPr/>
          </p:nvGrpSpPr>
          <p:grpSpPr>
            <a:xfrm>
              <a:off x="9059490" y="3198047"/>
              <a:ext cx="509379" cy="509379"/>
              <a:chOff x="7021513" y="5164138"/>
              <a:chExt cx="928687" cy="928687"/>
            </a:xfrm>
            <a:solidFill>
              <a:schemeClr val="accent4"/>
            </a:solidFill>
          </p:grpSpPr>
          <p:sp>
            <p:nvSpPr>
              <p:cNvPr id="259" name="AutoShape 126"/>
              <p:cNvSpPr/>
              <p:nvPr/>
            </p:nvSpPr>
            <p:spPr bwMode="auto">
              <a:xfrm>
                <a:off x="7021513" y="5164138"/>
                <a:ext cx="928687" cy="928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60" name="AutoShape 127"/>
              <p:cNvSpPr/>
              <p:nvPr/>
            </p:nvSpPr>
            <p:spPr bwMode="auto">
              <a:xfrm>
                <a:off x="7397750" y="5308600"/>
                <a:ext cx="219075"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grpSp>
        <p:sp>
          <p:nvSpPr>
            <p:cNvPr id="257" name="Rectangle 224"/>
            <p:cNvSpPr/>
            <p:nvPr/>
          </p:nvSpPr>
          <p:spPr>
            <a:xfrm>
              <a:off x="9658321" y="3483853"/>
              <a:ext cx="1569660" cy="369332"/>
            </a:xfrm>
            <a:prstGeom prst="rect">
              <a:avLst/>
            </a:prstGeom>
          </p:spPr>
          <p:txBody>
            <a:bodyPr wrap="none">
              <a:spAutoFit/>
            </a:bodyPr>
            <a:lstStyle/>
            <a:p>
              <a:r>
                <a:rPr lang="zh-CN" altLang="en-US" dirty="0">
                  <a:solidFill>
                    <a:schemeClr val="accent1"/>
                  </a:solidFill>
                  <a:ea typeface="微软雅黑 Light" panose="020B0502040204020203" pitchFamily="34" charset="-122"/>
                </a:rPr>
                <a:t>标题文字内容</a:t>
              </a:r>
              <a:endParaRPr lang="en-US" altLang="zh-CN" dirty="0">
                <a:solidFill>
                  <a:schemeClr val="accent1"/>
                </a:solidFill>
              </a:endParaRPr>
            </a:p>
          </p:txBody>
        </p:sp>
        <p:sp>
          <p:nvSpPr>
            <p:cNvPr id="258" name="TextBox 257"/>
            <p:cNvSpPr txBox="1"/>
            <p:nvPr/>
          </p:nvSpPr>
          <p:spPr>
            <a:xfrm>
              <a:off x="9020085" y="3789549"/>
              <a:ext cx="2482643"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sp>
        <p:nvSpPr>
          <p:cNvPr id="261" name="TextBox 260"/>
          <p:cNvSpPr txBox="1"/>
          <p:nvPr/>
        </p:nvSpPr>
        <p:spPr>
          <a:xfrm>
            <a:off x="5803651" y="5437260"/>
            <a:ext cx="4896544" cy="73861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62" name="TextBox 261"/>
          <p:cNvSpPr txBox="1"/>
          <p:nvPr/>
        </p:nvSpPr>
        <p:spPr>
          <a:xfrm>
            <a:off x="5657215" y="4897510"/>
            <a:ext cx="2360119" cy="369332"/>
          </a:xfrm>
          <a:prstGeom prst="rect">
            <a:avLst/>
          </a:prstGeom>
          <a:noFill/>
        </p:spPr>
        <p:txBody>
          <a:bodyPr wrap="square" rtlCol="0">
            <a:spAutoFit/>
          </a:bodyPr>
          <a:lstStyle/>
          <a:p>
            <a:pPr algn="ctr"/>
            <a:r>
              <a:rPr lang="zh-CN" altLang="en-US" b="1" dirty="0" smtClean="0">
                <a:solidFill>
                  <a:schemeClr val="tx1">
                    <a:lumMod val="65000"/>
                    <a:lumOff val="35000"/>
                  </a:schemeClr>
                </a:solidFill>
                <a:ea typeface="微软雅黑 Light" panose="020B0502040204020203" pitchFamily="34" charset="-122"/>
              </a:rPr>
              <a:t>标题文字内容</a:t>
            </a:r>
            <a:endParaRPr lang="vi-VN" dirty="0">
              <a:solidFill>
                <a:schemeClr val="tx1">
                  <a:lumMod val="65000"/>
                  <a:lumOff val="35000"/>
                </a:schemeClr>
              </a:solidFill>
            </a:endParaRPr>
          </a:p>
        </p:txBody>
      </p:sp>
      <p:grpSp>
        <p:nvGrpSpPr>
          <p:cNvPr id="263" name="Group 230"/>
          <p:cNvGrpSpPr/>
          <p:nvPr/>
        </p:nvGrpSpPr>
        <p:grpSpPr>
          <a:xfrm>
            <a:off x="8420807" y="1441965"/>
            <a:ext cx="2482643" cy="1546239"/>
            <a:chOff x="8449382" y="1710506"/>
            <a:chExt cx="2482643" cy="1546239"/>
          </a:xfrm>
        </p:grpSpPr>
        <p:grpSp>
          <p:nvGrpSpPr>
            <p:cNvPr id="264" name="Group 231"/>
            <p:cNvGrpSpPr/>
            <p:nvPr/>
          </p:nvGrpSpPr>
          <p:grpSpPr>
            <a:xfrm>
              <a:off x="8449382" y="1878694"/>
              <a:ext cx="2482643" cy="1378051"/>
              <a:chOff x="9020085" y="2042383"/>
              <a:chExt cx="2482643" cy="1378051"/>
            </a:xfrm>
          </p:grpSpPr>
          <p:sp>
            <p:nvSpPr>
              <p:cNvPr id="266" name="Rectangle 233"/>
              <p:cNvSpPr/>
              <p:nvPr/>
            </p:nvSpPr>
            <p:spPr>
              <a:xfrm>
                <a:off x="9597555" y="2042383"/>
                <a:ext cx="1569660" cy="369332"/>
              </a:xfrm>
              <a:prstGeom prst="rect">
                <a:avLst/>
              </a:prstGeom>
            </p:spPr>
            <p:txBody>
              <a:bodyPr wrap="none">
                <a:spAutoFit/>
              </a:bodyPr>
              <a:lstStyle/>
              <a:p>
                <a:r>
                  <a:rPr lang="zh-CN" altLang="en-US" dirty="0" smtClean="0">
                    <a:solidFill>
                      <a:schemeClr val="accent2"/>
                    </a:solidFill>
                    <a:latin typeface="+mj-lt"/>
                    <a:ea typeface="微软雅黑 Light" panose="020B0502040204020203" pitchFamily="34" charset="-122"/>
                  </a:rPr>
                  <a:t>标题文字内容</a:t>
                </a:r>
                <a:endParaRPr lang="en-US" dirty="0">
                  <a:solidFill>
                    <a:schemeClr val="accent2"/>
                  </a:solidFill>
                  <a:latin typeface="+mj-lt"/>
                </a:endParaRPr>
              </a:p>
            </p:txBody>
          </p:sp>
          <p:sp>
            <p:nvSpPr>
              <p:cNvPr id="267" name="TextBox 266"/>
              <p:cNvSpPr txBox="1"/>
              <p:nvPr/>
            </p:nvSpPr>
            <p:spPr>
              <a:xfrm>
                <a:off x="9020085" y="2358605"/>
                <a:ext cx="2482643" cy="1061829"/>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sp>
          <p:nvSpPr>
            <p:cNvPr id="265" name="AutoShape 117"/>
            <p:cNvSpPr/>
            <p:nvPr/>
          </p:nvSpPr>
          <p:spPr bwMode="auto">
            <a:xfrm>
              <a:off x="8469085" y="1710506"/>
              <a:ext cx="538065" cy="4037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Freeform 12"/>
          <p:cNvSpPr>
            <a:spLocks noChangeArrowheads="1"/>
          </p:cNvSpPr>
          <p:nvPr/>
        </p:nvSpPr>
        <p:spPr bwMode="auto">
          <a:xfrm>
            <a:off x="6119981" y="1701202"/>
            <a:ext cx="1053963" cy="2104454"/>
          </a:xfrm>
          <a:custGeom>
            <a:avLst/>
            <a:gdLst>
              <a:gd name="T0" fmla="*/ 0 w 498"/>
              <a:gd name="T1" fmla="*/ 0 h 994"/>
              <a:gd name="T2" fmla="*/ 498 w 498"/>
              <a:gd name="T3" fmla="*/ 498 h 994"/>
              <a:gd name="T4" fmla="*/ 0 w 498"/>
              <a:gd name="T5" fmla="*/ 994 h 994"/>
              <a:gd name="T6" fmla="*/ 0 w 498"/>
              <a:gd name="T7" fmla="*/ 0 h 994"/>
              <a:gd name="T8" fmla="*/ 0 60000 65536"/>
              <a:gd name="T9" fmla="*/ 0 60000 65536"/>
              <a:gd name="T10" fmla="*/ 0 60000 65536"/>
              <a:gd name="T11" fmla="*/ 0 60000 65536"/>
              <a:gd name="T12" fmla="*/ 0 w 498"/>
              <a:gd name="T13" fmla="*/ 0 h 994"/>
              <a:gd name="T14" fmla="*/ 498 w 498"/>
              <a:gd name="T15" fmla="*/ 994 h 994"/>
            </a:gdLst>
            <a:ahLst/>
            <a:cxnLst>
              <a:cxn ang="T8">
                <a:pos x="T0" y="T1"/>
              </a:cxn>
              <a:cxn ang="T9">
                <a:pos x="T2" y="T3"/>
              </a:cxn>
              <a:cxn ang="T10">
                <a:pos x="T4" y="T5"/>
              </a:cxn>
              <a:cxn ang="T11">
                <a:pos x="T6" y="T7"/>
              </a:cxn>
            </a:cxnLst>
            <a:rect l="T12" t="T13" r="T14" b="T15"/>
            <a:pathLst>
              <a:path w="498" h="994">
                <a:moveTo>
                  <a:pt x="0" y="0"/>
                </a:moveTo>
                <a:lnTo>
                  <a:pt x="498" y="498"/>
                </a:lnTo>
                <a:lnTo>
                  <a:pt x="0" y="994"/>
                </a:lnTo>
                <a:lnTo>
                  <a:pt x="0" y="0"/>
                </a:lnTo>
                <a:close/>
              </a:path>
            </a:pathLst>
          </a:custGeom>
          <a:solidFill>
            <a:srgbClr val="5FA250"/>
          </a:solidFill>
          <a:ln>
            <a:noFill/>
          </a:ln>
        </p:spPr>
        <p:txBody>
          <a:bodyPr lIns="121917" tIns="60958" rIns="121917" bIns="60958"/>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00">
              <a:solidFill>
                <a:srgbClr val="000000"/>
              </a:solidFill>
              <a:latin typeface="+mn-lt"/>
              <a:ea typeface="+mn-ea"/>
              <a:cs typeface="+mn-ea"/>
              <a:sym typeface="+mn-lt"/>
            </a:endParaRPr>
          </a:p>
        </p:txBody>
      </p:sp>
      <p:sp>
        <p:nvSpPr>
          <p:cNvPr id="8" name="Freeform 13"/>
          <p:cNvSpPr>
            <a:spLocks noChangeArrowheads="1"/>
          </p:cNvSpPr>
          <p:nvPr/>
        </p:nvSpPr>
        <p:spPr bwMode="auto">
          <a:xfrm>
            <a:off x="4934802" y="3922099"/>
            <a:ext cx="1049730" cy="2104454"/>
          </a:xfrm>
          <a:custGeom>
            <a:avLst/>
            <a:gdLst>
              <a:gd name="T0" fmla="*/ 496 w 496"/>
              <a:gd name="T1" fmla="*/ 994 h 994"/>
              <a:gd name="T2" fmla="*/ 0 w 496"/>
              <a:gd name="T3" fmla="*/ 498 h 994"/>
              <a:gd name="T4" fmla="*/ 496 w 496"/>
              <a:gd name="T5" fmla="*/ 0 h 994"/>
              <a:gd name="T6" fmla="*/ 496 w 496"/>
              <a:gd name="T7" fmla="*/ 994 h 994"/>
              <a:gd name="T8" fmla="*/ 0 60000 65536"/>
              <a:gd name="T9" fmla="*/ 0 60000 65536"/>
              <a:gd name="T10" fmla="*/ 0 60000 65536"/>
              <a:gd name="T11" fmla="*/ 0 60000 65536"/>
              <a:gd name="T12" fmla="*/ 0 w 496"/>
              <a:gd name="T13" fmla="*/ 0 h 994"/>
              <a:gd name="T14" fmla="*/ 496 w 496"/>
              <a:gd name="T15" fmla="*/ 994 h 994"/>
            </a:gdLst>
            <a:ahLst/>
            <a:cxnLst>
              <a:cxn ang="T8">
                <a:pos x="T0" y="T1"/>
              </a:cxn>
              <a:cxn ang="T9">
                <a:pos x="T2" y="T3"/>
              </a:cxn>
              <a:cxn ang="T10">
                <a:pos x="T4" y="T5"/>
              </a:cxn>
              <a:cxn ang="T11">
                <a:pos x="T6" y="T7"/>
              </a:cxn>
            </a:cxnLst>
            <a:rect l="T12" t="T13" r="T14" b="T15"/>
            <a:pathLst>
              <a:path w="496" h="994">
                <a:moveTo>
                  <a:pt x="496" y="994"/>
                </a:moveTo>
                <a:lnTo>
                  <a:pt x="0" y="498"/>
                </a:lnTo>
                <a:lnTo>
                  <a:pt x="496" y="0"/>
                </a:lnTo>
                <a:lnTo>
                  <a:pt x="496" y="994"/>
                </a:lnTo>
                <a:close/>
              </a:path>
            </a:pathLst>
          </a:custGeom>
          <a:solidFill>
            <a:srgbClr val="8DC182"/>
          </a:solidFill>
          <a:ln>
            <a:noFill/>
          </a:ln>
        </p:spPr>
        <p:txBody>
          <a:bodyPr lIns="121917" tIns="60958" rIns="121917" bIns="60958"/>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100">
              <a:solidFill>
                <a:srgbClr val="000000"/>
              </a:solidFill>
              <a:latin typeface="+mn-lt"/>
              <a:ea typeface="+mn-ea"/>
              <a:cs typeface="+mn-ea"/>
              <a:sym typeface="+mn-lt"/>
            </a:endParaRPr>
          </a:p>
        </p:txBody>
      </p:sp>
      <p:sp>
        <p:nvSpPr>
          <p:cNvPr id="9" name="TextBox 341"/>
          <p:cNvSpPr>
            <a:spLocks noChangeArrowheads="1"/>
          </p:cNvSpPr>
          <p:nvPr/>
        </p:nvSpPr>
        <p:spPr bwMode="auto">
          <a:xfrm>
            <a:off x="2759867" y="1974314"/>
            <a:ext cx="1340363" cy="4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添加标题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0" name="矩形 9"/>
          <p:cNvSpPr>
            <a:spLocks noChangeArrowheads="1"/>
          </p:cNvSpPr>
          <p:nvPr/>
        </p:nvSpPr>
        <p:spPr bwMode="auto">
          <a:xfrm>
            <a:off x="1565507" y="2486666"/>
            <a:ext cx="4122730" cy="98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917" tIns="60958" rIns="121917" bIns="60958">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3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mn-ea"/>
                <a:sym typeface="+mn-lt"/>
              </a:rPr>
              <a:t>在这里输入内容文本在这里输入内容文本在这里输入内容文本在这里输入内容文本在这里输入内容文本在这里输入内容文本</a:t>
            </a:r>
            <a:endParaRPr kumimoji="0" lang="zh-CN" altLang="en-US" sz="13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TextBox 682"/>
          <p:cNvSpPr>
            <a:spLocks noChangeArrowheads="1"/>
          </p:cNvSpPr>
          <p:nvPr/>
        </p:nvSpPr>
        <p:spPr bwMode="auto">
          <a:xfrm>
            <a:off x="6059083" y="2503603"/>
            <a:ext cx="951420"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sz="27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ea"/>
                <a:sym typeface="+mn-lt"/>
              </a:rPr>
              <a:t>42%</a:t>
            </a:r>
            <a:endParaRPr kumimoji="0" lang="zh-CN" altLang="en-US" sz="27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ea"/>
              <a:sym typeface="+mn-lt"/>
            </a:endParaRPr>
          </a:p>
        </p:txBody>
      </p:sp>
      <p:sp>
        <p:nvSpPr>
          <p:cNvPr id="12" name="TextBox 344"/>
          <p:cNvSpPr>
            <a:spLocks noChangeArrowheads="1"/>
          </p:cNvSpPr>
          <p:nvPr/>
        </p:nvSpPr>
        <p:spPr bwMode="auto">
          <a:xfrm>
            <a:off x="8045553" y="4184626"/>
            <a:ext cx="1340363" cy="4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添加标题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3" name="矩形 12"/>
          <p:cNvSpPr>
            <a:spLocks noChangeArrowheads="1"/>
          </p:cNvSpPr>
          <p:nvPr/>
        </p:nvSpPr>
        <p:spPr bwMode="auto">
          <a:xfrm>
            <a:off x="6850137" y="4726619"/>
            <a:ext cx="4124846" cy="98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917" tIns="60958" rIns="121917" bIns="60958">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3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mn-ea"/>
                <a:sym typeface="+mn-lt"/>
              </a:rPr>
              <a:t>在这里输入内容文本在这里输入内容文本在这里输入内容文本在这里输入内容文本在这里输入内容文本在这里输入内容文本</a:t>
            </a:r>
            <a:endParaRPr kumimoji="0" lang="zh-CN" altLang="en-US" sz="13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TextBox 682"/>
          <p:cNvSpPr>
            <a:spLocks noChangeArrowheads="1"/>
          </p:cNvSpPr>
          <p:nvPr/>
        </p:nvSpPr>
        <p:spPr bwMode="auto">
          <a:xfrm>
            <a:off x="5034750" y="4696978"/>
            <a:ext cx="951420"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sz="27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ea"/>
                <a:sym typeface="+mn-lt"/>
              </a:rPr>
              <a:t>58%</a:t>
            </a:r>
            <a:endParaRPr kumimoji="0" lang="zh-CN" altLang="en-US" sz="27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ea"/>
              <a:sym typeface="+mn-lt"/>
            </a:endParaRPr>
          </a:p>
        </p:txBody>
      </p:sp>
      <p:sp>
        <p:nvSpPr>
          <p:cNvPr id="15" name="矩形 14"/>
          <p:cNvSpPr/>
          <p:nvPr/>
        </p:nvSpPr>
        <p:spPr>
          <a:xfrm>
            <a:off x="7273802" y="1848720"/>
            <a:ext cx="3957306" cy="1809416"/>
          </a:xfrm>
          <a:prstGeom prst="rect">
            <a:avLst/>
          </a:prstGeom>
          <a:blipFill dpi="0" rotWithShape="1">
            <a:blip r:embed="rId1"/>
            <a:srcRect/>
            <a:stretch>
              <a:fillRect/>
            </a:stretch>
          </a:blipFill>
          <a:ln w="25400" cap="flat" cmpd="sng" algn="ctr">
            <a:noFill/>
            <a:prstDash val="solid"/>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ea"/>
              <a:sym typeface="+mn-lt"/>
            </a:endParaRPr>
          </a:p>
        </p:txBody>
      </p:sp>
      <p:sp>
        <p:nvSpPr>
          <p:cNvPr id="16" name="矩形 15"/>
          <p:cNvSpPr/>
          <p:nvPr/>
        </p:nvSpPr>
        <p:spPr>
          <a:xfrm>
            <a:off x="1042831" y="4069617"/>
            <a:ext cx="3808259" cy="1809416"/>
          </a:xfrm>
          <a:prstGeom prst="rect">
            <a:avLst/>
          </a:prstGeom>
          <a:blipFill dpi="0" rotWithShape="1">
            <a:blip r:embed="rId2"/>
            <a:srcRect/>
            <a:stretch>
              <a:fillRect/>
            </a:stretch>
          </a:blipFill>
          <a:ln w="25400" cap="flat" cmpd="sng" algn="ctr">
            <a:noFill/>
            <a:prstDash val="solid"/>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left)">
                                      <p:cBhvr>
                                        <p:cTn id="29" dur="500"/>
                                        <p:tgtEl>
                                          <p:spTgt spid="16"/>
                                        </p:tgtEl>
                                      </p:cBhvr>
                                    </p:animEffect>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53" presetClass="entr" presetSubtype="16" fill="hold" grpId="0" nodeType="afterEffect">
                                  <p:stCondLst>
                                    <p:cond delay="0"/>
                                  </p:st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iterate type="lt">
                                    <p:tmPct val="10000"/>
                                  </p:iterate>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p:bldP spid="14" grpId="0"/>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2"/>
          <p:cNvSpPr/>
          <p:nvPr/>
        </p:nvSpPr>
        <p:spPr>
          <a:xfrm rot="3786125">
            <a:off x="5197179" y="-44712"/>
            <a:ext cx="3751183" cy="5553658"/>
          </a:xfrm>
          <a:custGeom>
            <a:avLst/>
            <a:gdLst/>
            <a:ahLst/>
            <a:cxnLst/>
            <a:rect l="l" t="t" r="r" b="b"/>
            <a:pathLst>
              <a:path w="3625081" h="2962175">
                <a:moveTo>
                  <a:pt x="2340260" y="0"/>
                </a:moveTo>
                <a:cubicBezTo>
                  <a:pt x="2815384" y="0"/>
                  <a:pt x="3257437" y="141587"/>
                  <a:pt x="3625081" y="386574"/>
                </a:cubicBezTo>
                <a:cubicBezTo>
                  <a:pt x="2706129" y="691235"/>
                  <a:pt x="2022466" y="1707781"/>
                  <a:pt x="1980164" y="2931304"/>
                </a:cubicBezTo>
                <a:cubicBezTo>
                  <a:pt x="1785704" y="2338526"/>
                  <a:pt x="1436457" y="1944216"/>
                  <a:pt x="1038245" y="1944216"/>
                </a:cubicBezTo>
                <a:cubicBezTo>
                  <a:pt x="633157" y="1944216"/>
                  <a:pt x="278738" y="2352263"/>
                  <a:pt x="86185" y="2962175"/>
                </a:cubicBezTo>
                <a:cubicBezTo>
                  <a:pt x="29150" y="2764615"/>
                  <a:pt x="0" y="2555842"/>
                  <a:pt x="0" y="2340260"/>
                </a:cubicBezTo>
                <a:cubicBezTo>
                  <a:pt x="0" y="1047770"/>
                  <a:pt x="1047770" y="0"/>
                  <a:pt x="2340260" y="0"/>
                </a:cubicBezTo>
                <a:close/>
              </a:path>
            </a:pathLst>
          </a:custGeom>
          <a:solidFill>
            <a:srgbClr val="A0CA9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8" name="椭圆 2"/>
          <p:cNvSpPr/>
          <p:nvPr/>
        </p:nvSpPr>
        <p:spPr>
          <a:xfrm rot="3786125" flipH="1" flipV="1">
            <a:off x="3243638" y="1966961"/>
            <a:ext cx="3751183" cy="5553658"/>
          </a:xfrm>
          <a:custGeom>
            <a:avLst/>
            <a:gdLst/>
            <a:ahLst/>
            <a:cxnLst/>
            <a:rect l="l" t="t" r="r" b="b"/>
            <a:pathLst>
              <a:path w="3625081" h="2962175">
                <a:moveTo>
                  <a:pt x="2340260" y="0"/>
                </a:moveTo>
                <a:cubicBezTo>
                  <a:pt x="2815384" y="0"/>
                  <a:pt x="3257437" y="141587"/>
                  <a:pt x="3625081" y="386574"/>
                </a:cubicBezTo>
                <a:cubicBezTo>
                  <a:pt x="2706129" y="691235"/>
                  <a:pt x="2022466" y="1707781"/>
                  <a:pt x="1980164" y="2931304"/>
                </a:cubicBezTo>
                <a:cubicBezTo>
                  <a:pt x="1785704" y="2338526"/>
                  <a:pt x="1436457" y="1944216"/>
                  <a:pt x="1038245" y="1944216"/>
                </a:cubicBezTo>
                <a:cubicBezTo>
                  <a:pt x="633157" y="1944216"/>
                  <a:pt x="278738" y="2352263"/>
                  <a:pt x="86185" y="2962175"/>
                </a:cubicBezTo>
                <a:cubicBezTo>
                  <a:pt x="29150" y="2764615"/>
                  <a:pt x="0" y="2555842"/>
                  <a:pt x="0" y="2340260"/>
                </a:cubicBezTo>
                <a:cubicBezTo>
                  <a:pt x="0" y="1047770"/>
                  <a:pt x="1047770" y="0"/>
                  <a:pt x="2340260" y="0"/>
                </a:cubicBezTo>
                <a:close/>
              </a:path>
            </a:pathLst>
          </a:custGeom>
          <a:solidFill>
            <a:srgbClr val="5FA2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9" name="椭圆 8"/>
          <p:cNvSpPr/>
          <p:nvPr/>
        </p:nvSpPr>
        <p:spPr>
          <a:xfrm>
            <a:off x="3747833" y="2328744"/>
            <a:ext cx="1602395" cy="1602395"/>
          </a:xfrm>
          <a:prstGeom prst="ellipse">
            <a:avLst/>
          </a:prstGeom>
          <a:solidFill>
            <a:srgbClr val="2B6B6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椭圆 9"/>
          <p:cNvSpPr/>
          <p:nvPr/>
        </p:nvSpPr>
        <p:spPr>
          <a:xfrm>
            <a:off x="6841772" y="3564427"/>
            <a:ext cx="1602395" cy="1602395"/>
          </a:xfrm>
          <a:prstGeom prst="ellipse">
            <a:avLst/>
          </a:prstGeom>
          <a:solidFill>
            <a:srgbClr val="A0C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 name="组合 10"/>
          <p:cNvGrpSpPr/>
          <p:nvPr/>
        </p:nvGrpSpPr>
        <p:grpSpPr>
          <a:xfrm>
            <a:off x="7267525" y="3990180"/>
            <a:ext cx="750888" cy="750888"/>
            <a:chOff x="2384425" y="3744913"/>
            <a:chExt cx="750888" cy="750888"/>
          </a:xfrm>
          <a:solidFill>
            <a:schemeClr val="bg1"/>
          </a:solidFill>
        </p:grpSpPr>
        <p:sp>
          <p:nvSpPr>
            <p:cNvPr id="12" name="Freeform 33"/>
            <p:cNvSpPr/>
            <p:nvPr/>
          </p:nvSpPr>
          <p:spPr bwMode="auto">
            <a:xfrm>
              <a:off x="2384425" y="3744913"/>
              <a:ext cx="241300" cy="239713"/>
            </a:xfrm>
            <a:custGeom>
              <a:avLst/>
              <a:gdLst>
                <a:gd name="T0" fmla="*/ 64 w 64"/>
                <a:gd name="T1" fmla="*/ 0 h 64"/>
                <a:gd name="T2" fmla="*/ 40 w 64"/>
                <a:gd name="T3" fmla="*/ 0 h 64"/>
                <a:gd name="T4" fmla="*/ 0 w 64"/>
                <a:gd name="T5" fmla="*/ 40 h 64"/>
                <a:gd name="T6" fmla="*/ 0 w 64"/>
                <a:gd name="T7" fmla="*/ 64 h 64"/>
                <a:gd name="T8" fmla="*/ 12 w 64"/>
                <a:gd name="T9" fmla="*/ 64 h 64"/>
                <a:gd name="T10" fmla="*/ 64 w 64"/>
                <a:gd name="T11" fmla="*/ 11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cubicBezTo>
                    <a:pt x="40" y="0"/>
                    <a:pt x="40" y="0"/>
                    <a:pt x="40" y="0"/>
                  </a:cubicBezTo>
                  <a:cubicBezTo>
                    <a:pt x="18" y="0"/>
                    <a:pt x="0" y="18"/>
                    <a:pt x="0" y="40"/>
                  </a:cubicBezTo>
                  <a:cubicBezTo>
                    <a:pt x="0" y="64"/>
                    <a:pt x="0" y="64"/>
                    <a:pt x="0" y="64"/>
                  </a:cubicBezTo>
                  <a:cubicBezTo>
                    <a:pt x="12" y="64"/>
                    <a:pt x="12" y="64"/>
                    <a:pt x="12" y="64"/>
                  </a:cubicBezTo>
                  <a:cubicBezTo>
                    <a:pt x="64" y="11"/>
                    <a:pt x="64" y="11"/>
                    <a:pt x="64" y="11"/>
                  </a:cubicBezTo>
                  <a:lnTo>
                    <a:pt x="6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3" name="Freeform 34"/>
            <p:cNvSpPr/>
            <p:nvPr/>
          </p:nvSpPr>
          <p:spPr bwMode="auto">
            <a:xfrm>
              <a:off x="2898775" y="3744913"/>
              <a:ext cx="236538" cy="239713"/>
            </a:xfrm>
            <a:custGeom>
              <a:avLst/>
              <a:gdLst>
                <a:gd name="T0" fmla="*/ 23 w 63"/>
                <a:gd name="T1" fmla="*/ 0 h 64"/>
                <a:gd name="T2" fmla="*/ 0 w 63"/>
                <a:gd name="T3" fmla="*/ 0 h 64"/>
                <a:gd name="T4" fmla="*/ 0 w 63"/>
                <a:gd name="T5" fmla="*/ 11 h 64"/>
                <a:gd name="T6" fmla="*/ 52 w 63"/>
                <a:gd name="T7" fmla="*/ 64 h 64"/>
                <a:gd name="T8" fmla="*/ 63 w 63"/>
                <a:gd name="T9" fmla="*/ 64 h 64"/>
                <a:gd name="T10" fmla="*/ 63 w 63"/>
                <a:gd name="T11" fmla="*/ 40 h 64"/>
                <a:gd name="T12" fmla="*/ 23 w 63"/>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3" h="64">
                  <a:moveTo>
                    <a:pt x="23" y="0"/>
                  </a:moveTo>
                  <a:cubicBezTo>
                    <a:pt x="0" y="0"/>
                    <a:pt x="0" y="0"/>
                    <a:pt x="0" y="0"/>
                  </a:cubicBezTo>
                  <a:cubicBezTo>
                    <a:pt x="0" y="11"/>
                    <a:pt x="0" y="11"/>
                    <a:pt x="0" y="11"/>
                  </a:cubicBezTo>
                  <a:cubicBezTo>
                    <a:pt x="52" y="64"/>
                    <a:pt x="52" y="64"/>
                    <a:pt x="52" y="64"/>
                  </a:cubicBezTo>
                  <a:cubicBezTo>
                    <a:pt x="63" y="64"/>
                    <a:pt x="63" y="64"/>
                    <a:pt x="63" y="64"/>
                  </a:cubicBezTo>
                  <a:cubicBezTo>
                    <a:pt x="63" y="40"/>
                    <a:pt x="63" y="40"/>
                    <a:pt x="63" y="40"/>
                  </a:cubicBezTo>
                  <a:cubicBezTo>
                    <a:pt x="63" y="18"/>
                    <a:pt x="4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4" name="Freeform 35"/>
            <p:cNvSpPr>
              <a:spLocks noEditPoints="1"/>
            </p:cNvSpPr>
            <p:nvPr/>
          </p:nvSpPr>
          <p:spPr bwMode="auto">
            <a:xfrm>
              <a:off x="2430463" y="3835401"/>
              <a:ext cx="660400" cy="660400"/>
            </a:xfrm>
            <a:custGeom>
              <a:avLst/>
              <a:gdLst>
                <a:gd name="T0" fmla="*/ 88 w 176"/>
                <a:gd name="T1" fmla="*/ 0 h 176"/>
                <a:gd name="T2" fmla="*/ 0 w 176"/>
                <a:gd name="T3" fmla="*/ 88 h 176"/>
                <a:gd name="T4" fmla="*/ 22 w 176"/>
                <a:gd name="T5" fmla="*/ 146 h 176"/>
                <a:gd name="T6" fmla="*/ 1 w 176"/>
                <a:gd name="T7" fmla="*/ 171 h 176"/>
                <a:gd name="T8" fmla="*/ 7 w 176"/>
                <a:gd name="T9" fmla="*/ 176 h 176"/>
                <a:gd name="T10" fmla="*/ 27 w 176"/>
                <a:gd name="T11" fmla="*/ 151 h 176"/>
                <a:gd name="T12" fmla="*/ 88 w 176"/>
                <a:gd name="T13" fmla="*/ 176 h 176"/>
                <a:gd name="T14" fmla="*/ 149 w 176"/>
                <a:gd name="T15" fmla="*/ 151 h 176"/>
                <a:gd name="T16" fmla="*/ 169 w 176"/>
                <a:gd name="T17" fmla="*/ 176 h 176"/>
                <a:gd name="T18" fmla="*/ 175 w 176"/>
                <a:gd name="T19" fmla="*/ 171 h 176"/>
                <a:gd name="T20" fmla="*/ 155 w 176"/>
                <a:gd name="T21" fmla="*/ 145 h 176"/>
                <a:gd name="T22" fmla="*/ 176 w 176"/>
                <a:gd name="T23" fmla="*/ 88 h 176"/>
                <a:gd name="T24" fmla="*/ 88 w 176"/>
                <a:gd name="T25" fmla="*/ 0 h 176"/>
                <a:gd name="T26" fmla="*/ 92 w 176"/>
                <a:gd name="T27" fmla="*/ 96 h 176"/>
                <a:gd name="T28" fmla="*/ 40 w 176"/>
                <a:gd name="T29" fmla="*/ 96 h 176"/>
                <a:gd name="T30" fmla="*/ 40 w 176"/>
                <a:gd name="T31" fmla="*/ 88 h 176"/>
                <a:gd name="T32" fmla="*/ 84 w 176"/>
                <a:gd name="T33" fmla="*/ 88 h 176"/>
                <a:gd name="T34" fmla="*/ 84 w 176"/>
                <a:gd name="T35" fmla="*/ 24 h 176"/>
                <a:gd name="T36" fmla="*/ 92 w 176"/>
                <a:gd name="T37" fmla="*/ 24 h 176"/>
                <a:gd name="T38" fmla="*/ 92 w 176"/>
                <a:gd name="T39"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88" y="0"/>
                  </a:moveTo>
                  <a:cubicBezTo>
                    <a:pt x="40" y="0"/>
                    <a:pt x="0" y="39"/>
                    <a:pt x="0" y="88"/>
                  </a:cubicBezTo>
                  <a:cubicBezTo>
                    <a:pt x="0" y="110"/>
                    <a:pt x="8" y="130"/>
                    <a:pt x="22" y="146"/>
                  </a:cubicBezTo>
                  <a:cubicBezTo>
                    <a:pt x="1" y="171"/>
                    <a:pt x="1" y="171"/>
                    <a:pt x="1" y="171"/>
                  </a:cubicBezTo>
                  <a:cubicBezTo>
                    <a:pt x="7" y="176"/>
                    <a:pt x="7" y="176"/>
                    <a:pt x="7" y="176"/>
                  </a:cubicBezTo>
                  <a:cubicBezTo>
                    <a:pt x="27" y="151"/>
                    <a:pt x="27" y="151"/>
                    <a:pt x="27" y="151"/>
                  </a:cubicBezTo>
                  <a:cubicBezTo>
                    <a:pt x="43" y="167"/>
                    <a:pt x="65" y="176"/>
                    <a:pt x="88" y="176"/>
                  </a:cubicBezTo>
                  <a:cubicBezTo>
                    <a:pt x="112" y="176"/>
                    <a:pt x="134" y="167"/>
                    <a:pt x="149" y="151"/>
                  </a:cubicBezTo>
                  <a:cubicBezTo>
                    <a:pt x="169" y="176"/>
                    <a:pt x="169" y="176"/>
                    <a:pt x="169" y="176"/>
                  </a:cubicBezTo>
                  <a:cubicBezTo>
                    <a:pt x="175" y="171"/>
                    <a:pt x="175" y="171"/>
                    <a:pt x="175" y="171"/>
                  </a:cubicBezTo>
                  <a:cubicBezTo>
                    <a:pt x="155" y="145"/>
                    <a:pt x="155" y="145"/>
                    <a:pt x="155" y="145"/>
                  </a:cubicBezTo>
                  <a:cubicBezTo>
                    <a:pt x="168" y="130"/>
                    <a:pt x="176" y="110"/>
                    <a:pt x="176" y="88"/>
                  </a:cubicBezTo>
                  <a:cubicBezTo>
                    <a:pt x="176" y="39"/>
                    <a:pt x="137" y="0"/>
                    <a:pt x="88" y="0"/>
                  </a:cubicBezTo>
                  <a:close/>
                  <a:moveTo>
                    <a:pt x="92" y="96"/>
                  </a:moveTo>
                  <a:cubicBezTo>
                    <a:pt x="40" y="96"/>
                    <a:pt x="40" y="96"/>
                    <a:pt x="40" y="96"/>
                  </a:cubicBezTo>
                  <a:cubicBezTo>
                    <a:pt x="40" y="88"/>
                    <a:pt x="40" y="88"/>
                    <a:pt x="40" y="88"/>
                  </a:cubicBezTo>
                  <a:cubicBezTo>
                    <a:pt x="84" y="88"/>
                    <a:pt x="84" y="88"/>
                    <a:pt x="84" y="88"/>
                  </a:cubicBezTo>
                  <a:cubicBezTo>
                    <a:pt x="84" y="24"/>
                    <a:pt x="84" y="24"/>
                    <a:pt x="84" y="24"/>
                  </a:cubicBezTo>
                  <a:cubicBezTo>
                    <a:pt x="92" y="24"/>
                    <a:pt x="92" y="24"/>
                    <a:pt x="92" y="24"/>
                  </a:cubicBezTo>
                  <a:lnTo>
                    <a:pt x="92"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15" name="Freeform 37"/>
          <p:cNvSpPr>
            <a:spLocks noEditPoints="1"/>
          </p:cNvSpPr>
          <p:nvPr/>
        </p:nvSpPr>
        <p:spPr bwMode="auto">
          <a:xfrm>
            <a:off x="4173586" y="2753704"/>
            <a:ext cx="750888" cy="752475"/>
          </a:xfrm>
          <a:custGeom>
            <a:avLst/>
            <a:gdLst>
              <a:gd name="T0" fmla="*/ 100 w 200"/>
              <a:gd name="T1" fmla="*/ 0 h 200"/>
              <a:gd name="T2" fmla="*/ 0 w 200"/>
              <a:gd name="T3" fmla="*/ 100 h 200"/>
              <a:gd name="T4" fmla="*/ 100 w 200"/>
              <a:gd name="T5" fmla="*/ 200 h 200"/>
              <a:gd name="T6" fmla="*/ 200 w 200"/>
              <a:gd name="T7" fmla="*/ 100 h 200"/>
              <a:gd name="T8" fmla="*/ 100 w 200"/>
              <a:gd name="T9" fmla="*/ 0 h 200"/>
              <a:gd name="T10" fmla="*/ 54 w 200"/>
              <a:gd name="T11" fmla="*/ 53 h 200"/>
              <a:gd name="T12" fmla="*/ 59 w 200"/>
              <a:gd name="T13" fmla="*/ 53 h 200"/>
              <a:gd name="T14" fmla="*/ 107 w 200"/>
              <a:gd name="T15" fmla="*/ 90 h 200"/>
              <a:gd name="T16" fmla="*/ 108 w 200"/>
              <a:gd name="T17" fmla="*/ 91 h 200"/>
              <a:gd name="T18" fmla="*/ 112 w 200"/>
              <a:gd name="T19" fmla="*/ 100 h 200"/>
              <a:gd name="T20" fmla="*/ 100 w 200"/>
              <a:gd name="T21" fmla="*/ 112 h 200"/>
              <a:gd name="T22" fmla="*/ 91 w 200"/>
              <a:gd name="T23" fmla="*/ 107 h 200"/>
              <a:gd name="T24" fmla="*/ 91 w 200"/>
              <a:gd name="T25" fmla="*/ 107 h 200"/>
              <a:gd name="T26" fmla="*/ 53 w 200"/>
              <a:gd name="T27" fmla="*/ 59 h 200"/>
              <a:gd name="T28" fmla="*/ 54 w 200"/>
              <a:gd name="T29" fmla="*/ 53 h 200"/>
              <a:gd name="T30" fmla="*/ 100 w 200"/>
              <a:gd name="T31" fmla="*/ 192 h 200"/>
              <a:gd name="T32" fmla="*/ 8 w 200"/>
              <a:gd name="T33" fmla="*/ 100 h 200"/>
              <a:gd name="T34" fmla="*/ 35 w 200"/>
              <a:gd name="T35" fmla="*/ 35 h 200"/>
              <a:gd name="T36" fmla="*/ 41 w 200"/>
              <a:gd name="T37" fmla="*/ 40 h 200"/>
              <a:gd name="T38" fmla="*/ 16 w 200"/>
              <a:gd name="T39" fmla="*/ 100 h 200"/>
              <a:gd name="T40" fmla="*/ 100 w 200"/>
              <a:gd name="T41" fmla="*/ 184 h 200"/>
              <a:gd name="T42" fmla="*/ 184 w 200"/>
              <a:gd name="T43" fmla="*/ 100 h 200"/>
              <a:gd name="T44" fmla="*/ 104 w 200"/>
              <a:gd name="T45" fmla="*/ 16 h 200"/>
              <a:gd name="T46" fmla="*/ 104 w 200"/>
              <a:gd name="T47" fmla="*/ 48 h 200"/>
              <a:gd name="T48" fmla="*/ 96 w 200"/>
              <a:gd name="T49" fmla="*/ 48 h 200"/>
              <a:gd name="T50" fmla="*/ 96 w 200"/>
              <a:gd name="T51" fmla="*/ 16 h 200"/>
              <a:gd name="T52" fmla="*/ 96 w 200"/>
              <a:gd name="T53" fmla="*/ 12 h 200"/>
              <a:gd name="T54" fmla="*/ 96 w 200"/>
              <a:gd name="T55" fmla="*/ 8 h 200"/>
              <a:gd name="T56" fmla="*/ 100 w 200"/>
              <a:gd name="T57" fmla="*/ 8 h 200"/>
              <a:gd name="T58" fmla="*/ 192 w 200"/>
              <a:gd name="T59" fmla="*/ 100 h 200"/>
              <a:gd name="T60" fmla="*/ 100 w 200"/>
              <a:gd name="T61"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 h="200">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moveTo>
                  <a:pt x="54" y="53"/>
                </a:moveTo>
                <a:cubicBezTo>
                  <a:pt x="55" y="52"/>
                  <a:pt x="58" y="52"/>
                  <a:pt x="59" y="53"/>
                </a:cubicBezTo>
                <a:cubicBezTo>
                  <a:pt x="107" y="90"/>
                  <a:pt x="107" y="90"/>
                  <a:pt x="107" y="90"/>
                </a:cubicBezTo>
                <a:cubicBezTo>
                  <a:pt x="108" y="90"/>
                  <a:pt x="108" y="91"/>
                  <a:pt x="108" y="91"/>
                </a:cubicBezTo>
                <a:cubicBezTo>
                  <a:pt x="111" y="93"/>
                  <a:pt x="112" y="96"/>
                  <a:pt x="112" y="100"/>
                </a:cubicBezTo>
                <a:cubicBezTo>
                  <a:pt x="112" y="107"/>
                  <a:pt x="107" y="112"/>
                  <a:pt x="100" y="112"/>
                </a:cubicBezTo>
                <a:cubicBezTo>
                  <a:pt x="97" y="112"/>
                  <a:pt x="93" y="110"/>
                  <a:pt x="91" y="107"/>
                </a:cubicBezTo>
                <a:cubicBezTo>
                  <a:pt x="91" y="107"/>
                  <a:pt x="91" y="107"/>
                  <a:pt x="91" y="107"/>
                </a:cubicBezTo>
                <a:cubicBezTo>
                  <a:pt x="53" y="59"/>
                  <a:pt x="53" y="59"/>
                  <a:pt x="53" y="59"/>
                </a:cubicBezTo>
                <a:cubicBezTo>
                  <a:pt x="52" y="57"/>
                  <a:pt x="52" y="54"/>
                  <a:pt x="54" y="53"/>
                </a:cubicBezTo>
                <a:close/>
                <a:moveTo>
                  <a:pt x="100" y="192"/>
                </a:moveTo>
                <a:cubicBezTo>
                  <a:pt x="50" y="192"/>
                  <a:pt x="8" y="151"/>
                  <a:pt x="8" y="100"/>
                </a:cubicBezTo>
                <a:cubicBezTo>
                  <a:pt x="8" y="74"/>
                  <a:pt x="19" y="51"/>
                  <a:pt x="35" y="35"/>
                </a:cubicBezTo>
                <a:cubicBezTo>
                  <a:pt x="41" y="40"/>
                  <a:pt x="41" y="40"/>
                  <a:pt x="41" y="40"/>
                </a:cubicBezTo>
                <a:cubicBezTo>
                  <a:pt x="26" y="56"/>
                  <a:pt x="16" y="77"/>
                  <a:pt x="16" y="100"/>
                </a:cubicBezTo>
                <a:cubicBezTo>
                  <a:pt x="16" y="146"/>
                  <a:pt x="54" y="184"/>
                  <a:pt x="100" y="184"/>
                </a:cubicBezTo>
                <a:cubicBezTo>
                  <a:pt x="147" y="184"/>
                  <a:pt x="184" y="146"/>
                  <a:pt x="184" y="100"/>
                </a:cubicBezTo>
                <a:cubicBezTo>
                  <a:pt x="184" y="55"/>
                  <a:pt x="149" y="18"/>
                  <a:pt x="104" y="16"/>
                </a:cubicBezTo>
                <a:cubicBezTo>
                  <a:pt x="104" y="48"/>
                  <a:pt x="104" y="48"/>
                  <a:pt x="104" y="48"/>
                </a:cubicBezTo>
                <a:cubicBezTo>
                  <a:pt x="96" y="48"/>
                  <a:pt x="96" y="48"/>
                  <a:pt x="96" y="48"/>
                </a:cubicBezTo>
                <a:cubicBezTo>
                  <a:pt x="96" y="16"/>
                  <a:pt x="96" y="16"/>
                  <a:pt x="96" y="16"/>
                </a:cubicBezTo>
                <a:cubicBezTo>
                  <a:pt x="96" y="12"/>
                  <a:pt x="96" y="12"/>
                  <a:pt x="96" y="12"/>
                </a:cubicBezTo>
                <a:cubicBezTo>
                  <a:pt x="96" y="8"/>
                  <a:pt x="96" y="8"/>
                  <a:pt x="96" y="8"/>
                </a:cubicBezTo>
                <a:cubicBezTo>
                  <a:pt x="98" y="8"/>
                  <a:pt x="99" y="8"/>
                  <a:pt x="100" y="8"/>
                </a:cubicBezTo>
                <a:cubicBezTo>
                  <a:pt x="151" y="8"/>
                  <a:pt x="192" y="49"/>
                  <a:pt x="192" y="100"/>
                </a:cubicBezTo>
                <a:cubicBezTo>
                  <a:pt x="192" y="151"/>
                  <a:pt x="151" y="192"/>
                  <a:pt x="100" y="19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6" name="矩形 15"/>
          <p:cNvSpPr/>
          <p:nvPr/>
        </p:nvSpPr>
        <p:spPr>
          <a:xfrm>
            <a:off x="6286464" y="2054480"/>
            <a:ext cx="3238809" cy="7239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dirty="0">
                <a:solidFill>
                  <a:schemeClr val="bg1"/>
                </a:solidFill>
                <a:latin typeface="微软雅黑" panose="020B0503020204020204" pitchFamily="34" charset="-122"/>
                <a:ea typeface="微软雅黑" panose="020B0503020204020204" pitchFamily="34" charset="-122"/>
              </a:rPr>
              <a:t>您的内容打在这里，或者通过复制您的文本后。</a:t>
            </a:r>
            <a:endParaRPr lang="zh-CN" altLang="en-US" dirty="0">
              <a:solidFill>
                <a:schemeClr val="bg1"/>
              </a:solidFill>
              <a:latin typeface="微软雅黑" panose="020B0503020204020204" pitchFamily="34" charset="-122"/>
              <a:ea typeface="微软雅黑" panose="020B0503020204020204" pitchFamily="34" charset="-122"/>
              <a:cs typeface="+mn-ea"/>
            </a:endParaRPr>
          </a:p>
        </p:txBody>
      </p:sp>
      <p:sp>
        <p:nvSpPr>
          <p:cNvPr id="17" name="矩形 16"/>
          <p:cNvSpPr/>
          <p:nvPr/>
        </p:nvSpPr>
        <p:spPr>
          <a:xfrm>
            <a:off x="6261516" y="1642585"/>
            <a:ext cx="1731644" cy="4979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600" dirty="0" smtClean="0">
                <a:solidFill>
                  <a:schemeClr val="bg1"/>
                </a:solidFill>
                <a:latin typeface="微软雅黑" panose="020B0503020204020204" pitchFamily="34" charset="-122"/>
                <a:ea typeface="微软雅黑" panose="020B0503020204020204" pitchFamily="34" charset="-122"/>
                <a:cs typeface="+mn-ea"/>
              </a:rPr>
              <a:t>添加标题</a:t>
            </a:r>
            <a:endParaRPr lang="zh-CN" altLang="en-US" sz="2400" spc="600" dirty="0">
              <a:solidFill>
                <a:schemeClr val="bg1"/>
              </a:solidFill>
              <a:latin typeface="微软雅黑" panose="020B0503020204020204" pitchFamily="34" charset="-122"/>
              <a:ea typeface="微软雅黑" panose="020B0503020204020204" pitchFamily="34" charset="-122"/>
              <a:cs typeface="+mn-ea"/>
            </a:endParaRPr>
          </a:p>
        </p:txBody>
      </p:sp>
      <p:sp>
        <p:nvSpPr>
          <p:cNvPr id="18" name="矩形 17"/>
          <p:cNvSpPr/>
          <p:nvPr/>
        </p:nvSpPr>
        <p:spPr>
          <a:xfrm>
            <a:off x="3017028" y="5109406"/>
            <a:ext cx="3238809" cy="7239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dirty="0">
                <a:solidFill>
                  <a:schemeClr val="bg1"/>
                </a:solidFill>
                <a:latin typeface="微软雅黑" panose="020B0503020204020204" pitchFamily="34" charset="-122"/>
                <a:ea typeface="微软雅黑" panose="020B0503020204020204" pitchFamily="34" charset="-122"/>
              </a:rPr>
              <a:t>您的内容打在这里，或者通过复制您的文本后。</a:t>
            </a:r>
            <a:endParaRPr lang="zh-CN" altLang="en-US" dirty="0">
              <a:solidFill>
                <a:schemeClr val="bg1"/>
              </a:solidFill>
              <a:latin typeface="微软雅黑" panose="020B0503020204020204" pitchFamily="34" charset="-122"/>
              <a:ea typeface="微软雅黑" panose="020B0503020204020204" pitchFamily="34" charset="-122"/>
              <a:cs typeface="+mn-ea"/>
            </a:endParaRPr>
          </a:p>
        </p:txBody>
      </p:sp>
      <p:sp>
        <p:nvSpPr>
          <p:cNvPr id="19" name="矩形 18"/>
          <p:cNvSpPr/>
          <p:nvPr/>
        </p:nvSpPr>
        <p:spPr>
          <a:xfrm>
            <a:off x="2992080" y="4697511"/>
            <a:ext cx="1731644" cy="4979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600" dirty="0" smtClean="0">
                <a:solidFill>
                  <a:schemeClr val="bg1"/>
                </a:solidFill>
                <a:latin typeface="微软雅黑" panose="020B0503020204020204" pitchFamily="34" charset="-122"/>
                <a:ea typeface="微软雅黑" panose="020B0503020204020204" pitchFamily="34" charset="-122"/>
                <a:cs typeface="+mn-ea"/>
              </a:rPr>
              <a:t>添加标题</a:t>
            </a:r>
            <a:endParaRPr lang="zh-CN" altLang="en-US" sz="2400" spc="600" dirty="0">
              <a:solidFill>
                <a:schemeClr val="bg1"/>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
            <a:ext cx="12858750" cy="3847010"/>
          </a:xfrm>
          <a:prstGeom prst="rect">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381000" y="228600"/>
            <a:ext cx="14287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52451" y="276195"/>
            <a:ext cx="2867024" cy="461665"/>
          </a:xfrm>
          <a:prstGeom prst="rect">
            <a:avLst/>
          </a:prstGeom>
          <a:noFill/>
        </p:spPr>
        <p:txBody>
          <a:bodyPr wrap="square" rtlCol="0">
            <a:spAutoFit/>
          </a:bodyPr>
          <a:lstStyle/>
          <a:p>
            <a:r>
              <a:rPr lang="zh-CN" altLang="en-US" sz="2400" b="1" dirty="0" smtClean="0">
                <a:solidFill>
                  <a:schemeClr val="bg1"/>
                </a:solidFill>
              </a:rPr>
              <a:t>过渡页</a:t>
            </a:r>
            <a:r>
              <a:rPr lang="en-US" altLang="zh-CN" sz="2400" b="1" dirty="0" smtClean="0">
                <a:solidFill>
                  <a:schemeClr val="bg1"/>
                </a:solidFill>
              </a:rPr>
              <a:t>/transition</a:t>
            </a:r>
            <a:endParaRPr lang="zh-CN" altLang="en-US" sz="2400" b="1" dirty="0">
              <a:solidFill>
                <a:schemeClr val="bg1"/>
              </a:solidFill>
            </a:endParaRPr>
          </a:p>
        </p:txBody>
      </p:sp>
      <p:sp>
        <p:nvSpPr>
          <p:cNvPr id="8" name="矩形 7"/>
          <p:cNvSpPr/>
          <p:nvPr/>
        </p:nvSpPr>
        <p:spPr>
          <a:xfrm>
            <a:off x="1352550" y="1885950"/>
            <a:ext cx="3371850" cy="4191000"/>
          </a:xfrm>
          <a:prstGeom prst="rect">
            <a:avLst/>
          </a:prstGeom>
          <a:solidFill>
            <a:schemeClr val="bg1"/>
          </a:solidFill>
          <a:ln>
            <a:noFill/>
          </a:ln>
          <a:effectLst>
            <a:outerShdw blurRad="50800" dist="50800" dir="16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82826" y="1981200"/>
            <a:ext cx="3111298" cy="386715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620494" y="198079"/>
            <a:ext cx="3581430" cy="3170099"/>
          </a:xfrm>
          <a:prstGeom prst="rect">
            <a:avLst/>
          </a:prstGeom>
          <a:noFill/>
        </p:spPr>
        <p:txBody>
          <a:bodyPr wrap="none" rtlCol="0">
            <a:spAutoFit/>
          </a:bodyPr>
          <a:lstStyle/>
          <a:p>
            <a:r>
              <a:rPr lang="en-US" altLang="zh-CN" sz="20000" b="1" dirty="0" smtClean="0">
                <a:solidFill>
                  <a:schemeClr val="bg1">
                    <a:alpha val="14000"/>
                  </a:schemeClr>
                </a:solidFill>
                <a:latin typeface="方正正大黑简体" panose="02000000000000000000" pitchFamily="2" charset="-122"/>
                <a:ea typeface="方正正大黑简体" panose="02000000000000000000" pitchFamily="2" charset="-122"/>
              </a:rPr>
              <a:t>01</a:t>
            </a:r>
            <a:endParaRPr lang="zh-CN" altLang="en-US" sz="20000" b="1" dirty="0">
              <a:solidFill>
                <a:schemeClr val="bg1">
                  <a:alpha val="14000"/>
                </a:schemeClr>
              </a:solidFill>
              <a:latin typeface="方正正大黑简体" panose="02000000000000000000" pitchFamily="2" charset="-122"/>
              <a:ea typeface="方正正大黑简体" panose="02000000000000000000" pitchFamily="2" charset="-122"/>
            </a:endParaRPr>
          </a:p>
        </p:txBody>
      </p:sp>
      <p:sp>
        <p:nvSpPr>
          <p:cNvPr id="11" name="TextBox 10"/>
          <p:cNvSpPr txBox="1"/>
          <p:nvPr/>
        </p:nvSpPr>
        <p:spPr>
          <a:xfrm>
            <a:off x="5702785" y="2536205"/>
            <a:ext cx="5416849" cy="1138763"/>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6800" b="1" dirty="0" smtClean="0">
                <a:solidFill>
                  <a:schemeClr val="bg1"/>
                </a:solidFill>
                <a:latin typeface="微软雅黑" panose="020B0503020204020204" pitchFamily="34" charset="-122"/>
                <a:ea typeface="微软雅黑" panose="020B0503020204020204" pitchFamily="34" charset="-122"/>
              </a:rPr>
              <a:t>输入文字内容</a:t>
            </a:r>
            <a:endParaRPr lang="zh-CN" altLang="en-US" sz="6800" b="1" dirty="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5849870" y="4111680"/>
            <a:ext cx="5269764" cy="78747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sz="1600" dirty="0"/>
              <a:t>模板所有页面均有动画，修改方便，这里可以输入章节的小标题，内页图片可自由替换。</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grpId="0" nodeType="withEffect">
                                  <p:stCondLst>
                                    <p:cond delay="80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2129086" y="4454642"/>
            <a:ext cx="2760051" cy="575373"/>
          </a:xfrm>
          <a:prstGeom prst="rect">
            <a:avLst/>
          </a:prstGeom>
          <a:noFill/>
        </p:spPr>
        <p:txBody>
          <a:bodyPr wrap="square" lIns="86451" tIns="43223" rIns="86451" bIns="43223" rtlCol="0">
            <a:spAutoFit/>
          </a:bodyPr>
          <a:lstStyle>
            <a:defPPr>
              <a:defRPr lang="zh-CN"/>
            </a:defPPr>
            <a:lvl1pPr defTabSz="864235" fontAlgn="base">
              <a:lnSpc>
                <a:spcPct val="150000"/>
              </a:lnSpc>
              <a:spcBef>
                <a:spcPct val="0"/>
              </a:spcBef>
              <a:spcAft>
                <a:spcPct val="0"/>
              </a:spcAft>
              <a:defRPr>
                <a:solidFill>
                  <a:schemeClr val="tx1">
                    <a:lumMod val="65000"/>
                    <a:lumOff val="35000"/>
                  </a:schemeClr>
                </a:solidFill>
                <a:latin typeface="Arial" panose="020B0604020202020204" pitchFamily="34" charset="0"/>
                <a:ea typeface="微软雅黑" panose="020B0503020204020204" pitchFamily="34" charset="-122"/>
              </a:defRPr>
            </a:lvl1pPr>
          </a:lstStyle>
          <a:p>
            <a:pPr marL="0" marR="0" lvl="0" indent="0" defTabSz="864235" eaLnBrk="1" fontAlgn="base" latinLnBrk="0" hangingPunct="1">
              <a:lnSpc>
                <a:spcPct val="15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添加文字</a:t>
            </a:r>
            <a:endParaRPr kumimoji="0" lang="en-US" altLang="zh-CN"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7"/>
          <p:cNvSpPr txBox="1"/>
          <p:nvPr/>
        </p:nvSpPr>
        <p:spPr>
          <a:xfrm>
            <a:off x="1985064" y="5055781"/>
            <a:ext cx="2554997"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Freeform 5"/>
          <p:cNvSpPr/>
          <p:nvPr/>
        </p:nvSpPr>
        <p:spPr bwMode="auto">
          <a:xfrm>
            <a:off x="2201217" y="2033010"/>
            <a:ext cx="2770059" cy="2156389"/>
          </a:xfrm>
          <a:custGeom>
            <a:avLst/>
            <a:gdLst>
              <a:gd name="T0" fmla="*/ 243 w 892"/>
              <a:gd name="T1" fmla="*/ 694 h 694"/>
              <a:gd name="T2" fmla="*/ 237 w 892"/>
              <a:gd name="T3" fmla="*/ 694 h 694"/>
              <a:gd name="T4" fmla="*/ 2 w 892"/>
              <a:gd name="T5" fmla="*/ 694 h 694"/>
              <a:gd name="T6" fmla="*/ 2 w 892"/>
              <a:gd name="T7" fmla="*/ 459 h 694"/>
              <a:gd name="T8" fmla="*/ 2 w 892"/>
              <a:gd name="T9" fmla="*/ 261 h 694"/>
              <a:gd name="T10" fmla="*/ 2 w 892"/>
              <a:gd name="T11" fmla="*/ 257 h 694"/>
              <a:gd name="T12" fmla="*/ 2 w 892"/>
              <a:gd name="T13" fmla="*/ 0 h 694"/>
              <a:gd name="T14" fmla="*/ 33 w 892"/>
              <a:gd name="T15" fmla="*/ 1 h 694"/>
              <a:gd name="T16" fmla="*/ 244 w 892"/>
              <a:gd name="T17" fmla="*/ 1 h 694"/>
              <a:gd name="T18" fmla="*/ 244 w 892"/>
              <a:gd name="T19" fmla="*/ 1 h 694"/>
              <a:gd name="T20" fmla="*/ 244 w 892"/>
              <a:gd name="T21" fmla="*/ 1 h 694"/>
              <a:gd name="T22" fmla="*/ 443 w 892"/>
              <a:gd name="T23" fmla="*/ 1 h 694"/>
              <a:gd name="T24" fmla="*/ 564 w 892"/>
              <a:gd name="T25" fmla="*/ 1 h 694"/>
              <a:gd name="T26" fmla="*/ 564 w 892"/>
              <a:gd name="T27" fmla="*/ 0 h 694"/>
              <a:gd name="T28" fmla="*/ 655 w 892"/>
              <a:gd name="T29" fmla="*/ 0 h 694"/>
              <a:gd name="T30" fmla="*/ 696 w 892"/>
              <a:gd name="T31" fmla="*/ 0 h 694"/>
              <a:gd name="T32" fmla="*/ 696 w 892"/>
              <a:gd name="T33" fmla="*/ 254 h 694"/>
              <a:gd name="T34" fmla="*/ 696 w 892"/>
              <a:gd name="T35" fmla="*/ 260 h 694"/>
              <a:gd name="T36" fmla="*/ 697 w 892"/>
              <a:gd name="T37" fmla="*/ 260 h 694"/>
              <a:gd name="T38" fmla="*/ 697 w 892"/>
              <a:gd name="T39" fmla="*/ 262 h 694"/>
              <a:gd name="T40" fmla="*/ 710 w 892"/>
              <a:gd name="T41" fmla="*/ 261 h 694"/>
              <a:gd name="T42" fmla="*/ 712 w 892"/>
              <a:gd name="T43" fmla="*/ 261 h 694"/>
              <a:gd name="T44" fmla="*/ 697 w 892"/>
              <a:gd name="T45" fmla="*/ 262 h 694"/>
              <a:gd name="T46" fmla="*/ 741 w 892"/>
              <a:gd name="T47" fmla="*/ 308 h 694"/>
              <a:gd name="T48" fmla="*/ 765 w 892"/>
              <a:gd name="T49" fmla="*/ 302 h 694"/>
              <a:gd name="T50" fmla="*/ 827 w 892"/>
              <a:gd name="T51" fmla="*/ 281 h 694"/>
              <a:gd name="T52" fmla="*/ 892 w 892"/>
              <a:gd name="T53" fmla="*/ 356 h 694"/>
              <a:gd name="T54" fmla="*/ 827 w 892"/>
              <a:gd name="T55" fmla="*/ 432 h 694"/>
              <a:gd name="T56" fmla="*/ 765 w 892"/>
              <a:gd name="T57" fmla="*/ 411 h 694"/>
              <a:gd name="T58" fmla="*/ 741 w 892"/>
              <a:gd name="T59" fmla="*/ 405 h 694"/>
              <a:gd name="T60" fmla="*/ 697 w 892"/>
              <a:gd name="T61" fmla="*/ 453 h 694"/>
              <a:gd name="T62" fmla="*/ 696 w 892"/>
              <a:gd name="T63" fmla="*/ 454 h 694"/>
              <a:gd name="T64" fmla="*/ 696 w 892"/>
              <a:gd name="T65" fmla="*/ 459 h 694"/>
              <a:gd name="T66" fmla="*/ 696 w 892"/>
              <a:gd name="T67" fmla="*/ 694 h 694"/>
              <a:gd name="T68" fmla="*/ 649 w 892"/>
              <a:gd name="T69" fmla="*/ 694 h 694"/>
              <a:gd name="T70" fmla="*/ 649 w 892"/>
              <a:gd name="T71" fmla="*/ 694 h 694"/>
              <a:gd name="T72" fmla="*/ 442 w 892"/>
              <a:gd name="T73" fmla="*/ 694 h 694"/>
              <a:gd name="T74" fmla="*/ 435 w 892"/>
              <a:gd name="T75" fmla="*/ 694 h 694"/>
              <a:gd name="T76" fmla="*/ 435 w 892"/>
              <a:gd name="T77" fmla="*/ 694 h 694"/>
              <a:gd name="T78" fmla="*/ 416 w 892"/>
              <a:gd name="T79" fmla="*/ 684 h 694"/>
              <a:gd name="T80" fmla="*/ 418 w 892"/>
              <a:gd name="T81" fmla="*/ 663 h 694"/>
              <a:gd name="T82" fmla="*/ 441 w 892"/>
              <a:gd name="T83" fmla="*/ 590 h 694"/>
              <a:gd name="T84" fmla="*/ 340 w 892"/>
              <a:gd name="T85" fmla="*/ 499 h 694"/>
              <a:gd name="T86" fmla="*/ 240 w 892"/>
              <a:gd name="T87" fmla="*/ 590 h 694"/>
              <a:gd name="T88" fmla="*/ 263 w 892"/>
              <a:gd name="T89" fmla="*/ 663 h 694"/>
              <a:gd name="T90" fmla="*/ 264 w 892"/>
              <a:gd name="T91" fmla="*/ 684 h 694"/>
              <a:gd name="T92" fmla="*/ 244 w 892"/>
              <a:gd name="T93" fmla="*/ 694 h 694"/>
              <a:gd name="T94" fmla="*/ 243 w 892"/>
              <a:gd name="T95" fmla="*/ 69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2" h="694">
                <a:moveTo>
                  <a:pt x="243" y="694"/>
                </a:moveTo>
                <a:cubicBezTo>
                  <a:pt x="237" y="694"/>
                  <a:pt x="237" y="694"/>
                  <a:pt x="237" y="694"/>
                </a:cubicBezTo>
                <a:cubicBezTo>
                  <a:pt x="2" y="694"/>
                  <a:pt x="2" y="694"/>
                  <a:pt x="2" y="694"/>
                </a:cubicBezTo>
                <a:cubicBezTo>
                  <a:pt x="2" y="459"/>
                  <a:pt x="2" y="459"/>
                  <a:pt x="2" y="459"/>
                </a:cubicBezTo>
                <a:cubicBezTo>
                  <a:pt x="2" y="458"/>
                  <a:pt x="0" y="294"/>
                  <a:pt x="2" y="261"/>
                </a:cubicBezTo>
                <a:cubicBezTo>
                  <a:pt x="2" y="260"/>
                  <a:pt x="2" y="258"/>
                  <a:pt x="2" y="257"/>
                </a:cubicBezTo>
                <a:cubicBezTo>
                  <a:pt x="2" y="0"/>
                  <a:pt x="2" y="0"/>
                  <a:pt x="2" y="0"/>
                </a:cubicBezTo>
                <a:cubicBezTo>
                  <a:pt x="33" y="1"/>
                  <a:pt x="33" y="1"/>
                  <a:pt x="33" y="1"/>
                </a:cubicBezTo>
                <a:cubicBezTo>
                  <a:pt x="244" y="1"/>
                  <a:pt x="244" y="1"/>
                  <a:pt x="244" y="1"/>
                </a:cubicBezTo>
                <a:cubicBezTo>
                  <a:pt x="244" y="1"/>
                  <a:pt x="244" y="1"/>
                  <a:pt x="244" y="1"/>
                </a:cubicBezTo>
                <a:cubicBezTo>
                  <a:pt x="244" y="1"/>
                  <a:pt x="244" y="1"/>
                  <a:pt x="244" y="1"/>
                </a:cubicBezTo>
                <a:cubicBezTo>
                  <a:pt x="443" y="1"/>
                  <a:pt x="443" y="1"/>
                  <a:pt x="443" y="1"/>
                </a:cubicBezTo>
                <a:cubicBezTo>
                  <a:pt x="564" y="1"/>
                  <a:pt x="564" y="1"/>
                  <a:pt x="564" y="1"/>
                </a:cubicBezTo>
                <a:cubicBezTo>
                  <a:pt x="564" y="0"/>
                  <a:pt x="564" y="0"/>
                  <a:pt x="564" y="0"/>
                </a:cubicBezTo>
                <a:cubicBezTo>
                  <a:pt x="655" y="0"/>
                  <a:pt x="655" y="0"/>
                  <a:pt x="655" y="0"/>
                </a:cubicBezTo>
                <a:cubicBezTo>
                  <a:pt x="658" y="0"/>
                  <a:pt x="681" y="0"/>
                  <a:pt x="696" y="0"/>
                </a:cubicBezTo>
                <a:cubicBezTo>
                  <a:pt x="696" y="254"/>
                  <a:pt x="696" y="254"/>
                  <a:pt x="696" y="254"/>
                </a:cubicBezTo>
                <a:cubicBezTo>
                  <a:pt x="696" y="257"/>
                  <a:pt x="696" y="259"/>
                  <a:pt x="696" y="260"/>
                </a:cubicBezTo>
                <a:cubicBezTo>
                  <a:pt x="697" y="260"/>
                  <a:pt x="697" y="260"/>
                  <a:pt x="697" y="260"/>
                </a:cubicBezTo>
                <a:cubicBezTo>
                  <a:pt x="697" y="261"/>
                  <a:pt x="697" y="261"/>
                  <a:pt x="697" y="262"/>
                </a:cubicBezTo>
                <a:cubicBezTo>
                  <a:pt x="710" y="261"/>
                  <a:pt x="710" y="261"/>
                  <a:pt x="710" y="261"/>
                </a:cubicBezTo>
                <a:cubicBezTo>
                  <a:pt x="712" y="261"/>
                  <a:pt x="712" y="261"/>
                  <a:pt x="712" y="261"/>
                </a:cubicBezTo>
                <a:cubicBezTo>
                  <a:pt x="697" y="262"/>
                  <a:pt x="697" y="262"/>
                  <a:pt x="697" y="262"/>
                </a:cubicBezTo>
                <a:cubicBezTo>
                  <a:pt x="700" y="290"/>
                  <a:pt x="717" y="308"/>
                  <a:pt x="741" y="308"/>
                </a:cubicBezTo>
                <a:cubicBezTo>
                  <a:pt x="748" y="308"/>
                  <a:pt x="756" y="306"/>
                  <a:pt x="765" y="302"/>
                </a:cubicBezTo>
                <a:cubicBezTo>
                  <a:pt x="781" y="294"/>
                  <a:pt x="812" y="281"/>
                  <a:pt x="827" y="281"/>
                </a:cubicBezTo>
                <a:cubicBezTo>
                  <a:pt x="863" y="281"/>
                  <a:pt x="892" y="315"/>
                  <a:pt x="892" y="356"/>
                </a:cubicBezTo>
                <a:cubicBezTo>
                  <a:pt x="892" y="398"/>
                  <a:pt x="863" y="432"/>
                  <a:pt x="827" y="432"/>
                </a:cubicBezTo>
                <a:cubicBezTo>
                  <a:pt x="812" y="432"/>
                  <a:pt x="781" y="419"/>
                  <a:pt x="765" y="411"/>
                </a:cubicBezTo>
                <a:cubicBezTo>
                  <a:pt x="756" y="407"/>
                  <a:pt x="748" y="405"/>
                  <a:pt x="741" y="405"/>
                </a:cubicBezTo>
                <a:cubicBezTo>
                  <a:pt x="716" y="405"/>
                  <a:pt x="699" y="424"/>
                  <a:pt x="697" y="453"/>
                </a:cubicBezTo>
                <a:cubicBezTo>
                  <a:pt x="696" y="454"/>
                  <a:pt x="696" y="454"/>
                  <a:pt x="696" y="454"/>
                </a:cubicBezTo>
                <a:cubicBezTo>
                  <a:pt x="696" y="459"/>
                  <a:pt x="696" y="459"/>
                  <a:pt x="696" y="459"/>
                </a:cubicBezTo>
                <a:cubicBezTo>
                  <a:pt x="696" y="694"/>
                  <a:pt x="696" y="694"/>
                  <a:pt x="696" y="694"/>
                </a:cubicBezTo>
                <a:cubicBezTo>
                  <a:pt x="649" y="694"/>
                  <a:pt x="649" y="694"/>
                  <a:pt x="649" y="694"/>
                </a:cubicBezTo>
                <a:cubicBezTo>
                  <a:pt x="649" y="694"/>
                  <a:pt x="649" y="694"/>
                  <a:pt x="649" y="694"/>
                </a:cubicBezTo>
                <a:cubicBezTo>
                  <a:pt x="442" y="694"/>
                  <a:pt x="442" y="694"/>
                  <a:pt x="442" y="694"/>
                </a:cubicBezTo>
                <a:cubicBezTo>
                  <a:pt x="439" y="694"/>
                  <a:pt x="436" y="694"/>
                  <a:pt x="435" y="694"/>
                </a:cubicBezTo>
                <a:cubicBezTo>
                  <a:pt x="435" y="694"/>
                  <a:pt x="435" y="694"/>
                  <a:pt x="435" y="694"/>
                </a:cubicBezTo>
                <a:cubicBezTo>
                  <a:pt x="426" y="693"/>
                  <a:pt x="419" y="689"/>
                  <a:pt x="416" y="684"/>
                </a:cubicBezTo>
                <a:cubicBezTo>
                  <a:pt x="413" y="677"/>
                  <a:pt x="415" y="669"/>
                  <a:pt x="418" y="663"/>
                </a:cubicBezTo>
                <a:cubicBezTo>
                  <a:pt x="420" y="658"/>
                  <a:pt x="441" y="615"/>
                  <a:pt x="441" y="590"/>
                </a:cubicBezTo>
                <a:cubicBezTo>
                  <a:pt x="441" y="540"/>
                  <a:pt x="396" y="499"/>
                  <a:pt x="340" y="499"/>
                </a:cubicBezTo>
                <a:cubicBezTo>
                  <a:pt x="285" y="499"/>
                  <a:pt x="240" y="540"/>
                  <a:pt x="240" y="590"/>
                </a:cubicBezTo>
                <a:cubicBezTo>
                  <a:pt x="240" y="615"/>
                  <a:pt x="261" y="658"/>
                  <a:pt x="263" y="663"/>
                </a:cubicBezTo>
                <a:cubicBezTo>
                  <a:pt x="267" y="671"/>
                  <a:pt x="267" y="679"/>
                  <a:pt x="264" y="684"/>
                </a:cubicBezTo>
                <a:cubicBezTo>
                  <a:pt x="261" y="690"/>
                  <a:pt x="254" y="693"/>
                  <a:pt x="244" y="694"/>
                </a:cubicBezTo>
                <a:cubicBezTo>
                  <a:pt x="244" y="694"/>
                  <a:pt x="243" y="694"/>
                  <a:pt x="243" y="694"/>
                </a:cubicBezTo>
              </a:path>
            </a:pathLst>
          </a:custGeom>
          <a:solidFill>
            <a:srgbClr val="A0CA96"/>
          </a:solidFill>
          <a:ln>
            <a:noFill/>
          </a:ln>
        </p:spPr>
        <p:txBody>
          <a:bodyPr vert="horz" wrap="square" lIns="34260" tIns="17132" rIns="34260" bIns="17132" numCol="1" anchor="t" anchorCtr="0" compatLnSpc="1"/>
          <a:lstStyle/>
          <a:p>
            <a:pPr marL="0" marR="0" lvl="0" indent="0" defTabSz="866140" eaLnBrk="1" fontAlgn="base" latinLnBrk="0" hangingPunct="1">
              <a:lnSpc>
                <a:spcPct val="120000"/>
              </a:lnSpc>
              <a:spcBef>
                <a:spcPct val="0"/>
              </a:spcBef>
              <a:spcAft>
                <a:spcPct val="0"/>
              </a:spcAft>
              <a:buClrTx/>
              <a:buSzTx/>
              <a:buFontTx/>
              <a:buNone/>
              <a:defRPr/>
            </a:pPr>
            <a:endParaRPr kumimoji="0" lang="en-US" sz="500" b="1"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6"/>
          <p:cNvSpPr/>
          <p:nvPr/>
        </p:nvSpPr>
        <p:spPr bwMode="auto">
          <a:xfrm>
            <a:off x="7339006" y="2042002"/>
            <a:ext cx="2770059" cy="2159388"/>
          </a:xfrm>
          <a:custGeom>
            <a:avLst/>
            <a:gdLst>
              <a:gd name="T0" fmla="*/ 648 w 892"/>
              <a:gd name="T1" fmla="*/ 695 h 695"/>
              <a:gd name="T2" fmla="*/ 628 w 892"/>
              <a:gd name="T3" fmla="*/ 684 h 695"/>
              <a:gd name="T4" fmla="*/ 629 w 892"/>
              <a:gd name="T5" fmla="*/ 663 h 695"/>
              <a:gd name="T6" fmla="*/ 652 w 892"/>
              <a:gd name="T7" fmla="*/ 590 h 695"/>
              <a:gd name="T8" fmla="*/ 552 w 892"/>
              <a:gd name="T9" fmla="*/ 499 h 695"/>
              <a:gd name="T10" fmla="*/ 451 w 892"/>
              <a:gd name="T11" fmla="*/ 590 h 695"/>
              <a:gd name="T12" fmla="*/ 474 w 892"/>
              <a:gd name="T13" fmla="*/ 663 h 695"/>
              <a:gd name="T14" fmla="*/ 476 w 892"/>
              <a:gd name="T15" fmla="*/ 684 h 695"/>
              <a:gd name="T16" fmla="*/ 457 w 892"/>
              <a:gd name="T17" fmla="*/ 694 h 695"/>
              <a:gd name="T18" fmla="*/ 457 w 892"/>
              <a:gd name="T19" fmla="*/ 694 h 695"/>
              <a:gd name="T20" fmla="*/ 450 w 892"/>
              <a:gd name="T21" fmla="*/ 694 h 695"/>
              <a:gd name="T22" fmla="*/ 243 w 892"/>
              <a:gd name="T23" fmla="*/ 694 h 695"/>
              <a:gd name="T24" fmla="*/ 230 w 892"/>
              <a:gd name="T25" fmla="*/ 694 h 695"/>
              <a:gd name="T26" fmla="*/ 196 w 892"/>
              <a:gd name="T27" fmla="*/ 694 h 695"/>
              <a:gd name="T28" fmla="*/ 196 w 892"/>
              <a:gd name="T29" fmla="*/ 459 h 695"/>
              <a:gd name="T30" fmla="*/ 196 w 892"/>
              <a:gd name="T31" fmla="*/ 453 h 695"/>
              <a:gd name="T32" fmla="*/ 195 w 892"/>
              <a:gd name="T33" fmla="*/ 453 h 695"/>
              <a:gd name="T34" fmla="*/ 196 w 892"/>
              <a:gd name="T35" fmla="*/ 453 h 695"/>
              <a:gd name="T36" fmla="*/ 152 w 892"/>
              <a:gd name="T37" fmla="*/ 405 h 695"/>
              <a:gd name="T38" fmla="*/ 127 w 892"/>
              <a:gd name="T39" fmla="*/ 411 h 695"/>
              <a:gd name="T40" fmla="*/ 65 w 892"/>
              <a:gd name="T41" fmla="*/ 432 h 695"/>
              <a:gd name="T42" fmla="*/ 0 w 892"/>
              <a:gd name="T43" fmla="*/ 357 h 695"/>
              <a:gd name="T44" fmla="*/ 65 w 892"/>
              <a:gd name="T45" fmla="*/ 281 h 695"/>
              <a:gd name="T46" fmla="*/ 127 w 892"/>
              <a:gd name="T47" fmla="*/ 302 h 695"/>
              <a:gd name="T48" fmla="*/ 151 w 892"/>
              <a:gd name="T49" fmla="*/ 308 h 695"/>
              <a:gd name="T50" fmla="*/ 195 w 892"/>
              <a:gd name="T51" fmla="*/ 262 h 695"/>
              <a:gd name="T52" fmla="*/ 184 w 892"/>
              <a:gd name="T53" fmla="*/ 262 h 695"/>
              <a:gd name="T54" fmla="*/ 186 w 892"/>
              <a:gd name="T55" fmla="*/ 262 h 695"/>
              <a:gd name="T56" fmla="*/ 195 w 892"/>
              <a:gd name="T57" fmla="*/ 262 h 695"/>
              <a:gd name="T58" fmla="*/ 195 w 892"/>
              <a:gd name="T59" fmla="*/ 261 h 695"/>
              <a:gd name="T60" fmla="*/ 196 w 892"/>
              <a:gd name="T61" fmla="*/ 261 h 695"/>
              <a:gd name="T62" fmla="*/ 196 w 892"/>
              <a:gd name="T63" fmla="*/ 260 h 695"/>
              <a:gd name="T64" fmla="*/ 196 w 892"/>
              <a:gd name="T65" fmla="*/ 255 h 695"/>
              <a:gd name="T66" fmla="*/ 196 w 892"/>
              <a:gd name="T67" fmla="*/ 0 h 695"/>
              <a:gd name="T68" fmla="*/ 237 w 892"/>
              <a:gd name="T69" fmla="*/ 1 h 695"/>
              <a:gd name="T70" fmla="*/ 330 w 892"/>
              <a:gd name="T71" fmla="*/ 1 h 695"/>
              <a:gd name="T72" fmla="*/ 341 w 892"/>
              <a:gd name="T73" fmla="*/ 1 h 695"/>
              <a:gd name="T74" fmla="*/ 449 w 892"/>
              <a:gd name="T75" fmla="*/ 1 h 695"/>
              <a:gd name="T76" fmla="*/ 648 w 892"/>
              <a:gd name="T77" fmla="*/ 1 h 695"/>
              <a:gd name="T78" fmla="*/ 648 w 892"/>
              <a:gd name="T79" fmla="*/ 1 h 695"/>
              <a:gd name="T80" fmla="*/ 649 w 892"/>
              <a:gd name="T81" fmla="*/ 1 h 695"/>
              <a:gd name="T82" fmla="*/ 859 w 892"/>
              <a:gd name="T83" fmla="*/ 1 h 695"/>
              <a:gd name="T84" fmla="*/ 890 w 892"/>
              <a:gd name="T85" fmla="*/ 1 h 695"/>
              <a:gd name="T86" fmla="*/ 890 w 892"/>
              <a:gd name="T87" fmla="*/ 257 h 695"/>
              <a:gd name="T88" fmla="*/ 890 w 892"/>
              <a:gd name="T89" fmla="*/ 261 h 695"/>
              <a:gd name="T90" fmla="*/ 890 w 892"/>
              <a:gd name="T91" fmla="*/ 459 h 695"/>
              <a:gd name="T92" fmla="*/ 890 w 892"/>
              <a:gd name="T93" fmla="*/ 694 h 695"/>
              <a:gd name="T94" fmla="*/ 655 w 892"/>
              <a:gd name="T95" fmla="*/ 694 h 695"/>
              <a:gd name="T96" fmla="*/ 650 w 892"/>
              <a:gd name="T97" fmla="*/ 694 h 695"/>
              <a:gd name="T98" fmla="*/ 648 w 892"/>
              <a:gd name="T9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2" h="695">
                <a:moveTo>
                  <a:pt x="648" y="695"/>
                </a:moveTo>
                <a:cubicBezTo>
                  <a:pt x="638" y="693"/>
                  <a:pt x="631" y="690"/>
                  <a:pt x="628" y="684"/>
                </a:cubicBezTo>
                <a:cubicBezTo>
                  <a:pt x="625" y="679"/>
                  <a:pt x="625" y="671"/>
                  <a:pt x="629" y="663"/>
                </a:cubicBezTo>
                <a:cubicBezTo>
                  <a:pt x="631" y="659"/>
                  <a:pt x="652" y="615"/>
                  <a:pt x="652" y="590"/>
                </a:cubicBezTo>
                <a:cubicBezTo>
                  <a:pt x="652" y="540"/>
                  <a:pt x="607" y="499"/>
                  <a:pt x="552" y="499"/>
                </a:cubicBezTo>
                <a:cubicBezTo>
                  <a:pt x="496" y="499"/>
                  <a:pt x="451" y="540"/>
                  <a:pt x="451" y="590"/>
                </a:cubicBezTo>
                <a:cubicBezTo>
                  <a:pt x="451" y="615"/>
                  <a:pt x="472" y="659"/>
                  <a:pt x="474" y="663"/>
                </a:cubicBezTo>
                <a:cubicBezTo>
                  <a:pt x="477" y="669"/>
                  <a:pt x="479" y="677"/>
                  <a:pt x="476" y="684"/>
                </a:cubicBezTo>
                <a:cubicBezTo>
                  <a:pt x="473" y="689"/>
                  <a:pt x="466" y="693"/>
                  <a:pt x="457" y="694"/>
                </a:cubicBezTo>
                <a:cubicBezTo>
                  <a:pt x="457" y="694"/>
                  <a:pt x="457" y="694"/>
                  <a:pt x="457" y="694"/>
                </a:cubicBezTo>
                <a:cubicBezTo>
                  <a:pt x="456" y="694"/>
                  <a:pt x="453" y="694"/>
                  <a:pt x="450" y="694"/>
                </a:cubicBezTo>
                <a:cubicBezTo>
                  <a:pt x="243" y="694"/>
                  <a:pt x="243" y="694"/>
                  <a:pt x="243" y="694"/>
                </a:cubicBezTo>
                <a:cubicBezTo>
                  <a:pt x="230" y="694"/>
                  <a:pt x="230" y="694"/>
                  <a:pt x="230" y="694"/>
                </a:cubicBezTo>
                <a:cubicBezTo>
                  <a:pt x="196" y="694"/>
                  <a:pt x="196" y="694"/>
                  <a:pt x="196" y="694"/>
                </a:cubicBezTo>
                <a:cubicBezTo>
                  <a:pt x="196" y="459"/>
                  <a:pt x="196" y="459"/>
                  <a:pt x="196" y="459"/>
                </a:cubicBezTo>
                <a:cubicBezTo>
                  <a:pt x="196" y="453"/>
                  <a:pt x="196" y="453"/>
                  <a:pt x="196" y="453"/>
                </a:cubicBezTo>
                <a:cubicBezTo>
                  <a:pt x="195" y="453"/>
                  <a:pt x="195" y="453"/>
                  <a:pt x="195" y="453"/>
                </a:cubicBezTo>
                <a:cubicBezTo>
                  <a:pt x="196" y="453"/>
                  <a:pt x="196" y="453"/>
                  <a:pt x="196" y="453"/>
                </a:cubicBezTo>
                <a:cubicBezTo>
                  <a:pt x="193" y="424"/>
                  <a:pt x="176" y="405"/>
                  <a:pt x="152" y="405"/>
                </a:cubicBezTo>
                <a:cubicBezTo>
                  <a:pt x="144" y="405"/>
                  <a:pt x="136" y="407"/>
                  <a:pt x="127" y="411"/>
                </a:cubicBezTo>
                <a:cubicBezTo>
                  <a:pt x="111" y="419"/>
                  <a:pt x="80" y="432"/>
                  <a:pt x="65" y="432"/>
                </a:cubicBezTo>
                <a:cubicBezTo>
                  <a:pt x="29" y="432"/>
                  <a:pt x="0" y="398"/>
                  <a:pt x="0" y="357"/>
                </a:cubicBezTo>
                <a:cubicBezTo>
                  <a:pt x="0" y="315"/>
                  <a:pt x="29" y="281"/>
                  <a:pt x="65" y="281"/>
                </a:cubicBezTo>
                <a:cubicBezTo>
                  <a:pt x="80" y="281"/>
                  <a:pt x="111" y="294"/>
                  <a:pt x="127" y="302"/>
                </a:cubicBezTo>
                <a:cubicBezTo>
                  <a:pt x="136" y="306"/>
                  <a:pt x="144" y="308"/>
                  <a:pt x="151" y="308"/>
                </a:cubicBezTo>
                <a:cubicBezTo>
                  <a:pt x="175" y="308"/>
                  <a:pt x="192" y="290"/>
                  <a:pt x="195" y="262"/>
                </a:cubicBezTo>
                <a:cubicBezTo>
                  <a:pt x="184" y="262"/>
                  <a:pt x="184" y="262"/>
                  <a:pt x="184" y="262"/>
                </a:cubicBezTo>
                <a:cubicBezTo>
                  <a:pt x="186" y="262"/>
                  <a:pt x="186" y="262"/>
                  <a:pt x="186" y="262"/>
                </a:cubicBezTo>
                <a:cubicBezTo>
                  <a:pt x="195" y="262"/>
                  <a:pt x="195" y="262"/>
                  <a:pt x="195" y="262"/>
                </a:cubicBezTo>
                <a:cubicBezTo>
                  <a:pt x="195" y="261"/>
                  <a:pt x="195" y="261"/>
                  <a:pt x="195" y="261"/>
                </a:cubicBezTo>
                <a:cubicBezTo>
                  <a:pt x="196" y="261"/>
                  <a:pt x="196" y="261"/>
                  <a:pt x="196" y="261"/>
                </a:cubicBezTo>
                <a:cubicBezTo>
                  <a:pt x="196" y="260"/>
                  <a:pt x="196" y="260"/>
                  <a:pt x="196" y="260"/>
                </a:cubicBezTo>
                <a:cubicBezTo>
                  <a:pt x="196" y="259"/>
                  <a:pt x="196" y="257"/>
                  <a:pt x="196" y="255"/>
                </a:cubicBezTo>
                <a:cubicBezTo>
                  <a:pt x="196" y="0"/>
                  <a:pt x="196" y="0"/>
                  <a:pt x="196" y="0"/>
                </a:cubicBezTo>
                <a:cubicBezTo>
                  <a:pt x="211" y="0"/>
                  <a:pt x="234" y="1"/>
                  <a:pt x="237" y="1"/>
                </a:cubicBezTo>
                <a:cubicBezTo>
                  <a:pt x="330" y="1"/>
                  <a:pt x="330" y="1"/>
                  <a:pt x="330" y="1"/>
                </a:cubicBezTo>
                <a:cubicBezTo>
                  <a:pt x="341" y="1"/>
                  <a:pt x="341" y="1"/>
                  <a:pt x="341" y="1"/>
                </a:cubicBezTo>
                <a:cubicBezTo>
                  <a:pt x="449" y="1"/>
                  <a:pt x="449" y="1"/>
                  <a:pt x="449" y="1"/>
                </a:cubicBezTo>
                <a:cubicBezTo>
                  <a:pt x="648" y="1"/>
                  <a:pt x="648" y="1"/>
                  <a:pt x="648" y="1"/>
                </a:cubicBezTo>
                <a:cubicBezTo>
                  <a:pt x="648" y="1"/>
                  <a:pt x="648" y="1"/>
                  <a:pt x="648" y="1"/>
                </a:cubicBezTo>
                <a:cubicBezTo>
                  <a:pt x="649" y="1"/>
                  <a:pt x="649" y="1"/>
                  <a:pt x="649" y="1"/>
                </a:cubicBezTo>
                <a:cubicBezTo>
                  <a:pt x="859" y="1"/>
                  <a:pt x="859" y="1"/>
                  <a:pt x="859" y="1"/>
                </a:cubicBezTo>
                <a:cubicBezTo>
                  <a:pt x="890" y="1"/>
                  <a:pt x="890" y="1"/>
                  <a:pt x="890" y="1"/>
                </a:cubicBezTo>
                <a:cubicBezTo>
                  <a:pt x="890" y="257"/>
                  <a:pt x="890" y="257"/>
                  <a:pt x="890" y="257"/>
                </a:cubicBezTo>
                <a:cubicBezTo>
                  <a:pt x="890" y="258"/>
                  <a:pt x="890" y="260"/>
                  <a:pt x="890" y="261"/>
                </a:cubicBezTo>
                <a:cubicBezTo>
                  <a:pt x="892" y="294"/>
                  <a:pt x="890" y="458"/>
                  <a:pt x="890" y="459"/>
                </a:cubicBezTo>
                <a:cubicBezTo>
                  <a:pt x="890" y="694"/>
                  <a:pt x="890" y="694"/>
                  <a:pt x="890" y="694"/>
                </a:cubicBezTo>
                <a:cubicBezTo>
                  <a:pt x="655" y="694"/>
                  <a:pt x="655" y="694"/>
                  <a:pt x="655" y="694"/>
                </a:cubicBezTo>
                <a:cubicBezTo>
                  <a:pt x="650" y="694"/>
                  <a:pt x="650" y="694"/>
                  <a:pt x="650" y="694"/>
                </a:cubicBezTo>
                <a:cubicBezTo>
                  <a:pt x="649" y="694"/>
                  <a:pt x="648" y="695"/>
                  <a:pt x="648" y="695"/>
                </a:cubicBezTo>
                <a:close/>
              </a:path>
            </a:pathLst>
          </a:custGeom>
          <a:solidFill>
            <a:srgbClr val="A0CA96"/>
          </a:solidFill>
          <a:ln>
            <a:noFill/>
          </a:ln>
        </p:spPr>
        <p:txBody>
          <a:bodyPr vert="horz" wrap="square" lIns="34260" tIns="17132" rIns="34260" bIns="17132" numCol="1" anchor="t" anchorCtr="0" compatLnSpc="1"/>
          <a:lstStyle/>
          <a:p>
            <a:pPr marL="0" marR="0" lvl="0" indent="0" defTabSz="866140" eaLnBrk="1" fontAlgn="base" latinLnBrk="0" hangingPunct="1">
              <a:lnSpc>
                <a:spcPct val="120000"/>
              </a:lnSpc>
              <a:spcBef>
                <a:spcPct val="0"/>
              </a:spcBef>
              <a:spcAft>
                <a:spcPct val="0"/>
              </a:spcAft>
              <a:buClrTx/>
              <a:buSzTx/>
              <a:buFontTx/>
              <a:buNone/>
              <a:defRPr/>
            </a:pPr>
            <a:endParaRPr kumimoji="0" lang="en-US" sz="500" b="1"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1"/>
          <p:cNvSpPr/>
          <p:nvPr/>
        </p:nvSpPr>
        <p:spPr bwMode="auto">
          <a:xfrm>
            <a:off x="5027830" y="2015009"/>
            <a:ext cx="2260417" cy="2159388"/>
          </a:xfrm>
          <a:custGeom>
            <a:avLst/>
            <a:gdLst>
              <a:gd name="T0" fmla="*/ 252 w 728"/>
              <a:gd name="T1" fmla="*/ 694 h 695"/>
              <a:gd name="T2" fmla="*/ 247 w 728"/>
              <a:gd name="T3" fmla="*/ 694 h 695"/>
              <a:gd name="T4" fmla="*/ 0 w 728"/>
              <a:gd name="T5" fmla="*/ 694 h 695"/>
              <a:gd name="T6" fmla="*/ 0 w 728"/>
              <a:gd name="T7" fmla="*/ 459 h 695"/>
              <a:gd name="T8" fmla="*/ 0 w 728"/>
              <a:gd name="T9" fmla="*/ 455 h 695"/>
              <a:gd name="T10" fmla="*/ 0 w 728"/>
              <a:gd name="T11" fmla="*/ 455 h 695"/>
              <a:gd name="T12" fmla="*/ 20 w 728"/>
              <a:gd name="T13" fmla="*/ 431 h 695"/>
              <a:gd name="T14" fmla="*/ 33 w 728"/>
              <a:gd name="T15" fmla="*/ 434 h 695"/>
              <a:gd name="T16" fmla="*/ 110 w 728"/>
              <a:gd name="T17" fmla="*/ 457 h 695"/>
              <a:gd name="T18" fmla="*/ 206 w 728"/>
              <a:gd name="T19" fmla="*/ 357 h 695"/>
              <a:gd name="T20" fmla="*/ 110 w 728"/>
              <a:gd name="T21" fmla="*/ 256 h 695"/>
              <a:gd name="T22" fmla="*/ 33 w 728"/>
              <a:gd name="T23" fmla="*/ 279 h 695"/>
              <a:gd name="T24" fmla="*/ 20 w 728"/>
              <a:gd name="T25" fmla="*/ 283 h 695"/>
              <a:gd name="T26" fmla="*/ 1 w 728"/>
              <a:gd name="T27" fmla="*/ 260 h 695"/>
              <a:gd name="T28" fmla="*/ 0 w 728"/>
              <a:gd name="T29" fmla="*/ 259 h 695"/>
              <a:gd name="T30" fmla="*/ 0 w 728"/>
              <a:gd name="T31" fmla="*/ 259 h 695"/>
              <a:gd name="T32" fmla="*/ 0 w 728"/>
              <a:gd name="T33" fmla="*/ 255 h 695"/>
              <a:gd name="T34" fmla="*/ 0 w 728"/>
              <a:gd name="T35" fmla="*/ 1 h 695"/>
              <a:gd name="T36" fmla="*/ 33 w 728"/>
              <a:gd name="T37" fmla="*/ 1 h 695"/>
              <a:gd name="T38" fmla="*/ 253 w 728"/>
              <a:gd name="T39" fmla="*/ 1 h 695"/>
              <a:gd name="T40" fmla="*/ 254 w 728"/>
              <a:gd name="T41" fmla="*/ 1 h 695"/>
              <a:gd name="T42" fmla="*/ 254 w 728"/>
              <a:gd name="T43" fmla="*/ 1 h 695"/>
              <a:gd name="T44" fmla="*/ 463 w 728"/>
              <a:gd name="T45" fmla="*/ 1 h 695"/>
              <a:gd name="T46" fmla="*/ 589 w 728"/>
              <a:gd name="T47" fmla="*/ 1 h 695"/>
              <a:gd name="T48" fmla="*/ 589 w 728"/>
              <a:gd name="T49" fmla="*/ 0 h 695"/>
              <a:gd name="T50" fmla="*/ 685 w 728"/>
              <a:gd name="T51" fmla="*/ 0 h 695"/>
              <a:gd name="T52" fmla="*/ 728 w 728"/>
              <a:gd name="T53" fmla="*/ 0 h 695"/>
              <a:gd name="T54" fmla="*/ 728 w 728"/>
              <a:gd name="T55" fmla="*/ 255 h 695"/>
              <a:gd name="T56" fmla="*/ 728 w 728"/>
              <a:gd name="T57" fmla="*/ 260 h 695"/>
              <a:gd name="T58" fmla="*/ 709 w 728"/>
              <a:gd name="T59" fmla="*/ 282 h 695"/>
              <a:gd name="T60" fmla="*/ 695 w 728"/>
              <a:gd name="T61" fmla="*/ 279 h 695"/>
              <a:gd name="T62" fmla="*/ 619 w 728"/>
              <a:gd name="T63" fmla="*/ 256 h 695"/>
              <a:gd name="T64" fmla="*/ 523 w 728"/>
              <a:gd name="T65" fmla="*/ 356 h 695"/>
              <a:gd name="T66" fmla="*/ 619 w 728"/>
              <a:gd name="T67" fmla="*/ 457 h 695"/>
              <a:gd name="T68" fmla="*/ 695 w 728"/>
              <a:gd name="T69" fmla="*/ 434 h 695"/>
              <a:gd name="T70" fmla="*/ 709 w 728"/>
              <a:gd name="T71" fmla="*/ 431 h 695"/>
              <a:gd name="T72" fmla="*/ 728 w 728"/>
              <a:gd name="T73" fmla="*/ 454 h 695"/>
              <a:gd name="T74" fmla="*/ 728 w 728"/>
              <a:gd name="T75" fmla="*/ 459 h 695"/>
              <a:gd name="T76" fmla="*/ 728 w 728"/>
              <a:gd name="T77" fmla="*/ 694 h 695"/>
              <a:gd name="T78" fmla="*/ 679 w 728"/>
              <a:gd name="T79" fmla="*/ 694 h 695"/>
              <a:gd name="T80" fmla="*/ 679 w 728"/>
              <a:gd name="T81" fmla="*/ 694 h 695"/>
              <a:gd name="T82" fmla="*/ 461 w 728"/>
              <a:gd name="T83" fmla="*/ 694 h 695"/>
              <a:gd name="T84" fmla="*/ 454 w 728"/>
              <a:gd name="T85" fmla="*/ 694 h 695"/>
              <a:gd name="T86" fmla="*/ 454 w 728"/>
              <a:gd name="T87" fmla="*/ 694 h 695"/>
              <a:gd name="T88" fmla="*/ 434 w 728"/>
              <a:gd name="T89" fmla="*/ 684 h 695"/>
              <a:gd name="T90" fmla="*/ 436 w 728"/>
              <a:gd name="T91" fmla="*/ 663 h 695"/>
              <a:gd name="T92" fmla="*/ 461 w 728"/>
              <a:gd name="T93" fmla="*/ 590 h 695"/>
              <a:gd name="T94" fmla="*/ 355 w 728"/>
              <a:gd name="T95" fmla="*/ 499 h 695"/>
              <a:gd name="T96" fmla="*/ 249 w 728"/>
              <a:gd name="T97" fmla="*/ 590 h 695"/>
              <a:gd name="T98" fmla="*/ 274 w 728"/>
              <a:gd name="T99" fmla="*/ 663 h 695"/>
              <a:gd name="T100" fmla="*/ 275 w 728"/>
              <a:gd name="T101" fmla="*/ 684 h 695"/>
              <a:gd name="T102" fmla="*/ 254 w 728"/>
              <a:gd name="T103" fmla="*/ 695 h 695"/>
              <a:gd name="T104" fmla="*/ 252 w 728"/>
              <a:gd name="T105" fmla="*/ 694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8" h="695">
                <a:moveTo>
                  <a:pt x="252" y="694"/>
                </a:moveTo>
                <a:cubicBezTo>
                  <a:pt x="247" y="694"/>
                  <a:pt x="247" y="694"/>
                  <a:pt x="247" y="694"/>
                </a:cubicBezTo>
                <a:cubicBezTo>
                  <a:pt x="0" y="694"/>
                  <a:pt x="0" y="694"/>
                  <a:pt x="0" y="694"/>
                </a:cubicBezTo>
                <a:cubicBezTo>
                  <a:pt x="0" y="459"/>
                  <a:pt x="0" y="459"/>
                  <a:pt x="0" y="459"/>
                </a:cubicBezTo>
                <a:cubicBezTo>
                  <a:pt x="0" y="455"/>
                  <a:pt x="0" y="455"/>
                  <a:pt x="0" y="455"/>
                </a:cubicBezTo>
                <a:cubicBezTo>
                  <a:pt x="0" y="455"/>
                  <a:pt x="0" y="455"/>
                  <a:pt x="0" y="455"/>
                </a:cubicBezTo>
                <a:cubicBezTo>
                  <a:pt x="1" y="449"/>
                  <a:pt x="4" y="431"/>
                  <a:pt x="20" y="431"/>
                </a:cubicBezTo>
                <a:cubicBezTo>
                  <a:pt x="24" y="431"/>
                  <a:pt x="28" y="432"/>
                  <a:pt x="33" y="434"/>
                </a:cubicBezTo>
                <a:cubicBezTo>
                  <a:pt x="38" y="436"/>
                  <a:pt x="84" y="457"/>
                  <a:pt x="110" y="457"/>
                </a:cubicBezTo>
                <a:cubicBezTo>
                  <a:pt x="163" y="457"/>
                  <a:pt x="206" y="412"/>
                  <a:pt x="206" y="357"/>
                </a:cubicBezTo>
                <a:cubicBezTo>
                  <a:pt x="206" y="301"/>
                  <a:pt x="163" y="256"/>
                  <a:pt x="110" y="256"/>
                </a:cubicBezTo>
                <a:cubicBezTo>
                  <a:pt x="84" y="256"/>
                  <a:pt x="38" y="277"/>
                  <a:pt x="33" y="279"/>
                </a:cubicBezTo>
                <a:cubicBezTo>
                  <a:pt x="28" y="281"/>
                  <a:pt x="24" y="283"/>
                  <a:pt x="20" y="283"/>
                </a:cubicBezTo>
                <a:cubicBezTo>
                  <a:pt x="5" y="283"/>
                  <a:pt x="1" y="267"/>
                  <a:pt x="1" y="260"/>
                </a:cubicBezTo>
                <a:cubicBezTo>
                  <a:pt x="0" y="259"/>
                  <a:pt x="0" y="259"/>
                  <a:pt x="0" y="259"/>
                </a:cubicBezTo>
                <a:cubicBezTo>
                  <a:pt x="0" y="259"/>
                  <a:pt x="0" y="259"/>
                  <a:pt x="0" y="259"/>
                </a:cubicBezTo>
                <a:cubicBezTo>
                  <a:pt x="0" y="258"/>
                  <a:pt x="0" y="255"/>
                  <a:pt x="0" y="255"/>
                </a:cubicBezTo>
                <a:cubicBezTo>
                  <a:pt x="0" y="1"/>
                  <a:pt x="0" y="1"/>
                  <a:pt x="0" y="1"/>
                </a:cubicBezTo>
                <a:cubicBezTo>
                  <a:pt x="33" y="1"/>
                  <a:pt x="33" y="1"/>
                  <a:pt x="33" y="1"/>
                </a:cubicBezTo>
                <a:cubicBezTo>
                  <a:pt x="253" y="1"/>
                  <a:pt x="253" y="1"/>
                  <a:pt x="253" y="1"/>
                </a:cubicBezTo>
                <a:cubicBezTo>
                  <a:pt x="254" y="1"/>
                  <a:pt x="254" y="1"/>
                  <a:pt x="254" y="1"/>
                </a:cubicBezTo>
                <a:cubicBezTo>
                  <a:pt x="254" y="1"/>
                  <a:pt x="254" y="1"/>
                  <a:pt x="254" y="1"/>
                </a:cubicBezTo>
                <a:cubicBezTo>
                  <a:pt x="463" y="1"/>
                  <a:pt x="463" y="1"/>
                  <a:pt x="463" y="1"/>
                </a:cubicBezTo>
                <a:cubicBezTo>
                  <a:pt x="589" y="1"/>
                  <a:pt x="589" y="1"/>
                  <a:pt x="589" y="1"/>
                </a:cubicBezTo>
                <a:cubicBezTo>
                  <a:pt x="589" y="0"/>
                  <a:pt x="589" y="0"/>
                  <a:pt x="589" y="0"/>
                </a:cubicBezTo>
                <a:cubicBezTo>
                  <a:pt x="685" y="0"/>
                  <a:pt x="685" y="0"/>
                  <a:pt x="685" y="0"/>
                </a:cubicBezTo>
                <a:cubicBezTo>
                  <a:pt x="688" y="0"/>
                  <a:pt x="712" y="0"/>
                  <a:pt x="728" y="0"/>
                </a:cubicBezTo>
                <a:cubicBezTo>
                  <a:pt x="728" y="255"/>
                  <a:pt x="728" y="255"/>
                  <a:pt x="728" y="255"/>
                </a:cubicBezTo>
                <a:cubicBezTo>
                  <a:pt x="728" y="257"/>
                  <a:pt x="728" y="259"/>
                  <a:pt x="728" y="260"/>
                </a:cubicBezTo>
                <a:cubicBezTo>
                  <a:pt x="727" y="266"/>
                  <a:pt x="724" y="282"/>
                  <a:pt x="709" y="282"/>
                </a:cubicBezTo>
                <a:cubicBezTo>
                  <a:pt x="705" y="282"/>
                  <a:pt x="700" y="281"/>
                  <a:pt x="695" y="279"/>
                </a:cubicBezTo>
                <a:cubicBezTo>
                  <a:pt x="690" y="277"/>
                  <a:pt x="645" y="256"/>
                  <a:pt x="619" y="256"/>
                </a:cubicBezTo>
                <a:cubicBezTo>
                  <a:pt x="566" y="256"/>
                  <a:pt x="523" y="301"/>
                  <a:pt x="523" y="356"/>
                </a:cubicBezTo>
                <a:cubicBezTo>
                  <a:pt x="523" y="412"/>
                  <a:pt x="566" y="457"/>
                  <a:pt x="619" y="457"/>
                </a:cubicBezTo>
                <a:cubicBezTo>
                  <a:pt x="645" y="457"/>
                  <a:pt x="690" y="436"/>
                  <a:pt x="695" y="434"/>
                </a:cubicBezTo>
                <a:cubicBezTo>
                  <a:pt x="700" y="432"/>
                  <a:pt x="705" y="431"/>
                  <a:pt x="709" y="431"/>
                </a:cubicBezTo>
                <a:cubicBezTo>
                  <a:pt x="724" y="431"/>
                  <a:pt x="728" y="447"/>
                  <a:pt x="728" y="454"/>
                </a:cubicBezTo>
                <a:cubicBezTo>
                  <a:pt x="728" y="459"/>
                  <a:pt x="728" y="459"/>
                  <a:pt x="728" y="459"/>
                </a:cubicBezTo>
                <a:cubicBezTo>
                  <a:pt x="728" y="694"/>
                  <a:pt x="728" y="694"/>
                  <a:pt x="728" y="694"/>
                </a:cubicBezTo>
                <a:cubicBezTo>
                  <a:pt x="679" y="694"/>
                  <a:pt x="679" y="694"/>
                  <a:pt x="679" y="694"/>
                </a:cubicBezTo>
                <a:cubicBezTo>
                  <a:pt x="679" y="694"/>
                  <a:pt x="679" y="694"/>
                  <a:pt x="679" y="694"/>
                </a:cubicBezTo>
                <a:cubicBezTo>
                  <a:pt x="461" y="694"/>
                  <a:pt x="461" y="694"/>
                  <a:pt x="461" y="694"/>
                </a:cubicBezTo>
                <a:cubicBezTo>
                  <a:pt x="458" y="694"/>
                  <a:pt x="455" y="694"/>
                  <a:pt x="454" y="694"/>
                </a:cubicBezTo>
                <a:cubicBezTo>
                  <a:pt x="454" y="694"/>
                  <a:pt x="454" y="694"/>
                  <a:pt x="454" y="694"/>
                </a:cubicBezTo>
                <a:cubicBezTo>
                  <a:pt x="445" y="693"/>
                  <a:pt x="438" y="689"/>
                  <a:pt x="434" y="684"/>
                </a:cubicBezTo>
                <a:cubicBezTo>
                  <a:pt x="431" y="677"/>
                  <a:pt x="433" y="669"/>
                  <a:pt x="436" y="663"/>
                </a:cubicBezTo>
                <a:cubicBezTo>
                  <a:pt x="439" y="659"/>
                  <a:pt x="461" y="615"/>
                  <a:pt x="461" y="590"/>
                </a:cubicBezTo>
                <a:cubicBezTo>
                  <a:pt x="461" y="540"/>
                  <a:pt x="413" y="499"/>
                  <a:pt x="355" y="499"/>
                </a:cubicBezTo>
                <a:cubicBezTo>
                  <a:pt x="296" y="499"/>
                  <a:pt x="249" y="540"/>
                  <a:pt x="249" y="590"/>
                </a:cubicBezTo>
                <a:cubicBezTo>
                  <a:pt x="249" y="615"/>
                  <a:pt x="271" y="659"/>
                  <a:pt x="274" y="663"/>
                </a:cubicBezTo>
                <a:cubicBezTo>
                  <a:pt x="278" y="671"/>
                  <a:pt x="278" y="679"/>
                  <a:pt x="275" y="684"/>
                </a:cubicBezTo>
                <a:cubicBezTo>
                  <a:pt x="272" y="690"/>
                  <a:pt x="264" y="693"/>
                  <a:pt x="254" y="695"/>
                </a:cubicBezTo>
                <a:cubicBezTo>
                  <a:pt x="253" y="694"/>
                  <a:pt x="252" y="694"/>
                  <a:pt x="252" y="694"/>
                </a:cubicBezTo>
              </a:path>
            </a:pathLst>
          </a:custGeom>
          <a:solidFill>
            <a:srgbClr val="5FA250"/>
          </a:solidFill>
          <a:ln>
            <a:noFill/>
          </a:ln>
        </p:spPr>
        <p:txBody>
          <a:bodyPr vert="horz" wrap="square" lIns="34260" tIns="17132" rIns="34260" bIns="17132" numCol="1" anchor="t" anchorCtr="0" compatLnSpc="1"/>
          <a:lstStyle/>
          <a:p>
            <a:pPr marL="0" marR="0" lvl="0" indent="0" defTabSz="866140" eaLnBrk="1" fontAlgn="base" latinLnBrk="0" hangingPunct="1">
              <a:lnSpc>
                <a:spcPct val="120000"/>
              </a:lnSpc>
              <a:spcBef>
                <a:spcPct val="0"/>
              </a:spcBef>
              <a:spcAft>
                <a:spcPct val="0"/>
              </a:spcAft>
              <a:buClrTx/>
              <a:buSzTx/>
              <a:buFontTx/>
              <a:buNone/>
              <a:defRPr/>
            </a:pPr>
            <a:endParaRPr kumimoji="0" lang="en-US" sz="500" b="1"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26"/>
          <p:cNvSpPr/>
          <p:nvPr/>
        </p:nvSpPr>
        <p:spPr>
          <a:xfrm>
            <a:off x="2906808" y="2678568"/>
            <a:ext cx="782942" cy="612993"/>
          </a:xfrm>
          <a:prstGeom prst="rect">
            <a:avLst/>
          </a:prstGeom>
        </p:spPr>
        <p:txBody>
          <a:bodyPr wrap="none" lIns="86636" tIns="43317" rIns="86636" bIns="43317">
            <a:spAutoFit/>
          </a:bodyPr>
          <a:lstStyle/>
          <a:p>
            <a:pPr algn="ctr" defTabSz="866140" fontAlgn="base">
              <a:spcBef>
                <a:spcPct val="0"/>
              </a:spcBef>
              <a:spcAft>
                <a:spcPct val="0"/>
              </a:spcAft>
            </a:pPr>
            <a:r>
              <a:rPr lang="en-US" sz="3400" dirty="0">
                <a:solidFill>
                  <a:prstClr val="white"/>
                </a:solidFill>
                <a:latin typeface="Arial" panose="020B0604020202020204" pitchFamily="34" charset="0"/>
                <a:ea typeface="微软雅黑" panose="020B0503020204020204" pitchFamily="34" charset="-122"/>
                <a:cs typeface="Lato Regular"/>
                <a:sym typeface="Arial" panose="020B0604020202020204" pitchFamily="34" charset="0"/>
              </a:rPr>
              <a:t>01 </a:t>
            </a:r>
            <a:endParaRPr lang="en-US" sz="3400" dirty="0">
              <a:solidFill>
                <a:prstClr val="white"/>
              </a:solidFill>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13" name="Rectangle 27"/>
          <p:cNvSpPr/>
          <p:nvPr/>
        </p:nvSpPr>
        <p:spPr>
          <a:xfrm>
            <a:off x="5792527" y="2678568"/>
            <a:ext cx="782942" cy="612993"/>
          </a:xfrm>
          <a:prstGeom prst="rect">
            <a:avLst/>
          </a:prstGeom>
        </p:spPr>
        <p:txBody>
          <a:bodyPr wrap="none" lIns="86636" tIns="43317" rIns="86636" bIns="43317">
            <a:spAutoFit/>
          </a:bodyPr>
          <a:lstStyle/>
          <a:p>
            <a:pPr algn="ctr" defTabSz="866140" fontAlgn="base">
              <a:spcBef>
                <a:spcPct val="0"/>
              </a:spcBef>
              <a:spcAft>
                <a:spcPct val="0"/>
              </a:spcAft>
            </a:pPr>
            <a:r>
              <a:rPr lang="en-US" sz="3400" dirty="0">
                <a:solidFill>
                  <a:prstClr val="white"/>
                </a:solidFill>
                <a:latin typeface="Arial" panose="020B0604020202020204" pitchFamily="34" charset="0"/>
                <a:ea typeface="微软雅黑" panose="020B0503020204020204" pitchFamily="34" charset="-122"/>
                <a:cs typeface="Lato Regular"/>
                <a:sym typeface="Arial" panose="020B0604020202020204" pitchFamily="34" charset="0"/>
              </a:rPr>
              <a:t>02 </a:t>
            </a:r>
            <a:endParaRPr lang="en-US" sz="3400" dirty="0">
              <a:solidFill>
                <a:prstClr val="white"/>
              </a:solidFill>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14" name="Rectangle 28"/>
          <p:cNvSpPr/>
          <p:nvPr/>
        </p:nvSpPr>
        <p:spPr>
          <a:xfrm>
            <a:off x="8620532" y="2678568"/>
            <a:ext cx="782942" cy="612993"/>
          </a:xfrm>
          <a:prstGeom prst="rect">
            <a:avLst/>
          </a:prstGeom>
        </p:spPr>
        <p:txBody>
          <a:bodyPr wrap="none" lIns="86636" tIns="43317" rIns="86636" bIns="43317">
            <a:spAutoFit/>
          </a:bodyPr>
          <a:lstStyle/>
          <a:p>
            <a:pPr algn="ctr" defTabSz="866140" fontAlgn="base">
              <a:spcBef>
                <a:spcPct val="0"/>
              </a:spcBef>
              <a:spcAft>
                <a:spcPct val="0"/>
              </a:spcAft>
            </a:pPr>
            <a:r>
              <a:rPr lang="en-US" sz="3400" dirty="0">
                <a:solidFill>
                  <a:prstClr val="white"/>
                </a:solidFill>
                <a:latin typeface="Arial" panose="020B0604020202020204" pitchFamily="34" charset="0"/>
                <a:ea typeface="微软雅黑" panose="020B0503020204020204" pitchFamily="34" charset="-122"/>
                <a:cs typeface="Lato Regular"/>
                <a:sym typeface="Arial" panose="020B0604020202020204" pitchFamily="34" charset="0"/>
              </a:rPr>
              <a:t>03 </a:t>
            </a:r>
            <a:endParaRPr lang="en-US" sz="3400" dirty="0">
              <a:solidFill>
                <a:prstClr val="white"/>
              </a:solidFill>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15" name="TextBox 14"/>
          <p:cNvSpPr txBox="1"/>
          <p:nvPr/>
        </p:nvSpPr>
        <p:spPr>
          <a:xfrm>
            <a:off x="5029230" y="4454642"/>
            <a:ext cx="2760051" cy="575373"/>
          </a:xfrm>
          <a:prstGeom prst="rect">
            <a:avLst/>
          </a:prstGeom>
          <a:noFill/>
        </p:spPr>
        <p:txBody>
          <a:bodyPr wrap="square" lIns="86451" tIns="43223" rIns="86451" bIns="43223" rtlCol="0">
            <a:spAutoFit/>
          </a:bodyPr>
          <a:lstStyle>
            <a:defPPr>
              <a:defRPr lang="zh-CN"/>
            </a:defPPr>
            <a:lvl1pPr defTabSz="864235" fontAlgn="base">
              <a:lnSpc>
                <a:spcPct val="150000"/>
              </a:lnSpc>
              <a:spcBef>
                <a:spcPct val="0"/>
              </a:spcBef>
              <a:spcAft>
                <a:spcPct val="0"/>
              </a:spcAft>
              <a:defRPr>
                <a:solidFill>
                  <a:schemeClr val="tx1">
                    <a:lumMod val="65000"/>
                    <a:lumOff val="35000"/>
                  </a:schemeClr>
                </a:solidFill>
                <a:latin typeface="Arial" panose="020B0604020202020204" pitchFamily="34" charset="0"/>
                <a:ea typeface="微软雅黑" panose="020B0503020204020204" pitchFamily="34" charset="-122"/>
              </a:defRPr>
            </a:lvl1pPr>
          </a:lstStyle>
          <a:p>
            <a:pPr marL="0" marR="0" lvl="0" indent="0" defTabSz="864235" eaLnBrk="1" fontAlgn="base" latinLnBrk="0" hangingPunct="1">
              <a:lnSpc>
                <a:spcPct val="15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添加文字</a:t>
            </a:r>
            <a:endParaRPr kumimoji="0" lang="en-US" altLang="zh-CN"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5"/>
          <p:cNvSpPr txBox="1"/>
          <p:nvPr/>
        </p:nvSpPr>
        <p:spPr>
          <a:xfrm>
            <a:off x="4885214" y="5055781"/>
            <a:ext cx="2558208"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TextBox 16"/>
          <p:cNvSpPr txBox="1"/>
          <p:nvPr/>
        </p:nvSpPr>
        <p:spPr>
          <a:xfrm>
            <a:off x="7871659" y="4454642"/>
            <a:ext cx="2760051" cy="572808"/>
          </a:xfrm>
          <a:prstGeom prst="rect">
            <a:avLst/>
          </a:prstGeom>
          <a:noFill/>
        </p:spPr>
        <p:txBody>
          <a:bodyPr wrap="square" lIns="86451" tIns="43223" rIns="86451" bIns="43223" rtlCol="0">
            <a:spAutoFit/>
          </a:bodyPr>
          <a:lstStyle>
            <a:defPPr>
              <a:defRPr lang="zh-CN"/>
            </a:defPPr>
            <a:lvl1pPr defTabSz="864235" fontAlgn="base">
              <a:lnSpc>
                <a:spcPct val="150000"/>
              </a:lnSpc>
              <a:spcBef>
                <a:spcPct val="0"/>
              </a:spcBef>
              <a:spcAft>
                <a:spcPct val="0"/>
              </a:spcAft>
              <a:defRPr>
                <a:solidFill>
                  <a:schemeClr val="tx1">
                    <a:lumMod val="65000"/>
                    <a:lumOff val="35000"/>
                  </a:schemeClr>
                </a:solidFill>
                <a:latin typeface="Arial" panose="020B0604020202020204" pitchFamily="34" charset="0"/>
                <a:ea typeface="微软雅黑" panose="020B0503020204020204" pitchFamily="34" charset="-122"/>
              </a:defRPr>
            </a:lvl1pPr>
          </a:lstStyle>
          <a:p>
            <a:pPr marL="0" marR="0" lvl="0" indent="0" defTabSz="864235" eaLnBrk="1" fontAlgn="base" latinLnBrk="0" hangingPunct="1">
              <a:lnSpc>
                <a:spcPct val="15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rPr>
              <a:t>添加文字</a:t>
            </a:r>
            <a:endParaRPr kumimoji="0" lang="en-US" sz="1800" b="1"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7"/>
          <p:cNvSpPr txBox="1"/>
          <p:nvPr/>
        </p:nvSpPr>
        <p:spPr>
          <a:xfrm>
            <a:off x="7727638" y="5055781"/>
            <a:ext cx="2558208" cy="932515"/>
          </a:xfrm>
          <a:prstGeom prst="rect">
            <a:avLst/>
          </a:prstGeom>
        </p:spPr>
        <p:txBody>
          <a:bodyPr wrap="square" lIns="91391" tIns="45696" rIns="91391" bIns="45696">
            <a:spAutoFit/>
          </a:bodyPr>
          <a:lstStyle>
            <a:defPPr>
              <a:defRPr lang="zh-CN"/>
            </a:defPPr>
            <a:lvl1pPr defTabSz="914400">
              <a:lnSpc>
                <a:spcPct val="13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marL="0" marR="0" lvl="0" indent="0" defTabSz="914400" eaLnBrk="1" fontAlgn="auto" latinLnBrk="0" hangingPunct="1">
              <a:lnSpc>
                <a:spcPct val="130000"/>
              </a:lnSpc>
              <a:spcBef>
                <a:spcPct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Arial" panose="020B0604020202020204" pitchFamily="34" charset="0"/>
              </a:rPr>
              <a:t>请替换文字内容，点击添加相关标题文字，修改文字内容，也可以直接复制你的内容到此。</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
            <a:ext cx="12858750" cy="3847010"/>
          </a:xfrm>
          <a:prstGeom prst="rect">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381000" y="228600"/>
            <a:ext cx="14287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52451" y="276195"/>
            <a:ext cx="2867024" cy="461665"/>
          </a:xfrm>
          <a:prstGeom prst="rect">
            <a:avLst/>
          </a:prstGeom>
          <a:noFill/>
        </p:spPr>
        <p:txBody>
          <a:bodyPr wrap="square" rtlCol="0">
            <a:spAutoFit/>
          </a:bodyPr>
          <a:lstStyle/>
          <a:p>
            <a:r>
              <a:rPr lang="zh-CN" altLang="en-US" sz="2400" b="1" dirty="0" smtClean="0">
                <a:solidFill>
                  <a:schemeClr val="bg1"/>
                </a:solidFill>
              </a:rPr>
              <a:t>过渡页</a:t>
            </a:r>
            <a:r>
              <a:rPr lang="en-US" altLang="zh-CN" sz="2400" b="1" dirty="0" smtClean="0">
                <a:solidFill>
                  <a:schemeClr val="bg1"/>
                </a:solidFill>
              </a:rPr>
              <a:t>/transition</a:t>
            </a:r>
            <a:endParaRPr lang="zh-CN" altLang="en-US" sz="2400" b="1" dirty="0">
              <a:solidFill>
                <a:schemeClr val="bg1"/>
              </a:solidFill>
            </a:endParaRPr>
          </a:p>
        </p:txBody>
      </p:sp>
      <p:sp>
        <p:nvSpPr>
          <p:cNvPr id="8" name="矩形 7"/>
          <p:cNvSpPr/>
          <p:nvPr/>
        </p:nvSpPr>
        <p:spPr>
          <a:xfrm>
            <a:off x="1352550" y="1885950"/>
            <a:ext cx="3371850" cy="4191000"/>
          </a:xfrm>
          <a:prstGeom prst="rect">
            <a:avLst/>
          </a:prstGeom>
          <a:solidFill>
            <a:schemeClr val="bg1"/>
          </a:solidFill>
          <a:ln>
            <a:noFill/>
          </a:ln>
          <a:effectLst>
            <a:outerShdw blurRad="50800" dist="50800" dir="16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82826" y="1981200"/>
            <a:ext cx="3111298" cy="386715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620494" y="198079"/>
            <a:ext cx="3982180" cy="3170099"/>
          </a:xfrm>
          <a:prstGeom prst="rect">
            <a:avLst/>
          </a:prstGeom>
          <a:noFill/>
        </p:spPr>
        <p:txBody>
          <a:bodyPr wrap="none" rtlCol="0">
            <a:spAutoFit/>
          </a:bodyPr>
          <a:lstStyle/>
          <a:p>
            <a:r>
              <a:rPr lang="en-US" altLang="zh-CN" sz="20000" b="1" dirty="0" smtClean="0">
                <a:solidFill>
                  <a:schemeClr val="bg1">
                    <a:alpha val="14000"/>
                  </a:schemeClr>
                </a:solidFill>
                <a:latin typeface="方正正大黑简体" panose="02000000000000000000" pitchFamily="2" charset="-122"/>
                <a:ea typeface="方正正大黑简体" panose="02000000000000000000" pitchFamily="2" charset="-122"/>
              </a:rPr>
              <a:t>04</a:t>
            </a:r>
            <a:endParaRPr lang="zh-CN" altLang="en-US" sz="20000" b="1" dirty="0">
              <a:solidFill>
                <a:schemeClr val="bg1">
                  <a:alpha val="14000"/>
                </a:schemeClr>
              </a:solidFill>
              <a:latin typeface="方正正大黑简体" panose="02000000000000000000" pitchFamily="2" charset="-122"/>
              <a:ea typeface="方正正大黑简体" panose="02000000000000000000" pitchFamily="2" charset="-122"/>
            </a:endParaRPr>
          </a:p>
        </p:txBody>
      </p:sp>
      <p:sp>
        <p:nvSpPr>
          <p:cNvPr id="11" name="TextBox 10"/>
          <p:cNvSpPr txBox="1"/>
          <p:nvPr/>
        </p:nvSpPr>
        <p:spPr>
          <a:xfrm>
            <a:off x="5702785" y="2536205"/>
            <a:ext cx="5416849" cy="1138763"/>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6800" b="1" dirty="0" smtClean="0">
                <a:solidFill>
                  <a:schemeClr val="bg1"/>
                </a:solidFill>
                <a:latin typeface="微软雅黑" panose="020B0503020204020204" pitchFamily="34" charset="-122"/>
                <a:ea typeface="微软雅黑" panose="020B0503020204020204" pitchFamily="34" charset="-122"/>
              </a:rPr>
              <a:t>输入文字内容</a:t>
            </a:r>
            <a:endParaRPr lang="zh-CN" altLang="en-US" sz="6800" b="1" dirty="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5849870" y="4111680"/>
            <a:ext cx="5269764" cy="787475"/>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sz="1600" dirty="0"/>
              <a:t>模板所有页面均有动画，修改方便，这里可以输入章节的小标题，内页图片可自由替换。</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grpId="0" nodeType="withEffect">
                                  <p:stCondLst>
                                    <p:cond delay="80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Group 77"/>
          <p:cNvGrpSpPr/>
          <p:nvPr/>
        </p:nvGrpSpPr>
        <p:grpSpPr>
          <a:xfrm>
            <a:off x="2730891" y="4461758"/>
            <a:ext cx="1937404" cy="1678282"/>
            <a:chOff x="5097085" y="4489719"/>
            <a:chExt cx="2125426" cy="1841056"/>
          </a:xfrm>
        </p:grpSpPr>
        <p:sp>
          <p:nvSpPr>
            <p:cNvPr id="8" name="Freeform 14"/>
            <p:cNvSpPr/>
            <p:nvPr/>
          </p:nvSpPr>
          <p:spPr bwMode="auto">
            <a:xfrm>
              <a:off x="5451323" y="4693191"/>
              <a:ext cx="1415725" cy="1637583"/>
            </a:xfrm>
            <a:custGeom>
              <a:avLst/>
              <a:gdLst>
                <a:gd name="T0" fmla="*/ 577 w 1155"/>
                <a:gd name="T1" fmla="*/ 0 h 1336"/>
                <a:gd name="T2" fmla="*/ 0 w 1155"/>
                <a:gd name="T3" fmla="*/ 335 h 1336"/>
                <a:gd name="T4" fmla="*/ 0 w 1155"/>
                <a:gd name="T5" fmla="*/ 1004 h 1336"/>
                <a:gd name="T6" fmla="*/ 577 w 1155"/>
                <a:gd name="T7" fmla="*/ 1336 h 1336"/>
                <a:gd name="T8" fmla="*/ 1155 w 1155"/>
                <a:gd name="T9" fmla="*/ 1004 h 1336"/>
                <a:gd name="T10" fmla="*/ 1155 w 1155"/>
                <a:gd name="T11" fmla="*/ 335 h 1336"/>
                <a:gd name="T12" fmla="*/ 577 w 115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155" h="1336">
                  <a:moveTo>
                    <a:pt x="577" y="0"/>
                  </a:moveTo>
                  <a:lnTo>
                    <a:pt x="0" y="335"/>
                  </a:lnTo>
                  <a:lnTo>
                    <a:pt x="0" y="1004"/>
                  </a:lnTo>
                  <a:lnTo>
                    <a:pt x="577" y="1336"/>
                  </a:lnTo>
                  <a:lnTo>
                    <a:pt x="1155" y="1004"/>
                  </a:lnTo>
                  <a:lnTo>
                    <a:pt x="1155" y="335"/>
                  </a:lnTo>
                  <a:lnTo>
                    <a:pt x="577" y="0"/>
                  </a:lnTo>
                  <a:close/>
                </a:path>
              </a:pathLst>
            </a:custGeom>
            <a:gradFill>
              <a:gsLst>
                <a:gs pos="0">
                  <a:srgbClr val="AA6F39"/>
                </a:gs>
                <a:gs pos="100000">
                  <a:srgbClr val="9C622E"/>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7"/>
            <p:cNvSpPr/>
            <p:nvPr/>
          </p:nvSpPr>
          <p:spPr bwMode="auto">
            <a:xfrm>
              <a:off x="5451323" y="4693191"/>
              <a:ext cx="709701" cy="817566"/>
            </a:xfrm>
            <a:custGeom>
              <a:avLst/>
              <a:gdLst>
                <a:gd name="T0" fmla="*/ 579 w 579"/>
                <a:gd name="T1" fmla="*/ 3 h 667"/>
                <a:gd name="T2" fmla="*/ 577 w 579"/>
                <a:gd name="T3" fmla="*/ 0 h 667"/>
                <a:gd name="T4" fmla="*/ 3 w 579"/>
                <a:gd name="T5" fmla="*/ 335 h 667"/>
                <a:gd name="T6" fmla="*/ 0 w 579"/>
                <a:gd name="T7" fmla="*/ 335 h 667"/>
                <a:gd name="T8" fmla="*/ 0 w 579"/>
                <a:gd name="T9" fmla="*/ 335 h 667"/>
                <a:gd name="T10" fmla="*/ 0 w 579"/>
                <a:gd name="T11" fmla="*/ 335 h 667"/>
                <a:gd name="T12" fmla="*/ 3 w 579"/>
                <a:gd name="T13" fmla="*/ 335 h 667"/>
                <a:gd name="T14" fmla="*/ 577 w 579"/>
                <a:gd name="T15" fmla="*/ 667 h 667"/>
                <a:gd name="T16" fmla="*/ 579 w 579"/>
                <a:gd name="T17" fmla="*/ 667 h 667"/>
                <a:gd name="T18" fmla="*/ 579 w 579"/>
                <a:gd name="T19" fmla="*/ 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667">
                  <a:moveTo>
                    <a:pt x="579" y="3"/>
                  </a:moveTo>
                  <a:lnTo>
                    <a:pt x="577" y="0"/>
                  </a:lnTo>
                  <a:lnTo>
                    <a:pt x="3" y="335"/>
                  </a:lnTo>
                  <a:lnTo>
                    <a:pt x="0" y="335"/>
                  </a:lnTo>
                  <a:lnTo>
                    <a:pt x="0" y="335"/>
                  </a:lnTo>
                  <a:lnTo>
                    <a:pt x="0" y="335"/>
                  </a:lnTo>
                  <a:lnTo>
                    <a:pt x="3" y="335"/>
                  </a:lnTo>
                  <a:lnTo>
                    <a:pt x="577" y="667"/>
                  </a:lnTo>
                  <a:lnTo>
                    <a:pt x="579" y="667"/>
                  </a:lnTo>
                  <a:lnTo>
                    <a:pt x="579" y="3"/>
                  </a:lnTo>
                  <a:close/>
                </a:path>
              </a:pathLst>
            </a:custGeom>
            <a:gradFill>
              <a:gsLst>
                <a:gs pos="0">
                  <a:srgbClr val="AA6F39"/>
                </a:gs>
                <a:gs pos="100000">
                  <a:srgbClr val="A16A34"/>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8"/>
            <p:cNvSpPr/>
            <p:nvPr/>
          </p:nvSpPr>
          <p:spPr bwMode="auto">
            <a:xfrm>
              <a:off x="5097085" y="4489719"/>
              <a:ext cx="1061487" cy="614094"/>
            </a:xfrm>
            <a:custGeom>
              <a:avLst/>
              <a:gdLst>
                <a:gd name="T0" fmla="*/ 0 w 866"/>
                <a:gd name="T1" fmla="*/ 335 h 501"/>
                <a:gd name="T2" fmla="*/ 289 w 866"/>
                <a:gd name="T3" fmla="*/ 501 h 501"/>
                <a:gd name="T4" fmla="*/ 866 w 866"/>
                <a:gd name="T5" fmla="*/ 166 h 501"/>
                <a:gd name="T6" fmla="*/ 579 w 866"/>
                <a:gd name="T7" fmla="*/ 0 h 501"/>
                <a:gd name="T8" fmla="*/ 0 w 866"/>
                <a:gd name="T9" fmla="*/ 335 h 501"/>
              </a:gdLst>
              <a:ahLst/>
              <a:cxnLst>
                <a:cxn ang="0">
                  <a:pos x="T0" y="T1"/>
                </a:cxn>
                <a:cxn ang="0">
                  <a:pos x="T2" y="T3"/>
                </a:cxn>
                <a:cxn ang="0">
                  <a:pos x="T4" y="T5"/>
                </a:cxn>
                <a:cxn ang="0">
                  <a:pos x="T6" y="T7"/>
                </a:cxn>
                <a:cxn ang="0">
                  <a:pos x="T8" y="T9"/>
                </a:cxn>
              </a:cxnLst>
              <a:rect l="0" t="0" r="r" b="b"/>
              <a:pathLst>
                <a:path w="866" h="501">
                  <a:moveTo>
                    <a:pt x="0" y="335"/>
                  </a:moveTo>
                  <a:lnTo>
                    <a:pt x="289" y="501"/>
                  </a:lnTo>
                  <a:lnTo>
                    <a:pt x="866" y="166"/>
                  </a:lnTo>
                  <a:lnTo>
                    <a:pt x="579" y="0"/>
                  </a:lnTo>
                  <a:lnTo>
                    <a:pt x="0" y="335"/>
                  </a:lnTo>
                  <a:close/>
                </a:path>
              </a:pathLst>
            </a:custGeom>
            <a:gradFill>
              <a:gsLst>
                <a:gs pos="0">
                  <a:srgbClr val="D69B59"/>
                </a:gs>
                <a:gs pos="100000">
                  <a:srgbClr val="FEBA6F"/>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9"/>
            <p:cNvSpPr/>
            <p:nvPr/>
          </p:nvSpPr>
          <p:spPr bwMode="auto">
            <a:xfrm>
              <a:off x="6161024" y="4489719"/>
              <a:ext cx="1061487" cy="614094"/>
            </a:xfrm>
            <a:custGeom>
              <a:avLst/>
              <a:gdLst>
                <a:gd name="T0" fmla="*/ 866 w 866"/>
                <a:gd name="T1" fmla="*/ 335 h 501"/>
                <a:gd name="T2" fmla="*/ 576 w 866"/>
                <a:gd name="T3" fmla="*/ 501 h 501"/>
                <a:gd name="T4" fmla="*/ 0 w 866"/>
                <a:gd name="T5" fmla="*/ 169 h 501"/>
                <a:gd name="T6" fmla="*/ 287 w 866"/>
                <a:gd name="T7" fmla="*/ 0 h 501"/>
                <a:gd name="T8" fmla="*/ 866 w 866"/>
                <a:gd name="T9" fmla="*/ 335 h 501"/>
              </a:gdLst>
              <a:ahLst/>
              <a:cxnLst>
                <a:cxn ang="0">
                  <a:pos x="T0" y="T1"/>
                </a:cxn>
                <a:cxn ang="0">
                  <a:pos x="T2" y="T3"/>
                </a:cxn>
                <a:cxn ang="0">
                  <a:pos x="T4" y="T5"/>
                </a:cxn>
                <a:cxn ang="0">
                  <a:pos x="T6" y="T7"/>
                </a:cxn>
                <a:cxn ang="0">
                  <a:pos x="T8" y="T9"/>
                </a:cxn>
              </a:cxnLst>
              <a:rect l="0" t="0" r="r" b="b"/>
              <a:pathLst>
                <a:path w="866" h="501">
                  <a:moveTo>
                    <a:pt x="866" y="335"/>
                  </a:moveTo>
                  <a:lnTo>
                    <a:pt x="576" y="501"/>
                  </a:lnTo>
                  <a:lnTo>
                    <a:pt x="0" y="169"/>
                  </a:lnTo>
                  <a:lnTo>
                    <a:pt x="287" y="0"/>
                  </a:lnTo>
                  <a:lnTo>
                    <a:pt x="866" y="335"/>
                  </a:lnTo>
                  <a:close/>
                </a:path>
              </a:pathLst>
            </a:custGeom>
            <a:gradFill>
              <a:gsLst>
                <a:gs pos="0">
                  <a:srgbClr val="DC9D54"/>
                </a:gs>
                <a:gs pos="100000">
                  <a:srgbClr val="FFBB6E"/>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6"/>
            <p:cNvSpPr/>
            <p:nvPr/>
          </p:nvSpPr>
          <p:spPr bwMode="auto">
            <a:xfrm>
              <a:off x="5451323" y="5103813"/>
              <a:ext cx="709701" cy="1226962"/>
            </a:xfrm>
            <a:custGeom>
              <a:avLst/>
              <a:gdLst>
                <a:gd name="T0" fmla="*/ 3 w 579"/>
                <a:gd name="T1" fmla="*/ 0 h 1001"/>
                <a:gd name="T2" fmla="*/ 0 w 579"/>
                <a:gd name="T3" fmla="*/ 0 h 1001"/>
                <a:gd name="T4" fmla="*/ 0 w 579"/>
                <a:gd name="T5" fmla="*/ 669 h 1001"/>
                <a:gd name="T6" fmla="*/ 577 w 579"/>
                <a:gd name="T7" fmla="*/ 1001 h 1001"/>
                <a:gd name="T8" fmla="*/ 579 w 579"/>
                <a:gd name="T9" fmla="*/ 1001 h 1001"/>
                <a:gd name="T10" fmla="*/ 579 w 579"/>
                <a:gd name="T11" fmla="*/ 332 h 1001"/>
                <a:gd name="T12" fmla="*/ 577 w 579"/>
                <a:gd name="T13" fmla="*/ 332 h 1001"/>
                <a:gd name="T14" fmla="*/ 3 w 579"/>
                <a:gd name="T15" fmla="*/ 0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9" h="1001">
                  <a:moveTo>
                    <a:pt x="3" y="0"/>
                  </a:moveTo>
                  <a:lnTo>
                    <a:pt x="0" y="0"/>
                  </a:lnTo>
                  <a:lnTo>
                    <a:pt x="0" y="669"/>
                  </a:lnTo>
                  <a:lnTo>
                    <a:pt x="577" y="1001"/>
                  </a:lnTo>
                  <a:lnTo>
                    <a:pt x="579" y="1001"/>
                  </a:lnTo>
                  <a:lnTo>
                    <a:pt x="579" y="332"/>
                  </a:lnTo>
                  <a:lnTo>
                    <a:pt x="577" y="332"/>
                  </a:lnTo>
                  <a:lnTo>
                    <a:pt x="3" y="0"/>
                  </a:lnTo>
                  <a:close/>
                </a:path>
              </a:pathLst>
            </a:custGeom>
            <a:gradFill>
              <a:gsLst>
                <a:gs pos="0">
                  <a:srgbClr val="CB8F4D"/>
                </a:gs>
                <a:gs pos="100000">
                  <a:srgbClr val="A16C38"/>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20"/>
            <p:cNvSpPr/>
            <p:nvPr/>
          </p:nvSpPr>
          <p:spPr bwMode="auto">
            <a:xfrm>
              <a:off x="5097085" y="5103813"/>
              <a:ext cx="1063939" cy="614094"/>
            </a:xfrm>
            <a:custGeom>
              <a:avLst/>
              <a:gdLst>
                <a:gd name="T0" fmla="*/ 0 w 868"/>
                <a:gd name="T1" fmla="*/ 166 h 501"/>
                <a:gd name="T2" fmla="*/ 289 w 868"/>
                <a:gd name="T3" fmla="*/ 0 h 501"/>
                <a:gd name="T4" fmla="*/ 868 w 868"/>
                <a:gd name="T5" fmla="*/ 332 h 501"/>
                <a:gd name="T6" fmla="*/ 579 w 868"/>
                <a:gd name="T7" fmla="*/ 501 h 501"/>
                <a:gd name="T8" fmla="*/ 0 w 868"/>
                <a:gd name="T9" fmla="*/ 166 h 501"/>
              </a:gdLst>
              <a:ahLst/>
              <a:cxnLst>
                <a:cxn ang="0">
                  <a:pos x="T0" y="T1"/>
                </a:cxn>
                <a:cxn ang="0">
                  <a:pos x="T2" y="T3"/>
                </a:cxn>
                <a:cxn ang="0">
                  <a:pos x="T4" y="T5"/>
                </a:cxn>
                <a:cxn ang="0">
                  <a:pos x="T6" y="T7"/>
                </a:cxn>
                <a:cxn ang="0">
                  <a:pos x="T8" y="T9"/>
                </a:cxn>
              </a:cxnLst>
              <a:rect l="0" t="0" r="r" b="b"/>
              <a:pathLst>
                <a:path w="868" h="501">
                  <a:moveTo>
                    <a:pt x="0" y="166"/>
                  </a:moveTo>
                  <a:lnTo>
                    <a:pt x="289" y="0"/>
                  </a:lnTo>
                  <a:lnTo>
                    <a:pt x="868" y="332"/>
                  </a:lnTo>
                  <a:lnTo>
                    <a:pt x="579" y="501"/>
                  </a:lnTo>
                  <a:lnTo>
                    <a:pt x="0" y="166"/>
                  </a:lnTo>
                  <a:close/>
                </a:path>
              </a:pathLst>
            </a:custGeom>
            <a:gradFill>
              <a:gsLst>
                <a:gs pos="0">
                  <a:srgbClr val="D69B59"/>
                </a:gs>
                <a:gs pos="100000">
                  <a:srgbClr val="FEBA6F"/>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21"/>
            <p:cNvSpPr/>
            <p:nvPr/>
          </p:nvSpPr>
          <p:spPr bwMode="auto">
            <a:xfrm>
              <a:off x="6161024" y="5103813"/>
              <a:ext cx="1061487" cy="614094"/>
            </a:xfrm>
            <a:custGeom>
              <a:avLst/>
              <a:gdLst>
                <a:gd name="T0" fmla="*/ 866 w 866"/>
                <a:gd name="T1" fmla="*/ 166 h 501"/>
                <a:gd name="T2" fmla="*/ 576 w 866"/>
                <a:gd name="T3" fmla="*/ 0 h 501"/>
                <a:gd name="T4" fmla="*/ 0 w 866"/>
                <a:gd name="T5" fmla="*/ 332 h 501"/>
                <a:gd name="T6" fmla="*/ 287 w 866"/>
                <a:gd name="T7" fmla="*/ 501 h 501"/>
                <a:gd name="T8" fmla="*/ 866 w 866"/>
                <a:gd name="T9" fmla="*/ 166 h 501"/>
              </a:gdLst>
              <a:ahLst/>
              <a:cxnLst>
                <a:cxn ang="0">
                  <a:pos x="T0" y="T1"/>
                </a:cxn>
                <a:cxn ang="0">
                  <a:pos x="T2" y="T3"/>
                </a:cxn>
                <a:cxn ang="0">
                  <a:pos x="T4" y="T5"/>
                </a:cxn>
                <a:cxn ang="0">
                  <a:pos x="T6" y="T7"/>
                </a:cxn>
                <a:cxn ang="0">
                  <a:pos x="T8" y="T9"/>
                </a:cxn>
              </a:cxnLst>
              <a:rect l="0" t="0" r="r" b="b"/>
              <a:pathLst>
                <a:path w="866" h="501">
                  <a:moveTo>
                    <a:pt x="866" y="166"/>
                  </a:moveTo>
                  <a:lnTo>
                    <a:pt x="576" y="0"/>
                  </a:lnTo>
                  <a:lnTo>
                    <a:pt x="0" y="332"/>
                  </a:lnTo>
                  <a:lnTo>
                    <a:pt x="287" y="501"/>
                  </a:lnTo>
                  <a:lnTo>
                    <a:pt x="866" y="166"/>
                  </a:lnTo>
                  <a:close/>
                </a:path>
              </a:pathLst>
            </a:custGeom>
            <a:gradFill>
              <a:gsLst>
                <a:gs pos="0">
                  <a:srgbClr val="D99C5B"/>
                </a:gs>
                <a:gs pos="100000">
                  <a:srgbClr val="FEBC6E"/>
                </a:gs>
              </a:gsLst>
              <a:lin ang="5400000" scaled="1"/>
            </a:gradFill>
            <a:ln>
              <a:noFill/>
            </a:ln>
          </p:spPr>
          <p:txBody>
            <a:bodyPr vert="horz" wrap="square" lIns="27119" tIns="13560" rIns="27119" bIns="13560" numCol="1" anchor="t" anchorCtr="0" compatLnSpc="1"/>
            <a:lstStyle/>
            <a:p>
              <a:pPr>
                <a:lnSpc>
                  <a:spcPct val="120000"/>
                </a:lnSpc>
              </a:pPr>
              <a:endParaRPr lang="id-ID" sz="11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85"/>
          <p:cNvGrpSpPr/>
          <p:nvPr/>
        </p:nvGrpSpPr>
        <p:grpSpPr>
          <a:xfrm>
            <a:off x="1847710" y="1651522"/>
            <a:ext cx="3703766" cy="3494228"/>
            <a:chOff x="1593653" y="1193226"/>
            <a:chExt cx="8916937" cy="8412003"/>
          </a:xfrm>
        </p:grpSpPr>
        <p:grpSp>
          <p:nvGrpSpPr>
            <p:cNvPr id="16" name="Group 86"/>
            <p:cNvGrpSpPr/>
            <p:nvPr/>
          </p:nvGrpSpPr>
          <p:grpSpPr>
            <a:xfrm>
              <a:off x="1593653" y="1193226"/>
              <a:ext cx="8916937" cy="8412003"/>
              <a:chOff x="1906641" y="2079025"/>
              <a:chExt cx="8916937" cy="8412003"/>
            </a:xfrm>
          </p:grpSpPr>
          <p:sp>
            <p:nvSpPr>
              <p:cNvPr id="25" name="AutoShape 191"/>
              <p:cNvSpPr/>
              <p:nvPr/>
            </p:nvSpPr>
            <p:spPr bwMode="auto">
              <a:xfrm>
                <a:off x="6352334" y="2079025"/>
                <a:ext cx="1752302" cy="20508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800" y="0"/>
                    </a:moveTo>
                    <a:cubicBezTo>
                      <a:pt x="4836" y="0"/>
                      <a:pt x="0" y="4131"/>
                      <a:pt x="0" y="9228"/>
                    </a:cubicBezTo>
                    <a:cubicBezTo>
                      <a:pt x="0" y="12674"/>
                      <a:pt x="2212" y="15677"/>
                      <a:pt x="5487" y="17262"/>
                    </a:cubicBezTo>
                    <a:lnTo>
                      <a:pt x="5949" y="21600"/>
                    </a:lnTo>
                    <a:lnTo>
                      <a:pt x="10310" y="18446"/>
                    </a:lnTo>
                    <a:cubicBezTo>
                      <a:pt x="10472" y="18453"/>
                      <a:pt x="10636" y="18457"/>
                      <a:pt x="10800" y="18457"/>
                    </a:cubicBezTo>
                    <a:cubicBezTo>
                      <a:pt x="16764" y="18457"/>
                      <a:pt x="21600" y="14326"/>
                      <a:pt x="21600" y="9228"/>
                    </a:cubicBezTo>
                    <a:cubicBezTo>
                      <a:pt x="21600" y="4131"/>
                      <a:pt x="16764" y="0"/>
                      <a:pt x="10800" y="0"/>
                    </a:cubicBezTo>
                    <a:close/>
                    <a:moveTo>
                      <a:pt x="10800" y="0"/>
                    </a:moveTo>
                  </a:path>
                </a:pathLst>
              </a:custGeom>
              <a:solidFill>
                <a:schemeClr val="accent5"/>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AutoShape 192"/>
              <p:cNvSpPr/>
              <p:nvPr/>
            </p:nvSpPr>
            <p:spPr bwMode="auto">
              <a:xfrm>
                <a:off x="5313302" y="7360485"/>
                <a:ext cx="2674229" cy="31305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800" y="0"/>
                    </a:moveTo>
                    <a:cubicBezTo>
                      <a:pt x="4835" y="0"/>
                      <a:pt x="0" y="4131"/>
                      <a:pt x="0" y="9228"/>
                    </a:cubicBezTo>
                    <a:cubicBezTo>
                      <a:pt x="0" y="12674"/>
                      <a:pt x="2212" y="15677"/>
                      <a:pt x="5487" y="17262"/>
                    </a:cubicBezTo>
                    <a:lnTo>
                      <a:pt x="5948" y="21600"/>
                    </a:lnTo>
                    <a:lnTo>
                      <a:pt x="10310" y="18446"/>
                    </a:lnTo>
                    <a:cubicBezTo>
                      <a:pt x="10472" y="18453"/>
                      <a:pt x="10636" y="18457"/>
                      <a:pt x="10800" y="18457"/>
                    </a:cubicBezTo>
                    <a:cubicBezTo>
                      <a:pt x="16765" y="18457"/>
                      <a:pt x="21600" y="14325"/>
                      <a:pt x="21600" y="9228"/>
                    </a:cubicBezTo>
                    <a:cubicBezTo>
                      <a:pt x="21600" y="4131"/>
                      <a:pt x="16765" y="0"/>
                      <a:pt x="10800" y="0"/>
                    </a:cubicBezTo>
                    <a:close/>
                    <a:moveTo>
                      <a:pt x="10800" y="0"/>
                    </a:moveTo>
                  </a:path>
                </a:pathLst>
              </a:custGeom>
              <a:solidFill>
                <a:schemeClr val="accent3"/>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AutoShape 193"/>
              <p:cNvSpPr/>
              <p:nvPr/>
            </p:nvSpPr>
            <p:spPr bwMode="auto">
              <a:xfrm>
                <a:off x="7478662" y="7087894"/>
                <a:ext cx="2186651" cy="2561934"/>
              </a:xfrm>
              <a:custGeom>
                <a:avLst/>
                <a:gdLst/>
                <a:ahLst/>
                <a:cxnLst/>
                <a:rect l="0" t="0" r="r" b="b"/>
                <a:pathLst>
                  <a:path w="21600" h="21600">
                    <a:moveTo>
                      <a:pt x="10800" y="0"/>
                    </a:moveTo>
                    <a:cubicBezTo>
                      <a:pt x="4835" y="0"/>
                      <a:pt x="0" y="4132"/>
                      <a:pt x="0" y="9228"/>
                    </a:cubicBezTo>
                    <a:cubicBezTo>
                      <a:pt x="0" y="12675"/>
                      <a:pt x="2212" y="15677"/>
                      <a:pt x="5486" y="17262"/>
                    </a:cubicBezTo>
                    <a:lnTo>
                      <a:pt x="5948" y="21600"/>
                    </a:lnTo>
                    <a:lnTo>
                      <a:pt x="10310" y="18446"/>
                    </a:lnTo>
                    <a:cubicBezTo>
                      <a:pt x="10472" y="18453"/>
                      <a:pt x="10635" y="18457"/>
                      <a:pt x="10800" y="18457"/>
                    </a:cubicBezTo>
                    <a:cubicBezTo>
                      <a:pt x="16765" y="18457"/>
                      <a:pt x="21600" y="14326"/>
                      <a:pt x="21600" y="9228"/>
                    </a:cubicBezTo>
                    <a:cubicBezTo>
                      <a:pt x="21600" y="4132"/>
                      <a:pt x="16765" y="0"/>
                      <a:pt x="10800" y="0"/>
                    </a:cubicBezTo>
                    <a:close/>
                    <a:moveTo>
                      <a:pt x="10800" y="0"/>
                    </a:moveTo>
                  </a:path>
                </a:pathLst>
              </a:custGeom>
              <a:solidFill>
                <a:schemeClr val="accent1"/>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defRPr/>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194"/>
              <p:cNvSpPr/>
              <p:nvPr/>
            </p:nvSpPr>
            <p:spPr bwMode="auto">
              <a:xfrm>
                <a:off x="6863333" y="4992347"/>
                <a:ext cx="2697650" cy="3158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800" y="0"/>
                    </a:moveTo>
                    <a:cubicBezTo>
                      <a:pt x="4835" y="0"/>
                      <a:pt x="0" y="4132"/>
                      <a:pt x="0" y="9229"/>
                    </a:cubicBezTo>
                    <a:cubicBezTo>
                      <a:pt x="0" y="12674"/>
                      <a:pt x="2211" y="15677"/>
                      <a:pt x="5486" y="17262"/>
                    </a:cubicBezTo>
                    <a:lnTo>
                      <a:pt x="5948" y="21600"/>
                    </a:lnTo>
                    <a:lnTo>
                      <a:pt x="10310" y="18446"/>
                    </a:lnTo>
                    <a:cubicBezTo>
                      <a:pt x="10472" y="18453"/>
                      <a:pt x="10635" y="18457"/>
                      <a:pt x="10800" y="18457"/>
                    </a:cubicBezTo>
                    <a:cubicBezTo>
                      <a:pt x="16765" y="18457"/>
                      <a:pt x="21600" y="14326"/>
                      <a:pt x="21600" y="9229"/>
                    </a:cubicBezTo>
                    <a:cubicBezTo>
                      <a:pt x="21600" y="4132"/>
                      <a:pt x="16765" y="0"/>
                      <a:pt x="10800" y="0"/>
                    </a:cubicBezTo>
                    <a:close/>
                    <a:moveTo>
                      <a:pt x="10800" y="0"/>
                    </a:moveTo>
                  </a:path>
                </a:pathLst>
              </a:custGeom>
              <a:solidFill>
                <a:schemeClr val="accent5"/>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AutoShape 195"/>
              <p:cNvSpPr/>
              <p:nvPr/>
            </p:nvSpPr>
            <p:spPr bwMode="auto">
              <a:xfrm>
                <a:off x="5551769" y="3476057"/>
                <a:ext cx="2401696" cy="28111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800" y="0"/>
                    </a:moveTo>
                    <a:cubicBezTo>
                      <a:pt x="4835" y="0"/>
                      <a:pt x="0" y="4132"/>
                      <a:pt x="0" y="9228"/>
                    </a:cubicBezTo>
                    <a:cubicBezTo>
                      <a:pt x="0" y="12674"/>
                      <a:pt x="2211" y="15677"/>
                      <a:pt x="5486" y="17262"/>
                    </a:cubicBezTo>
                    <a:lnTo>
                      <a:pt x="5948" y="21600"/>
                    </a:lnTo>
                    <a:lnTo>
                      <a:pt x="10310" y="18447"/>
                    </a:lnTo>
                    <a:cubicBezTo>
                      <a:pt x="10472" y="18453"/>
                      <a:pt x="10635" y="18457"/>
                      <a:pt x="10800" y="18457"/>
                    </a:cubicBezTo>
                    <a:cubicBezTo>
                      <a:pt x="16765" y="18457"/>
                      <a:pt x="21600" y="14326"/>
                      <a:pt x="21600" y="9228"/>
                    </a:cubicBezTo>
                    <a:cubicBezTo>
                      <a:pt x="21600" y="4132"/>
                      <a:pt x="16765" y="0"/>
                      <a:pt x="10800" y="0"/>
                    </a:cubicBezTo>
                    <a:close/>
                    <a:moveTo>
                      <a:pt x="10800" y="0"/>
                    </a:moveTo>
                  </a:path>
                </a:pathLst>
              </a:custGeom>
              <a:solidFill>
                <a:schemeClr val="accent4"/>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AutoShape 196"/>
              <p:cNvSpPr/>
              <p:nvPr/>
            </p:nvSpPr>
            <p:spPr bwMode="auto">
              <a:xfrm>
                <a:off x="9043597" y="5418271"/>
                <a:ext cx="1779981" cy="208276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800" y="0"/>
                    </a:moveTo>
                    <a:cubicBezTo>
                      <a:pt x="4835" y="0"/>
                      <a:pt x="0" y="4131"/>
                      <a:pt x="0" y="9228"/>
                    </a:cubicBezTo>
                    <a:cubicBezTo>
                      <a:pt x="0" y="12674"/>
                      <a:pt x="2211" y="15677"/>
                      <a:pt x="5486" y="17262"/>
                    </a:cubicBezTo>
                    <a:lnTo>
                      <a:pt x="5948" y="21600"/>
                    </a:lnTo>
                    <a:lnTo>
                      <a:pt x="10309" y="18447"/>
                    </a:lnTo>
                    <a:cubicBezTo>
                      <a:pt x="10472" y="18453"/>
                      <a:pt x="10635" y="18457"/>
                      <a:pt x="10800" y="18457"/>
                    </a:cubicBezTo>
                    <a:cubicBezTo>
                      <a:pt x="16765" y="18457"/>
                      <a:pt x="21600" y="14325"/>
                      <a:pt x="21600" y="9228"/>
                    </a:cubicBezTo>
                    <a:cubicBezTo>
                      <a:pt x="21600" y="4132"/>
                      <a:pt x="16765" y="0"/>
                      <a:pt x="10800" y="0"/>
                    </a:cubicBezTo>
                    <a:close/>
                    <a:moveTo>
                      <a:pt x="10800" y="0"/>
                    </a:moveTo>
                  </a:path>
                </a:pathLst>
              </a:custGeom>
              <a:solidFill>
                <a:schemeClr val="accent2"/>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AutoShape 197"/>
              <p:cNvSpPr/>
              <p:nvPr/>
            </p:nvSpPr>
            <p:spPr bwMode="auto">
              <a:xfrm>
                <a:off x="1906641" y="4055314"/>
                <a:ext cx="1754431" cy="205295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9228"/>
                    </a:moveTo>
                    <a:cubicBezTo>
                      <a:pt x="21600" y="4132"/>
                      <a:pt x="16765" y="0"/>
                      <a:pt x="10800" y="0"/>
                    </a:cubicBezTo>
                    <a:cubicBezTo>
                      <a:pt x="4835" y="0"/>
                      <a:pt x="0" y="4132"/>
                      <a:pt x="0" y="9228"/>
                    </a:cubicBezTo>
                    <a:cubicBezTo>
                      <a:pt x="0" y="14326"/>
                      <a:pt x="4835" y="18457"/>
                      <a:pt x="10800" y="18457"/>
                    </a:cubicBezTo>
                    <a:cubicBezTo>
                      <a:pt x="10964" y="18457"/>
                      <a:pt x="11128" y="18453"/>
                      <a:pt x="11290" y="18447"/>
                    </a:cubicBezTo>
                    <a:lnTo>
                      <a:pt x="15652" y="21600"/>
                    </a:lnTo>
                    <a:lnTo>
                      <a:pt x="16114" y="17262"/>
                    </a:lnTo>
                    <a:cubicBezTo>
                      <a:pt x="19388" y="15677"/>
                      <a:pt x="21600" y="12674"/>
                      <a:pt x="21600" y="9228"/>
                    </a:cubicBezTo>
                    <a:close/>
                    <a:moveTo>
                      <a:pt x="21600" y="9228"/>
                    </a:moveTo>
                  </a:path>
                </a:pathLst>
              </a:custGeom>
              <a:solidFill>
                <a:schemeClr val="accent6"/>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AutoShape 198"/>
              <p:cNvSpPr/>
              <p:nvPr/>
            </p:nvSpPr>
            <p:spPr bwMode="auto">
              <a:xfrm>
                <a:off x="5381436" y="5878269"/>
                <a:ext cx="1907730" cy="22339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9228"/>
                    </a:moveTo>
                    <a:cubicBezTo>
                      <a:pt x="21600" y="4131"/>
                      <a:pt x="16765" y="0"/>
                      <a:pt x="10800" y="0"/>
                    </a:cubicBezTo>
                    <a:cubicBezTo>
                      <a:pt x="4835" y="0"/>
                      <a:pt x="0" y="4131"/>
                      <a:pt x="0" y="9228"/>
                    </a:cubicBezTo>
                    <a:cubicBezTo>
                      <a:pt x="0" y="14325"/>
                      <a:pt x="4835" y="18457"/>
                      <a:pt x="10800" y="18457"/>
                    </a:cubicBezTo>
                    <a:cubicBezTo>
                      <a:pt x="10964" y="18457"/>
                      <a:pt x="11128" y="18453"/>
                      <a:pt x="11291" y="18446"/>
                    </a:cubicBezTo>
                    <a:lnTo>
                      <a:pt x="15652" y="21600"/>
                    </a:lnTo>
                    <a:lnTo>
                      <a:pt x="16114" y="17262"/>
                    </a:lnTo>
                    <a:cubicBezTo>
                      <a:pt x="19389" y="15677"/>
                      <a:pt x="21600" y="12674"/>
                      <a:pt x="21600" y="9228"/>
                    </a:cubicBezTo>
                    <a:close/>
                    <a:moveTo>
                      <a:pt x="21600" y="9228"/>
                    </a:moveTo>
                  </a:path>
                </a:pathLst>
              </a:custGeom>
              <a:solidFill>
                <a:schemeClr val="accent2"/>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AutoShape 199"/>
              <p:cNvSpPr/>
              <p:nvPr/>
            </p:nvSpPr>
            <p:spPr bwMode="auto">
              <a:xfrm>
                <a:off x="2074845" y="5912343"/>
                <a:ext cx="1826822" cy="21360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9228"/>
                    </a:moveTo>
                    <a:cubicBezTo>
                      <a:pt x="21600" y="4131"/>
                      <a:pt x="16765" y="0"/>
                      <a:pt x="10800" y="0"/>
                    </a:cubicBezTo>
                    <a:cubicBezTo>
                      <a:pt x="4836" y="0"/>
                      <a:pt x="0" y="4131"/>
                      <a:pt x="0" y="9228"/>
                    </a:cubicBezTo>
                    <a:cubicBezTo>
                      <a:pt x="0" y="14325"/>
                      <a:pt x="4836" y="18457"/>
                      <a:pt x="10800" y="18457"/>
                    </a:cubicBezTo>
                    <a:cubicBezTo>
                      <a:pt x="10964" y="18457"/>
                      <a:pt x="11127" y="18453"/>
                      <a:pt x="11290" y="18447"/>
                    </a:cubicBezTo>
                    <a:lnTo>
                      <a:pt x="15652" y="21600"/>
                    </a:lnTo>
                    <a:lnTo>
                      <a:pt x="16114" y="17262"/>
                    </a:lnTo>
                    <a:cubicBezTo>
                      <a:pt x="19389" y="15677"/>
                      <a:pt x="21600" y="12674"/>
                      <a:pt x="21600" y="9228"/>
                    </a:cubicBezTo>
                    <a:close/>
                    <a:moveTo>
                      <a:pt x="21600" y="9228"/>
                    </a:moveTo>
                  </a:path>
                </a:pathLst>
              </a:custGeom>
              <a:solidFill>
                <a:schemeClr val="accent2"/>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AutoShape 200"/>
              <p:cNvSpPr/>
              <p:nvPr/>
            </p:nvSpPr>
            <p:spPr bwMode="auto">
              <a:xfrm>
                <a:off x="3337439" y="6830210"/>
                <a:ext cx="2376146" cy="2785544"/>
              </a:xfrm>
              <a:custGeom>
                <a:avLst/>
                <a:gdLst/>
                <a:ahLst/>
                <a:cxnLst/>
                <a:rect l="0" t="0" r="r" b="b"/>
                <a:pathLst>
                  <a:path w="21600" h="21600">
                    <a:moveTo>
                      <a:pt x="21600" y="9229"/>
                    </a:moveTo>
                    <a:cubicBezTo>
                      <a:pt x="21600" y="4132"/>
                      <a:pt x="16765" y="0"/>
                      <a:pt x="10800" y="0"/>
                    </a:cubicBezTo>
                    <a:cubicBezTo>
                      <a:pt x="4835" y="0"/>
                      <a:pt x="0" y="4132"/>
                      <a:pt x="0" y="9229"/>
                    </a:cubicBezTo>
                    <a:cubicBezTo>
                      <a:pt x="0" y="14326"/>
                      <a:pt x="4835" y="18457"/>
                      <a:pt x="10800" y="18457"/>
                    </a:cubicBezTo>
                    <a:cubicBezTo>
                      <a:pt x="10964" y="18457"/>
                      <a:pt x="11128" y="18453"/>
                      <a:pt x="11290" y="18446"/>
                    </a:cubicBezTo>
                    <a:lnTo>
                      <a:pt x="15652" y="21600"/>
                    </a:lnTo>
                    <a:lnTo>
                      <a:pt x="16114" y="17262"/>
                    </a:lnTo>
                    <a:cubicBezTo>
                      <a:pt x="19389" y="15677"/>
                      <a:pt x="21600" y="12675"/>
                      <a:pt x="21600" y="9229"/>
                    </a:cubicBezTo>
                    <a:close/>
                    <a:moveTo>
                      <a:pt x="21600" y="9229"/>
                    </a:moveTo>
                  </a:path>
                </a:pathLst>
              </a:custGeom>
              <a:solidFill>
                <a:schemeClr val="accent1"/>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defRPr/>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5" name="AutoShape 201"/>
              <p:cNvSpPr/>
              <p:nvPr/>
            </p:nvSpPr>
            <p:spPr bwMode="auto">
              <a:xfrm>
                <a:off x="3133039" y="4172443"/>
                <a:ext cx="2921212" cy="3426560"/>
              </a:xfrm>
              <a:custGeom>
                <a:avLst/>
                <a:gdLst/>
                <a:ahLst/>
                <a:cxnLst/>
                <a:rect l="0" t="0" r="r" b="b"/>
                <a:pathLst>
                  <a:path w="21600" h="21600">
                    <a:moveTo>
                      <a:pt x="21600" y="9228"/>
                    </a:moveTo>
                    <a:cubicBezTo>
                      <a:pt x="21600" y="4132"/>
                      <a:pt x="16765" y="0"/>
                      <a:pt x="10800" y="0"/>
                    </a:cubicBezTo>
                    <a:cubicBezTo>
                      <a:pt x="4836" y="0"/>
                      <a:pt x="0" y="4132"/>
                      <a:pt x="0" y="9228"/>
                    </a:cubicBezTo>
                    <a:cubicBezTo>
                      <a:pt x="0" y="14326"/>
                      <a:pt x="4836" y="18457"/>
                      <a:pt x="10800" y="18457"/>
                    </a:cubicBezTo>
                    <a:cubicBezTo>
                      <a:pt x="10965" y="18457"/>
                      <a:pt x="11128" y="18453"/>
                      <a:pt x="11290" y="18447"/>
                    </a:cubicBezTo>
                    <a:lnTo>
                      <a:pt x="15652" y="21600"/>
                    </a:lnTo>
                    <a:lnTo>
                      <a:pt x="16114" y="17262"/>
                    </a:lnTo>
                    <a:cubicBezTo>
                      <a:pt x="19389" y="15677"/>
                      <a:pt x="21600" y="12674"/>
                      <a:pt x="21600" y="9228"/>
                    </a:cubicBezTo>
                    <a:close/>
                    <a:moveTo>
                      <a:pt x="21600" y="9228"/>
                    </a:moveTo>
                  </a:path>
                </a:pathLst>
              </a:custGeom>
              <a:solidFill>
                <a:schemeClr val="accent3"/>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defRPr/>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AutoShape 202"/>
              <p:cNvSpPr/>
              <p:nvPr/>
            </p:nvSpPr>
            <p:spPr bwMode="auto">
              <a:xfrm>
                <a:off x="7921528" y="3099114"/>
                <a:ext cx="2133422" cy="2502305"/>
              </a:xfrm>
              <a:custGeom>
                <a:avLst/>
                <a:gdLst/>
                <a:ahLst/>
                <a:cxnLst/>
                <a:rect l="0" t="0" r="r" b="b"/>
                <a:pathLst>
                  <a:path w="21600" h="21600">
                    <a:moveTo>
                      <a:pt x="10800" y="0"/>
                    </a:moveTo>
                    <a:cubicBezTo>
                      <a:pt x="4835" y="0"/>
                      <a:pt x="0" y="4132"/>
                      <a:pt x="0" y="9228"/>
                    </a:cubicBezTo>
                    <a:cubicBezTo>
                      <a:pt x="0" y="12674"/>
                      <a:pt x="2212" y="15677"/>
                      <a:pt x="5486" y="17262"/>
                    </a:cubicBezTo>
                    <a:lnTo>
                      <a:pt x="5948" y="21600"/>
                    </a:lnTo>
                    <a:lnTo>
                      <a:pt x="10310" y="18447"/>
                    </a:lnTo>
                    <a:cubicBezTo>
                      <a:pt x="10473" y="18453"/>
                      <a:pt x="10636" y="18457"/>
                      <a:pt x="10800" y="18457"/>
                    </a:cubicBezTo>
                    <a:cubicBezTo>
                      <a:pt x="16765" y="18457"/>
                      <a:pt x="21600" y="14326"/>
                      <a:pt x="21600" y="9228"/>
                    </a:cubicBezTo>
                    <a:cubicBezTo>
                      <a:pt x="21600" y="4132"/>
                      <a:pt x="16764" y="0"/>
                      <a:pt x="10800" y="0"/>
                    </a:cubicBezTo>
                    <a:close/>
                    <a:moveTo>
                      <a:pt x="10800" y="0"/>
                    </a:moveTo>
                  </a:path>
                </a:pathLst>
              </a:custGeom>
              <a:solidFill>
                <a:schemeClr val="accent1"/>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defRPr/>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37" name="AutoShape 203"/>
              <p:cNvSpPr/>
              <p:nvPr/>
            </p:nvSpPr>
            <p:spPr bwMode="auto">
              <a:xfrm>
                <a:off x="3558872" y="2419765"/>
                <a:ext cx="2146197" cy="251295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9228"/>
                    </a:moveTo>
                    <a:cubicBezTo>
                      <a:pt x="21600" y="4132"/>
                      <a:pt x="16765" y="0"/>
                      <a:pt x="10801" y="0"/>
                    </a:cubicBezTo>
                    <a:cubicBezTo>
                      <a:pt x="4836" y="0"/>
                      <a:pt x="0" y="4132"/>
                      <a:pt x="0" y="9228"/>
                    </a:cubicBezTo>
                    <a:cubicBezTo>
                      <a:pt x="0" y="14326"/>
                      <a:pt x="4836" y="18458"/>
                      <a:pt x="10801" y="18458"/>
                    </a:cubicBezTo>
                    <a:cubicBezTo>
                      <a:pt x="10965" y="18458"/>
                      <a:pt x="11128" y="18453"/>
                      <a:pt x="11290" y="18447"/>
                    </a:cubicBezTo>
                    <a:lnTo>
                      <a:pt x="15652" y="21600"/>
                    </a:lnTo>
                    <a:lnTo>
                      <a:pt x="16114" y="17262"/>
                    </a:lnTo>
                    <a:cubicBezTo>
                      <a:pt x="19389" y="15677"/>
                      <a:pt x="21600" y="12674"/>
                      <a:pt x="21600" y="9228"/>
                    </a:cubicBezTo>
                    <a:close/>
                    <a:moveTo>
                      <a:pt x="21600" y="9228"/>
                    </a:moveTo>
                  </a:path>
                </a:pathLst>
              </a:custGeom>
              <a:solidFill>
                <a:schemeClr val="accent1"/>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Text Placeholder 1"/>
            <p:cNvSpPr txBox="1"/>
            <p:nvPr/>
          </p:nvSpPr>
          <p:spPr>
            <a:xfrm>
              <a:off x="3678521" y="2183853"/>
              <a:ext cx="1222967" cy="905869"/>
            </a:xfrm>
            <a:prstGeom prst="rect">
              <a:avLst/>
            </a:prstGeom>
          </p:spPr>
          <p:txBody>
            <a:bodyPr vert="horz" lIns="0" tIns="30803" rIns="0" bIns="30803" anchor="ctr"/>
            <a:lstStyle>
              <a:lvl1pPr marL="0" indent="0" algn="ctr" defTabSz="457200" rtl="0" eaLnBrk="1" latinLnBrk="0" hangingPunct="1">
                <a:lnSpc>
                  <a:spcPct val="100000"/>
                </a:lnSpc>
                <a:spcBef>
                  <a:spcPts val="0"/>
                </a:spcBef>
                <a:buFont typeface="Arial" panose="020B0604020202020204"/>
                <a:buNone/>
                <a:defRPr sz="3700" b="1" kern="1200">
                  <a:solidFill>
                    <a:schemeClr val="bg1"/>
                  </a:solidFill>
                  <a:latin typeface="FontAwesome"/>
                  <a:ea typeface="+mn-ea"/>
                  <a:cs typeface="FontAwesome"/>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88"/>
            <p:cNvSpPr/>
            <p:nvPr/>
          </p:nvSpPr>
          <p:spPr>
            <a:xfrm>
              <a:off x="3235205" y="4018182"/>
              <a:ext cx="2173547" cy="1467064"/>
            </a:xfrm>
            <a:prstGeom prst="rect">
              <a:avLst/>
            </a:prstGeom>
          </p:spPr>
          <p:txBody>
            <a:bodyPr wrap="none">
              <a:spAutoFit/>
            </a:bodyPr>
            <a:lstStyle/>
            <a:p>
              <a:pPr>
                <a:lnSpc>
                  <a:spcPct val="120000"/>
                </a:lnSpc>
              </a:pPr>
              <a:r>
                <a:rPr lang="zh-CN" altLang="en-US" sz="28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总结</a:t>
              </a:r>
              <a:endParaRPr lang="en-US"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89"/>
            <p:cNvSpPr/>
            <p:nvPr/>
          </p:nvSpPr>
          <p:spPr>
            <a:xfrm>
              <a:off x="6952866" y="4770930"/>
              <a:ext cx="1803056" cy="1200325"/>
            </a:xfrm>
            <a:prstGeom prst="rect">
              <a:avLst/>
            </a:prstGeom>
          </p:spPr>
          <p:txBody>
            <a:bodyPr wrap="none">
              <a:spAutoFit/>
            </a:bodyPr>
            <a:lstStyle/>
            <a:p>
              <a:pPr>
                <a:lnSpc>
                  <a:spcPct val="120000"/>
                </a:lnSpc>
              </a:pPr>
              <a:r>
                <a:rPr lang="zh-CN" altLang="en-US" sz="22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不足</a:t>
              </a:r>
              <a:endParaRPr lang="en-US" sz="2200" dirty="0">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90"/>
            <p:cNvSpPr/>
            <p:nvPr/>
          </p:nvSpPr>
          <p:spPr>
            <a:xfrm>
              <a:off x="5404209" y="7235534"/>
              <a:ext cx="1803056" cy="1200325"/>
            </a:xfrm>
            <a:prstGeom prst="rect">
              <a:avLst/>
            </a:prstGeom>
          </p:spPr>
          <p:txBody>
            <a:bodyPr wrap="none">
              <a:spAutoFit/>
            </a:bodyPr>
            <a:lstStyle/>
            <a:p>
              <a:pPr>
                <a:lnSpc>
                  <a:spcPct val="120000"/>
                </a:lnSpc>
              </a:pPr>
              <a:r>
                <a:rPr lang="zh-CN" altLang="en-US" sz="22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经验</a:t>
              </a:r>
              <a:endParaRPr lang="en-US" sz="2200"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Rectangle 91"/>
            <p:cNvSpPr/>
            <p:nvPr/>
          </p:nvSpPr>
          <p:spPr>
            <a:xfrm>
              <a:off x="5597729" y="3218227"/>
              <a:ext cx="1679560" cy="1111412"/>
            </a:xfrm>
            <a:prstGeom prst="rect">
              <a:avLst/>
            </a:prstGeom>
          </p:spPr>
          <p:txBody>
            <a:bodyPr wrap="none">
              <a:spAutoFit/>
            </a:bodyPr>
            <a:lstStyle/>
            <a:p>
              <a:pPr algn="ctr">
                <a:lnSpc>
                  <a:spcPct val="120000"/>
                </a:lnSpc>
              </a:pPr>
              <a:r>
                <a:rPr lang="zh-CN" altLang="en-US" sz="20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情况</a:t>
              </a:r>
              <a:endParaRPr 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92"/>
            <p:cNvSpPr/>
            <p:nvPr/>
          </p:nvSpPr>
          <p:spPr>
            <a:xfrm>
              <a:off x="3489712" y="2013834"/>
              <a:ext cx="1679560" cy="1111412"/>
            </a:xfrm>
            <a:prstGeom prst="rect">
              <a:avLst/>
            </a:prstGeom>
          </p:spPr>
          <p:txBody>
            <a:bodyPr wrap="none">
              <a:spAutoFit/>
            </a:bodyPr>
            <a:lstStyle/>
            <a:p>
              <a:pPr algn="ctr">
                <a:lnSpc>
                  <a:spcPct val="120000"/>
                </a:lnSpc>
              </a:pPr>
              <a:r>
                <a:rPr lang="zh-CN" altLang="en-US" sz="20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目标</a:t>
              </a:r>
              <a:endParaRPr 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95"/>
            <p:cNvSpPr/>
            <p:nvPr/>
          </p:nvSpPr>
          <p:spPr>
            <a:xfrm>
              <a:off x="8837194" y="4939838"/>
              <a:ext cx="1617811" cy="1066955"/>
            </a:xfrm>
            <a:prstGeom prst="rect">
              <a:avLst/>
            </a:prstGeom>
          </p:spPr>
          <p:txBody>
            <a:bodyPr wrap="none">
              <a:spAutoFit/>
            </a:bodyPr>
            <a:lstStyle/>
            <a:p>
              <a:pPr algn="ctr">
                <a:lnSpc>
                  <a:spcPct val="120000"/>
                </a:lnSpc>
              </a:pPr>
              <a:r>
                <a:rPr lang="zh-CN" altLang="en-US" sz="19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提升</a:t>
              </a: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98"/>
            <p:cNvSpPr/>
            <p:nvPr/>
          </p:nvSpPr>
          <p:spPr>
            <a:xfrm>
              <a:off x="3478137" y="6561847"/>
              <a:ext cx="1617811" cy="1066955"/>
            </a:xfrm>
            <a:prstGeom prst="rect">
              <a:avLst/>
            </a:prstGeom>
          </p:spPr>
          <p:txBody>
            <a:bodyPr wrap="none">
              <a:spAutoFit/>
            </a:bodyPr>
            <a:lstStyle/>
            <a:p>
              <a:pPr algn="ctr">
                <a:lnSpc>
                  <a:spcPct val="120000"/>
                </a:lnSpc>
              </a:pPr>
              <a:r>
                <a:rPr lang="zh-CN" altLang="en-US" sz="1900" dirty="0">
                  <a:solidFill>
                    <a:schemeClr val="bg1"/>
                  </a:solidFill>
                  <a:latin typeface="Arial" panose="020B0604020202020204" pitchFamily="34" charset="0"/>
                  <a:ea typeface="微软雅黑" panose="020B0503020204020204" pitchFamily="34" charset="-122"/>
                  <a:cs typeface="FontAwesome"/>
                  <a:sym typeface="Arial" panose="020B0604020202020204" pitchFamily="34" charset="0"/>
                </a:rPr>
                <a:t>计划</a:t>
              </a:r>
              <a:endParaRPr 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38" name="Oval 4"/>
          <p:cNvSpPr/>
          <p:nvPr/>
        </p:nvSpPr>
        <p:spPr>
          <a:xfrm>
            <a:off x="6079891" y="2096612"/>
            <a:ext cx="479325" cy="479351"/>
          </a:xfrm>
          <a:prstGeom prst="ellipse">
            <a:avLst/>
          </a:prstGeom>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endPar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Rectangle 18"/>
          <p:cNvSpPr/>
          <p:nvPr/>
        </p:nvSpPr>
        <p:spPr>
          <a:xfrm>
            <a:off x="6724000" y="1975869"/>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40" name="Oval 19"/>
          <p:cNvSpPr/>
          <p:nvPr/>
        </p:nvSpPr>
        <p:spPr>
          <a:xfrm>
            <a:off x="6079891" y="3100189"/>
            <a:ext cx="479325" cy="479351"/>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endPar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Rectangle 24"/>
          <p:cNvSpPr/>
          <p:nvPr/>
        </p:nvSpPr>
        <p:spPr>
          <a:xfrm>
            <a:off x="6724000" y="2979446"/>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42" name="Oval 25"/>
          <p:cNvSpPr/>
          <p:nvPr/>
        </p:nvSpPr>
        <p:spPr>
          <a:xfrm>
            <a:off x="6079891" y="4076810"/>
            <a:ext cx="479325" cy="479351"/>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endPar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Rectangle 26"/>
          <p:cNvSpPr/>
          <p:nvPr/>
        </p:nvSpPr>
        <p:spPr>
          <a:xfrm>
            <a:off x="6724000" y="3956067"/>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44" name="Oval 27"/>
          <p:cNvSpPr/>
          <p:nvPr/>
        </p:nvSpPr>
        <p:spPr>
          <a:xfrm>
            <a:off x="6079891" y="5078463"/>
            <a:ext cx="479325" cy="479351"/>
          </a:xfrm>
          <a:prstGeom prst="ellipse">
            <a:avLst/>
          </a:prstGeom>
          <a:solidFill>
            <a:schemeClr val="accent4"/>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endPar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Rectangle 28"/>
          <p:cNvSpPr/>
          <p:nvPr/>
        </p:nvSpPr>
        <p:spPr>
          <a:xfrm>
            <a:off x="6724000" y="4957720"/>
            <a:ext cx="3726275" cy="738615"/>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输入文字，点击添加相关标题文字，修改文字内容，也可以直接复制你的内容到此。</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900" decel="100000" fill="hold"/>
                                        <p:tgtEl>
                                          <p:spTgt spid="3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p:tgtEl>
                                          <p:spTgt spid="39"/>
                                        </p:tgtEl>
                                        <p:attrNameLst>
                                          <p:attrName>ppt_x</p:attrName>
                                        </p:attrNameLst>
                                      </p:cBhvr>
                                      <p:tavLst>
                                        <p:tav tm="0">
                                          <p:val>
                                            <p:strVal val="#ppt_x-#ppt_w*1.125000"/>
                                          </p:val>
                                        </p:tav>
                                        <p:tav tm="100000">
                                          <p:val>
                                            <p:strVal val="#ppt_x"/>
                                          </p:val>
                                        </p:tav>
                                      </p:tavLst>
                                    </p:anim>
                                    <p:animEffect transition="in" filter="wipe(right)">
                                      <p:cBhvr>
                                        <p:cTn id="25" dur="500"/>
                                        <p:tgtEl>
                                          <p:spTgt spid="39"/>
                                        </p:tgtEl>
                                      </p:cBhvr>
                                    </p:animEffect>
                                  </p:childTnLst>
                                </p:cTn>
                              </p:par>
                            </p:childTnLst>
                          </p:cTn>
                        </p:par>
                        <p:par>
                          <p:cTn id="26" fill="hold">
                            <p:stCondLst>
                              <p:cond delay="2500"/>
                            </p:stCondLst>
                            <p:childTnLst>
                              <p:par>
                                <p:cTn id="27" presetID="37"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900" decel="100000" fill="hold"/>
                                        <p:tgtEl>
                                          <p:spTgt spid="4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par>
                          <p:cTn id="33" fill="hold">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p:tgtEl>
                                          <p:spTgt spid="41"/>
                                        </p:tgtEl>
                                        <p:attrNameLst>
                                          <p:attrName>ppt_x</p:attrName>
                                        </p:attrNameLst>
                                      </p:cBhvr>
                                      <p:tavLst>
                                        <p:tav tm="0">
                                          <p:val>
                                            <p:strVal val="#ppt_x-#ppt_w*1.125000"/>
                                          </p:val>
                                        </p:tav>
                                        <p:tav tm="100000">
                                          <p:val>
                                            <p:strVal val="#ppt_x"/>
                                          </p:val>
                                        </p:tav>
                                      </p:tavLst>
                                    </p:anim>
                                    <p:animEffect transition="in" filter="wipe(right)">
                                      <p:cBhvr>
                                        <p:cTn id="37" dur="500"/>
                                        <p:tgtEl>
                                          <p:spTgt spid="41"/>
                                        </p:tgtEl>
                                      </p:cBhvr>
                                    </p:animEffect>
                                  </p:childTnLst>
                                </p:cTn>
                              </p:par>
                            </p:childTnLst>
                          </p:cTn>
                        </p:par>
                        <p:par>
                          <p:cTn id="38" fill="hold">
                            <p:stCondLst>
                              <p:cond delay="4000"/>
                            </p:stCondLst>
                            <p:childTnLst>
                              <p:par>
                                <p:cTn id="39" presetID="37" presetClass="entr" presetSubtype="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900" decel="100000" fill="hold"/>
                                        <p:tgtEl>
                                          <p:spTgt spid="4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45" fill="hold">
                            <p:stCondLst>
                              <p:cond delay="5000"/>
                            </p:stCondLst>
                            <p:childTnLst>
                              <p:par>
                                <p:cTn id="46" presetID="1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p:tgtEl>
                                          <p:spTgt spid="43"/>
                                        </p:tgtEl>
                                        <p:attrNameLst>
                                          <p:attrName>ppt_x</p:attrName>
                                        </p:attrNameLst>
                                      </p:cBhvr>
                                      <p:tavLst>
                                        <p:tav tm="0">
                                          <p:val>
                                            <p:strVal val="#ppt_x-#ppt_w*1.125000"/>
                                          </p:val>
                                        </p:tav>
                                        <p:tav tm="100000">
                                          <p:val>
                                            <p:strVal val="#ppt_x"/>
                                          </p:val>
                                        </p:tav>
                                      </p:tavLst>
                                    </p:anim>
                                    <p:animEffect transition="in" filter="wipe(right)">
                                      <p:cBhvr>
                                        <p:cTn id="49" dur="500"/>
                                        <p:tgtEl>
                                          <p:spTgt spid="43"/>
                                        </p:tgtEl>
                                      </p:cBhvr>
                                    </p:animEffect>
                                  </p:childTnLst>
                                </p:cTn>
                              </p:par>
                            </p:childTnLst>
                          </p:cTn>
                        </p:par>
                        <p:par>
                          <p:cTn id="50" fill="hold">
                            <p:stCondLst>
                              <p:cond delay="5500"/>
                            </p:stCondLst>
                            <p:childTnLst>
                              <p:par>
                                <p:cTn id="51" presetID="37"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anim calcmode="lin" valueType="num">
                                      <p:cBhvr>
                                        <p:cTn id="54" dur="1000" fill="hold"/>
                                        <p:tgtEl>
                                          <p:spTgt spid="44"/>
                                        </p:tgtEl>
                                        <p:attrNameLst>
                                          <p:attrName>ppt_x</p:attrName>
                                        </p:attrNameLst>
                                      </p:cBhvr>
                                      <p:tavLst>
                                        <p:tav tm="0">
                                          <p:val>
                                            <p:strVal val="#ppt_x"/>
                                          </p:val>
                                        </p:tav>
                                        <p:tav tm="100000">
                                          <p:val>
                                            <p:strVal val="#ppt_x"/>
                                          </p:val>
                                        </p:tav>
                                      </p:tavLst>
                                    </p:anim>
                                    <p:anim calcmode="lin" valueType="num">
                                      <p:cBhvr>
                                        <p:cTn id="55" dur="900" decel="100000" fill="hold"/>
                                        <p:tgtEl>
                                          <p:spTgt spid="4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57" fill="hold">
                            <p:stCondLst>
                              <p:cond delay="6500"/>
                            </p:stCondLst>
                            <p:childTnLst>
                              <p:par>
                                <p:cTn id="58" presetID="12" presetClass="entr" presetSubtype="8"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additive="base">
                                        <p:cTn id="60" dur="500"/>
                                        <p:tgtEl>
                                          <p:spTgt spid="45"/>
                                        </p:tgtEl>
                                        <p:attrNameLst>
                                          <p:attrName>ppt_x</p:attrName>
                                        </p:attrNameLst>
                                      </p:cBhvr>
                                      <p:tavLst>
                                        <p:tav tm="0">
                                          <p:val>
                                            <p:strVal val="#ppt_x-#ppt_w*1.125000"/>
                                          </p:val>
                                        </p:tav>
                                        <p:tav tm="100000">
                                          <p:val>
                                            <p:strVal val="#ppt_x"/>
                                          </p:val>
                                        </p:tav>
                                      </p:tavLst>
                                    </p:anim>
                                    <p:animEffect transition="in" filter="wipe(right)">
                                      <p:cBhvr>
                                        <p:cTn id="6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P spid="42" grpId="0" animBg="1"/>
      <p:bldP spid="43" grpId="0"/>
      <p:bldP spid="44" grpId="0" animBg="1"/>
      <p:bldP spid="4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Oval 2"/>
          <p:cNvSpPr>
            <a:spLocks noChangeArrowheads="1"/>
          </p:cNvSpPr>
          <p:nvPr/>
        </p:nvSpPr>
        <p:spPr bwMode="auto">
          <a:xfrm>
            <a:off x="5575300" y="1988541"/>
            <a:ext cx="1024466" cy="1022405"/>
          </a:xfrm>
          <a:prstGeom prst="ellipse">
            <a:avLst/>
          </a:prstGeom>
          <a:solidFill>
            <a:schemeClr val="accent2"/>
          </a:solidFill>
          <a:ln>
            <a:noFill/>
          </a:ln>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Oval 3"/>
          <p:cNvSpPr>
            <a:spLocks noChangeArrowheads="1"/>
          </p:cNvSpPr>
          <p:nvPr/>
        </p:nvSpPr>
        <p:spPr bwMode="auto">
          <a:xfrm>
            <a:off x="5712885" y="3427954"/>
            <a:ext cx="766234" cy="766276"/>
          </a:xfrm>
          <a:prstGeom prst="ellipse">
            <a:avLst/>
          </a:prstGeom>
          <a:solidFill>
            <a:schemeClr val="accent5"/>
          </a:solidFill>
          <a:ln w="9525" cmpd="sng">
            <a:noFill/>
            <a:round/>
          </a:ln>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Oval 4"/>
          <p:cNvSpPr>
            <a:spLocks noChangeArrowheads="1"/>
          </p:cNvSpPr>
          <p:nvPr/>
        </p:nvSpPr>
        <p:spPr bwMode="auto">
          <a:xfrm>
            <a:off x="6883412" y="3296713"/>
            <a:ext cx="1022350" cy="1022405"/>
          </a:xfrm>
          <a:prstGeom prst="ellipse">
            <a:avLst/>
          </a:prstGeom>
          <a:solidFill>
            <a:schemeClr val="accent3"/>
          </a:solidFill>
          <a:ln>
            <a:noFill/>
          </a:ln>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Oval 5"/>
          <p:cNvSpPr>
            <a:spLocks noChangeArrowheads="1"/>
          </p:cNvSpPr>
          <p:nvPr/>
        </p:nvSpPr>
        <p:spPr bwMode="auto">
          <a:xfrm>
            <a:off x="4269329" y="3296713"/>
            <a:ext cx="1022349" cy="1022405"/>
          </a:xfrm>
          <a:prstGeom prst="ellipse">
            <a:avLst/>
          </a:prstGeom>
          <a:solidFill>
            <a:schemeClr val="accent1"/>
          </a:solidFill>
          <a:ln>
            <a:noFill/>
          </a:ln>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Oval 6"/>
          <p:cNvSpPr>
            <a:spLocks noChangeArrowheads="1"/>
          </p:cNvSpPr>
          <p:nvPr/>
        </p:nvSpPr>
        <p:spPr bwMode="auto">
          <a:xfrm>
            <a:off x="5575300" y="4602756"/>
            <a:ext cx="1024466" cy="1024523"/>
          </a:xfrm>
          <a:prstGeom prst="ellipse">
            <a:avLst/>
          </a:prstGeom>
          <a:solidFill>
            <a:schemeClr val="accent4"/>
          </a:solidFill>
          <a:ln>
            <a:noFill/>
          </a:ln>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7"/>
          <p:cNvSpPr/>
          <p:nvPr/>
        </p:nvSpPr>
        <p:spPr bwMode="auto">
          <a:xfrm>
            <a:off x="3765563" y="2102837"/>
            <a:ext cx="1638300" cy="444525"/>
          </a:xfrm>
          <a:custGeom>
            <a:avLst/>
            <a:gdLst>
              <a:gd name="T0" fmla="*/ 774 w 774"/>
              <a:gd name="T1" fmla="*/ 210 h 210"/>
              <a:gd name="T2" fmla="*/ 389 w 774"/>
              <a:gd name="T3" fmla="*/ 210 h 210"/>
              <a:gd name="T4" fmla="*/ 389 w 774"/>
              <a:gd name="T5" fmla="*/ 0 h 210"/>
              <a:gd name="T6" fmla="*/ 0 w 774"/>
              <a:gd name="T7" fmla="*/ 0 h 210"/>
            </a:gdLst>
            <a:ahLst/>
            <a:cxnLst>
              <a:cxn ang="0">
                <a:pos x="T0" y="T1"/>
              </a:cxn>
              <a:cxn ang="0">
                <a:pos x="T2" y="T3"/>
              </a:cxn>
              <a:cxn ang="0">
                <a:pos x="T4" y="T5"/>
              </a:cxn>
              <a:cxn ang="0">
                <a:pos x="T6" y="T7"/>
              </a:cxn>
            </a:cxnLst>
            <a:rect l="0" t="0" r="r" b="b"/>
            <a:pathLst>
              <a:path w="774" h="210">
                <a:moveTo>
                  <a:pt x="774" y="210"/>
                </a:moveTo>
                <a:lnTo>
                  <a:pt x="389" y="210"/>
                </a:lnTo>
                <a:lnTo>
                  <a:pt x="389" y="0"/>
                </a:lnTo>
                <a:lnTo>
                  <a:pt x="0"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8"/>
          <p:cNvSpPr/>
          <p:nvPr/>
        </p:nvSpPr>
        <p:spPr bwMode="auto">
          <a:xfrm>
            <a:off x="7427396" y="2102848"/>
            <a:ext cx="757767" cy="1020289"/>
          </a:xfrm>
          <a:custGeom>
            <a:avLst/>
            <a:gdLst>
              <a:gd name="T0" fmla="*/ 0 w 358"/>
              <a:gd name="T1" fmla="*/ 482 h 482"/>
              <a:gd name="T2" fmla="*/ 0 w 358"/>
              <a:gd name="T3" fmla="*/ 0 h 482"/>
              <a:gd name="T4" fmla="*/ 358 w 358"/>
              <a:gd name="T5" fmla="*/ 0 h 482"/>
            </a:gdLst>
            <a:ahLst/>
            <a:cxnLst>
              <a:cxn ang="0">
                <a:pos x="T0" y="T1"/>
              </a:cxn>
              <a:cxn ang="0">
                <a:pos x="T2" y="T3"/>
              </a:cxn>
              <a:cxn ang="0">
                <a:pos x="T4" y="T5"/>
              </a:cxn>
            </a:cxnLst>
            <a:rect l="0" t="0" r="r" b="b"/>
            <a:pathLst>
              <a:path w="358" h="482">
                <a:moveTo>
                  <a:pt x="0" y="482"/>
                </a:moveTo>
                <a:lnTo>
                  <a:pt x="0" y="0"/>
                </a:lnTo>
                <a:lnTo>
                  <a:pt x="358"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9"/>
          <p:cNvSpPr/>
          <p:nvPr/>
        </p:nvSpPr>
        <p:spPr bwMode="auto">
          <a:xfrm>
            <a:off x="6771228" y="4698013"/>
            <a:ext cx="1352549" cy="444525"/>
          </a:xfrm>
          <a:custGeom>
            <a:avLst/>
            <a:gdLst>
              <a:gd name="T0" fmla="*/ 0 w 639"/>
              <a:gd name="T1" fmla="*/ 210 h 210"/>
              <a:gd name="T2" fmla="*/ 318 w 639"/>
              <a:gd name="T3" fmla="*/ 210 h 210"/>
              <a:gd name="T4" fmla="*/ 318 w 639"/>
              <a:gd name="T5" fmla="*/ 0 h 210"/>
              <a:gd name="T6" fmla="*/ 639 w 639"/>
              <a:gd name="T7" fmla="*/ 0 h 210"/>
            </a:gdLst>
            <a:ahLst/>
            <a:cxnLst>
              <a:cxn ang="0">
                <a:pos x="T0" y="T1"/>
              </a:cxn>
              <a:cxn ang="0">
                <a:pos x="T2" y="T3"/>
              </a:cxn>
              <a:cxn ang="0">
                <a:pos x="T4" y="T5"/>
              </a:cxn>
              <a:cxn ang="0">
                <a:pos x="T6" y="T7"/>
              </a:cxn>
            </a:cxnLst>
            <a:rect l="0" t="0" r="r" b="b"/>
            <a:pathLst>
              <a:path w="639" h="210">
                <a:moveTo>
                  <a:pt x="0" y="210"/>
                </a:moveTo>
                <a:lnTo>
                  <a:pt x="318" y="210"/>
                </a:lnTo>
                <a:lnTo>
                  <a:pt x="318" y="0"/>
                </a:lnTo>
                <a:lnTo>
                  <a:pt x="639"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0"/>
          <p:cNvSpPr/>
          <p:nvPr/>
        </p:nvSpPr>
        <p:spPr bwMode="auto">
          <a:xfrm>
            <a:off x="3765551" y="4418597"/>
            <a:ext cx="1013882" cy="294232"/>
          </a:xfrm>
          <a:custGeom>
            <a:avLst/>
            <a:gdLst>
              <a:gd name="T0" fmla="*/ 479 w 479"/>
              <a:gd name="T1" fmla="*/ 0 h 139"/>
              <a:gd name="T2" fmla="*/ 479 w 479"/>
              <a:gd name="T3" fmla="*/ 139 h 139"/>
              <a:gd name="T4" fmla="*/ 0 w 479"/>
              <a:gd name="T5" fmla="*/ 139 h 139"/>
            </a:gdLst>
            <a:ahLst/>
            <a:cxnLst>
              <a:cxn ang="0">
                <a:pos x="T0" y="T1"/>
              </a:cxn>
              <a:cxn ang="0">
                <a:pos x="T2" y="T3"/>
              </a:cxn>
              <a:cxn ang="0">
                <a:pos x="T4" y="T5"/>
              </a:cxn>
            </a:cxnLst>
            <a:rect l="0" t="0" r="r" b="b"/>
            <a:pathLst>
              <a:path w="479" h="139">
                <a:moveTo>
                  <a:pt x="479" y="0"/>
                </a:moveTo>
                <a:lnTo>
                  <a:pt x="479" y="139"/>
                </a:lnTo>
                <a:lnTo>
                  <a:pt x="0" y="139"/>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1"/>
          <p:cNvSpPr/>
          <p:nvPr/>
        </p:nvSpPr>
        <p:spPr bwMode="auto">
          <a:xfrm>
            <a:off x="6673851" y="3722187"/>
            <a:ext cx="91016" cy="182043"/>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lnTo>
                  <a:pt x="43" y="43"/>
                </a:lnTo>
                <a:lnTo>
                  <a:pt x="0" y="86"/>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2"/>
          <p:cNvSpPr/>
          <p:nvPr/>
        </p:nvSpPr>
        <p:spPr bwMode="auto">
          <a:xfrm>
            <a:off x="5410201" y="3722187"/>
            <a:ext cx="91018" cy="182043"/>
          </a:xfrm>
          <a:custGeom>
            <a:avLst/>
            <a:gdLst>
              <a:gd name="T0" fmla="*/ 43 w 43"/>
              <a:gd name="T1" fmla="*/ 86 h 86"/>
              <a:gd name="T2" fmla="*/ 0 w 43"/>
              <a:gd name="T3" fmla="*/ 43 h 86"/>
              <a:gd name="T4" fmla="*/ 43 w 43"/>
              <a:gd name="T5" fmla="*/ 0 h 86"/>
            </a:gdLst>
            <a:ahLst/>
            <a:cxnLst>
              <a:cxn ang="0">
                <a:pos x="T0" y="T1"/>
              </a:cxn>
              <a:cxn ang="0">
                <a:pos x="T2" y="T3"/>
              </a:cxn>
              <a:cxn ang="0">
                <a:pos x="T4" y="T5"/>
              </a:cxn>
            </a:cxnLst>
            <a:rect l="0" t="0" r="r" b="b"/>
            <a:pathLst>
              <a:path w="43" h="86">
                <a:moveTo>
                  <a:pt x="43" y="86"/>
                </a:moveTo>
                <a:lnTo>
                  <a:pt x="0" y="43"/>
                </a:lnTo>
                <a:lnTo>
                  <a:pt x="43" y="0"/>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3"/>
          <p:cNvSpPr/>
          <p:nvPr/>
        </p:nvSpPr>
        <p:spPr bwMode="auto">
          <a:xfrm>
            <a:off x="5996529" y="4399545"/>
            <a:ext cx="182033" cy="91023"/>
          </a:xfrm>
          <a:custGeom>
            <a:avLst/>
            <a:gdLst>
              <a:gd name="T0" fmla="*/ 86 w 86"/>
              <a:gd name="T1" fmla="*/ 0 h 43"/>
              <a:gd name="T2" fmla="*/ 43 w 86"/>
              <a:gd name="T3" fmla="*/ 43 h 43"/>
              <a:gd name="T4" fmla="*/ 0 w 86"/>
              <a:gd name="T5" fmla="*/ 0 h 43"/>
            </a:gdLst>
            <a:ahLst/>
            <a:cxnLst>
              <a:cxn ang="0">
                <a:pos x="T0" y="T1"/>
              </a:cxn>
              <a:cxn ang="0">
                <a:pos x="T2" y="T3"/>
              </a:cxn>
              <a:cxn ang="0">
                <a:pos x="T4" y="T5"/>
              </a:cxn>
            </a:cxnLst>
            <a:rect l="0" t="0" r="r" b="b"/>
            <a:pathLst>
              <a:path w="86" h="43">
                <a:moveTo>
                  <a:pt x="86" y="0"/>
                </a:moveTo>
                <a:lnTo>
                  <a:pt x="43" y="43"/>
                </a:lnTo>
                <a:lnTo>
                  <a:pt x="0" y="0"/>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4"/>
          <p:cNvSpPr/>
          <p:nvPr/>
        </p:nvSpPr>
        <p:spPr bwMode="auto">
          <a:xfrm>
            <a:off x="5996529" y="3135837"/>
            <a:ext cx="182033" cy="91021"/>
          </a:xfrm>
          <a:custGeom>
            <a:avLst/>
            <a:gdLst>
              <a:gd name="T0" fmla="*/ 0 w 86"/>
              <a:gd name="T1" fmla="*/ 43 h 43"/>
              <a:gd name="T2" fmla="*/ 43 w 86"/>
              <a:gd name="T3" fmla="*/ 0 h 43"/>
              <a:gd name="T4" fmla="*/ 86 w 86"/>
              <a:gd name="T5" fmla="*/ 43 h 43"/>
            </a:gdLst>
            <a:ahLst/>
            <a:cxnLst>
              <a:cxn ang="0">
                <a:pos x="T0" y="T1"/>
              </a:cxn>
              <a:cxn ang="0">
                <a:pos x="T2" y="T3"/>
              </a:cxn>
              <a:cxn ang="0">
                <a:pos x="T4" y="T5"/>
              </a:cxn>
            </a:cxnLst>
            <a:rect l="0" t="0" r="r" b="b"/>
            <a:pathLst>
              <a:path w="86" h="43">
                <a:moveTo>
                  <a:pt x="0" y="43"/>
                </a:moveTo>
                <a:lnTo>
                  <a:pt x="43" y="0"/>
                </a:lnTo>
                <a:lnTo>
                  <a:pt x="86" y="43"/>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15"/>
          <p:cNvSpPr>
            <a:spLocks noChangeArrowheads="1"/>
          </p:cNvSpPr>
          <p:nvPr/>
        </p:nvSpPr>
        <p:spPr bwMode="auto">
          <a:xfrm>
            <a:off x="8375652" y="2001232"/>
            <a:ext cx="2017183" cy="13849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en-GB"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21" name="Rectangle 16"/>
          <p:cNvSpPr>
            <a:spLocks noChangeArrowheads="1"/>
          </p:cNvSpPr>
          <p:nvPr/>
        </p:nvSpPr>
        <p:spPr bwMode="auto">
          <a:xfrm>
            <a:off x="8375652" y="4590056"/>
            <a:ext cx="2017183" cy="13849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en-GB"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22" name="Rectangle 17"/>
          <p:cNvSpPr>
            <a:spLocks noChangeArrowheads="1"/>
          </p:cNvSpPr>
          <p:nvPr/>
        </p:nvSpPr>
        <p:spPr bwMode="auto">
          <a:xfrm>
            <a:off x="1547285" y="4590056"/>
            <a:ext cx="2017183" cy="13849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en-GB"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23" name="Rectangle 18"/>
          <p:cNvSpPr>
            <a:spLocks noChangeArrowheads="1"/>
          </p:cNvSpPr>
          <p:nvPr/>
        </p:nvSpPr>
        <p:spPr bwMode="auto">
          <a:xfrm>
            <a:off x="1547285" y="1996997"/>
            <a:ext cx="2017183" cy="13849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输入文字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en-GB"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24" name="Freeform 19"/>
          <p:cNvSpPr>
            <a:spLocks noEditPoints="1"/>
          </p:cNvSpPr>
          <p:nvPr/>
        </p:nvSpPr>
        <p:spPr bwMode="auto">
          <a:xfrm>
            <a:off x="5916095" y="2320875"/>
            <a:ext cx="372533" cy="381021"/>
          </a:xfrm>
          <a:custGeom>
            <a:avLst/>
            <a:gdLst>
              <a:gd name="T0" fmla="*/ 130 w 136"/>
              <a:gd name="T1" fmla="*/ 33 h 140"/>
              <a:gd name="T2" fmla="*/ 100 w 136"/>
              <a:gd name="T3" fmla="*/ 33 h 140"/>
              <a:gd name="T4" fmla="*/ 100 w 136"/>
              <a:gd name="T5" fmla="*/ 6 h 140"/>
              <a:gd name="T6" fmla="*/ 94 w 136"/>
              <a:gd name="T7" fmla="*/ 0 h 140"/>
              <a:gd name="T8" fmla="*/ 6 w 136"/>
              <a:gd name="T9" fmla="*/ 0 h 140"/>
              <a:gd name="T10" fmla="*/ 0 w 136"/>
              <a:gd name="T11" fmla="*/ 6 h 140"/>
              <a:gd name="T12" fmla="*/ 0 w 136"/>
              <a:gd name="T13" fmla="*/ 35 h 140"/>
              <a:gd name="T14" fmla="*/ 0 w 136"/>
              <a:gd name="T15" fmla="*/ 104 h 140"/>
              <a:gd name="T16" fmla="*/ 0 w 136"/>
              <a:gd name="T17" fmla="*/ 134 h 140"/>
              <a:gd name="T18" fmla="*/ 6 w 136"/>
              <a:gd name="T19" fmla="*/ 140 h 140"/>
              <a:gd name="T20" fmla="*/ 94 w 136"/>
              <a:gd name="T21" fmla="*/ 140 h 140"/>
              <a:gd name="T22" fmla="*/ 130 w 136"/>
              <a:gd name="T23" fmla="*/ 140 h 140"/>
              <a:gd name="T24" fmla="*/ 136 w 136"/>
              <a:gd name="T25" fmla="*/ 134 h 140"/>
              <a:gd name="T26" fmla="*/ 136 w 136"/>
              <a:gd name="T27" fmla="*/ 39 h 140"/>
              <a:gd name="T28" fmla="*/ 130 w 136"/>
              <a:gd name="T29" fmla="*/ 33 h 140"/>
              <a:gd name="T30" fmla="*/ 88 w 136"/>
              <a:gd name="T31" fmla="*/ 128 h 140"/>
              <a:gd name="T32" fmla="*/ 72 w 136"/>
              <a:gd name="T33" fmla="*/ 128 h 140"/>
              <a:gd name="T34" fmla="*/ 72 w 136"/>
              <a:gd name="T35" fmla="*/ 110 h 140"/>
              <a:gd name="T36" fmla="*/ 88 w 136"/>
              <a:gd name="T37" fmla="*/ 110 h 140"/>
              <a:gd name="T38" fmla="*/ 88 w 136"/>
              <a:gd name="T39" fmla="*/ 128 h 140"/>
              <a:gd name="T40" fmla="*/ 60 w 136"/>
              <a:gd name="T41" fmla="*/ 110 h 140"/>
              <a:gd name="T42" fmla="*/ 60 w 136"/>
              <a:gd name="T43" fmla="*/ 128 h 140"/>
              <a:gd name="T44" fmla="*/ 39 w 136"/>
              <a:gd name="T45" fmla="*/ 128 h 140"/>
              <a:gd name="T46" fmla="*/ 39 w 136"/>
              <a:gd name="T47" fmla="*/ 110 h 140"/>
              <a:gd name="T48" fmla="*/ 60 w 136"/>
              <a:gd name="T49" fmla="*/ 110 h 140"/>
              <a:gd name="T50" fmla="*/ 12 w 136"/>
              <a:gd name="T51" fmla="*/ 98 h 140"/>
              <a:gd name="T52" fmla="*/ 12 w 136"/>
              <a:gd name="T53" fmla="*/ 41 h 140"/>
              <a:gd name="T54" fmla="*/ 88 w 136"/>
              <a:gd name="T55" fmla="*/ 41 h 140"/>
              <a:gd name="T56" fmla="*/ 88 w 136"/>
              <a:gd name="T57" fmla="*/ 98 h 140"/>
              <a:gd name="T58" fmla="*/ 12 w 136"/>
              <a:gd name="T59" fmla="*/ 98 h 140"/>
              <a:gd name="T60" fmla="*/ 39 w 136"/>
              <a:gd name="T61" fmla="*/ 29 h 140"/>
              <a:gd name="T62" fmla="*/ 39 w 136"/>
              <a:gd name="T63" fmla="*/ 12 h 140"/>
              <a:gd name="T64" fmla="*/ 60 w 136"/>
              <a:gd name="T65" fmla="*/ 12 h 140"/>
              <a:gd name="T66" fmla="*/ 60 w 136"/>
              <a:gd name="T67" fmla="*/ 29 h 140"/>
              <a:gd name="T68" fmla="*/ 39 w 136"/>
              <a:gd name="T69" fmla="*/ 29 h 140"/>
              <a:gd name="T70" fmla="*/ 88 w 136"/>
              <a:gd name="T71" fmla="*/ 29 h 140"/>
              <a:gd name="T72" fmla="*/ 72 w 136"/>
              <a:gd name="T73" fmla="*/ 29 h 140"/>
              <a:gd name="T74" fmla="*/ 72 w 136"/>
              <a:gd name="T75" fmla="*/ 12 h 140"/>
              <a:gd name="T76" fmla="*/ 88 w 136"/>
              <a:gd name="T77" fmla="*/ 12 h 140"/>
              <a:gd name="T78" fmla="*/ 88 w 136"/>
              <a:gd name="T79" fmla="*/ 29 h 140"/>
              <a:gd name="T80" fmla="*/ 12 w 136"/>
              <a:gd name="T81" fmla="*/ 12 h 140"/>
              <a:gd name="T82" fmla="*/ 27 w 136"/>
              <a:gd name="T83" fmla="*/ 12 h 140"/>
              <a:gd name="T84" fmla="*/ 27 w 136"/>
              <a:gd name="T85" fmla="*/ 29 h 140"/>
              <a:gd name="T86" fmla="*/ 12 w 136"/>
              <a:gd name="T87" fmla="*/ 29 h 140"/>
              <a:gd name="T88" fmla="*/ 12 w 136"/>
              <a:gd name="T89" fmla="*/ 12 h 140"/>
              <a:gd name="T90" fmla="*/ 12 w 136"/>
              <a:gd name="T91" fmla="*/ 110 h 140"/>
              <a:gd name="T92" fmla="*/ 27 w 136"/>
              <a:gd name="T93" fmla="*/ 110 h 140"/>
              <a:gd name="T94" fmla="*/ 27 w 136"/>
              <a:gd name="T95" fmla="*/ 128 h 140"/>
              <a:gd name="T96" fmla="*/ 12 w 136"/>
              <a:gd name="T97" fmla="*/ 128 h 140"/>
              <a:gd name="T98" fmla="*/ 12 w 136"/>
              <a:gd name="T99" fmla="*/ 110 h 140"/>
              <a:gd name="T100" fmla="*/ 124 w 136"/>
              <a:gd name="T101" fmla="*/ 128 h 140"/>
              <a:gd name="T102" fmla="*/ 100 w 136"/>
              <a:gd name="T103" fmla="*/ 128 h 140"/>
              <a:gd name="T104" fmla="*/ 100 w 136"/>
              <a:gd name="T105" fmla="*/ 104 h 140"/>
              <a:gd name="T106" fmla="*/ 100 w 136"/>
              <a:gd name="T107" fmla="*/ 45 h 140"/>
              <a:gd name="T108" fmla="*/ 124 w 136"/>
              <a:gd name="T109" fmla="*/ 45 h 140"/>
              <a:gd name="T110" fmla="*/ 124 w 136"/>
              <a:gd name="T11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40">
                <a:moveTo>
                  <a:pt x="130" y="33"/>
                </a:moveTo>
                <a:cubicBezTo>
                  <a:pt x="100" y="33"/>
                  <a:pt x="100" y="33"/>
                  <a:pt x="100" y="33"/>
                </a:cubicBezTo>
                <a:cubicBezTo>
                  <a:pt x="100" y="6"/>
                  <a:pt x="100" y="6"/>
                  <a:pt x="100" y="6"/>
                </a:cubicBezTo>
                <a:cubicBezTo>
                  <a:pt x="100" y="2"/>
                  <a:pt x="97" y="0"/>
                  <a:pt x="94" y="0"/>
                </a:cubicBezTo>
                <a:cubicBezTo>
                  <a:pt x="6" y="0"/>
                  <a:pt x="6" y="0"/>
                  <a:pt x="6" y="0"/>
                </a:cubicBezTo>
                <a:cubicBezTo>
                  <a:pt x="2" y="0"/>
                  <a:pt x="0" y="2"/>
                  <a:pt x="0" y="6"/>
                </a:cubicBezTo>
                <a:cubicBezTo>
                  <a:pt x="0" y="35"/>
                  <a:pt x="0" y="35"/>
                  <a:pt x="0" y="35"/>
                </a:cubicBezTo>
                <a:cubicBezTo>
                  <a:pt x="0" y="104"/>
                  <a:pt x="0" y="104"/>
                  <a:pt x="0" y="104"/>
                </a:cubicBezTo>
                <a:cubicBezTo>
                  <a:pt x="0" y="134"/>
                  <a:pt x="0" y="134"/>
                  <a:pt x="0" y="134"/>
                </a:cubicBezTo>
                <a:cubicBezTo>
                  <a:pt x="0" y="137"/>
                  <a:pt x="2" y="140"/>
                  <a:pt x="6" y="140"/>
                </a:cubicBezTo>
                <a:cubicBezTo>
                  <a:pt x="94" y="140"/>
                  <a:pt x="94" y="140"/>
                  <a:pt x="94" y="140"/>
                </a:cubicBezTo>
                <a:cubicBezTo>
                  <a:pt x="130" y="140"/>
                  <a:pt x="130" y="140"/>
                  <a:pt x="130" y="140"/>
                </a:cubicBezTo>
                <a:cubicBezTo>
                  <a:pt x="134" y="140"/>
                  <a:pt x="136" y="137"/>
                  <a:pt x="136" y="134"/>
                </a:cubicBezTo>
                <a:cubicBezTo>
                  <a:pt x="136" y="39"/>
                  <a:pt x="136" y="39"/>
                  <a:pt x="136" y="39"/>
                </a:cubicBezTo>
                <a:cubicBezTo>
                  <a:pt x="136" y="36"/>
                  <a:pt x="134" y="33"/>
                  <a:pt x="130" y="33"/>
                </a:cubicBezTo>
                <a:close/>
                <a:moveTo>
                  <a:pt x="88" y="128"/>
                </a:moveTo>
                <a:cubicBezTo>
                  <a:pt x="72" y="128"/>
                  <a:pt x="72" y="128"/>
                  <a:pt x="72" y="128"/>
                </a:cubicBezTo>
                <a:cubicBezTo>
                  <a:pt x="72" y="110"/>
                  <a:pt x="72" y="110"/>
                  <a:pt x="72" y="110"/>
                </a:cubicBezTo>
                <a:cubicBezTo>
                  <a:pt x="88" y="110"/>
                  <a:pt x="88" y="110"/>
                  <a:pt x="88" y="110"/>
                </a:cubicBezTo>
                <a:lnTo>
                  <a:pt x="88" y="128"/>
                </a:lnTo>
                <a:close/>
                <a:moveTo>
                  <a:pt x="60" y="110"/>
                </a:moveTo>
                <a:cubicBezTo>
                  <a:pt x="60" y="128"/>
                  <a:pt x="60" y="128"/>
                  <a:pt x="60" y="128"/>
                </a:cubicBezTo>
                <a:cubicBezTo>
                  <a:pt x="39" y="128"/>
                  <a:pt x="39" y="128"/>
                  <a:pt x="39" y="128"/>
                </a:cubicBezTo>
                <a:cubicBezTo>
                  <a:pt x="39" y="110"/>
                  <a:pt x="39" y="110"/>
                  <a:pt x="39" y="110"/>
                </a:cubicBezTo>
                <a:lnTo>
                  <a:pt x="60" y="110"/>
                </a:lnTo>
                <a:close/>
                <a:moveTo>
                  <a:pt x="12" y="98"/>
                </a:moveTo>
                <a:cubicBezTo>
                  <a:pt x="12" y="41"/>
                  <a:pt x="12" y="41"/>
                  <a:pt x="12" y="41"/>
                </a:cubicBezTo>
                <a:cubicBezTo>
                  <a:pt x="88" y="41"/>
                  <a:pt x="88" y="41"/>
                  <a:pt x="88" y="41"/>
                </a:cubicBezTo>
                <a:cubicBezTo>
                  <a:pt x="88" y="98"/>
                  <a:pt x="88" y="98"/>
                  <a:pt x="88" y="98"/>
                </a:cubicBezTo>
                <a:lnTo>
                  <a:pt x="12" y="98"/>
                </a:lnTo>
                <a:close/>
                <a:moveTo>
                  <a:pt x="39" y="29"/>
                </a:moveTo>
                <a:cubicBezTo>
                  <a:pt x="39" y="12"/>
                  <a:pt x="39" y="12"/>
                  <a:pt x="39" y="12"/>
                </a:cubicBezTo>
                <a:cubicBezTo>
                  <a:pt x="60" y="12"/>
                  <a:pt x="60" y="12"/>
                  <a:pt x="60" y="12"/>
                </a:cubicBezTo>
                <a:cubicBezTo>
                  <a:pt x="60" y="29"/>
                  <a:pt x="60" y="29"/>
                  <a:pt x="60" y="29"/>
                </a:cubicBezTo>
                <a:lnTo>
                  <a:pt x="39" y="29"/>
                </a:lnTo>
                <a:close/>
                <a:moveTo>
                  <a:pt x="88" y="29"/>
                </a:moveTo>
                <a:cubicBezTo>
                  <a:pt x="72" y="29"/>
                  <a:pt x="72" y="29"/>
                  <a:pt x="72" y="29"/>
                </a:cubicBezTo>
                <a:cubicBezTo>
                  <a:pt x="72" y="12"/>
                  <a:pt x="72" y="12"/>
                  <a:pt x="72" y="12"/>
                </a:cubicBezTo>
                <a:cubicBezTo>
                  <a:pt x="88" y="12"/>
                  <a:pt x="88" y="12"/>
                  <a:pt x="88" y="12"/>
                </a:cubicBezTo>
                <a:lnTo>
                  <a:pt x="88" y="29"/>
                </a:lnTo>
                <a:close/>
                <a:moveTo>
                  <a:pt x="12" y="12"/>
                </a:moveTo>
                <a:cubicBezTo>
                  <a:pt x="27" y="12"/>
                  <a:pt x="27" y="12"/>
                  <a:pt x="27" y="12"/>
                </a:cubicBezTo>
                <a:cubicBezTo>
                  <a:pt x="27" y="29"/>
                  <a:pt x="27" y="29"/>
                  <a:pt x="27" y="29"/>
                </a:cubicBezTo>
                <a:cubicBezTo>
                  <a:pt x="12" y="29"/>
                  <a:pt x="12" y="29"/>
                  <a:pt x="12" y="29"/>
                </a:cubicBezTo>
                <a:lnTo>
                  <a:pt x="12" y="12"/>
                </a:lnTo>
                <a:close/>
                <a:moveTo>
                  <a:pt x="12" y="110"/>
                </a:moveTo>
                <a:cubicBezTo>
                  <a:pt x="27" y="110"/>
                  <a:pt x="27" y="110"/>
                  <a:pt x="27" y="110"/>
                </a:cubicBezTo>
                <a:cubicBezTo>
                  <a:pt x="27" y="128"/>
                  <a:pt x="27" y="128"/>
                  <a:pt x="27" y="128"/>
                </a:cubicBezTo>
                <a:cubicBezTo>
                  <a:pt x="12" y="128"/>
                  <a:pt x="12" y="128"/>
                  <a:pt x="12" y="128"/>
                </a:cubicBezTo>
                <a:lnTo>
                  <a:pt x="12" y="110"/>
                </a:lnTo>
                <a:close/>
                <a:moveTo>
                  <a:pt x="124" y="128"/>
                </a:moveTo>
                <a:cubicBezTo>
                  <a:pt x="100" y="128"/>
                  <a:pt x="100" y="128"/>
                  <a:pt x="100" y="128"/>
                </a:cubicBezTo>
                <a:cubicBezTo>
                  <a:pt x="100" y="104"/>
                  <a:pt x="100" y="104"/>
                  <a:pt x="100" y="104"/>
                </a:cubicBezTo>
                <a:cubicBezTo>
                  <a:pt x="100" y="45"/>
                  <a:pt x="100" y="45"/>
                  <a:pt x="100" y="45"/>
                </a:cubicBezTo>
                <a:cubicBezTo>
                  <a:pt x="124" y="45"/>
                  <a:pt x="124" y="45"/>
                  <a:pt x="124" y="45"/>
                </a:cubicBezTo>
                <a:lnTo>
                  <a:pt x="124"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5" name="Group 20"/>
          <p:cNvGrpSpPr/>
          <p:nvPr/>
        </p:nvGrpSpPr>
        <p:grpSpPr bwMode="auto">
          <a:xfrm>
            <a:off x="4565662" y="3582469"/>
            <a:ext cx="469900" cy="478392"/>
            <a:chOff x="0" y="0"/>
            <a:chExt cx="276" cy="281"/>
          </a:xfrm>
        </p:grpSpPr>
        <p:sp>
          <p:nvSpPr>
            <p:cNvPr id="26" name="Freeform 21"/>
            <p:cNvSpPr/>
            <p:nvPr/>
          </p:nvSpPr>
          <p:spPr bwMode="auto">
            <a:xfrm>
              <a:off x="0" y="0"/>
              <a:ext cx="276" cy="203"/>
            </a:xfrm>
            <a:custGeom>
              <a:avLst/>
              <a:gdLst>
                <a:gd name="T0" fmla="*/ 106 w 138"/>
                <a:gd name="T1" fmla="*/ 37 h 101"/>
                <a:gd name="T2" fmla="*/ 100 w 138"/>
                <a:gd name="T3" fmla="*/ 38 h 101"/>
                <a:gd name="T4" fmla="*/ 100 w 138"/>
                <a:gd name="T5" fmla="*/ 35 h 101"/>
                <a:gd name="T6" fmla="*/ 66 w 138"/>
                <a:gd name="T7" fmla="*/ 0 h 101"/>
                <a:gd name="T8" fmla="*/ 32 w 138"/>
                <a:gd name="T9" fmla="*/ 29 h 101"/>
                <a:gd name="T10" fmla="*/ 22 w 138"/>
                <a:gd name="T11" fmla="*/ 30 h 101"/>
                <a:gd name="T12" fmla="*/ 22 w 138"/>
                <a:gd name="T13" fmla="*/ 30 h 101"/>
                <a:gd name="T14" fmla="*/ 8 w 138"/>
                <a:gd name="T15" fmla="*/ 51 h 101"/>
                <a:gd name="T16" fmla="*/ 10 w 138"/>
                <a:gd name="T17" fmla="*/ 60 h 101"/>
                <a:gd name="T18" fmla="*/ 0 w 138"/>
                <a:gd name="T19" fmla="*/ 79 h 101"/>
                <a:gd name="T20" fmla="*/ 22 w 138"/>
                <a:gd name="T21" fmla="*/ 101 h 101"/>
                <a:gd name="T22" fmla="*/ 45 w 138"/>
                <a:gd name="T23" fmla="*/ 101 h 101"/>
                <a:gd name="T24" fmla="*/ 51 w 138"/>
                <a:gd name="T25" fmla="*/ 95 h 101"/>
                <a:gd name="T26" fmla="*/ 45 w 138"/>
                <a:gd name="T27" fmla="*/ 89 h 101"/>
                <a:gd name="T28" fmla="*/ 22 w 138"/>
                <a:gd name="T29" fmla="*/ 89 h 101"/>
                <a:gd name="T30" fmla="*/ 12 w 138"/>
                <a:gd name="T31" fmla="*/ 79 h 101"/>
                <a:gd name="T32" fmla="*/ 20 w 138"/>
                <a:gd name="T33" fmla="*/ 69 h 101"/>
                <a:gd name="T34" fmla="*/ 25 w 138"/>
                <a:gd name="T35" fmla="*/ 65 h 101"/>
                <a:gd name="T36" fmla="*/ 23 w 138"/>
                <a:gd name="T37" fmla="*/ 58 h 101"/>
                <a:gd name="T38" fmla="*/ 20 w 138"/>
                <a:gd name="T39" fmla="*/ 51 h 101"/>
                <a:gd name="T40" fmla="*/ 26 w 138"/>
                <a:gd name="T41" fmla="*/ 41 h 101"/>
                <a:gd name="T42" fmla="*/ 26 w 138"/>
                <a:gd name="T43" fmla="*/ 41 h 101"/>
                <a:gd name="T44" fmla="*/ 35 w 138"/>
                <a:gd name="T45" fmla="*/ 42 h 101"/>
                <a:gd name="T46" fmla="*/ 41 w 138"/>
                <a:gd name="T47" fmla="*/ 42 h 101"/>
                <a:gd name="T48" fmla="*/ 43 w 138"/>
                <a:gd name="T49" fmla="*/ 36 h 101"/>
                <a:gd name="T50" fmla="*/ 43 w 138"/>
                <a:gd name="T51" fmla="*/ 35 h 101"/>
                <a:gd name="T52" fmla="*/ 43 w 138"/>
                <a:gd name="T53" fmla="*/ 35 h 101"/>
                <a:gd name="T54" fmla="*/ 66 w 138"/>
                <a:gd name="T55" fmla="*/ 12 h 101"/>
                <a:gd name="T56" fmla="*/ 88 w 138"/>
                <a:gd name="T57" fmla="*/ 35 h 101"/>
                <a:gd name="T58" fmla="*/ 84 w 138"/>
                <a:gd name="T59" fmla="*/ 46 h 101"/>
                <a:gd name="T60" fmla="*/ 86 w 138"/>
                <a:gd name="T61" fmla="*/ 54 h 101"/>
                <a:gd name="T62" fmla="*/ 93 w 138"/>
                <a:gd name="T63" fmla="*/ 54 h 101"/>
                <a:gd name="T64" fmla="*/ 106 w 138"/>
                <a:gd name="T65" fmla="*/ 49 h 101"/>
                <a:gd name="T66" fmla="*/ 126 w 138"/>
                <a:gd name="T67" fmla="*/ 69 h 101"/>
                <a:gd name="T68" fmla="*/ 106 w 138"/>
                <a:gd name="T69" fmla="*/ 89 h 101"/>
                <a:gd name="T70" fmla="*/ 93 w 138"/>
                <a:gd name="T71" fmla="*/ 89 h 101"/>
                <a:gd name="T72" fmla="*/ 87 w 138"/>
                <a:gd name="T73" fmla="*/ 95 h 101"/>
                <a:gd name="T74" fmla="*/ 93 w 138"/>
                <a:gd name="T75" fmla="*/ 101 h 101"/>
                <a:gd name="T76" fmla="*/ 106 w 138"/>
                <a:gd name="T77" fmla="*/ 101 h 101"/>
                <a:gd name="T78" fmla="*/ 138 w 138"/>
                <a:gd name="T79" fmla="*/ 69 h 101"/>
                <a:gd name="T80" fmla="*/ 106 w 138"/>
                <a:gd name="T81" fmla="*/ 3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101">
                  <a:moveTo>
                    <a:pt x="106" y="37"/>
                  </a:moveTo>
                  <a:cubicBezTo>
                    <a:pt x="104" y="37"/>
                    <a:pt x="102" y="37"/>
                    <a:pt x="100" y="38"/>
                  </a:cubicBezTo>
                  <a:cubicBezTo>
                    <a:pt x="100" y="37"/>
                    <a:pt x="100" y="36"/>
                    <a:pt x="100" y="35"/>
                  </a:cubicBezTo>
                  <a:cubicBezTo>
                    <a:pt x="100" y="16"/>
                    <a:pt x="84" y="0"/>
                    <a:pt x="66" y="0"/>
                  </a:cubicBezTo>
                  <a:cubicBezTo>
                    <a:pt x="49" y="0"/>
                    <a:pt x="35" y="13"/>
                    <a:pt x="32" y="29"/>
                  </a:cubicBezTo>
                  <a:cubicBezTo>
                    <a:pt x="28" y="28"/>
                    <a:pt x="25" y="29"/>
                    <a:pt x="22" y="30"/>
                  </a:cubicBezTo>
                  <a:cubicBezTo>
                    <a:pt x="22" y="30"/>
                    <a:pt x="22" y="30"/>
                    <a:pt x="22" y="30"/>
                  </a:cubicBezTo>
                  <a:cubicBezTo>
                    <a:pt x="13" y="33"/>
                    <a:pt x="8" y="42"/>
                    <a:pt x="8" y="51"/>
                  </a:cubicBezTo>
                  <a:cubicBezTo>
                    <a:pt x="8" y="54"/>
                    <a:pt x="8" y="57"/>
                    <a:pt x="10" y="60"/>
                  </a:cubicBezTo>
                  <a:cubicBezTo>
                    <a:pt x="4" y="64"/>
                    <a:pt x="0" y="71"/>
                    <a:pt x="0" y="79"/>
                  </a:cubicBezTo>
                  <a:cubicBezTo>
                    <a:pt x="0" y="91"/>
                    <a:pt x="10" y="101"/>
                    <a:pt x="22" y="101"/>
                  </a:cubicBezTo>
                  <a:cubicBezTo>
                    <a:pt x="45" y="101"/>
                    <a:pt x="45" y="101"/>
                    <a:pt x="45" y="101"/>
                  </a:cubicBezTo>
                  <a:cubicBezTo>
                    <a:pt x="48" y="101"/>
                    <a:pt x="51" y="98"/>
                    <a:pt x="51" y="95"/>
                  </a:cubicBezTo>
                  <a:cubicBezTo>
                    <a:pt x="51" y="92"/>
                    <a:pt x="48" y="89"/>
                    <a:pt x="45" y="89"/>
                  </a:cubicBezTo>
                  <a:cubicBezTo>
                    <a:pt x="22" y="89"/>
                    <a:pt x="22" y="89"/>
                    <a:pt x="22" y="89"/>
                  </a:cubicBezTo>
                  <a:cubicBezTo>
                    <a:pt x="16" y="89"/>
                    <a:pt x="12" y="84"/>
                    <a:pt x="12" y="79"/>
                  </a:cubicBezTo>
                  <a:cubicBezTo>
                    <a:pt x="12" y="74"/>
                    <a:pt x="16" y="70"/>
                    <a:pt x="20" y="69"/>
                  </a:cubicBezTo>
                  <a:cubicBezTo>
                    <a:pt x="23" y="69"/>
                    <a:pt x="25" y="67"/>
                    <a:pt x="25" y="65"/>
                  </a:cubicBezTo>
                  <a:cubicBezTo>
                    <a:pt x="26" y="62"/>
                    <a:pt x="25" y="60"/>
                    <a:pt x="23" y="58"/>
                  </a:cubicBezTo>
                  <a:cubicBezTo>
                    <a:pt x="21" y="57"/>
                    <a:pt x="20" y="54"/>
                    <a:pt x="20" y="51"/>
                  </a:cubicBezTo>
                  <a:cubicBezTo>
                    <a:pt x="20" y="47"/>
                    <a:pt x="22" y="43"/>
                    <a:pt x="26" y="41"/>
                  </a:cubicBezTo>
                  <a:cubicBezTo>
                    <a:pt x="26" y="41"/>
                    <a:pt x="26" y="41"/>
                    <a:pt x="26" y="41"/>
                  </a:cubicBezTo>
                  <a:cubicBezTo>
                    <a:pt x="29" y="40"/>
                    <a:pt x="32" y="40"/>
                    <a:pt x="35" y="42"/>
                  </a:cubicBezTo>
                  <a:cubicBezTo>
                    <a:pt x="36" y="43"/>
                    <a:pt x="39" y="43"/>
                    <a:pt x="41" y="42"/>
                  </a:cubicBezTo>
                  <a:cubicBezTo>
                    <a:pt x="43" y="41"/>
                    <a:pt x="44" y="39"/>
                    <a:pt x="43" y="36"/>
                  </a:cubicBezTo>
                  <a:cubicBezTo>
                    <a:pt x="43" y="36"/>
                    <a:pt x="43" y="36"/>
                    <a:pt x="43" y="35"/>
                  </a:cubicBezTo>
                  <a:cubicBezTo>
                    <a:pt x="43" y="35"/>
                    <a:pt x="43" y="35"/>
                    <a:pt x="43" y="35"/>
                  </a:cubicBezTo>
                  <a:cubicBezTo>
                    <a:pt x="43" y="22"/>
                    <a:pt x="53" y="12"/>
                    <a:pt x="66" y="12"/>
                  </a:cubicBezTo>
                  <a:cubicBezTo>
                    <a:pt x="78" y="12"/>
                    <a:pt x="88" y="22"/>
                    <a:pt x="88" y="35"/>
                  </a:cubicBezTo>
                  <a:cubicBezTo>
                    <a:pt x="88" y="39"/>
                    <a:pt x="87" y="43"/>
                    <a:pt x="84" y="46"/>
                  </a:cubicBezTo>
                  <a:cubicBezTo>
                    <a:pt x="83" y="49"/>
                    <a:pt x="83" y="52"/>
                    <a:pt x="86" y="54"/>
                  </a:cubicBezTo>
                  <a:cubicBezTo>
                    <a:pt x="88" y="56"/>
                    <a:pt x="91" y="56"/>
                    <a:pt x="93" y="54"/>
                  </a:cubicBezTo>
                  <a:cubicBezTo>
                    <a:pt x="96" y="52"/>
                    <a:pt x="100" y="49"/>
                    <a:pt x="106" y="49"/>
                  </a:cubicBezTo>
                  <a:cubicBezTo>
                    <a:pt x="117" y="49"/>
                    <a:pt x="126" y="58"/>
                    <a:pt x="126" y="69"/>
                  </a:cubicBezTo>
                  <a:cubicBezTo>
                    <a:pt x="126" y="80"/>
                    <a:pt x="117" y="89"/>
                    <a:pt x="106" y="89"/>
                  </a:cubicBezTo>
                  <a:cubicBezTo>
                    <a:pt x="93" y="89"/>
                    <a:pt x="93" y="89"/>
                    <a:pt x="93" y="89"/>
                  </a:cubicBezTo>
                  <a:cubicBezTo>
                    <a:pt x="90" y="89"/>
                    <a:pt x="87" y="92"/>
                    <a:pt x="87" y="95"/>
                  </a:cubicBezTo>
                  <a:cubicBezTo>
                    <a:pt x="87" y="98"/>
                    <a:pt x="90" y="101"/>
                    <a:pt x="93" y="101"/>
                  </a:cubicBezTo>
                  <a:cubicBezTo>
                    <a:pt x="106" y="101"/>
                    <a:pt x="106" y="101"/>
                    <a:pt x="106" y="101"/>
                  </a:cubicBezTo>
                  <a:cubicBezTo>
                    <a:pt x="124" y="101"/>
                    <a:pt x="138" y="87"/>
                    <a:pt x="138" y="69"/>
                  </a:cubicBezTo>
                  <a:cubicBezTo>
                    <a:pt x="138" y="51"/>
                    <a:pt x="124" y="37"/>
                    <a:pt x="106"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2"/>
            <p:cNvSpPr/>
            <p:nvPr/>
          </p:nvSpPr>
          <p:spPr bwMode="auto">
            <a:xfrm>
              <a:off x="84" y="115"/>
              <a:ext cx="108" cy="166"/>
            </a:xfrm>
            <a:custGeom>
              <a:avLst/>
              <a:gdLst>
                <a:gd name="T0" fmla="*/ 43 w 54"/>
                <a:gd name="T1" fmla="*/ 53 h 83"/>
                <a:gd name="T2" fmla="*/ 33 w 54"/>
                <a:gd name="T3" fmla="*/ 63 h 83"/>
                <a:gd name="T4" fmla="*/ 33 w 54"/>
                <a:gd name="T5" fmla="*/ 6 h 83"/>
                <a:gd name="T6" fmla="*/ 27 w 54"/>
                <a:gd name="T7" fmla="*/ 0 h 83"/>
                <a:gd name="T8" fmla="*/ 21 w 54"/>
                <a:gd name="T9" fmla="*/ 6 h 83"/>
                <a:gd name="T10" fmla="*/ 21 w 54"/>
                <a:gd name="T11" fmla="*/ 63 h 83"/>
                <a:gd name="T12" fmla="*/ 11 w 54"/>
                <a:gd name="T13" fmla="*/ 53 h 83"/>
                <a:gd name="T14" fmla="*/ 2 w 54"/>
                <a:gd name="T15" fmla="*/ 53 h 83"/>
                <a:gd name="T16" fmla="*/ 2 w 54"/>
                <a:gd name="T17" fmla="*/ 61 h 83"/>
                <a:gd name="T18" fmla="*/ 23 w 54"/>
                <a:gd name="T19" fmla="*/ 82 h 83"/>
                <a:gd name="T20" fmla="*/ 27 w 54"/>
                <a:gd name="T21" fmla="*/ 83 h 83"/>
                <a:gd name="T22" fmla="*/ 31 w 54"/>
                <a:gd name="T23" fmla="*/ 82 h 83"/>
                <a:gd name="T24" fmla="*/ 52 w 54"/>
                <a:gd name="T25" fmla="*/ 61 h 83"/>
                <a:gd name="T26" fmla="*/ 52 w 54"/>
                <a:gd name="T27" fmla="*/ 53 h 83"/>
                <a:gd name="T28" fmla="*/ 43 w 54"/>
                <a:gd name="T29"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3">
                  <a:moveTo>
                    <a:pt x="43" y="53"/>
                  </a:moveTo>
                  <a:cubicBezTo>
                    <a:pt x="33" y="63"/>
                    <a:pt x="33" y="63"/>
                    <a:pt x="33" y="63"/>
                  </a:cubicBezTo>
                  <a:cubicBezTo>
                    <a:pt x="33" y="6"/>
                    <a:pt x="33" y="6"/>
                    <a:pt x="33" y="6"/>
                  </a:cubicBezTo>
                  <a:cubicBezTo>
                    <a:pt x="33" y="2"/>
                    <a:pt x="30" y="0"/>
                    <a:pt x="27" y="0"/>
                  </a:cubicBezTo>
                  <a:cubicBezTo>
                    <a:pt x="24" y="0"/>
                    <a:pt x="21" y="2"/>
                    <a:pt x="21" y="6"/>
                  </a:cubicBezTo>
                  <a:cubicBezTo>
                    <a:pt x="21" y="63"/>
                    <a:pt x="21" y="63"/>
                    <a:pt x="21" y="63"/>
                  </a:cubicBezTo>
                  <a:cubicBezTo>
                    <a:pt x="11" y="53"/>
                    <a:pt x="11" y="53"/>
                    <a:pt x="11" y="53"/>
                  </a:cubicBezTo>
                  <a:cubicBezTo>
                    <a:pt x="8" y="50"/>
                    <a:pt x="5" y="50"/>
                    <a:pt x="2" y="53"/>
                  </a:cubicBezTo>
                  <a:cubicBezTo>
                    <a:pt x="0" y="55"/>
                    <a:pt x="0" y="59"/>
                    <a:pt x="2" y="61"/>
                  </a:cubicBezTo>
                  <a:cubicBezTo>
                    <a:pt x="23" y="82"/>
                    <a:pt x="23" y="82"/>
                    <a:pt x="23" y="82"/>
                  </a:cubicBezTo>
                  <a:cubicBezTo>
                    <a:pt x="24" y="83"/>
                    <a:pt x="25" y="83"/>
                    <a:pt x="27" y="83"/>
                  </a:cubicBezTo>
                  <a:cubicBezTo>
                    <a:pt x="28" y="83"/>
                    <a:pt x="30" y="83"/>
                    <a:pt x="31" y="82"/>
                  </a:cubicBezTo>
                  <a:cubicBezTo>
                    <a:pt x="52" y="61"/>
                    <a:pt x="52" y="61"/>
                    <a:pt x="52" y="61"/>
                  </a:cubicBezTo>
                  <a:cubicBezTo>
                    <a:pt x="54" y="59"/>
                    <a:pt x="54" y="55"/>
                    <a:pt x="52" y="53"/>
                  </a:cubicBezTo>
                  <a:cubicBezTo>
                    <a:pt x="49" y="50"/>
                    <a:pt x="45" y="50"/>
                    <a:pt x="43"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Freeform 23"/>
          <p:cNvSpPr>
            <a:spLocks noEditPoints="1"/>
          </p:cNvSpPr>
          <p:nvPr/>
        </p:nvSpPr>
        <p:spPr bwMode="auto">
          <a:xfrm>
            <a:off x="5888578" y="4913935"/>
            <a:ext cx="414867" cy="440291"/>
          </a:xfrm>
          <a:custGeom>
            <a:avLst/>
            <a:gdLst>
              <a:gd name="T0" fmla="*/ 111 w 132"/>
              <a:gd name="T1" fmla="*/ 56 h 140"/>
              <a:gd name="T2" fmla="*/ 103 w 132"/>
              <a:gd name="T3" fmla="*/ 56 h 140"/>
              <a:gd name="T4" fmla="*/ 103 w 132"/>
              <a:gd name="T5" fmla="*/ 37 h 140"/>
              <a:gd name="T6" fmla="*/ 66 w 132"/>
              <a:gd name="T7" fmla="*/ 0 h 140"/>
              <a:gd name="T8" fmla="*/ 29 w 132"/>
              <a:gd name="T9" fmla="*/ 37 h 140"/>
              <a:gd name="T10" fmla="*/ 29 w 132"/>
              <a:gd name="T11" fmla="*/ 55 h 140"/>
              <a:gd name="T12" fmla="*/ 21 w 132"/>
              <a:gd name="T13" fmla="*/ 55 h 140"/>
              <a:gd name="T14" fmla="*/ 0 w 132"/>
              <a:gd name="T15" fmla="*/ 76 h 140"/>
              <a:gd name="T16" fmla="*/ 21 w 132"/>
              <a:gd name="T17" fmla="*/ 97 h 140"/>
              <a:gd name="T18" fmla="*/ 41 w 132"/>
              <a:gd name="T19" fmla="*/ 97 h 140"/>
              <a:gd name="T20" fmla="*/ 41 w 132"/>
              <a:gd name="T21" fmla="*/ 57 h 140"/>
              <a:gd name="T22" fmla="*/ 41 w 132"/>
              <a:gd name="T23" fmla="*/ 55 h 140"/>
              <a:gd name="T24" fmla="*/ 41 w 132"/>
              <a:gd name="T25" fmla="*/ 37 h 140"/>
              <a:gd name="T26" fmla="*/ 66 w 132"/>
              <a:gd name="T27" fmla="*/ 12 h 140"/>
              <a:gd name="T28" fmla="*/ 91 w 132"/>
              <a:gd name="T29" fmla="*/ 37 h 140"/>
              <a:gd name="T30" fmla="*/ 91 w 132"/>
              <a:gd name="T31" fmla="*/ 56 h 140"/>
              <a:gd name="T32" fmla="*/ 91 w 132"/>
              <a:gd name="T33" fmla="*/ 59 h 140"/>
              <a:gd name="T34" fmla="*/ 91 w 132"/>
              <a:gd name="T35" fmla="*/ 92 h 140"/>
              <a:gd name="T36" fmla="*/ 91 w 132"/>
              <a:gd name="T37" fmla="*/ 98 h 140"/>
              <a:gd name="T38" fmla="*/ 91 w 132"/>
              <a:gd name="T39" fmla="*/ 109 h 140"/>
              <a:gd name="T40" fmla="*/ 81 w 132"/>
              <a:gd name="T41" fmla="*/ 119 h 140"/>
              <a:gd name="T42" fmla="*/ 79 w 132"/>
              <a:gd name="T43" fmla="*/ 119 h 140"/>
              <a:gd name="T44" fmla="*/ 66 w 132"/>
              <a:gd name="T45" fmla="*/ 110 h 140"/>
              <a:gd name="T46" fmla="*/ 51 w 132"/>
              <a:gd name="T47" fmla="*/ 125 h 140"/>
              <a:gd name="T48" fmla="*/ 66 w 132"/>
              <a:gd name="T49" fmla="*/ 140 h 140"/>
              <a:gd name="T50" fmla="*/ 79 w 132"/>
              <a:gd name="T51" fmla="*/ 131 h 140"/>
              <a:gd name="T52" fmla="*/ 81 w 132"/>
              <a:gd name="T53" fmla="*/ 131 h 140"/>
              <a:gd name="T54" fmla="*/ 103 w 132"/>
              <a:gd name="T55" fmla="*/ 109 h 140"/>
              <a:gd name="T56" fmla="*/ 103 w 132"/>
              <a:gd name="T57" fmla="*/ 98 h 140"/>
              <a:gd name="T58" fmla="*/ 111 w 132"/>
              <a:gd name="T59" fmla="*/ 98 h 140"/>
              <a:gd name="T60" fmla="*/ 132 w 132"/>
              <a:gd name="T61" fmla="*/ 77 h 140"/>
              <a:gd name="T62" fmla="*/ 111 w 132"/>
              <a:gd name="T63" fmla="*/ 56 h 140"/>
              <a:gd name="T64" fmla="*/ 29 w 132"/>
              <a:gd name="T65" fmla="*/ 85 h 140"/>
              <a:gd name="T66" fmla="*/ 21 w 132"/>
              <a:gd name="T67" fmla="*/ 85 h 140"/>
              <a:gd name="T68" fmla="*/ 12 w 132"/>
              <a:gd name="T69" fmla="*/ 76 h 140"/>
              <a:gd name="T70" fmla="*/ 21 w 132"/>
              <a:gd name="T71" fmla="*/ 67 h 140"/>
              <a:gd name="T72" fmla="*/ 29 w 132"/>
              <a:gd name="T73" fmla="*/ 67 h 140"/>
              <a:gd name="T74" fmla="*/ 29 w 132"/>
              <a:gd name="T75" fmla="*/ 85 h 140"/>
              <a:gd name="T76" fmla="*/ 111 w 132"/>
              <a:gd name="T77" fmla="*/ 86 h 140"/>
              <a:gd name="T78" fmla="*/ 103 w 132"/>
              <a:gd name="T79" fmla="*/ 86 h 140"/>
              <a:gd name="T80" fmla="*/ 103 w 132"/>
              <a:gd name="T81" fmla="*/ 68 h 140"/>
              <a:gd name="T82" fmla="*/ 111 w 132"/>
              <a:gd name="T83" fmla="*/ 68 h 140"/>
              <a:gd name="T84" fmla="*/ 120 w 132"/>
              <a:gd name="T85" fmla="*/ 77 h 140"/>
              <a:gd name="T86" fmla="*/ 111 w 132"/>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40">
                <a:moveTo>
                  <a:pt x="111" y="56"/>
                </a:moveTo>
                <a:cubicBezTo>
                  <a:pt x="103" y="56"/>
                  <a:pt x="103" y="56"/>
                  <a:pt x="103" y="56"/>
                </a:cubicBezTo>
                <a:cubicBezTo>
                  <a:pt x="103" y="37"/>
                  <a:pt x="103" y="37"/>
                  <a:pt x="103" y="37"/>
                </a:cubicBezTo>
                <a:cubicBezTo>
                  <a:pt x="103" y="16"/>
                  <a:pt x="86" y="0"/>
                  <a:pt x="66" y="0"/>
                </a:cubicBezTo>
                <a:cubicBezTo>
                  <a:pt x="46" y="0"/>
                  <a:pt x="29" y="16"/>
                  <a:pt x="29" y="37"/>
                </a:cubicBezTo>
                <a:cubicBezTo>
                  <a:pt x="29" y="55"/>
                  <a:pt x="29" y="55"/>
                  <a:pt x="29" y="55"/>
                </a:cubicBezTo>
                <a:cubicBezTo>
                  <a:pt x="21" y="55"/>
                  <a:pt x="21" y="55"/>
                  <a:pt x="21" y="55"/>
                </a:cubicBezTo>
                <a:cubicBezTo>
                  <a:pt x="9" y="55"/>
                  <a:pt x="0" y="65"/>
                  <a:pt x="0" y="76"/>
                </a:cubicBezTo>
                <a:cubicBezTo>
                  <a:pt x="0" y="88"/>
                  <a:pt x="9" y="97"/>
                  <a:pt x="21" y="97"/>
                </a:cubicBezTo>
                <a:cubicBezTo>
                  <a:pt x="41" y="97"/>
                  <a:pt x="41" y="97"/>
                  <a:pt x="41" y="97"/>
                </a:cubicBezTo>
                <a:cubicBezTo>
                  <a:pt x="41" y="57"/>
                  <a:pt x="41" y="57"/>
                  <a:pt x="41" y="57"/>
                </a:cubicBezTo>
                <a:cubicBezTo>
                  <a:pt x="41" y="55"/>
                  <a:pt x="41" y="55"/>
                  <a:pt x="41" y="55"/>
                </a:cubicBezTo>
                <a:cubicBezTo>
                  <a:pt x="41" y="37"/>
                  <a:pt x="41" y="37"/>
                  <a:pt x="41" y="37"/>
                </a:cubicBezTo>
                <a:cubicBezTo>
                  <a:pt x="41" y="23"/>
                  <a:pt x="52" y="12"/>
                  <a:pt x="66" y="12"/>
                </a:cubicBezTo>
                <a:cubicBezTo>
                  <a:pt x="80" y="12"/>
                  <a:pt x="91" y="23"/>
                  <a:pt x="91" y="37"/>
                </a:cubicBezTo>
                <a:cubicBezTo>
                  <a:pt x="91" y="56"/>
                  <a:pt x="91" y="56"/>
                  <a:pt x="91" y="56"/>
                </a:cubicBezTo>
                <a:cubicBezTo>
                  <a:pt x="91" y="59"/>
                  <a:pt x="91" y="59"/>
                  <a:pt x="91" y="59"/>
                </a:cubicBezTo>
                <a:cubicBezTo>
                  <a:pt x="91" y="92"/>
                  <a:pt x="91" y="92"/>
                  <a:pt x="91" y="92"/>
                </a:cubicBezTo>
                <a:cubicBezTo>
                  <a:pt x="91" y="98"/>
                  <a:pt x="91" y="98"/>
                  <a:pt x="91" y="98"/>
                </a:cubicBezTo>
                <a:cubicBezTo>
                  <a:pt x="91" y="109"/>
                  <a:pt x="91" y="109"/>
                  <a:pt x="91" y="109"/>
                </a:cubicBezTo>
                <a:cubicBezTo>
                  <a:pt x="91" y="114"/>
                  <a:pt x="86" y="119"/>
                  <a:pt x="81" y="119"/>
                </a:cubicBezTo>
                <a:cubicBezTo>
                  <a:pt x="79" y="119"/>
                  <a:pt x="79" y="119"/>
                  <a:pt x="79" y="119"/>
                </a:cubicBezTo>
                <a:cubicBezTo>
                  <a:pt x="77" y="114"/>
                  <a:pt x="72" y="110"/>
                  <a:pt x="66" y="110"/>
                </a:cubicBezTo>
                <a:cubicBezTo>
                  <a:pt x="58" y="110"/>
                  <a:pt x="51" y="117"/>
                  <a:pt x="51" y="125"/>
                </a:cubicBezTo>
                <a:cubicBezTo>
                  <a:pt x="51" y="133"/>
                  <a:pt x="58" y="140"/>
                  <a:pt x="66" y="140"/>
                </a:cubicBezTo>
                <a:cubicBezTo>
                  <a:pt x="72" y="140"/>
                  <a:pt x="77" y="136"/>
                  <a:pt x="79" y="131"/>
                </a:cubicBezTo>
                <a:cubicBezTo>
                  <a:pt x="81" y="131"/>
                  <a:pt x="81" y="131"/>
                  <a:pt x="81" y="131"/>
                </a:cubicBezTo>
                <a:cubicBezTo>
                  <a:pt x="93" y="131"/>
                  <a:pt x="103" y="121"/>
                  <a:pt x="103" y="109"/>
                </a:cubicBezTo>
                <a:cubicBezTo>
                  <a:pt x="103" y="98"/>
                  <a:pt x="103" y="98"/>
                  <a:pt x="103" y="98"/>
                </a:cubicBezTo>
                <a:cubicBezTo>
                  <a:pt x="111" y="98"/>
                  <a:pt x="111" y="98"/>
                  <a:pt x="111" y="98"/>
                </a:cubicBezTo>
                <a:cubicBezTo>
                  <a:pt x="123" y="98"/>
                  <a:pt x="132" y="89"/>
                  <a:pt x="132" y="77"/>
                </a:cubicBezTo>
                <a:cubicBezTo>
                  <a:pt x="132" y="66"/>
                  <a:pt x="123" y="56"/>
                  <a:pt x="111" y="56"/>
                </a:cubicBezTo>
                <a:close/>
                <a:moveTo>
                  <a:pt x="29" y="85"/>
                </a:moveTo>
                <a:cubicBezTo>
                  <a:pt x="21" y="85"/>
                  <a:pt x="21" y="85"/>
                  <a:pt x="21" y="85"/>
                </a:cubicBezTo>
                <a:cubicBezTo>
                  <a:pt x="16" y="85"/>
                  <a:pt x="12" y="81"/>
                  <a:pt x="12" y="76"/>
                </a:cubicBezTo>
                <a:cubicBezTo>
                  <a:pt x="12" y="71"/>
                  <a:pt x="16" y="67"/>
                  <a:pt x="21" y="67"/>
                </a:cubicBezTo>
                <a:cubicBezTo>
                  <a:pt x="29" y="67"/>
                  <a:pt x="29" y="67"/>
                  <a:pt x="29" y="67"/>
                </a:cubicBezTo>
                <a:lnTo>
                  <a:pt x="29" y="85"/>
                </a:lnTo>
                <a:close/>
                <a:moveTo>
                  <a:pt x="111" y="86"/>
                </a:moveTo>
                <a:cubicBezTo>
                  <a:pt x="103" y="86"/>
                  <a:pt x="103" y="86"/>
                  <a:pt x="103" y="86"/>
                </a:cubicBezTo>
                <a:cubicBezTo>
                  <a:pt x="103" y="68"/>
                  <a:pt x="103" y="68"/>
                  <a:pt x="103" y="68"/>
                </a:cubicBezTo>
                <a:cubicBezTo>
                  <a:pt x="111" y="68"/>
                  <a:pt x="111" y="68"/>
                  <a:pt x="111" y="68"/>
                </a:cubicBezTo>
                <a:cubicBezTo>
                  <a:pt x="116" y="68"/>
                  <a:pt x="120" y="72"/>
                  <a:pt x="120" y="77"/>
                </a:cubicBezTo>
                <a:cubicBezTo>
                  <a:pt x="120" y="82"/>
                  <a:pt x="116" y="86"/>
                  <a:pt x="111" y="8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9" name="Group 24"/>
          <p:cNvGrpSpPr/>
          <p:nvPr/>
        </p:nvGrpSpPr>
        <p:grpSpPr bwMode="auto">
          <a:xfrm>
            <a:off x="7198784" y="3616346"/>
            <a:ext cx="410633" cy="351386"/>
            <a:chOff x="0" y="0"/>
            <a:chExt cx="280" cy="240"/>
          </a:xfrm>
        </p:grpSpPr>
        <p:sp>
          <p:nvSpPr>
            <p:cNvPr id="30" name="Freeform 25"/>
            <p:cNvSpPr>
              <a:spLocks noEditPoints="1"/>
            </p:cNvSpPr>
            <p:nvPr/>
          </p:nvSpPr>
          <p:spPr bwMode="auto">
            <a:xfrm>
              <a:off x="0" y="0"/>
              <a:ext cx="280" cy="240"/>
            </a:xfrm>
            <a:custGeom>
              <a:avLst/>
              <a:gdLst>
                <a:gd name="T0" fmla="*/ 122 w 140"/>
                <a:gd name="T1" fmla="*/ 20 h 120"/>
                <a:gd name="T2" fmla="*/ 100 w 140"/>
                <a:gd name="T3" fmla="*/ 20 h 120"/>
                <a:gd name="T4" fmla="*/ 100 w 140"/>
                <a:gd name="T5" fmla="*/ 18 h 120"/>
                <a:gd name="T6" fmla="*/ 100 w 140"/>
                <a:gd name="T7" fmla="*/ 15 h 120"/>
                <a:gd name="T8" fmla="*/ 85 w 140"/>
                <a:gd name="T9" fmla="*/ 0 h 120"/>
                <a:gd name="T10" fmla="*/ 70 w 140"/>
                <a:gd name="T11" fmla="*/ 0 h 120"/>
                <a:gd name="T12" fmla="*/ 56 w 140"/>
                <a:gd name="T13" fmla="*/ 15 h 120"/>
                <a:gd name="T14" fmla="*/ 56 w 140"/>
                <a:gd name="T15" fmla="*/ 20 h 120"/>
                <a:gd name="T16" fmla="*/ 18 w 140"/>
                <a:gd name="T17" fmla="*/ 20 h 120"/>
                <a:gd name="T18" fmla="*/ 0 w 140"/>
                <a:gd name="T19" fmla="*/ 38 h 120"/>
                <a:gd name="T20" fmla="*/ 0 w 140"/>
                <a:gd name="T21" fmla="*/ 101 h 120"/>
                <a:gd name="T22" fmla="*/ 18 w 140"/>
                <a:gd name="T23" fmla="*/ 120 h 120"/>
                <a:gd name="T24" fmla="*/ 122 w 140"/>
                <a:gd name="T25" fmla="*/ 120 h 120"/>
                <a:gd name="T26" fmla="*/ 140 w 140"/>
                <a:gd name="T27" fmla="*/ 101 h 120"/>
                <a:gd name="T28" fmla="*/ 140 w 140"/>
                <a:gd name="T29" fmla="*/ 38 h 120"/>
                <a:gd name="T30" fmla="*/ 122 w 140"/>
                <a:gd name="T31" fmla="*/ 20 h 120"/>
                <a:gd name="T32" fmla="*/ 12 w 140"/>
                <a:gd name="T33" fmla="*/ 101 h 120"/>
                <a:gd name="T34" fmla="*/ 12 w 140"/>
                <a:gd name="T35" fmla="*/ 38 h 120"/>
                <a:gd name="T36" fmla="*/ 18 w 140"/>
                <a:gd name="T37" fmla="*/ 32 h 120"/>
                <a:gd name="T38" fmla="*/ 33 w 140"/>
                <a:gd name="T39" fmla="*/ 32 h 120"/>
                <a:gd name="T40" fmla="*/ 33 w 140"/>
                <a:gd name="T41" fmla="*/ 108 h 120"/>
                <a:gd name="T42" fmla="*/ 18 w 140"/>
                <a:gd name="T43" fmla="*/ 108 h 120"/>
                <a:gd name="T44" fmla="*/ 12 w 140"/>
                <a:gd name="T45" fmla="*/ 101 h 120"/>
                <a:gd name="T46" fmla="*/ 128 w 140"/>
                <a:gd name="T47" fmla="*/ 101 h 120"/>
                <a:gd name="T48" fmla="*/ 122 w 140"/>
                <a:gd name="T49" fmla="*/ 108 h 120"/>
                <a:gd name="T50" fmla="*/ 45 w 140"/>
                <a:gd name="T51" fmla="*/ 108 h 120"/>
                <a:gd name="T52" fmla="*/ 45 w 140"/>
                <a:gd name="T53" fmla="*/ 32 h 120"/>
                <a:gd name="T54" fmla="*/ 56 w 140"/>
                <a:gd name="T55" fmla="*/ 32 h 120"/>
                <a:gd name="T56" fmla="*/ 99 w 140"/>
                <a:gd name="T57" fmla="*/ 32 h 120"/>
                <a:gd name="T58" fmla="*/ 122 w 140"/>
                <a:gd name="T59" fmla="*/ 32 h 120"/>
                <a:gd name="T60" fmla="*/ 128 w 140"/>
                <a:gd name="T61" fmla="*/ 38 h 120"/>
                <a:gd name="T62" fmla="*/ 128 w 140"/>
                <a:gd name="T63"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20">
                  <a:moveTo>
                    <a:pt x="122" y="20"/>
                  </a:moveTo>
                  <a:cubicBezTo>
                    <a:pt x="100" y="20"/>
                    <a:pt x="100" y="20"/>
                    <a:pt x="100" y="20"/>
                  </a:cubicBezTo>
                  <a:cubicBezTo>
                    <a:pt x="100" y="18"/>
                    <a:pt x="100" y="18"/>
                    <a:pt x="100" y="18"/>
                  </a:cubicBezTo>
                  <a:cubicBezTo>
                    <a:pt x="100" y="15"/>
                    <a:pt x="100" y="15"/>
                    <a:pt x="100" y="15"/>
                  </a:cubicBezTo>
                  <a:cubicBezTo>
                    <a:pt x="100" y="6"/>
                    <a:pt x="93" y="0"/>
                    <a:pt x="85" y="0"/>
                  </a:cubicBezTo>
                  <a:cubicBezTo>
                    <a:pt x="70" y="0"/>
                    <a:pt x="70" y="0"/>
                    <a:pt x="70" y="0"/>
                  </a:cubicBezTo>
                  <a:cubicBezTo>
                    <a:pt x="62" y="0"/>
                    <a:pt x="56" y="6"/>
                    <a:pt x="56" y="15"/>
                  </a:cubicBezTo>
                  <a:cubicBezTo>
                    <a:pt x="56" y="20"/>
                    <a:pt x="56" y="20"/>
                    <a:pt x="56" y="20"/>
                  </a:cubicBezTo>
                  <a:cubicBezTo>
                    <a:pt x="18" y="20"/>
                    <a:pt x="18" y="20"/>
                    <a:pt x="18" y="20"/>
                  </a:cubicBezTo>
                  <a:cubicBezTo>
                    <a:pt x="8" y="20"/>
                    <a:pt x="0" y="28"/>
                    <a:pt x="0" y="38"/>
                  </a:cubicBezTo>
                  <a:cubicBezTo>
                    <a:pt x="0" y="101"/>
                    <a:pt x="0" y="101"/>
                    <a:pt x="0" y="101"/>
                  </a:cubicBezTo>
                  <a:cubicBezTo>
                    <a:pt x="0" y="112"/>
                    <a:pt x="8" y="120"/>
                    <a:pt x="18" y="120"/>
                  </a:cubicBezTo>
                  <a:cubicBezTo>
                    <a:pt x="122" y="120"/>
                    <a:pt x="122" y="120"/>
                    <a:pt x="122" y="120"/>
                  </a:cubicBezTo>
                  <a:cubicBezTo>
                    <a:pt x="132" y="120"/>
                    <a:pt x="140" y="111"/>
                    <a:pt x="140" y="101"/>
                  </a:cubicBezTo>
                  <a:cubicBezTo>
                    <a:pt x="140" y="38"/>
                    <a:pt x="140" y="38"/>
                    <a:pt x="140" y="38"/>
                  </a:cubicBezTo>
                  <a:cubicBezTo>
                    <a:pt x="140" y="28"/>
                    <a:pt x="132" y="20"/>
                    <a:pt x="122" y="20"/>
                  </a:cubicBezTo>
                  <a:close/>
                  <a:moveTo>
                    <a:pt x="12" y="101"/>
                  </a:moveTo>
                  <a:cubicBezTo>
                    <a:pt x="12" y="38"/>
                    <a:pt x="12" y="38"/>
                    <a:pt x="12" y="38"/>
                  </a:cubicBezTo>
                  <a:cubicBezTo>
                    <a:pt x="12" y="34"/>
                    <a:pt x="15" y="32"/>
                    <a:pt x="18" y="32"/>
                  </a:cubicBezTo>
                  <a:cubicBezTo>
                    <a:pt x="33" y="32"/>
                    <a:pt x="33" y="32"/>
                    <a:pt x="33" y="32"/>
                  </a:cubicBezTo>
                  <a:cubicBezTo>
                    <a:pt x="33" y="108"/>
                    <a:pt x="33" y="108"/>
                    <a:pt x="33" y="108"/>
                  </a:cubicBezTo>
                  <a:cubicBezTo>
                    <a:pt x="18" y="108"/>
                    <a:pt x="18" y="108"/>
                    <a:pt x="18" y="108"/>
                  </a:cubicBezTo>
                  <a:cubicBezTo>
                    <a:pt x="14" y="108"/>
                    <a:pt x="12" y="105"/>
                    <a:pt x="12" y="101"/>
                  </a:cubicBezTo>
                  <a:close/>
                  <a:moveTo>
                    <a:pt x="128" y="101"/>
                  </a:moveTo>
                  <a:cubicBezTo>
                    <a:pt x="128" y="105"/>
                    <a:pt x="125" y="108"/>
                    <a:pt x="122" y="108"/>
                  </a:cubicBezTo>
                  <a:cubicBezTo>
                    <a:pt x="45" y="108"/>
                    <a:pt x="45" y="108"/>
                    <a:pt x="45" y="108"/>
                  </a:cubicBezTo>
                  <a:cubicBezTo>
                    <a:pt x="45" y="32"/>
                    <a:pt x="45" y="32"/>
                    <a:pt x="45" y="32"/>
                  </a:cubicBezTo>
                  <a:cubicBezTo>
                    <a:pt x="56" y="32"/>
                    <a:pt x="56" y="32"/>
                    <a:pt x="56" y="32"/>
                  </a:cubicBezTo>
                  <a:cubicBezTo>
                    <a:pt x="99" y="32"/>
                    <a:pt x="99" y="32"/>
                    <a:pt x="99" y="32"/>
                  </a:cubicBezTo>
                  <a:cubicBezTo>
                    <a:pt x="122" y="32"/>
                    <a:pt x="122" y="32"/>
                    <a:pt x="122" y="32"/>
                  </a:cubicBezTo>
                  <a:cubicBezTo>
                    <a:pt x="125" y="32"/>
                    <a:pt x="128" y="34"/>
                    <a:pt x="128" y="38"/>
                  </a:cubicBezTo>
                  <a:lnTo>
                    <a:pt x="128" y="10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26"/>
            <p:cNvSpPr>
              <a:spLocks noEditPoints="1"/>
            </p:cNvSpPr>
            <p:nvPr/>
          </p:nvSpPr>
          <p:spPr bwMode="auto">
            <a:xfrm>
              <a:off x="112" y="100"/>
              <a:ext cx="88" cy="88"/>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2 h 44"/>
                <a:gd name="T12" fmla="*/ 12 w 44"/>
                <a:gd name="T13" fmla="*/ 22 h 44"/>
                <a:gd name="T14" fmla="*/ 22 w 44"/>
                <a:gd name="T15" fmla="*/ 12 h 44"/>
                <a:gd name="T16" fmla="*/ 32 w 44"/>
                <a:gd name="T17" fmla="*/ 22 h 44"/>
                <a:gd name="T18" fmla="*/ 22 w 44"/>
                <a:gd name="T1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2"/>
                  </a:moveTo>
                  <a:cubicBezTo>
                    <a:pt x="16" y="32"/>
                    <a:pt x="12" y="27"/>
                    <a:pt x="12" y="22"/>
                  </a:cubicBezTo>
                  <a:cubicBezTo>
                    <a:pt x="12" y="16"/>
                    <a:pt x="16" y="12"/>
                    <a:pt x="22" y="12"/>
                  </a:cubicBezTo>
                  <a:cubicBezTo>
                    <a:pt x="27" y="12"/>
                    <a:pt x="32" y="16"/>
                    <a:pt x="32" y="22"/>
                  </a:cubicBezTo>
                  <a:cubicBezTo>
                    <a:pt x="32" y="27"/>
                    <a:pt x="27" y="32"/>
                    <a:pt x="22"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Freeform 27"/>
          <p:cNvSpPr>
            <a:spLocks noEditPoints="1"/>
          </p:cNvSpPr>
          <p:nvPr/>
        </p:nvSpPr>
        <p:spPr bwMode="auto">
          <a:xfrm>
            <a:off x="5941495" y="3669257"/>
            <a:ext cx="309033" cy="287882"/>
          </a:xfrm>
          <a:custGeom>
            <a:avLst/>
            <a:gdLst>
              <a:gd name="T0" fmla="*/ 138 w 142"/>
              <a:gd name="T1" fmla="*/ 47 h 133"/>
              <a:gd name="T2" fmla="*/ 114 w 142"/>
              <a:gd name="T3" fmla="*/ 30 h 133"/>
              <a:gd name="T4" fmla="*/ 114 w 142"/>
              <a:gd name="T5" fmla="*/ 12 h 133"/>
              <a:gd name="T6" fmla="*/ 108 w 142"/>
              <a:gd name="T7" fmla="*/ 6 h 133"/>
              <a:gd name="T8" fmla="*/ 104 w 142"/>
              <a:gd name="T9" fmla="*/ 6 h 133"/>
              <a:gd name="T10" fmla="*/ 98 w 142"/>
              <a:gd name="T11" fmla="*/ 12 h 133"/>
              <a:gd name="T12" fmla="*/ 98 w 142"/>
              <a:gd name="T13" fmla="*/ 18 h 133"/>
              <a:gd name="T14" fmla="*/ 74 w 142"/>
              <a:gd name="T15" fmla="*/ 2 h 133"/>
              <a:gd name="T16" fmla="*/ 68 w 142"/>
              <a:gd name="T17" fmla="*/ 2 h 133"/>
              <a:gd name="T18" fmla="*/ 4 w 142"/>
              <a:gd name="T19" fmla="*/ 47 h 133"/>
              <a:gd name="T20" fmla="*/ 2 w 142"/>
              <a:gd name="T21" fmla="*/ 56 h 133"/>
              <a:gd name="T22" fmla="*/ 10 w 142"/>
              <a:gd name="T23" fmla="*/ 57 h 133"/>
              <a:gd name="T24" fmla="*/ 17 w 142"/>
              <a:gd name="T25" fmla="*/ 52 h 133"/>
              <a:gd name="T26" fmla="*/ 17 w 142"/>
              <a:gd name="T27" fmla="*/ 123 h 133"/>
              <a:gd name="T28" fmla="*/ 27 w 142"/>
              <a:gd name="T29" fmla="*/ 133 h 133"/>
              <a:gd name="T30" fmla="*/ 115 w 142"/>
              <a:gd name="T31" fmla="*/ 133 h 133"/>
              <a:gd name="T32" fmla="*/ 125 w 142"/>
              <a:gd name="T33" fmla="*/ 123 h 133"/>
              <a:gd name="T34" fmla="*/ 125 w 142"/>
              <a:gd name="T35" fmla="*/ 52 h 133"/>
              <a:gd name="T36" fmla="*/ 132 w 142"/>
              <a:gd name="T37" fmla="*/ 57 h 133"/>
              <a:gd name="T38" fmla="*/ 135 w 142"/>
              <a:gd name="T39" fmla="*/ 58 h 133"/>
              <a:gd name="T40" fmla="*/ 140 w 142"/>
              <a:gd name="T41" fmla="*/ 56 h 133"/>
              <a:gd name="T42" fmla="*/ 138 w 142"/>
              <a:gd name="T43" fmla="*/ 47 h 133"/>
              <a:gd name="T44" fmla="*/ 83 w 142"/>
              <a:gd name="T45" fmla="*/ 121 h 133"/>
              <a:gd name="T46" fmla="*/ 59 w 142"/>
              <a:gd name="T47" fmla="*/ 121 h 133"/>
              <a:gd name="T48" fmla="*/ 59 w 142"/>
              <a:gd name="T49" fmla="*/ 84 h 133"/>
              <a:gd name="T50" fmla="*/ 83 w 142"/>
              <a:gd name="T51" fmla="*/ 84 h 133"/>
              <a:gd name="T52" fmla="*/ 83 w 142"/>
              <a:gd name="T53" fmla="*/ 121 h 133"/>
              <a:gd name="T54" fmla="*/ 113 w 142"/>
              <a:gd name="T55" fmla="*/ 121 h 133"/>
              <a:gd name="T56" fmla="*/ 95 w 142"/>
              <a:gd name="T57" fmla="*/ 121 h 133"/>
              <a:gd name="T58" fmla="*/ 95 w 142"/>
              <a:gd name="T59" fmla="*/ 82 h 133"/>
              <a:gd name="T60" fmla="*/ 85 w 142"/>
              <a:gd name="T61" fmla="*/ 72 h 133"/>
              <a:gd name="T62" fmla="*/ 57 w 142"/>
              <a:gd name="T63" fmla="*/ 72 h 133"/>
              <a:gd name="T64" fmla="*/ 47 w 142"/>
              <a:gd name="T65" fmla="*/ 82 h 133"/>
              <a:gd name="T66" fmla="*/ 47 w 142"/>
              <a:gd name="T67" fmla="*/ 121 h 133"/>
              <a:gd name="T68" fmla="*/ 29 w 142"/>
              <a:gd name="T69" fmla="*/ 121 h 133"/>
              <a:gd name="T70" fmla="*/ 29 w 142"/>
              <a:gd name="T71" fmla="*/ 44 h 133"/>
              <a:gd name="T72" fmla="*/ 71 w 142"/>
              <a:gd name="T73" fmla="*/ 14 h 133"/>
              <a:gd name="T74" fmla="*/ 113 w 142"/>
              <a:gd name="T75" fmla="*/ 44 h 133"/>
              <a:gd name="T76" fmla="*/ 113 w 142"/>
              <a:gd name="T77" fmla="*/ 1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33">
                <a:moveTo>
                  <a:pt x="138" y="47"/>
                </a:moveTo>
                <a:cubicBezTo>
                  <a:pt x="114" y="30"/>
                  <a:pt x="114" y="30"/>
                  <a:pt x="114" y="30"/>
                </a:cubicBezTo>
                <a:cubicBezTo>
                  <a:pt x="114" y="12"/>
                  <a:pt x="114" y="12"/>
                  <a:pt x="114" y="12"/>
                </a:cubicBezTo>
                <a:cubicBezTo>
                  <a:pt x="114" y="9"/>
                  <a:pt x="111" y="6"/>
                  <a:pt x="108" y="6"/>
                </a:cubicBezTo>
                <a:cubicBezTo>
                  <a:pt x="104" y="6"/>
                  <a:pt x="104" y="6"/>
                  <a:pt x="104" y="6"/>
                </a:cubicBezTo>
                <a:cubicBezTo>
                  <a:pt x="100" y="6"/>
                  <a:pt x="98" y="9"/>
                  <a:pt x="98" y="12"/>
                </a:cubicBezTo>
                <a:cubicBezTo>
                  <a:pt x="98" y="18"/>
                  <a:pt x="98" y="18"/>
                  <a:pt x="98" y="18"/>
                </a:cubicBezTo>
                <a:cubicBezTo>
                  <a:pt x="74" y="2"/>
                  <a:pt x="74" y="2"/>
                  <a:pt x="74" y="2"/>
                </a:cubicBezTo>
                <a:cubicBezTo>
                  <a:pt x="72" y="0"/>
                  <a:pt x="70" y="0"/>
                  <a:pt x="68" y="2"/>
                </a:cubicBezTo>
                <a:cubicBezTo>
                  <a:pt x="4" y="47"/>
                  <a:pt x="4" y="47"/>
                  <a:pt x="4" y="47"/>
                </a:cubicBezTo>
                <a:cubicBezTo>
                  <a:pt x="1" y="49"/>
                  <a:pt x="0" y="53"/>
                  <a:pt x="2" y="56"/>
                </a:cubicBezTo>
                <a:cubicBezTo>
                  <a:pt x="4" y="58"/>
                  <a:pt x="8" y="59"/>
                  <a:pt x="10" y="57"/>
                </a:cubicBezTo>
                <a:cubicBezTo>
                  <a:pt x="17" y="52"/>
                  <a:pt x="17" y="52"/>
                  <a:pt x="17" y="52"/>
                </a:cubicBezTo>
                <a:cubicBezTo>
                  <a:pt x="17" y="123"/>
                  <a:pt x="17" y="123"/>
                  <a:pt x="17" y="123"/>
                </a:cubicBezTo>
                <a:cubicBezTo>
                  <a:pt x="17" y="129"/>
                  <a:pt x="21" y="133"/>
                  <a:pt x="27" y="133"/>
                </a:cubicBezTo>
                <a:cubicBezTo>
                  <a:pt x="115" y="133"/>
                  <a:pt x="115" y="133"/>
                  <a:pt x="115" y="133"/>
                </a:cubicBezTo>
                <a:cubicBezTo>
                  <a:pt x="121" y="133"/>
                  <a:pt x="125" y="129"/>
                  <a:pt x="125" y="123"/>
                </a:cubicBezTo>
                <a:cubicBezTo>
                  <a:pt x="125" y="52"/>
                  <a:pt x="125" y="52"/>
                  <a:pt x="125" y="52"/>
                </a:cubicBezTo>
                <a:cubicBezTo>
                  <a:pt x="132" y="57"/>
                  <a:pt x="132" y="57"/>
                  <a:pt x="132" y="57"/>
                </a:cubicBezTo>
                <a:cubicBezTo>
                  <a:pt x="133" y="58"/>
                  <a:pt x="134" y="58"/>
                  <a:pt x="135" y="58"/>
                </a:cubicBezTo>
                <a:cubicBezTo>
                  <a:pt x="137" y="58"/>
                  <a:pt x="139" y="57"/>
                  <a:pt x="140" y="56"/>
                </a:cubicBezTo>
                <a:cubicBezTo>
                  <a:pt x="142" y="53"/>
                  <a:pt x="141" y="49"/>
                  <a:pt x="138" y="47"/>
                </a:cubicBezTo>
                <a:close/>
                <a:moveTo>
                  <a:pt x="83" y="121"/>
                </a:moveTo>
                <a:cubicBezTo>
                  <a:pt x="59" y="121"/>
                  <a:pt x="59" y="121"/>
                  <a:pt x="59" y="121"/>
                </a:cubicBezTo>
                <a:cubicBezTo>
                  <a:pt x="59" y="84"/>
                  <a:pt x="59" y="84"/>
                  <a:pt x="59" y="84"/>
                </a:cubicBezTo>
                <a:cubicBezTo>
                  <a:pt x="83" y="84"/>
                  <a:pt x="83" y="84"/>
                  <a:pt x="83" y="84"/>
                </a:cubicBezTo>
                <a:lnTo>
                  <a:pt x="83" y="121"/>
                </a:lnTo>
                <a:close/>
                <a:moveTo>
                  <a:pt x="113" y="121"/>
                </a:moveTo>
                <a:cubicBezTo>
                  <a:pt x="95" y="121"/>
                  <a:pt x="95" y="121"/>
                  <a:pt x="95" y="121"/>
                </a:cubicBezTo>
                <a:cubicBezTo>
                  <a:pt x="95" y="82"/>
                  <a:pt x="95" y="82"/>
                  <a:pt x="95" y="82"/>
                </a:cubicBezTo>
                <a:cubicBezTo>
                  <a:pt x="95" y="76"/>
                  <a:pt x="90" y="72"/>
                  <a:pt x="85" y="72"/>
                </a:cubicBezTo>
                <a:cubicBezTo>
                  <a:pt x="57" y="72"/>
                  <a:pt x="57" y="72"/>
                  <a:pt x="57" y="72"/>
                </a:cubicBezTo>
                <a:cubicBezTo>
                  <a:pt x="52" y="72"/>
                  <a:pt x="47" y="76"/>
                  <a:pt x="47" y="82"/>
                </a:cubicBezTo>
                <a:cubicBezTo>
                  <a:pt x="47" y="121"/>
                  <a:pt x="47" y="121"/>
                  <a:pt x="47" y="121"/>
                </a:cubicBezTo>
                <a:cubicBezTo>
                  <a:pt x="29" y="121"/>
                  <a:pt x="29" y="121"/>
                  <a:pt x="29" y="121"/>
                </a:cubicBezTo>
                <a:cubicBezTo>
                  <a:pt x="29" y="44"/>
                  <a:pt x="29" y="44"/>
                  <a:pt x="29" y="44"/>
                </a:cubicBezTo>
                <a:cubicBezTo>
                  <a:pt x="71" y="14"/>
                  <a:pt x="71" y="14"/>
                  <a:pt x="71" y="14"/>
                </a:cubicBezTo>
                <a:cubicBezTo>
                  <a:pt x="113" y="44"/>
                  <a:pt x="113" y="44"/>
                  <a:pt x="113" y="44"/>
                </a:cubicBezTo>
                <a:lnTo>
                  <a:pt x="113" y="121"/>
                </a:lnTo>
                <a:close/>
              </a:path>
            </a:pathLst>
          </a:custGeom>
          <a:solidFill>
            <a:schemeClr val="bg1"/>
          </a:solidFill>
          <a:ln>
            <a:noFill/>
          </a:ln>
        </p:spPr>
        <p:txBody>
          <a:bodyPr lIns="86694" tIns="43347" rIns="86694" bIns="43347"/>
          <a:lstStyle/>
          <a:p>
            <a:pPr fontAlgn="base">
              <a:lnSpc>
                <a:spcPct val="120000"/>
              </a:lnSpc>
              <a:spcBef>
                <a:spcPct val="0"/>
              </a:spcBef>
              <a:spcAft>
                <a:spcPct val="0"/>
              </a:spcAft>
            </a:pPr>
            <a:endParaRPr lang="zh-CN" altLang="en-US">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00"/>
                                      </p:stCondLst>
                                      <p:childTnLst>
                                        <p:animScale>
                                          <p:cBhvr>
                                            <p:cTn id="11" dur="150" fill="hold"/>
                                            <p:tgtEl>
                                              <p:spTgt spid="8"/>
                                            </p:tgtEl>
                                          </p:cBhvr>
                                          <p:by x="110000" y="110000"/>
                                        </p:animScale>
                                      </p:childTnLst>
                                    </p:cTn>
                                  </p:par>
                                  <p:par>
                                    <p:cTn id="12" presetID="53" presetClass="entr" presetSubtype="16" fill="hold" grpId="0" nodeType="withEffect">
                                      <p:stCondLst>
                                        <p:cond delay="100"/>
                                      </p:stCondLst>
                                      <p:childTnLst>
                                        <p:set>
                                          <p:cBhvr>
                                            <p:cTn id="13" dur="1" fill="hold">
                                              <p:stCondLst>
                                                <p:cond delay="0"/>
                                              </p:stCondLst>
                                            </p:cTn>
                                            <p:tgtEl>
                                              <p:spTgt spid="32"/>
                                            </p:tgtEl>
                                            <p:attrNameLst>
                                              <p:attrName>style.visibility</p:attrName>
                                            </p:attrNameLst>
                                          </p:cBhvr>
                                          <p:to>
                                            <p:strVal val="visible"/>
                                          </p:to>
                                        </p:set>
                                        <p:anim calcmode="lin" valueType="num">
                                          <p:cBhvr>
                                            <p:cTn id="14" dur="300" fill="hold"/>
                                            <p:tgtEl>
                                              <p:spTgt spid="32"/>
                                            </p:tgtEl>
                                            <p:attrNameLst>
                                              <p:attrName>ppt_w</p:attrName>
                                            </p:attrNameLst>
                                          </p:cBhvr>
                                          <p:tavLst>
                                            <p:tav tm="0">
                                              <p:val>
                                                <p:fltVal val="0"/>
                                              </p:val>
                                            </p:tav>
                                            <p:tav tm="100000">
                                              <p:val>
                                                <p:strVal val="#ppt_w"/>
                                              </p:val>
                                            </p:tav>
                                          </p:tavLst>
                                        </p:anim>
                                        <p:anim calcmode="lin" valueType="num">
                                          <p:cBhvr>
                                            <p:cTn id="15" dur="300" fill="hold"/>
                                            <p:tgtEl>
                                              <p:spTgt spid="32"/>
                                            </p:tgtEl>
                                            <p:attrNameLst>
                                              <p:attrName>ppt_h</p:attrName>
                                            </p:attrNameLst>
                                          </p:cBhvr>
                                          <p:tavLst>
                                            <p:tav tm="0">
                                              <p:val>
                                                <p:fltVal val="0"/>
                                              </p:val>
                                            </p:tav>
                                            <p:tav tm="100000">
                                              <p:val>
                                                <p:strVal val="#ppt_h"/>
                                              </p:val>
                                            </p:tav>
                                          </p:tavLst>
                                        </p:anim>
                                        <p:animEffect transition="in" filter="fade">
                                          <p:cBhvr>
                                            <p:cTn id="16" dur="300"/>
                                            <p:tgtEl>
                                              <p:spTgt spid="32"/>
                                            </p:tgtEl>
                                          </p:cBhvr>
                                        </p:animEffect>
                                      </p:childTnLst>
                                    </p:cTn>
                                  </p:par>
                                  <p:par>
                                    <p:cTn id="17" presetID="6" presetClass="emph" presetSubtype="0" autoRev="1" fill="hold" grpId="1" nodeType="withEffect">
                                      <p:stCondLst>
                                        <p:cond delay="400"/>
                                      </p:stCondLst>
                                      <p:childTnLst>
                                        <p:animScale>
                                          <p:cBhvr>
                                            <p:cTn id="18" dur="150" fill="hold"/>
                                            <p:tgtEl>
                                              <p:spTgt spid="32"/>
                                            </p:tgtEl>
                                          </p:cBhvr>
                                          <p:by x="110000" y="110000"/>
                                        </p:animScale>
                                      </p:childTnLst>
                                    </p:cTn>
                                  </p:par>
                                  <p:par>
                                    <p:cTn id="19" presetID="2" presetClass="entr" presetSubtype="4" fill="hold" grpId="0" nodeType="withEffect" p14:presetBounceEnd="60000">
                                      <p:stCondLst>
                                        <p:cond delay="400"/>
                                      </p:stCondLst>
                                      <p:childTnLst>
                                        <p:set>
                                          <p:cBhvr>
                                            <p:cTn id="20" dur="1" fill="hold">
                                              <p:stCondLst>
                                                <p:cond delay="0"/>
                                              </p:stCondLst>
                                            </p:cTn>
                                            <p:tgtEl>
                                              <p:spTgt spid="19"/>
                                            </p:tgtEl>
                                            <p:attrNameLst>
                                              <p:attrName>style.visibility</p:attrName>
                                            </p:attrNameLst>
                                          </p:cBhvr>
                                          <p:to>
                                            <p:strVal val="visible"/>
                                          </p:to>
                                        </p:set>
                                        <p:anim calcmode="lin" valueType="num" p14:bounceEnd="60000">
                                          <p:cBhvr additive="base">
                                            <p:cTn id="21" dur="75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19"/>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 fill="hold"/>
                                            <p:tgtEl>
                                              <p:spTgt spid="7"/>
                                            </p:tgtEl>
                                            <p:attrNameLst>
                                              <p:attrName>ppt_w</p:attrName>
                                            </p:attrNameLst>
                                          </p:cBhvr>
                                          <p:tavLst>
                                            <p:tav tm="0">
                                              <p:val>
                                                <p:fltVal val="0"/>
                                              </p:val>
                                            </p:tav>
                                            <p:tav tm="100000">
                                              <p:val>
                                                <p:strVal val="#ppt_w"/>
                                              </p:val>
                                            </p:tav>
                                          </p:tavLst>
                                        </p:anim>
                                        <p:anim calcmode="lin" valueType="num">
                                          <p:cBhvr>
                                            <p:cTn id="26" dur="300" fill="hold"/>
                                            <p:tgtEl>
                                              <p:spTgt spid="7"/>
                                            </p:tgtEl>
                                            <p:attrNameLst>
                                              <p:attrName>ppt_h</p:attrName>
                                            </p:attrNameLst>
                                          </p:cBhvr>
                                          <p:tavLst>
                                            <p:tav tm="0">
                                              <p:val>
                                                <p:fltVal val="0"/>
                                              </p:val>
                                            </p:tav>
                                            <p:tav tm="100000">
                                              <p:val>
                                                <p:strVal val="#ppt_h"/>
                                              </p:val>
                                            </p:tav>
                                          </p:tavLst>
                                        </p:anim>
                                        <p:animEffect transition="in" filter="fade">
                                          <p:cBhvr>
                                            <p:cTn id="27" dur="300"/>
                                            <p:tgtEl>
                                              <p:spTgt spid="7"/>
                                            </p:tgtEl>
                                          </p:cBhvr>
                                        </p:animEffect>
                                      </p:childTnLst>
                                    </p:cTn>
                                  </p:par>
                                  <p:par>
                                    <p:cTn id="28" presetID="6" presetClass="emph" presetSubtype="0" autoRev="1" fill="hold" grpId="1" nodeType="withEffect">
                                      <p:stCondLst>
                                        <p:cond delay="700"/>
                                      </p:stCondLst>
                                      <p:childTnLst>
                                        <p:animScale>
                                          <p:cBhvr>
                                            <p:cTn id="29" dur="150" fill="hold"/>
                                            <p:tgtEl>
                                              <p:spTgt spid="7"/>
                                            </p:tgtEl>
                                          </p:cBhvr>
                                          <p:by x="110000" y="110000"/>
                                        </p:animScale>
                                      </p:childTnLst>
                                    </p:cTn>
                                  </p:par>
                                  <p:par>
                                    <p:cTn id="30" presetID="53" presetClass="entr" presetSubtype="16" fill="hold" grpId="0" nodeType="withEffect">
                                      <p:stCondLst>
                                        <p:cond delay="400"/>
                                      </p:stCondLst>
                                      <p:childTnLst>
                                        <p:set>
                                          <p:cBhvr>
                                            <p:cTn id="31" dur="1" fill="hold">
                                              <p:stCondLst>
                                                <p:cond delay="0"/>
                                              </p:stCondLst>
                                            </p:cTn>
                                            <p:tgtEl>
                                              <p:spTgt spid="24"/>
                                            </p:tgtEl>
                                            <p:attrNameLst>
                                              <p:attrName>style.visibility</p:attrName>
                                            </p:attrNameLst>
                                          </p:cBhvr>
                                          <p:to>
                                            <p:strVal val="visible"/>
                                          </p:to>
                                        </p:set>
                                        <p:anim calcmode="lin" valueType="num">
                                          <p:cBhvr>
                                            <p:cTn id="32" dur="300" fill="hold"/>
                                            <p:tgtEl>
                                              <p:spTgt spid="24"/>
                                            </p:tgtEl>
                                            <p:attrNameLst>
                                              <p:attrName>ppt_w</p:attrName>
                                            </p:attrNameLst>
                                          </p:cBhvr>
                                          <p:tavLst>
                                            <p:tav tm="0">
                                              <p:val>
                                                <p:fltVal val="0"/>
                                              </p:val>
                                            </p:tav>
                                            <p:tav tm="100000">
                                              <p:val>
                                                <p:strVal val="#ppt_w"/>
                                              </p:val>
                                            </p:tav>
                                          </p:tavLst>
                                        </p:anim>
                                        <p:anim calcmode="lin" valueType="num">
                                          <p:cBhvr>
                                            <p:cTn id="33" dur="300" fill="hold"/>
                                            <p:tgtEl>
                                              <p:spTgt spid="24"/>
                                            </p:tgtEl>
                                            <p:attrNameLst>
                                              <p:attrName>ppt_h</p:attrName>
                                            </p:attrNameLst>
                                          </p:cBhvr>
                                          <p:tavLst>
                                            <p:tav tm="0">
                                              <p:val>
                                                <p:fltVal val="0"/>
                                              </p:val>
                                            </p:tav>
                                            <p:tav tm="100000">
                                              <p:val>
                                                <p:strVal val="#ppt_h"/>
                                              </p:val>
                                            </p:tav>
                                          </p:tavLst>
                                        </p:anim>
                                        <p:animEffect transition="in" filter="fade">
                                          <p:cBhvr>
                                            <p:cTn id="34" dur="300"/>
                                            <p:tgtEl>
                                              <p:spTgt spid="24"/>
                                            </p:tgtEl>
                                          </p:cBhvr>
                                        </p:animEffect>
                                      </p:childTnLst>
                                    </p:cTn>
                                  </p:par>
                                  <p:par>
                                    <p:cTn id="35" presetID="6" presetClass="emph" presetSubtype="0" autoRev="1" fill="hold" grpId="1" nodeType="withEffect">
                                      <p:stCondLst>
                                        <p:cond delay="700"/>
                                      </p:stCondLst>
                                      <p:childTnLst>
                                        <p:animScale>
                                          <p:cBhvr>
                                            <p:cTn id="36" dur="150" fill="hold"/>
                                            <p:tgtEl>
                                              <p:spTgt spid="24"/>
                                            </p:tgtEl>
                                          </p:cBhvr>
                                          <p:by x="110000" y="110000"/>
                                        </p:animScale>
                                      </p:childTnLst>
                                    </p:cTn>
                                  </p:par>
                                  <p:par>
                                    <p:cTn id="37" presetID="2" presetClass="entr" presetSubtype="1" fill="hold" grpId="0" nodeType="withEffect" p14:presetBounceEnd="60000">
                                      <p:stCondLst>
                                        <p:cond delay="400"/>
                                      </p:stCondLst>
                                      <p:childTnLst>
                                        <p:set>
                                          <p:cBhvr>
                                            <p:cTn id="38" dur="1" fill="hold">
                                              <p:stCondLst>
                                                <p:cond delay="0"/>
                                              </p:stCondLst>
                                            </p:cTn>
                                            <p:tgtEl>
                                              <p:spTgt spid="18"/>
                                            </p:tgtEl>
                                            <p:attrNameLst>
                                              <p:attrName>style.visibility</p:attrName>
                                            </p:attrNameLst>
                                          </p:cBhvr>
                                          <p:to>
                                            <p:strVal val="visible"/>
                                          </p:to>
                                        </p:set>
                                        <p:anim calcmode="lin" valueType="num" p14:bounceEnd="60000">
                                          <p:cBhvr additive="base">
                                            <p:cTn id="39" dur="75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40" dur="750" fill="hold"/>
                                            <p:tgtEl>
                                              <p:spTgt spid="18"/>
                                            </p:tgtEl>
                                            <p:attrNameLst>
                                              <p:attrName>ppt_y</p:attrName>
                                            </p:attrNameLst>
                                          </p:cBhvr>
                                          <p:tavLst>
                                            <p:tav tm="0">
                                              <p:val>
                                                <p:strVal val="0-#ppt_h/2"/>
                                              </p:val>
                                            </p:tav>
                                            <p:tav tm="100000">
                                              <p:val>
                                                <p:strVal val="#ppt_y"/>
                                              </p:val>
                                            </p:tav>
                                          </p:tavLst>
                                        </p:anim>
                                      </p:childTnLst>
                                    </p:cTn>
                                  </p:par>
                                  <p:par>
                                    <p:cTn id="41" presetID="53" presetClass="entr" presetSubtype="16" fill="hold" grpId="0" nodeType="withEffect">
                                      <p:stCondLst>
                                        <p:cond delay="4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 fill="hold"/>
                                            <p:tgtEl>
                                              <p:spTgt spid="10"/>
                                            </p:tgtEl>
                                            <p:attrNameLst>
                                              <p:attrName>ppt_w</p:attrName>
                                            </p:attrNameLst>
                                          </p:cBhvr>
                                          <p:tavLst>
                                            <p:tav tm="0">
                                              <p:val>
                                                <p:fltVal val="0"/>
                                              </p:val>
                                            </p:tav>
                                            <p:tav tm="100000">
                                              <p:val>
                                                <p:strVal val="#ppt_w"/>
                                              </p:val>
                                            </p:tav>
                                          </p:tavLst>
                                        </p:anim>
                                        <p:anim calcmode="lin" valueType="num">
                                          <p:cBhvr>
                                            <p:cTn id="44" dur="300" fill="hold"/>
                                            <p:tgtEl>
                                              <p:spTgt spid="10"/>
                                            </p:tgtEl>
                                            <p:attrNameLst>
                                              <p:attrName>ppt_h</p:attrName>
                                            </p:attrNameLst>
                                          </p:cBhvr>
                                          <p:tavLst>
                                            <p:tav tm="0">
                                              <p:val>
                                                <p:fltVal val="0"/>
                                              </p:val>
                                            </p:tav>
                                            <p:tav tm="100000">
                                              <p:val>
                                                <p:strVal val="#ppt_h"/>
                                              </p:val>
                                            </p:tav>
                                          </p:tavLst>
                                        </p:anim>
                                        <p:animEffect transition="in" filter="fade">
                                          <p:cBhvr>
                                            <p:cTn id="45" dur="300"/>
                                            <p:tgtEl>
                                              <p:spTgt spid="10"/>
                                            </p:tgtEl>
                                          </p:cBhvr>
                                        </p:animEffect>
                                      </p:childTnLst>
                                    </p:cTn>
                                  </p:par>
                                  <p:par>
                                    <p:cTn id="46" presetID="6" presetClass="emph" presetSubtype="0" autoRev="1" fill="hold" grpId="1" nodeType="withEffect">
                                      <p:stCondLst>
                                        <p:cond delay="700"/>
                                      </p:stCondLst>
                                      <p:childTnLst>
                                        <p:animScale>
                                          <p:cBhvr>
                                            <p:cTn id="47" dur="150" fill="hold"/>
                                            <p:tgtEl>
                                              <p:spTgt spid="10"/>
                                            </p:tgtEl>
                                          </p:cBhvr>
                                          <p:by x="110000" y="110000"/>
                                        </p:animScale>
                                      </p:childTnLst>
                                    </p:cTn>
                                  </p:par>
                                  <p:par>
                                    <p:cTn id="48" presetID="53" presetClass="entr" presetSubtype="16" fill="hold" nodeType="withEffect">
                                      <p:stCondLst>
                                        <p:cond delay="400"/>
                                      </p:stCondLst>
                                      <p:childTnLst>
                                        <p:set>
                                          <p:cBhvr>
                                            <p:cTn id="49" dur="1" fill="hold">
                                              <p:stCondLst>
                                                <p:cond delay="0"/>
                                              </p:stCondLst>
                                            </p:cTn>
                                            <p:tgtEl>
                                              <p:spTgt spid="25"/>
                                            </p:tgtEl>
                                            <p:attrNameLst>
                                              <p:attrName>style.visibility</p:attrName>
                                            </p:attrNameLst>
                                          </p:cBhvr>
                                          <p:to>
                                            <p:strVal val="visible"/>
                                          </p:to>
                                        </p:set>
                                        <p:anim calcmode="lin" valueType="num">
                                          <p:cBhvr>
                                            <p:cTn id="50" dur="300" fill="hold"/>
                                            <p:tgtEl>
                                              <p:spTgt spid="25"/>
                                            </p:tgtEl>
                                            <p:attrNameLst>
                                              <p:attrName>ppt_w</p:attrName>
                                            </p:attrNameLst>
                                          </p:cBhvr>
                                          <p:tavLst>
                                            <p:tav tm="0">
                                              <p:val>
                                                <p:fltVal val="0"/>
                                              </p:val>
                                            </p:tav>
                                            <p:tav tm="100000">
                                              <p:val>
                                                <p:strVal val="#ppt_w"/>
                                              </p:val>
                                            </p:tav>
                                          </p:tavLst>
                                        </p:anim>
                                        <p:anim calcmode="lin" valueType="num">
                                          <p:cBhvr>
                                            <p:cTn id="51" dur="300" fill="hold"/>
                                            <p:tgtEl>
                                              <p:spTgt spid="25"/>
                                            </p:tgtEl>
                                            <p:attrNameLst>
                                              <p:attrName>ppt_h</p:attrName>
                                            </p:attrNameLst>
                                          </p:cBhvr>
                                          <p:tavLst>
                                            <p:tav tm="0">
                                              <p:val>
                                                <p:fltVal val="0"/>
                                              </p:val>
                                            </p:tav>
                                            <p:tav tm="100000">
                                              <p:val>
                                                <p:strVal val="#ppt_h"/>
                                              </p:val>
                                            </p:tav>
                                          </p:tavLst>
                                        </p:anim>
                                        <p:animEffect transition="in" filter="fade">
                                          <p:cBhvr>
                                            <p:cTn id="52" dur="300"/>
                                            <p:tgtEl>
                                              <p:spTgt spid="25"/>
                                            </p:tgtEl>
                                          </p:cBhvr>
                                        </p:animEffect>
                                      </p:childTnLst>
                                    </p:cTn>
                                  </p:par>
                                  <p:par>
                                    <p:cTn id="53" presetID="6" presetClass="emph" presetSubtype="0" autoRev="1" fill="hold" nodeType="withEffect">
                                      <p:stCondLst>
                                        <p:cond delay="700"/>
                                      </p:stCondLst>
                                      <p:childTnLst>
                                        <p:animScale>
                                          <p:cBhvr>
                                            <p:cTn id="54" dur="150" fill="hold"/>
                                            <p:tgtEl>
                                              <p:spTgt spid="25"/>
                                            </p:tgtEl>
                                          </p:cBhvr>
                                          <p:by x="110000" y="110000"/>
                                        </p:animScale>
                                      </p:childTnLst>
                                    </p:cTn>
                                  </p:par>
                                  <p:par>
                                    <p:cTn id="55" presetID="2" presetClass="entr" presetSubtype="8" fill="hold" grpId="0" nodeType="withEffect" p14:presetBounceEnd="60000">
                                      <p:stCondLst>
                                        <p:cond delay="400"/>
                                      </p:stCondLst>
                                      <p:childTnLst>
                                        <p:set>
                                          <p:cBhvr>
                                            <p:cTn id="56" dur="1" fill="hold">
                                              <p:stCondLst>
                                                <p:cond delay="0"/>
                                              </p:stCondLst>
                                            </p:cTn>
                                            <p:tgtEl>
                                              <p:spTgt spid="16"/>
                                            </p:tgtEl>
                                            <p:attrNameLst>
                                              <p:attrName>style.visibility</p:attrName>
                                            </p:attrNameLst>
                                          </p:cBhvr>
                                          <p:to>
                                            <p:strVal val="visible"/>
                                          </p:to>
                                        </p:set>
                                        <p:anim calcmode="lin" valueType="num" p14:bounceEnd="60000">
                                          <p:cBhvr additive="base">
                                            <p:cTn id="57"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58" dur="750" fill="hold"/>
                                            <p:tgtEl>
                                              <p:spTgt spid="16"/>
                                            </p:tgtEl>
                                            <p:attrNameLst>
                                              <p:attrName>ppt_y</p:attrName>
                                            </p:attrNameLst>
                                          </p:cBhvr>
                                          <p:tavLst>
                                            <p:tav tm="0">
                                              <p:val>
                                                <p:strVal val="#ppt_y"/>
                                              </p:val>
                                            </p:tav>
                                            <p:tav tm="100000">
                                              <p:val>
                                                <p:strVal val="#ppt_y"/>
                                              </p:val>
                                            </p:tav>
                                          </p:tavLst>
                                        </p:anim>
                                      </p:childTnLst>
                                    </p:cTn>
                                  </p:par>
                                  <p:par>
                                    <p:cTn id="59" presetID="53" presetClass="entr" presetSubtype="16" fill="hold" grpId="0" nodeType="withEffect">
                                      <p:stCondLst>
                                        <p:cond delay="400"/>
                                      </p:stCondLst>
                                      <p:childTnLst>
                                        <p:set>
                                          <p:cBhvr>
                                            <p:cTn id="60" dur="1" fill="hold">
                                              <p:stCondLst>
                                                <p:cond delay="0"/>
                                              </p:stCondLst>
                                            </p:cTn>
                                            <p:tgtEl>
                                              <p:spTgt spid="9"/>
                                            </p:tgtEl>
                                            <p:attrNameLst>
                                              <p:attrName>style.visibility</p:attrName>
                                            </p:attrNameLst>
                                          </p:cBhvr>
                                          <p:to>
                                            <p:strVal val="visible"/>
                                          </p:to>
                                        </p:set>
                                        <p:anim calcmode="lin" valueType="num">
                                          <p:cBhvr>
                                            <p:cTn id="61" dur="300" fill="hold"/>
                                            <p:tgtEl>
                                              <p:spTgt spid="9"/>
                                            </p:tgtEl>
                                            <p:attrNameLst>
                                              <p:attrName>ppt_w</p:attrName>
                                            </p:attrNameLst>
                                          </p:cBhvr>
                                          <p:tavLst>
                                            <p:tav tm="0">
                                              <p:val>
                                                <p:fltVal val="0"/>
                                              </p:val>
                                            </p:tav>
                                            <p:tav tm="100000">
                                              <p:val>
                                                <p:strVal val="#ppt_w"/>
                                              </p:val>
                                            </p:tav>
                                          </p:tavLst>
                                        </p:anim>
                                        <p:anim calcmode="lin" valueType="num">
                                          <p:cBhvr>
                                            <p:cTn id="62" dur="300" fill="hold"/>
                                            <p:tgtEl>
                                              <p:spTgt spid="9"/>
                                            </p:tgtEl>
                                            <p:attrNameLst>
                                              <p:attrName>ppt_h</p:attrName>
                                            </p:attrNameLst>
                                          </p:cBhvr>
                                          <p:tavLst>
                                            <p:tav tm="0">
                                              <p:val>
                                                <p:fltVal val="0"/>
                                              </p:val>
                                            </p:tav>
                                            <p:tav tm="100000">
                                              <p:val>
                                                <p:strVal val="#ppt_h"/>
                                              </p:val>
                                            </p:tav>
                                          </p:tavLst>
                                        </p:anim>
                                        <p:animEffect transition="in" filter="fade">
                                          <p:cBhvr>
                                            <p:cTn id="63" dur="300"/>
                                            <p:tgtEl>
                                              <p:spTgt spid="9"/>
                                            </p:tgtEl>
                                          </p:cBhvr>
                                        </p:animEffect>
                                      </p:childTnLst>
                                    </p:cTn>
                                  </p:par>
                                  <p:par>
                                    <p:cTn id="64" presetID="6" presetClass="emph" presetSubtype="0" autoRev="1" fill="hold" grpId="1" nodeType="withEffect">
                                      <p:stCondLst>
                                        <p:cond delay="700"/>
                                      </p:stCondLst>
                                      <p:childTnLst>
                                        <p:animScale>
                                          <p:cBhvr>
                                            <p:cTn id="65" dur="150" fill="hold"/>
                                            <p:tgtEl>
                                              <p:spTgt spid="9"/>
                                            </p:tgtEl>
                                          </p:cBhvr>
                                          <p:by x="110000" y="110000"/>
                                        </p:animScale>
                                      </p:childTnLst>
                                    </p:cTn>
                                  </p:par>
                                  <p:par>
                                    <p:cTn id="66" presetID="53" presetClass="entr" presetSubtype="16" fill="hold" nodeType="withEffect">
                                      <p:stCondLst>
                                        <p:cond delay="400"/>
                                      </p:stCondLst>
                                      <p:childTnLst>
                                        <p:set>
                                          <p:cBhvr>
                                            <p:cTn id="67" dur="1" fill="hold">
                                              <p:stCondLst>
                                                <p:cond delay="0"/>
                                              </p:stCondLst>
                                            </p:cTn>
                                            <p:tgtEl>
                                              <p:spTgt spid="29"/>
                                            </p:tgtEl>
                                            <p:attrNameLst>
                                              <p:attrName>style.visibility</p:attrName>
                                            </p:attrNameLst>
                                          </p:cBhvr>
                                          <p:to>
                                            <p:strVal val="visible"/>
                                          </p:to>
                                        </p:set>
                                        <p:anim calcmode="lin" valueType="num">
                                          <p:cBhvr>
                                            <p:cTn id="68" dur="300" fill="hold"/>
                                            <p:tgtEl>
                                              <p:spTgt spid="29"/>
                                            </p:tgtEl>
                                            <p:attrNameLst>
                                              <p:attrName>ppt_w</p:attrName>
                                            </p:attrNameLst>
                                          </p:cBhvr>
                                          <p:tavLst>
                                            <p:tav tm="0">
                                              <p:val>
                                                <p:fltVal val="0"/>
                                              </p:val>
                                            </p:tav>
                                            <p:tav tm="100000">
                                              <p:val>
                                                <p:strVal val="#ppt_w"/>
                                              </p:val>
                                            </p:tav>
                                          </p:tavLst>
                                        </p:anim>
                                        <p:anim calcmode="lin" valueType="num">
                                          <p:cBhvr>
                                            <p:cTn id="69" dur="300" fill="hold"/>
                                            <p:tgtEl>
                                              <p:spTgt spid="29"/>
                                            </p:tgtEl>
                                            <p:attrNameLst>
                                              <p:attrName>ppt_h</p:attrName>
                                            </p:attrNameLst>
                                          </p:cBhvr>
                                          <p:tavLst>
                                            <p:tav tm="0">
                                              <p:val>
                                                <p:fltVal val="0"/>
                                              </p:val>
                                            </p:tav>
                                            <p:tav tm="100000">
                                              <p:val>
                                                <p:strVal val="#ppt_h"/>
                                              </p:val>
                                            </p:tav>
                                          </p:tavLst>
                                        </p:anim>
                                        <p:animEffect transition="in" filter="fade">
                                          <p:cBhvr>
                                            <p:cTn id="70" dur="300"/>
                                            <p:tgtEl>
                                              <p:spTgt spid="29"/>
                                            </p:tgtEl>
                                          </p:cBhvr>
                                        </p:animEffect>
                                      </p:childTnLst>
                                    </p:cTn>
                                  </p:par>
                                  <p:par>
                                    <p:cTn id="71" presetID="6" presetClass="emph" presetSubtype="0" autoRev="1" fill="hold" nodeType="withEffect">
                                      <p:stCondLst>
                                        <p:cond delay="700"/>
                                      </p:stCondLst>
                                      <p:childTnLst>
                                        <p:animScale>
                                          <p:cBhvr>
                                            <p:cTn id="72" dur="150" fill="hold"/>
                                            <p:tgtEl>
                                              <p:spTgt spid="29"/>
                                            </p:tgtEl>
                                          </p:cBhvr>
                                          <p:by x="110000" y="110000"/>
                                        </p:animScale>
                                      </p:childTnLst>
                                    </p:cTn>
                                  </p:par>
                                  <p:par>
                                    <p:cTn id="73" presetID="2" presetClass="entr" presetSubtype="2" fill="hold" grpId="0" nodeType="withEffect" p14:presetBounceEnd="60000">
                                      <p:stCondLst>
                                        <p:cond delay="400"/>
                                      </p:stCondLst>
                                      <p:childTnLst>
                                        <p:set>
                                          <p:cBhvr>
                                            <p:cTn id="74" dur="1" fill="hold">
                                              <p:stCondLst>
                                                <p:cond delay="0"/>
                                              </p:stCondLst>
                                            </p:cTn>
                                            <p:tgtEl>
                                              <p:spTgt spid="17"/>
                                            </p:tgtEl>
                                            <p:attrNameLst>
                                              <p:attrName>style.visibility</p:attrName>
                                            </p:attrNameLst>
                                          </p:cBhvr>
                                          <p:to>
                                            <p:strVal val="visible"/>
                                          </p:to>
                                        </p:set>
                                        <p:anim calcmode="lin" valueType="num" p14:bounceEnd="60000">
                                          <p:cBhvr additive="base">
                                            <p:cTn id="75" dur="75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76" dur="750" fill="hold"/>
                                            <p:tgtEl>
                                              <p:spTgt spid="17"/>
                                            </p:tgtEl>
                                            <p:attrNameLst>
                                              <p:attrName>ppt_y</p:attrName>
                                            </p:attrNameLst>
                                          </p:cBhvr>
                                          <p:tavLst>
                                            <p:tav tm="0">
                                              <p:val>
                                                <p:strVal val="#ppt_y"/>
                                              </p:val>
                                            </p:tav>
                                            <p:tav tm="100000">
                                              <p:val>
                                                <p:strVal val="#ppt_y"/>
                                              </p:val>
                                            </p:tav>
                                          </p:tavLst>
                                        </p:anim>
                                      </p:childTnLst>
                                    </p:cTn>
                                  </p:par>
                                  <p:par>
                                    <p:cTn id="77" presetID="53" presetClass="entr" presetSubtype="16" fill="hold" grpId="0" nodeType="withEffect">
                                      <p:stCondLst>
                                        <p:cond delay="4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300" fill="hold"/>
                                            <p:tgtEl>
                                              <p:spTgt spid="11"/>
                                            </p:tgtEl>
                                            <p:attrNameLst>
                                              <p:attrName>ppt_w</p:attrName>
                                            </p:attrNameLst>
                                          </p:cBhvr>
                                          <p:tavLst>
                                            <p:tav tm="0">
                                              <p:val>
                                                <p:fltVal val="0"/>
                                              </p:val>
                                            </p:tav>
                                            <p:tav tm="100000">
                                              <p:val>
                                                <p:strVal val="#ppt_w"/>
                                              </p:val>
                                            </p:tav>
                                          </p:tavLst>
                                        </p:anim>
                                        <p:anim calcmode="lin" valueType="num">
                                          <p:cBhvr>
                                            <p:cTn id="80" dur="300" fill="hold"/>
                                            <p:tgtEl>
                                              <p:spTgt spid="11"/>
                                            </p:tgtEl>
                                            <p:attrNameLst>
                                              <p:attrName>ppt_h</p:attrName>
                                            </p:attrNameLst>
                                          </p:cBhvr>
                                          <p:tavLst>
                                            <p:tav tm="0">
                                              <p:val>
                                                <p:fltVal val="0"/>
                                              </p:val>
                                            </p:tav>
                                            <p:tav tm="100000">
                                              <p:val>
                                                <p:strVal val="#ppt_h"/>
                                              </p:val>
                                            </p:tav>
                                          </p:tavLst>
                                        </p:anim>
                                        <p:animEffect transition="in" filter="fade">
                                          <p:cBhvr>
                                            <p:cTn id="81" dur="300"/>
                                            <p:tgtEl>
                                              <p:spTgt spid="11"/>
                                            </p:tgtEl>
                                          </p:cBhvr>
                                        </p:animEffect>
                                      </p:childTnLst>
                                    </p:cTn>
                                  </p:par>
                                  <p:par>
                                    <p:cTn id="82" presetID="6" presetClass="emph" presetSubtype="0" autoRev="1" fill="hold" grpId="1" nodeType="withEffect">
                                      <p:stCondLst>
                                        <p:cond delay="700"/>
                                      </p:stCondLst>
                                      <p:childTnLst>
                                        <p:animScale>
                                          <p:cBhvr>
                                            <p:cTn id="83" dur="150" fill="hold"/>
                                            <p:tgtEl>
                                              <p:spTgt spid="11"/>
                                            </p:tgtEl>
                                          </p:cBhvr>
                                          <p:by x="110000" y="110000"/>
                                        </p:animScale>
                                      </p:childTnLst>
                                    </p:cTn>
                                  </p:par>
                                  <p:par>
                                    <p:cTn id="84" presetID="53" presetClass="entr" presetSubtype="16" fill="hold" grpId="0" nodeType="withEffect">
                                      <p:stCondLst>
                                        <p:cond delay="4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300" fill="hold"/>
                                            <p:tgtEl>
                                              <p:spTgt spid="28"/>
                                            </p:tgtEl>
                                            <p:attrNameLst>
                                              <p:attrName>ppt_w</p:attrName>
                                            </p:attrNameLst>
                                          </p:cBhvr>
                                          <p:tavLst>
                                            <p:tav tm="0">
                                              <p:val>
                                                <p:fltVal val="0"/>
                                              </p:val>
                                            </p:tav>
                                            <p:tav tm="100000">
                                              <p:val>
                                                <p:strVal val="#ppt_w"/>
                                              </p:val>
                                            </p:tav>
                                          </p:tavLst>
                                        </p:anim>
                                        <p:anim calcmode="lin" valueType="num">
                                          <p:cBhvr>
                                            <p:cTn id="87" dur="300" fill="hold"/>
                                            <p:tgtEl>
                                              <p:spTgt spid="28"/>
                                            </p:tgtEl>
                                            <p:attrNameLst>
                                              <p:attrName>ppt_h</p:attrName>
                                            </p:attrNameLst>
                                          </p:cBhvr>
                                          <p:tavLst>
                                            <p:tav tm="0">
                                              <p:val>
                                                <p:fltVal val="0"/>
                                              </p:val>
                                            </p:tav>
                                            <p:tav tm="100000">
                                              <p:val>
                                                <p:strVal val="#ppt_h"/>
                                              </p:val>
                                            </p:tav>
                                          </p:tavLst>
                                        </p:anim>
                                        <p:animEffect transition="in" filter="fade">
                                          <p:cBhvr>
                                            <p:cTn id="88" dur="300"/>
                                            <p:tgtEl>
                                              <p:spTgt spid="28"/>
                                            </p:tgtEl>
                                          </p:cBhvr>
                                        </p:animEffect>
                                      </p:childTnLst>
                                    </p:cTn>
                                  </p:par>
                                  <p:par>
                                    <p:cTn id="89" presetID="6" presetClass="emph" presetSubtype="0" autoRev="1" fill="hold" grpId="1" nodeType="withEffect">
                                      <p:stCondLst>
                                        <p:cond delay="700"/>
                                      </p:stCondLst>
                                      <p:childTnLst>
                                        <p:animScale>
                                          <p:cBhvr>
                                            <p:cTn id="90" dur="150" fill="hold"/>
                                            <p:tgtEl>
                                              <p:spTgt spid="28"/>
                                            </p:tgtEl>
                                          </p:cBhvr>
                                          <p:by x="110000" y="110000"/>
                                        </p:animScale>
                                      </p:childTnLst>
                                    </p:cTn>
                                  </p:par>
                                  <p:par>
                                    <p:cTn id="91" presetID="22" presetClass="entr" presetSubtype="2" fill="hold" grpId="0" nodeType="withEffect">
                                      <p:stCondLst>
                                        <p:cond delay="700"/>
                                      </p:stCondLst>
                                      <p:childTnLst>
                                        <p:set>
                                          <p:cBhvr>
                                            <p:cTn id="92" dur="1" fill="hold">
                                              <p:stCondLst>
                                                <p:cond delay="0"/>
                                              </p:stCondLst>
                                            </p:cTn>
                                            <p:tgtEl>
                                              <p:spTgt spid="12"/>
                                            </p:tgtEl>
                                            <p:attrNameLst>
                                              <p:attrName>style.visibility</p:attrName>
                                            </p:attrNameLst>
                                          </p:cBhvr>
                                          <p:to>
                                            <p:strVal val="visible"/>
                                          </p:to>
                                        </p:set>
                                        <p:animEffect transition="in" filter="wipe(right)">
                                          <p:cBhvr>
                                            <p:cTn id="93" dur="500"/>
                                            <p:tgtEl>
                                              <p:spTgt spid="12"/>
                                            </p:tgtEl>
                                          </p:cBhvr>
                                        </p:animEffect>
                                      </p:childTnLst>
                                    </p:cTn>
                                  </p:par>
                                  <p:par>
                                    <p:cTn id="94" presetID="2" presetClass="entr" presetSubtype="8" fill="hold" grpId="0" nodeType="withEffect" p14:presetBounceEnd="60000">
                                      <p:stCondLst>
                                        <p:cond delay="1200"/>
                                      </p:stCondLst>
                                      <p:childTnLst>
                                        <p:set>
                                          <p:cBhvr>
                                            <p:cTn id="95" dur="1" fill="hold">
                                              <p:stCondLst>
                                                <p:cond delay="0"/>
                                              </p:stCondLst>
                                            </p:cTn>
                                            <p:tgtEl>
                                              <p:spTgt spid="23"/>
                                            </p:tgtEl>
                                            <p:attrNameLst>
                                              <p:attrName>style.visibility</p:attrName>
                                            </p:attrNameLst>
                                          </p:cBhvr>
                                          <p:to>
                                            <p:strVal val="visible"/>
                                          </p:to>
                                        </p:set>
                                        <p:anim calcmode="lin" valueType="num" p14:bounceEnd="60000">
                                          <p:cBhvr additive="base">
                                            <p:cTn id="96" dur="750" fill="hold"/>
                                            <p:tgtEl>
                                              <p:spTgt spid="23"/>
                                            </p:tgtEl>
                                            <p:attrNameLst>
                                              <p:attrName>ppt_x</p:attrName>
                                            </p:attrNameLst>
                                          </p:cBhvr>
                                          <p:tavLst>
                                            <p:tav tm="0">
                                              <p:val>
                                                <p:strVal val="0-#ppt_w/2"/>
                                              </p:val>
                                            </p:tav>
                                            <p:tav tm="100000">
                                              <p:val>
                                                <p:strVal val="#ppt_x"/>
                                              </p:val>
                                            </p:tav>
                                          </p:tavLst>
                                        </p:anim>
                                        <p:anim calcmode="lin" valueType="num" p14:bounceEnd="60000">
                                          <p:cBhvr additive="base">
                                            <p:cTn id="97" dur="750" fill="hold"/>
                                            <p:tgtEl>
                                              <p:spTgt spid="23"/>
                                            </p:tgtEl>
                                            <p:attrNameLst>
                                              <p:attrName>ppt_y</p:attrName>
                                            </p:attrNameLst>
                                          </p:cBhvr>
                                          <p:tavLst>
                                            <p:tav tm="0">
                                              <p:val>
                                                <p:strVal val="#ppt_y"/>
                                              </p:val>
                                            </p:tav>
                                            <p:tav tm="100000">
                                              <p:val>
                                                <p:strVal val="#ppt_y"/>
                                              </p:val>
                                            </p:tav>
                                          </p:tavLst>
                                        </p:anim>
                                      </p:childTnLst>
                                    </p:cTn>
                                  </p:par>
                                  <p:par>
                                    <p:cTn id="98" presetID="22" presetClass="entr" presetSubtype="2" fill="hold" grpId="0" nodeType="withEffect">
                                      <p:stCondLst>
                                        <p:cond delay="800"/>
                                      </p:stCondLst>
                                      <p:childTnLst>
                                        <p:set>
                                          <p:cBhvr>
                                            <p:cTn id="99" dur="1" fill="hold">
                                              <p:stCondLst>
                                                <p:cond delay="0"/>
                                              </p:stCondLst>
                                            </p:cTn>
                                            <p:tgtEl>
                                              <p:spTgt spid="15"/>
                                            </p:tgtEl>
                                            <p:attrNameLst>
                                              <p:attrName>style.visibility</p:attrName>
                                            </p:attrNameLst>
                                          </p:cBhvr>
                                          <p:to>
                                            <p:strVal val="visible"/>
                                          </p:to>
                                        </p:set>
                                        <p:animEffect transition="in" filter="wipe(right)">
                                          <p:cBhvr>
                                            <p:cTn id="100" dur="500"/>
                                            <p:tgtEl>
                                              <p:spTgt spid="15"/>
                                            </p:tgtEl>
                                          </p:cBhvr>
                                        </p:animEffect>
                                      </p:childTnLst>
                                    </p:cTn>
                                  </p:par>
                                  <p:par>
                                    <p:cTn id="101" presetID="2" presetClass="entr" presetSubtype="8" fill="hold" grpId="0" nodeType="withEffect" p14:presetBounceEnd="60000">
                                      <p:stCondLst>
                                        <p:cond delay="1300"/>
                                      </p:stCondLst>
                                      <p:childTnLst>
                                        <p:set>
                                          <p:cBhvr>
                                            <p:cTn id="102" dur="1" fill="hold">
                                              <p:stCondLst>
                                                <p:cond delay="0"/>
                                              </p:stCondLst>
                                            </p:cTn>
                                            <p:tgtEl>
                                              <p:spTgt spid="22"/>
                                            </p:tgtEl>
                                            <p:attrNameLst>
                                              <p:attrName>style.visibility</p:attrName>
                                            </p:attrNameLst>
                                          </p:cBhvr>
                                          <p:to>
                                            <p:strVal val="visible"/>
                                          </p:to>
                                        </p:set>
                                        <p:anim calcmode="lin" valueType="num" p14:bounceEnd="60000">
                                          <p:cBhvr additive="base">
                                            <p:cTn id="103" dur="75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104" dur="750" fill="hold"/>
                                            <p:tgtEl>
                                              <p:spTgt spid="22"/>
                                            </p:tgtEl>
                                            <p:attrNameLst>
                                              <p:attrName>ppt_y</p:attrName>
                                            </p:attrNameLst>
                                          </p:cBhvr>
                                          <p:tavLst>
                                            <p:tav tm="0">
                                              <p:val>
                                                <p:strVal val="#ppt_y"/>
                                              </p:val>
                                            </p:tav>
                                            <p:tav tm="100000">
                                              <p:val>
                                                <p:strVal val="#ppt_y"/>
                                              </p:val>
                                            </p:tav>
                                          </p:tavLst>
                                        </p:anim>
                                      </p:childTnLst>
                                    </p:cTn>
                                  </p:par>
                                  <p:par>
                                    <p:cTn id="105" presetID="22" presetClass="entr" presetSubtype="8" fill="hold" grpId="0" nodeType="withEffect">
                                      <p:stCondLst>
                                        <p:cond delay="90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par>
                                    <p:cTn id="108" presetID="2" presetClass="entr" presetSubtype="2" fill="hold" grpId="0" nodeType="withEffect" p14:presetBounceEnd="60000">
                                      <p:stCondLst>
                                        <p:cond delay="1400"/>
                                      </p:stCondLst>
                                      <p:childTnLst>
                                        <p:set>
                                          <p:cBhvr>
                                            <p:cTn id="109" dur="1" fill="hold">
                                              <p:stCondLst>
                                                <p:cond delay="0"/>
                                              </p:stCondLst>
                                            </p:cTn>
                                            <p:tgtEl>
                                              <p:spTgt spid="20"/>
                                            </p:tgtEl>
                                            <p:attrNameLst>
                                              <p:attrName>style.visibility</p:attrName>
                                            </p:attrNameLst>
                                          </p:cBhvr>
                                          <p:to>
                                            <p:strVal val="visible"/>
                                          </p:to>
                                        </p:set>
                                        <p:anim calcmode="lin" valueType="num" p14:bounceEnd="60000">
                                          <p:cBhvr additive="base">
                                            <p:cTn id="110" dur="75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111" dur="750" fill="hold"/>
                                            <p:tgtEl>
                                              <p:spTgt spid="20"/>
                                            </p:tgtEl>
                                            <p:attrNameLst>
                                              <p:attrName>ppt_y</p:attrName>
                                            </p:attrNameLst>
                                          </p:cBhvr>
                                          <p:tavLst>
                                            <p:tav tm="0">
                                              <p:val>
                                                <p:strVal val="#ppt_y"/>
                                              </p:val>
                                            </p:tav>
                                            <p:tav tm="100000">
                                              <p:val>
                                                <p:strVal val="#ppt_y"/>
                                              </p:val>
                                            </p:tav>
                                          </p:tavLst>
                                        </p:anim>
                                      </p:childTnLst>
                                    </p:cTn>
                                  </p:par>
                                  <p:par>
                                    <p:cTn id="112" presetID="22" presetClass="entr" presetSubtype="8" fill="hold" grpId="0" nodeType="withEffect">
                                      <p:stCondLst>
                                        <p:cond delay="1000"/>
                                      </p:stCondLst>
                                      <p:childTnLst>
                                        <p:set>
                                          <p:cBhvr>
                                            <p:cTn id="113" dur="1" fill="hold">
                                              <p:stCondLst>
                                                <p:cond delay="0"/>
                                              </p:stCondLst>
                                            </p:cTn>
                                            <p:tgtEl>
                                              <p:spTgt spid="14"/>
                                            </p:tgtEl>
                                            <p:attrNameLst>
                                              <p:attrName>style.visibility</p:attrName>
                                            </p:attrNameLst>
                                          </p:cBhvr>
                                          <p:to>
                                            <p:strVal val="visible"/>
                                          </p:to>
                                        </p:set>
                                        <p:animEffect transition="in" filter="wipe(left)">
                                          <p:cBhvr>
                                            <p:cTn id="114" dur="500"/>
                                            <p:tgtEl>
                                              <p:spTgt spid="14"/>
                                            </p:tgtEl>
                                          </p:cBhvr>
                                        </p:animEffect>
                                      </p:childTnLst>
                                    </p:cTn>
                                  </p:par>
                                  <p:par>
                                    <p:cTn id="115" presetID="2" presetClass="entr" presetSubtype="2" fill="hold" grpId="0" nodeType="withEffect" p14:presetBounceEnd="60000">
                                      <p:stCondLst>
                                        <p:cond delay="1500"/>
                                      </p:stCondLst>
                                      <p:childTnLst>
                                        <p:set>
                                          <p:cBhvr>
                                            <p:cTn id="116" dur="1" fill="hold">
                                              <p:stCondLst>
                                                <p:cond delay="0"/>
                                              </p:stCondLst>
                                            </p:cTn>
                                            <p:tgtEl>
                                              <p:spTgt spid="21"/>
                                            </p:tgtEl>
                                            <p:attrNameLst>
                                              <p:attrName>style.visibility</p:attrName>
                                            </p:attrNameLst>
                                          </p:cBhvr>
                                          <p:to>
                                            <p:strVal val="visible"/>
                                          </p:to>
                                        </p:set>
                                        <p:anim calcmode="lin" valueType="num" p14:bounceEnd="60000">
                                          <p:cBhvr additive="base">
                                            <p:cTn id="117" dur="75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18"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animBg="1"/>
          <p:bldP spid="24" grpId="1" animBg="1"/>
          <p:bldP spid="28" grpId="0" animBg="1"/>
          <p:bldP spid="28" grpId="1" animBg="1"/>
          <p:bldP spid="32" grpId="0" animBg="1"/>
          <p:bldP spid="3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00"/>
                                      </p:stCondLst>
                                      <p:childTnLst>
                                        <p:animScale>
                                          <p:cBhvr>
                                            <p:cTn id="11" dur="150" fill="hold"/>
                                            <p:tgtEl>
                                              <p:spTgt spid="8"/>
                                            </p:tgtEl>
                                          </p:cBhvr>
                                          <p:by x="110000" y="110000"/>
                                        </p:animScale>
                                      </p:childTnLst>
                                    </p:cTn>
                                  </p:par>
                                  <p:par>
                                    <p:cTn id="12" presetID="53" presetClass="entr" presetSubtype="16" fill="hold" grpId="0" nodeType="withEffect">
                                      <p:stCondLst>
                                        <p:cond delay="100"/>
                                      </p:stCondLst>
                                      <p:childTnLst>
                                        <p:set>
                                          <p:cBhvr>
                                            <p:cTn id="13" dur="1" fill="hold">
                                              <p:stCondLst>
                                                <p:cond delay="0"/>
                                              </p:stCondLst>
                                            </p:cTn>
                                            <p:tgtEl>
                                              <p:spTgt spid="32"/>
                                            </p:tgtEl>
                                            <p:attrNameLst>
                                              <p:attrName>style.visibility</p:attrName>
                                            </p:attrNameLst>
                                          </p:cBhvr>
                                          <p:to>
                                            <p:strVal val="visible"/>
                                          </p:to>
                                        </p:set>
                                        <p:anim calcmode="lin" valueType="num">
                                          <p:cBhvr>
                                            <p:cTn id="14" dur="300" fill="hold"/>
                                            <p:tgtEl>
                                              <p:spTgt spid="32"/>
                                            </p:tgtEl>
                                            <p:attrNameLst>
                                              <p:attrName>ppt_w</p:attrName>
                                            </p:attrNameLst>
                                          </p:cBhvr>
                                          <p:tavLst>
                                            <p:tav tm="0">
                                              <p:val>
                                                <p:fltVal val="0"/>
                                              </p:val>
                                            </p:tav>
                                            <p:tav tm="100000">
                                              <p:val>
                                                <p:strVal val="#ppt_w"/>
                                              </p:val>
                                            </p:tav>
                                          </p:tavLst>
                                        </p:anim>
                                        <p:anim calcmode="lin" valueType="num">
                                          <p:cBhvr>
                                            <p:cTn id="15" dur="300" fill="hold"/>
                                            <p:tgtEl>
                                              <p:spTgt spid="32"/>
                                            </p:tgtEl>
                                            <p:attrNameLst>
                                              <p:attrName>ppt_h</p:attrName>
                                            </p:attrNameLst>
                                          </p:cBhvr>
                                          <p:tavLst>
                                            <p:tav tm="0">
                                              <p:val>
                                                <p:fltVal val="0"/>
                                              </p:val>
                                            </p:tav>
                                            <p:tav tm="100000">
                                              <p:val>
                                                <p:strVal val="#ppt_h"/>
                                              </p:val>
                                            </p:tav>
                                          </p:tavLst>
                                        </p:anim>
                                        <p:animEffect transition="in" filter="fade">
                                          <p:cBhvr>
                                            <p:cTn id="16" dur="300"/>
                                            <p:tgtEl>
                                              <p:spTgt spid="32"/>
                                            </p:tgtEl>
                                          </p:cBhvr>
                                        </p:animEffect>
                                      </p:childTnLst>
                                    </p:cTn>
                                  </p:par>
                                  <p:par>
                                    <p:cTn id="17" presetID="6" presetClass="emph" presetSubtype="0" autoRev="1" fill="hold" grpId="1" nodeType="withEffect">
                                      <p:stCondLst>
                                        <p:cond delay="400"/>
                                      </p:stCondLst>
                                      <p:childTnLst>
                                        <p:animScale>
                                          <p:cBhvr>
                                            <p:cTn id="18" dur="150" fill="hold"/>
                                            <p:tgtEl>
                                              <p:spTgt spid="32"/>
                                            </p:tgtEl>
                                          </p:cBhvr>
                                          <p:by x="110000" y="110000"/>
                                        </p:animScale>
                                      </p:childTnLst>
                                    </p:cTn>
                                  </p:par>
                                  <p:par>
                                    <p:cTn id="19" presetID="2" presetClass="entr" presetSubtype="4" fill="hold" grpId="0" nodeType="withEffect">
                                      <p:stCondLst>
                                        <p:cond delay="4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750" fill="hold"/>
                                            <p:tgtEl>
                                              <p:spTgt spid="19"/>
                                            </p:tgtEl>
                                            <p:attrNameLst>
                                              <p:attrName>ppt_x</p:attrName>
                                            </p:attrNameLst>
                                          </p:cBhvr>
                                          <p:tavLst>
                                            <p:tav tm="0">
                                              <p:val>
                                                <p:strVal val="#ppt_x"/>
                                              </p:val>
                                            </p:tav>
                                            <p:tav tm="100000">
                                              <p:val>
                                                <p:strVal val="#ppt_x"/>
                                              </p:val>
                                            </p:tav>
                                          </p:tavLst>
                                        </p:anim>
                                        <p:anim calcmode="lin" valueType="num">
                                          <p:cBhvr additive="base">
                                            <p:cTn id="22" dur="750" fill="hold"/>
                                            <p:tgtEl>
                                              <p:spTgt spid="19"/>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 fill="hold"/>
                                            <p:tgtEl>
                                              <p:spTgt spid="7"/>
                                            </p:tgtEl>
                                            <p:attrNameLst>
                                              <p:attrName>ppt_w</p:attrName>
                                            </p:attrNameLst>
                                          </p:cBhvr>
                                          <p:tavLst>
                                            <p:tav tm="0">
                                              <p:val>
                                                <p:fltVal val="0"/>
                                              </p:val>
                                            </p:tav>
                                            <p:tav tm="100000">
                                              <p:val>
                                                <p:strVal val="#ppt_w"/>
                                              </p:val>
                                            </p:tav>
                                          </p:tavLst>
                                        </p:anim>
                                        <p:anim calcmode="lin" valueType="num">
                                          <p:cBhvr>
                                            <p:cTn id="26" dur="300" fill="hold"/>
                                            <p:tgtEl>
                                              <p:spTgt spid="7"/>
                                            </p:tgtEl>
                                            <p:attrNameLst>
                                              <p:attrName>ppt_h</p:attrName>
                                            </p:attrNameLst>
                                          </p:cBhvr>
                                          <p:tavLst>
                                            <p:tav tm="0">
                                              <p:val>
                                                <p:fltVal val="0"/>
                                              </p:val>
                                            </p:tav>
                                            <p:tav tm="100000">
                                              <p:val>
                                                <p:strVal val="#ppt_h"/>
                                              </p:val>
                                            </p:tav>
                                          </p:tavLst>
                                        </p:anim>
                                        <p:animEffect transition="in" filter="fade">
                                          <p:cBhvr>
                                            <p:cTn id="27" dur="300"/>
                                            <p:tgtEl>
                                              <p:spTgt spid="7"/>
                                            </p:tgtEl>
                                          </p:cBhvr>
                                        </p:animEffect>
                                      </p:childTnLst>
                                    </p:cTn>
                                  </p:par>
                                  <p:par>
                                    <p:cTn id="28" presetID="6" presetClass="emph" presetSubtype="0" autoRev="1" fill="hold" grpId="1" nodeType="withEffect">
                                      <p:stCondLst>
                                        <p:cond delay="700"/>
                                      </p:stCondLst>
                                      <p:childTnLst>
                                        <p:animScale>
                                          <p:cBhvr>
                                            <p:cTn id="29" dur="150" fill="hold"/>
                                            <p:tgtEl>
                                              <p:spTgt spid="7"/>
                                            </p:tgtEl>
                                          </p:cBhvr>
                                          <p:by x="110000" y="110000"/>
                                        </p:animScale>
                                      </p:childTnLst>
                                    </p:cTn>
                                  </p:par>
                                  <p:par>
                                    <p:cTn id="30" presetID="53" presetClass="entr" presetSubtype="16" fill="hold" grpId="0" nodeType="withEffect">
                                      <p:stCondLst>
                                        <p:cond delay="400"/>
                                      </p:stCondLst>
                                      <p:childTnLst>
                                        <p:set>
                                          <p:cBhvr>
                                            <p:cTn id="31" dur="1" fill="hold">
                                              <p:stCondLst>
                                                <p:cond delay="0"/>
                                              </p:stCondLst>
                                            </p:cTn>
                                            <p:tgtEl>
                                              <p:spTgt spid="24"/>
                                            </p:tgtEl>
                                            <p:attrNameLst>
                                              <p:attrName>style.visibility</p:attrName>
                                            </p:attrNameLst>
                                          </p:cBhvr>
                                          <p:to>
                                            <p:strVal val="visible"/>
                                          </p:to>
                                        </p:set>
                                        <p:anim calcmode="lin" valueType="num">
                                          <p:cBhvr>
                                            <p:cTn id="32" dur="300" fill="hold"/>
                                            <p:tgtEl>
                                              <p:spTgt spid="24"/>
                                            </p:tgtEl>
                                            <p:attrNameLst>
                                              <p:attrName>ppt_w</p:attrName>
                                            </p:attrNameLst>
                                          </p:cBhvr>
                                          <p:tavLst>
                                            <p:tav tm="0">
                                              <p:val>
                                                <p:fltVal val="0"/>
                                              </p:val>
                                            </p:tav>
                                            <p:tav tm="100000">
                                              <p:val>
                                                <p:strVal val="#ppt_w"/>
                                              </p:val>
                                            </p:tav>
                                          </p:tavLst>
                                        </p:anim>
                                        <p:anim calcmode="lin" valueType="num">
                                          <p:cBhvr>
                                            <p:cTn id="33" dur="300" fill="hold"/>
                                            <p:tgtEl>
                                              <p:spTgt spid="24"/>
                                            </p:tgtEl>
                                            <p:attrNameLst>
                                              <p:attrName>ppt_h</p:attrName>
                                            </p:attrNameLst>
                                          </p:cBhvr>
                                          <p:tavLst>
                                            <p:tav tm="0">
                                              <p:val>
                                                <p:fltVal val="0"/>
                                              </p:val>
                                            </p:tav>
                                            <p:tav tm="100000">
                                              <p:val>
                                                <p:strVal val="#ppt_h"/>
                                              </p:val>
                                            </p:tav>
                                          </p:tavLst>
                                        </p:anim>
                                        <p:animEffect transition="in" filter="fade">
                                          <p:cBhvr>
                                            <p:cTn id="34" dur="300"/>
                                            <p:tgtEl>
                                              <p:spTgt spid="24"/>
                                            </p:tgtEl>
                                          </p:cBhvr>
                                        </p:animEffect>
                                      </p:childTnLst>
                                    </p:cTn>
                                  </p:par>
                                  <p:par>
                                    <p:cTn id="35" presetID="6" presetClass="emph" presetSubtype="0" autoRev="1" fill="hold" grpId="1" nodeType="withEffect">
                                      <p:stCondLst>
                                        <p:cond delay="700"/>
                                      </p:stCondLst>
                                      <p:childTnLst>
                                        <p:animScale>
                                          <p:cBhvr>
                                            <p:cTn id="36" dur="150" fill="hold"/>
                                            <p:tgtEl>
                                              <p:spTgt spid="24"/>
                                            </p:tgtEl>
                                          </p:cBhvr>
                                          <p:by x="110000" y="110000"/>
                                        </p:animScale>
                                      </p:childTnLst>
                                    </p:cTn>
                                  </p:par>
                                  <p:par>
                                    <p:cTn id="37" presetID="2" presetClass="entr" presetSubtype="1" fill="hold" grpId="0" nodeType="withEffect">
                                      <p:stCondLst>
                                        <p:cond delay="4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750" fill="hold"/>
                                            <p:tgtEl>
                                              <p:spTgt spid="18"/>
                                            </p:tgtEl>
                                            <p:attrNameLst>
                                              <p:attrName>ppt_x</p:attrName>
                                            </p:attrNameLst>
                                          </p:cBhvr>
                                          <p:tavLst>
                                            <p:tav tm="0">
                                              <p:val>
                                                <p:strVal val="#ppt_x"/>
                                              </p:val>
                                            </p:tav>
                                            <p:tav tm="100000">
                                              <p:val>
                                                <p:strVal val="#ppt_x"/>
                                              </p:val>
                                            </p:tav>
                                          </p:tavLst>
                                        </p:anim>
                                        <p:anim calcmode="lin" valueType="num">
                                          <p:cBhvr additive="base">
                                            <p:cTn id="40" dur="750" fill="hold"/>
                                            <p:tgtEl>
                                              <p:spTgt spid="18"/>
                                            </p:tgtEl>
                                            <p:attrNameLst>
                                              <p:attrName>ppt_y</p:attrName>
                                            </p:attrNameLst>
                                          </p:cBhvr>
                                          <p:tavLst>
                                            <p:tav tm="0">
                                              <p:val>
                                                <p:strVal val="0-#ppt_h/2"/>
                                              </p:val>
                                            </p:tav>
                                            <p:tav tm="100000">
                                              <p:val>
                                                <p:strVal val="#ppt_y"/>
                                              </p:val>
                                            </p:tav>
                                          </p:tavLst>
                                        </p:anim>
                                      </p:childTnLst>
                                    </p:cTn>
                                  </p:par>
                                  <p:par>
                                    <p:cTn id="41" presetID="53" presetClass="entr" presetSubtype="16" fill="hold" grpId="0" nodeType="withEffect">
                                      <p:stCondLst>
                                        <p:cond delay="4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 fill="hold"/>
                                            <p:tgtEl>
                                              <p:spTgt spid="10"/>
                                            </p:tgtEl>
                                            <p:attrNameLst>
                                              <p:attrName>ppt_w</p:attrName>
                                            </p:attrNameLst>
                                          </p:cBhvr>
                                          <p:tavLst>
                                            <p:tav tm="0">
                                              <p:val>
                                                <p:fltVal val="0"/>
                                              </p:val>
                                            </p:tav>
                                            <p:tav tm="100000">
                                              <p:val>
                                                <p:strVal val="#ppt_w"/>
                                              </p:val>
                                            </p:tav>
                                          </p:tavLst>
                                        </p:anim>
                                        <p:anim calcmode="lin" valueType="num">
                                          <p:cBhvr>
                                            <p:cTn id="44" dur="300" fill="hold"/>
                                            <p:tgtEl>
                                              <p:spTgt spid="10"/>
                                            </p:tgtEl>
                                            <p:attrNameLst>
                                              <p:attrName>ppt_h</p:attrName>
                                            </p:attrNameLst>
                                          </p:cBhvr>
                                          <p:tavLst>
                                            <p:tav tm="0">
                                              <p:val>
                                                <p:fltVal val="0"/>
                                              </p:val>
                                            </p:tav>
                                            <p:tav tm="100000">
                                              <p:val>
                                                <p:strVal val="#ppt_h"/>
                                              </p:val>
                                            </p:tav>
                                          </p:tavLst>
                                        </p:anim>
                                        <p:animEffect transition="in" filter="fade">
                                          <p:cBhvr>
                                            <p:cTn id="45" dur="300"/>
                                            <p:tgtEl>
                                              <p:spTgt spid="10"/>
                                            </p:tgtEl>
                                          </p:cBhvr>
                                        </p:animEffect>
                                      </p:childTnLst>
                                    </p:cTn>
                                  </p:par>
                                  <p:par>
                                    <p:cTn id="46" presetID="6" presetClass="emph" presetSubtype="0" autoRev="1" fill="hold" grpId="1" nodeType="withEffect">
                                      <p:stCondLst>
                                        <p:cond delay="700"/>
                                      </p:stCondLst>
                                      <p:childTnLst>
                                        <p:animScale>
                                          <p:cBhvr>
                                            <p:cTn id="47" dur="150" fill="hold"/>
                                            <p:tgtEl>
                                              <p:spTgt spid="10"/>
                                            </p:tgtEl>
                                          </p:cBhvr>
                                          <p:by x="110000" y="110000"/>
                                        </p:animScale>
                                      </p:childTnLst>
                                    </p:cTn>
                                  </p:par>
                                  <p:par>
                                    <p:cTn id="48" presetID="53" presetClass="entr" presetSubtype="16" fill="hold" nodeType="withEffect">
                                      <p:stCondLst>
                                        <p:cond delay="400"/>
                                      </p:stCondLst>
                                      <p:childTnLst>
                                        <p:set>
                                          <p:cBhvr>
                                            <p:cTn id="49" dur="1" fill="hold">
                                              <p:stCondLst>
                                                <p:cond delay="0"/>
                                              </p:stCondLst>
                                            </p:cTn>
                                            <p:tgtEl>
                                              <p:spTgt spid="25"/>
                                            </p:tgtEl>
                                            <p:attrNameLst>
                                              <p:attrName>style.visibility</p:attrName>
                                            </p:attrNameLst>
                                          </p:cBhvr>
                                          <p:to>
                                            <p:strVal val="visible"/>
                                          </p:to>
                                        </p:set>
                                        <p:anim calcmode="lin" valueType="num">
                                          <p:cBhvr>
                                            <p:cTn id="50" dur="300" fill="hold"/>
                                            <p:tgtEl>
                                              <p:spTgt spid="25"/>
                                            </p:tgtEl>
                                            <p:attrNameLst>
                                              <p:attrName>ppt_w</p:attrName>
                                            </p:attrNameLst>
                                          </p:cBhvr>
                                          <p:tavLst>
                                            <p:tav tm="0">
                                              <p:val>
                                                <p:fltVal val="0"/>
                                              </p:val>
                                            </p:tav>
                                            <p:tav tm="100000">
                                              <p:val>
                                                <p:strVal val="#ppt_w"/>
                                              </p:val>
                                            </p:tav>
                                          </p:tavLst>
                                        </p:anim>
                                        <p:anim calcmode="lin" valueType="num">
                                          <p:cBhvr>
                                            <p:cTn id="51" dur="300" fill="hold"/>
                                            <p:tgtEl>
                                              <p:spTgt spid="25"/>
                                            </p:tgtEl>
                                            <p:attrNameLst>
                                              <p:attrName>ppt_h</p:attrName>
                                            </p:attrNameLst>
                                          </p:cBhvr>
                                          <p:tavLst>
                                            <p:tav tm="0">
                                              <p:val>
                                                <p:fltVal val="0"/>
                                              </p:val>
                                            </p:tav>
                                            <p:tav tm="100000">
                                              <p:val>
                                                <p:strVal val="#ppt_h"/>
                                              </p:val>
                                            </p:tav>
                                          </p:tavLst>
                                        </p:anim>
                                        <p:animEffect transition="in" filter="fade">
                                          <p:cBhvr>
                                            <p:cTn id="52" dur="300"/>
                                            <p:tgtEl>
                                              <p:spTgt spid="25"/>
                                            </p:tgtEl>
                                          </p:cBhvr>
                                        </p:animEffect>
                                      </p:childTnLst>
                                    </p:cTn>
                                  </p:par>
                                  <p:par>
                                    <p:cTn id="53" presetID="6" presetClass="emph" presetSubtype="0" autoRev="1" fill="hold" nodeType="withEffect">
                                      <p:stCondLst>
                                        <p:cond delay="700"/>
                                      </p:stCondLst>
                                      <p:childTnLst>
                                        <p:animScale>
                                          <p:cBhvr>
                                            <p:cTn id="54" dur="150" fill="hold"/>
                                            <p:tgtEl>
                                              <p:spTgt spid="25"/>
                                            </p:tgtEl>
                                          </p:cBhvr>
                                          <p:by x="110000" y="110000"/>
                                        </p:animScale>
                                      </p:childTnLst>
                                    </p:cTn>
                                  </p:par>
                                  <p:par>
                                    <p:cTn id="55" presetID="2" presetClass="entr" presetSubtype="8" fill="hold" grpId="0" nodeType="withEffect">
                                      <p:stCondLst>
                                        <p:cond delay="40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750" fill="hold"/>
                                            <p:tgtEl>
                                              <p:spTgt spid="16"/>
                                            </p:tgtEl>
                                            <p:attrNameLst>
                                              <p:attrName>ppt_x</p:attrName>
                                            </p:attrNameLst>
                                          </p:cBhvr>
                                          <p:tavLst>
                                            <p:tav tm="0">
                                              <p:val>
                                                <p:strVal val="0-#ppt_w/2"/>
                                              </p:val>
                                            </p:tav>
                                            <p:tav tm="100000">
                                              <p:val>
                                                <p:strVal val="#ppt_x"/>
                                              </p:val>
                                            </p:tav>
                                          </p:tavLst>
                                        </p:anim>
                                        <p:anim calcmode="lin" valueType="num">
                                          <p:cBhvr additive="base">
                                            <p:cTn id="58" dur="750" fill="hold"/>
                                            <p:tgtEl>
                                              <p:spTgt spid="16"/>
                                            </p:tgtEl>
                                            <p:attrNameLst>
                                              <p:attrName>ppt_y</p:attrName>
                                            </p:attrNameLst>
                                          </p:cBhvr>
                                          <p:tavLst>
                                            <p:tav tm="0">
                                              <p:val>
                                                <p:strVal val="#ppt_y"/>
                                              </p:val>
                                            </p:tav>
                                            <p:tav tm="100000">
                                              <p:val>
                                                <p:strVal val="#ppt_y"/>
                                              </p:val>
                                            </p:tav>
                                          </p:tavLst>
                                        </p:anim>
                                      </p:childTnLst>
                                    </p:cTn>
                                  </p:par>
                                  <p:par>
                                    <p:cTn id="59" presetID="53" presetClass="entr" presetSubtype="16" fill="hold" grpId="0" nodeType="withEffect">
                                      <p:stCondLst>
                                        <p:cond delay="400"/>
                                      </p:stCondLst>
                                      <p:childTnLst>
                                        <p:set>
                                          <p:cBhvr>
                                            <p:cTn id="60" dur="1" fill="hold">
                                              <p:stCondLst>
                                                <p:cond delay="0"/>
                                              </p:stCondLst>
                                            </p:cTn>
                                            <p:tgtEl>
                                              <p:spTgt spid="9"/>
                                            </p:tgtEl>
                                            <p:attrNameLst>
                                              <p:attrName>style.visibility</p:attrName>
                                            </p:attrNameLst>
                                          </p:cBhvr>
                                          <p:to>
                                            <p:strVal val="visible"/>
                                          </p:to>
                                        </p:set>
                                        <p:anim calcmode="lin" valueType="num">
                                          <p:cBhvr>
                                            <p:cTn id="61" dur="300" fill="hold"/>
                                            <p:tgtEl>
                                              <p:spTgt spid="9"/>
                                            </p:tgtEl>
                                            <p:attrNameLst>
                                              <p:attrName>ppt_w</p:attrName>
                                            </p:attrNameLst>
                                          </p:cBhvr>
                                          <p:tavLst>
                                            <p:tav tm="0">
                                              <p:val>
                                                <p:fltVal val="0"/>
                                              </p:val>
                                            </p:tav>
                                            <p:tav tm="100000">
                                              <p:val>
                                                <p:strVal val="#ppt_w"/>
                                              </p:val>
                                            </p:tav>
                                          </p:tavLst>
                                        </p:anim>
                                        <p:anim calcmode="lin" valueType="num">
                                          <p:cBhvr>
                                            <p:cTn id="62" dur="300" fill="hold"/>
                                            <p:tgtEl>
                                              <p:spTgt spid="9"/>
                                            </p:tgtEl>
                                            <p:attrNameLst>
                                              <p:attrName>ppt_h</p:attrName>
                                            </p:attrNameLst>
                                          </p:cBhvr>
                                          <p:tavLst>
                                            <p:tav tm="0">
                                              <p:val>
                                                <p:fltVal val="0"/>
                                              </p:val>
                                            </p:tav>
                                            <p:tav tm="100000">
                                              <p:val>
                                                <p:strVal val="#ppt_h"/>
                                              </p:val>
                                            </p:tav>
                                          </p:tavLst>
                                        </p:anim>
                                        <p:animEffect transition="in" filter="fade">
                                          <p:cBhvr>
                                            <p:cTn id="63" dur="300"/>
                                            <p:tgtEl>
                                              <p:spTgt spid="9"/>
                                            </p:tgtEl>
                                          </p:cBhvr>
                                        </p:animEffect>
                                      </p:childTnLst>
                                    </p:cTn>
                                  </p:par>
                                  <p:par>
                                    <p:cTn id="64" presetID="6" presetClass="emph" presetSubtype="0" autoRev="1" fill="hold" grpId="1" nodeType="withEffect">
                                      <p:stCondLst>
                                        <p:cond delay="700"/>
                                      </p:stCondLst>
                                      <p:childTnLst>
                                        <p:animScale>
                                          <p:cBhvr>
                                            <p:cTn id="65" dur="150" fill="hold"/>
                                            <p:tgtEl>
                                              <p:spTgt spid="9"/>
                                            </p:tgtEl>
                                          </p:cBhvr>
                                          <p:by x="110000" y="110000"/>
                                        </p:animScale>
                                      </p:childTnLst>
                                    </p:cTn>
                                  </p:par>
                                  <p:par>
                                    <p:cTn id="66" presetID="53" presetClass="entr" presetSubtype="16" fill="hold" nodeType="withEffect">
                                      <p:stCondLst>
                                        <p:cond delay="400"/>
                                      </p:stCondLst>
                                      <p:childTnLst>
                                        <p:set>
                                          <p:cBhvr>
                                            <p:cTn id="67" dur="1" fill="hold">
                                              <p:stCondLst>
                                                <p:cond delay="0"/>
                                              </p:stCondLst>
                                            </p:cTn>
                                            <p:tgtEl>
                                              <p:spTgt spid="29"/>
                                            </p:tgtEl>
                                            <p:attrNameLst>
                                              <p:attrName>style.visibility</p:attrName>
                                            </p:attrNameLst>
                                          </p:cBhvr>
                                          <p:to>
                                            <p:strVal val="visible"/>
                                          </p:to>
                                        </p:set>
                                        <p:anim calcmode="lin" valueType="num">
                                          <p:cBhvr>
                                            <p:cTn id="68" dur="300" fill="hold"/>
                                            <p:tgtEl>
                                              <p:spTgt spid="29"/>
                                            </p:tgtEl>
                                            <p:attrNameLst>
                                              <p:attrName>ppt_w</p:attrName>
                                            </p:attrNameLst>
                                          </p:cBhvr>
                                          <p:tavLst>
                                            <p:tav tm="0">
                                              <p:val>
                                                <p:fltVal val="0"/>
                                              </p:val>
                                            </p:tav>
                                            <p:tav tm="100000">
                                              <p:val>
                                                <p:strVal val="#ppt_w"/>
                                              </p:val>
                                            </p:tav>
                                          </p:tavLst>
                                        </p:anim>
                                        <p:anim calcmode="lin" valueType="num">
                                          <p:cBhvr>
                                            <p:cTn id="69" dur="300" fill="hold"/>
                                            <p:tgtEl>
                                              <p:spTgt spid="29"/>
                                            </p:tgtEl>
                                            <p:attrNameLst>
                                              <p:attrName>ppt_h</p:attrName>
                                            </p:attrNameLst>
                                          </p:cBhvr>
                                          <p:tavLst>
                                            <p:tav tm="0">
                                              <p:val>
                                                <p:fltVal val="0"/>
                                              </p:val>
                                            </p:tav>
                                            <p:tav tm="100000">
                                              <p:val>
                                                <p:strVal val="#ppt_h"/>
                                              </p:val>
                                            </p:tav>
                                          </p:tavLst>
                                        </p:anim>
                                        <p:animEffect transition="in" filter="fade">
                                          <p:cBhvr>
                                            <p:cTn id="70" dur="300"/>
                                            <p:tgtEl>
                                              <p:spTgt spid="29"/>
                                            </p:tgtEl>
                                          </p:cBhvr>
                                        </p:animEffect>
                                      </p:childTnLst>
                                    </p:cTn>
                                  </p:par>
                                  <p:par>
                                    <p:cTn id="71" presetID="6" presetClass="emph" presetSubtype="0" autoRev="1" fill="hold" nodeType="withEffect">
                                      <p:stCondLst>
                                        <p:cond delay="700"/>
                                      </p:stCondLst>
                                      <p:childTnLst>
                                        <p:animScale>
                                          <p:cBhvr>
                                            <p:cTn id="72" dur="150" fill="hold"/>
                                            <p:tgtEl>
                                              <p:spTgt spid="29"/>
                                            </p:tgtEl>
                                          </p:cBhvr>
                                          <p:by x="110000" y="110000"/>
                                        </p:animScale>
                                      </p:childTnLst>
                                    </p:cTn>
                                  </p:par>
                                  <p:par>
                                    <p:cTn id="73" presetID="2" presetClass="entr" presetSubtype="2" fill="hold" grpId="0" nodeType="withEffect">
                                      <p:stCondLst>
                                        <p:cond delay="40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750" fill="hold"/>
                                            <p:tgtEl>
                                              <p:spTgt spid="17"/>
                                            </p:tgtEl>
                                            <p:attrNameLst>
                                              <p:attrName>ppt_x</p:attrName>
                                            </p:attrNameLst>
                                          </p:cBhvr>
                                          <p:tavLst>
                                            <p:tav tm="0">
                                              <p:val>
                                                <p:strVal val="1+#ppt_w/2"/>
                                              </p:val>
                                            </p:tav>
                                            <p:tav tm="100000">
                                              <p:val>
                                                <p:strVal val="#ppt_x"/>
                                              </p:val>
                                            </p:tav>
                                          </p:tavLst>
                                        </p:anim>
                                        <p:anim calcmode="lin" valueType="num">
                                          <p:cBhvr additive="base">
                                            <p:cTn id="76" dur="750" fill="hold"/>
                                            <p:tgtEl>
                                              <p:spTgt spid="17"/>
                                            </p:tgtEl>
                                            <p:attrNameLst>
                                              <p:attrName>ppt_y</p:attrName>
                                            </p:attrNameLst>
                                          </p:cBhvr>
                                          <p:tavLst>
                                            <p:tav tm="0">
                                              <p:val>
                                                <p:strVal val="#ppt_y"/>
                                              </p:val>
                                            </p:tav>
                                            <p:tav tm="100000">
                                              <p:val>
                                                <p:strVal val="#ppt_y"/>
                                              </p:val>
                                            </p:tav>
                                          </p:tavLst>
                                        </p:anim>
                                      </p:childTnLst>
                                    </p:cTn>
                                  </p:par>
                                  <p:par>
                                    <p:cTn id="77" presetID="53" presetClass="entr" presetSubtype="16" fill="hold" grpId="0" nodeType="withEffect">
                                      <p:stCondLst>
                                        <p:cond delay="4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300" fill="hold"/>
                                            <p:tgtEl>
                                              <p:spTgt spid="11"/>
                                            </p:tgtEl>
                                            <p:attrNameLst>
                                              <p:attrName>ppt_w</p:attrName>
                                            </p:attrNameLst>
                                          </p:cBhvr>
                                          <p:tavLst>
                                            <p:tav tm="0">
                                              <p:val>
                                                <p:fltVal val="0"/>
                                              </p:val>
                                            </p:tav>
                                            <p:tav tm="100000">
                                              <p:val>
                                                <p:strVal val="#ppt_w"/>
                                              </p:val>
                                            </p:tav>
                                          </p:tavLst>
                                        </p:anim>
                                        <p:anim calcmode="lin" valueType="num">
                                          <p:cBhvr>
                                            <p:cTn id="80" dur="300" fill="hold"/>
                                            <p:tgtEl>
                                              <p:spTgt spid="11"/>
                                            </p:tgtEl>
                                            <p:attrNameLst>
                                              <p:attrName>ppt_h</p:attrName>
                                            </p:attrNameLst>
                                          </p:cBhvr>
                                          <p:tavLst>
                                            <p:tav tm="0">
                                              <p:val>
                                                <p:fltVal val="0"/>
                                              </p:val>
                                            </p:tav>
                                            <p:tav tm="100000">
                                              <p:val>
                                                <p:strVal val="#ppt_h"/>
                                              </p:val>
                                            </p:tav>
                                          </p:tavLst>
                                        </p:anim>
                                        <p:animEffect transition="in" filter="fade">
                                          <p:cBhvr>
                                            <p:cTn id="81" dur="300"/>
                                            <p:tgtEl>
                                              <p:spTgt spid="11"/>
                                            </p:tgtEl>
                                          </p:cBhvr>
                                        </p:animEffect>
                                      </p:childTnLst>
                                    </p:cTn>
                                  </p:par>
                                  <p:par>
                                    <p:cTn id="82" presetID="6" presetClass="emph" presetSubtype="0" autoRev="1" fill="hold" grpId="1" nodeType="withEffect">
                                      <p:stCondLst>
                                        <p:cond delay="700"/>
                                      </p:stCondLst>
                                      <p:childTnLst>
                                        <p:animScale>
                                          <p:cBhvr>
                                            <p:cTn id="83" dur="150" fill="hold"/>
                                            <p:tgtEl>
                                              <p:spTgt spid="11"/>
                                            </p:tgtEl>
                                          </p:cBhvr>
                                          <p:by x="110000" y="110000"/>
                                        </p:animScale>
                                      </p:childTnLst>
                                    </p:cTn>
                                  </p:par>
                                  <p:par>
                                    <p:cTn id="84" presetID="53" presetClass="entr" presetSubtype="16" fill="hold" grpId="0" nodeType="withEffect">
                                      <p:stCondLst>
                                        <p:cond delay="4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300" fill="hold"/>
                                            <p:tgtEl>
                                              <p:spTgt spid="28"/>
                                            </p:tgtEl>
                                            <p:attrNameLst>
                                              <p:attrName>ppt_w</p:attrName>
                                            </p:attrNameLst>
                                          </p:cBhvr>
                                          <p:tavLst>
                                            <p:tav tm="0">
                                              <p:val>
                                                <p:fltVal val="0"/>
                                              </p:val>
                                            </p:tav>
                                            <p:tav tm="100000">
                                              <p:val>
                                                <p:strVal val="#ppt_w"/>
                                              </p:val>
                                            </p:tav>
                                          </p:tavLst>
                                        </p:anim>
                                        <p:anim calcmode="lin" valueType="num">
                                          <p:cBhvr>
                                            <p:cTn id="87" dur="300" fill="hold"/>
                                            <p:tgtEl>
                                              <p:spTgt spid="28"/>
                                            </p:tgtEl>
                                            <p:attrNameLst>
                                              <p:attrName>ppt_h</p:attrName>
                                            </p:attrNameLst>
                                          </p:cBhvr>
                                          <p:tavLst>
                                            <p:tav tm="0">
                                              <p:val>
                                                <p:fltVal val="0"/>
                                              </p:val>
                                            </p:tav>
                                            <p:tav tm="100000">
                                              <p:val>
                                                <p:strVal val="#ppt_h"/>
                                              </p:val>
                                            </p:tav>
                                          </p:tavLst>
                                        </p:anim>
                                        <p:animEffect transition="in" filter="fade">
                                          <p:cBhvr>
                                            <p:cTn id="88" dur="300"/>
                                            <p:tgtEl>
                                              <p:spTgt spid="28"/>
                                            </p:tgtEl>
                                          </p:cBhvr>
                                        </p:animEffect>
                                      </p:childTnLst>
                                    </p:cTn>
                                  </p:par>
                                  <p:par>
                                    <p:cTn id="89" presetID="6" presetClass="emph" presetSubtype="0" autoRev="1" fill="hold" grpId="1" nodeType="withEffect">
                                      <p:stCondLst>
                                        <p:cond delay="700"/>
                                      </p:stCondLst>
                                      <p:childTnLst>
                                        <p:animScale>
                                          <p:cBhvr>
                                            <p:cTn id="90" dur="150" fill="hold"/>
                                            <p:tgtEl>
                                              <p:spTgt spid="28"/>
                                            </p:tgtEl>
                                          </p:cBhvr>
                                          <p:by x="110000" y="110000"/>
                                        </p:animScale>
                                      </p:childTnLst>
                                    </p:cTn>
                                  </p:par>
                                  <p:par>
                                    <p:cTn id="91" presetID="22" presetClass="entr" presetSubtype="2" fill="hold" grpId="0" nodeType="withEffect">
                                      <p:stCondLst>
                                        <p:cond delay="700"/>
                                      </p:stCondLst>
                                      <p:childTnLst>
                                        <p:set>
                                          <p:cBhvr>
                                            <p:cTn id="92" dur="1" fill="hold">
                                              <p:stCondLst>
                                                <p:cond delay="0"/>
                                              </p:stCondLst>
                                            </p:cTn>
                                            <p:tgtEl>
                                              <p:spTgt spid="12"/>
                                            </p:tgtEl>
                                            <p:attrNameLst>
                                              <p:attrName>style.visibility</p:attrName>
                                            </p:attrNameLst>
                                          </p:cBhvr>
                                          <p:to>
                                            <p:strVal val="visible"/>
                                          </p:to>
                                        </p:set>
                                        <p:animEffect transition="in" filter="wipe(right)">
                                          <p:cBhvr>
                                            <p:cTn id="93" dur="500"/>
                                            <p:tgtEl>
                                              <p:spTgt spid="12"/>
                                            </p:tgtEl>
                                          </p:cBhvr>
                                        </p:animEffect>
                                      </p:childTnLst>
                                    </p:cTn>
                                  </p:par>
                                  <p:par>
                                    <p:cTn id="94" presetID="2" presetClass="entr" presetSubtype="8" fill="hold" grpId="0" nodeType="withEffect">
                                      <p:stCondLst>
                                        <p:cond delay="1200"/>
                                      </p:stCondLst>
                                      <p:childTnLst>
                                        <p:set>
                                          <p:cBhvr>
                                            <p:cTn id="95" dur="1" fill="hold">
                                              <p:stCondLst>
                                                <p:cond delay="0"/>
                                              </p:stCondLst>
                                            </p:cTn>
                                            <p:tgtEl>
                                              <p:spTgt spid="23"/>
                                            </p:tgtEl>
                                            <p:attrNameLst>
                                              <p:attrName>style.visibility</p:attrName>
                                            </p:attrNameLst>
                                          </p:cBhvr>
                                          <p:to>
                                            <p:strVal val="visible"/>
                                          </p:to>
                                        </p:set>
                                        <p:anim calcmode="lin" valueType="num">
                                          <p:cBhvr additive="base">
                                            <p:cTn id="96" dur="750" fill="hold"/>
                                            <p:tgtEl>
                                              <p:spTgt spid="23"/>
                                            </p:tgtEl>
                                            <p:attrNameLst>
                                              <p:attrName>ppt_x</p:attrName>
                                            </p:attrNameLst>
                                          </p:cBhvr>
                                          <p:tavLst>
                                            <p:tav tm="0">
                                              <p:val>
                                                <p:strVal val="0-#ppt_w/2"/>
                                              </p:val>
                                            </p:tav>
                                            <p:tav tm="100000">
                                              <p:val>
                                                <p:strVal val="#ppt_x"/>
                                              </p:val>
                                            </p:tav>
                                          </p:tavLst>
                                        </p:anim>
                                        <p:anim calcmode="lin" valueType="num">
                                          <p:cBhvr additive="base">
                                            <p:cTn id="97" dur="750" fill="hold"/>
                                            <p:tgtEl>
                                              <p:spTgt spid="23"/>
                                            </p:tgtEl>
                                            <p:attrNameLst>
                                              <p:attrName>ppt_y</p:attrName>
                                            </p:attrNameLst>
                                          </p:cBhvr>
                                          <p:tavLst>
                                            <p:tav tm="0">
                                              <p:val>
                                                <p:strVal val="#ppt_y"/>
                                              </p:val>
                                            </p:tav>
                                            <p:tav tm="100000">
                                              <p:val>
                                                <p:strVal val="#ppt_y"/>
                                              </p:val>
                                            </p:tav>
                                          </p:tavLst>
                                        </p:anim>
                                      </p:childTnLst>
                                    </p:cTn>
                                  </p:par>
                                  <p:par>
                                    <p:cTn id="98" presetID="22" presetClass="entr" presetSubtype="2" fill="hold" grpId="0" nodeType="withEffect">
                                      <p:stCondLst>
                                        <p:cond delay="800"/>
                                      </p:stCondLst>
                                      <p:childTnLst>
                                        <p:set>
                                          <p:cBhvr>
                                            <p:cTn id="99" dur="1" fill="hold">
                                              <p:stCondLst>
                                                <p:cond delay="0"/>
                                              </p:stCondLst>
                                            </p:cTn>
                                            <p:tgtEl>
                                              <p:spTgt spid="15"/>
                                            </p:tgtEl>
                                            <p:attrNameLst>
                                              <p:attrName>style.visibility</p:attrName>
                                            </p:attrNameLst>
                                          </p:cBhvr>
                                          <p:to>
                                            <p:strVal val="visible"/>
                                          </p:to>
                                        </p:set>
                                        <p:animEffect transition="in" filter="wipe(right)">
                                          <p:cBhvr>
                                            <p:cTn id="100" dur="500"/>
                                            <p:tgtEl>
                                              <p:spTgt spid="15"/>
                                            </p:tgtEl>
                                          </p:cBhvr>
                                        </p:animEffect>
                                      </p:childTnLst>
                                    </p:cTn>
                                  </p:par>
                                  <p:par>
                                    <p:cTn id="101" presetID="2" presetClass="entr" presetSubtype="8" fill="hold" grpId="0" nodeType="withEffect">
                                      <p:stCondLst>
                                        <p:cond delay="130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750" fill="hold"/>
                                            <p:tgtEl>
                                              <p:spTgt spid="22"/>
                                            </p:tgtEl>
                                            <p:attrNameLst>
                                              <p:attrName>ppt_x</p:attrName>
                                            </p:attrNameLst>
                                          </p:cBhvr>
                                          <p:tavLst>
                                            <p:tav tm="0">
                                              <p:val>
                                                <p:strVal val="0-#ppt_w/2"/>
                                              </p:val>
                                            </p:tav>
                                            <p:tav tm="100000">
                                              <p:val>
                                                <p:strVal val="#ppt_x"/>
                                              </p:val>
                                            </p:tav>
                                          </p:tavLst>
                                        </p:anim>
                                        <p:anim calcmode="lin" valueType="num">
                                          <p:cBhvr additive="base">
                                            <p:cTn id="104" dur="750" fill="hold"/>
                                            <p:tgtEl>
                                              <p:spTgt spid="22"/>
                                            </p:tgtEl>
                                            <p:attrNameLst>
                                              <p:attrName>ppt_y</p:attrName>
                                            </p:attrNameLst>
                                          </p:cBhvr>
                                          <p:tavLst>
                                            <p:tav tm="0">
                                              <p:val>
                                                <p:strVal val="#ppt_y"/>
                                              </p:val>
                                            </p:tav>
                                            <p:tav tm="100000">
                                              <p:val>
                                                <p:strVal val="#ppt_y"/>
                                              </p:val>
                                            </p:tav>
                                          </p:tavLst>
                                        </p:anim>
                                      </p:childTnLst>
                                    </p:cTn>
                                  </p:par>
                                  <p:par>
                                    <p:cTn id="105" presetID="22" presetClass="entr" presetSubtype="8" fill="hold" grpId="0" nodeType="withEffect">
                                      <p:stCondLst>
                                        <p:cond delay="90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par>
                                    <p:cTn id="108" presetID="2" presetClass="entr" presetSubtype="2" fill="hold" grpId="0" nodeType="withEffect">
                                      <p:stCondLst>
                                        <p:cond delay="1400"/>
                                      </p:stCondLst>
                                      <p:childTnLst>
                                        <p:set>
                                          <p:cBhvr>
                                            <p:cTn id="109" dur="1" fill="hold">
                                              <p:stCondLst>
                                                <p:cond delay="0"/>
                                              </p:stCondLst>
                                            </p:cTn>
                                            <p:tgtEl>
                                              <p:spTgt spid="20"/>
                                            </p:tgtEl>
                                            <p:attrNameLst>
                                              <p:attrName>style.visibility</p:attrName>
                                            </p:attrNameLst>
                                          </p:cBhvr>
                                          <p:to>
                                            <p:strVal val="visible"/>
                                          </p:to>
                                        </p:set>
                                        <p:anim calcmode="lin" valueType="num">
                                          <p:cBhvr additive="base">
                                            <p:cTn id="110" dur="750" fill="hold"/>
                                            <p:tgtEl>
                                              <p:spTgt spid="20"/>
                                            </p:tgtEl>
                                            <p:attrNameLst>
                                              <p:attrName>ppt_x</p:attrName>
                                            </p:attrNameLst>
                                          </p:cBhvr>
                                          <p:tavLst>
                                            <p:tav tm="0">
                                              <p:val>
                                                <p:strVal val="1+#ppt_w/2"/>
                                              </p:val>
                                            </p:tav>
                                            <p:tav tm="100000">
                                              <p:val>
                                                <p:strVal val="#ppt_x"/>
                                              </p:val>
                                            </p:tav>
                                          </p:tavLst>
                                        </p:anim>
                                        <p:anim calcmode="lin" valueType="num">
                                          <p:cBhvr additive="base">
                                            <p:cTn id="111" dur="750" fill="hold"/>
                                            <p:tgtEl>
                                              <p:spTgt spid="20"/>
                                            </p:tgtEl>
                                            <p:attrNameLst>
                                              <p:attrName>ppt_y</p:attrName>
                                            </p:attrNameLst>
                                          </p:cBhvr>
                                          <p:tavLst>
                                            <p:tav tm="0">
                                              <p:val>
                                                <p:strVal val="#ppt_y"/>
                                              </p:val>
                                            </p:tav>
                                            <p:tav tm="100000">
                                              <p:val>
                                                <p:strVal val="#ppt_y"/>
                                              </p:val>
                                            </p:tav>
                                          </p:tavLst>
                                        </p:anim>
                                      </p:childTnLst>
                                    </p:cTn>
                                  </p:par>
                                  <p:par>
                                    <p:cTn id="112" presetID="22" presetClass="entr" presetSubtype="8" fill="hold" grpId="0" nodeType="withEffect">
                                      <p:stCondLst>
                                        <p:cond delay="1000"/>
                                      </p:stCondLst>
                                      <p:childTnLst>
                                        <p:set>
                                          <p:cBhvr>
                                            <p:cTn id="113" dur="1" fill="hold">
                                              <p:stCondLst>
                                                <p:cond delay="0"/>
                                              </p:stCondLst>
                                            </p:cTn>
                                            <p:tgtEl>
                                              <p:spTgt spid="14"/>
                                            </p:tgtEl>
                                            <p:attrNameLst>
                                              <p:attrName>style.visibility</p:attrName>
                                            </p:attrNameLst>
                                          </p:cBhvr>
                                          <p:to>
                                            <p:strVal val="visible"/>
                                          </p:to>
                                        </p:set>
                                        <p:animEffect transition="in" filter="wipe(left)">
                                          <p:cBhvr>
                                            <p:cTn id="114" dur="500"/>
                                            <p:tgtEl>
                                              <p:spTgt spid="14"/>
                                            </p:tgtEl>
                                          </p:cBhvr>
                                        </p:animEffect>
                                      </p:childTnLst>
                                    </p:cTn>
                                  </p:par>
                                  <p:par>
                                    <p:cTn id="115" presetID="2" presetClass="entr" presetSubtype="2" fill="hold" grpId="0" nodeType="withEffect">
                                      <p:stCondLst>
                                        <p:cond delay="150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750" fill="hold"/>
                                            <p:tgtEl>
                                              <p:spTgt spid="21"/>
                                            </p:tgtEl>
                                            <p:attrNameLst>
                                              <p:attrName>ppt_x</p:attrName>
                                            </p:attrNameLst>
                                          </p:cBhvr>
                                          <p:tavLst>
                                            <p:tav tm="0">
                                              <p:val>
                                                <p:strVal val="1+#ppt_w/2"/>
                                              </p:val>
                                            </p:tav>
                                            <p:tav tm="100000">
                                              <p:val>
                                                <p:strVal val="#ppt_x"/>
                                              </p:val>
                                            </p:tav>
                                          </p:tavLst>
                                        </p:anim>
                                        <p:anim calcmode="lin" valueType="num">
                                          <p:cBhvr additive="base">
                                            <p:cTn id="118"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animBg="1"/>
          <p:bldP spid="24" grpId="1" animBg="1"/>
          <p:bldP spid="28" grpId="0" animBg="1"/>
          <p:bldP spid="28" grpId="1" animBg="1"/>
          <p:bldP spid="32" grpId="0" animBg="1"/>
          <p:bldP spid="32"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Grup 4"/>
          <p:cNvGrpSpPr/>
          <p:nvPr/>
        </p:nvGrpSpPr>
        <p:grpSpPr>
          <a:xfrm>
            <a:off x="1144501" y="1312382"/>
            <a:ext cx="9657074" cy="3941533"/>
            <a:chOff x="569157" y="1199776"/>
            <a:chExt cx="7243203" cy="2956150"/>
          </a:xfrm>
          <a:solidFill>
            <a:schemeClr val="accent1"/>
          </a:solidFill>
        </p:grpSpPr>
        <p:sp>
          <p:nvSpPr>
            <p:cNvPr id="8" name="Oval 152"/>
            <p:cNvSpPr/>
            <p:nvPr/>
          </p:nvSpPr>
          <p:spPr>
            <a:xfrm>
              <a:off x="569157" y="1635646"/>
              <a:ext cx="2592288" cy="2520280"/>
            </a:xfrm>
            <a:prstGeom prst="ellipse">
              <a:avLst/>
            </a:prstGeom>
            <a:grp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Oval 153"/>
            <p:cNvSpPr/>
            <p:nvPr/>
          </p:nvSpPr>
          <p:spPr>
            <a:xfrm>
              <a:off x="2953805" y="1491630"/>
              <a:ext cx="898115" cy="872480"/>
            </a:xfrm>
            <a:prstGeom prst="ellipse">
              <a:avLst/>
            </a:prstGeom>
            <a:solidFill>
              <a:schemeClr val="accent2"/>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Oval 154"/>
            <p:cNvSpPr/>
            <p:nvPr/>
          </p:nvSpPr>
          <p:spPr>
            <a:xfrm>
              <a:off x="3161445" y="2283718"/>
              <a:ext cx="1410555" cy="1368152"/>
            </a:xfrm>
            <a:prstGeom prst="ellipse">
              <a:avLst/>
            </a:prstGeom>
            <a:solidFill>
              <a:schemeClr val="accent3"/>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Oval 155"/>
            <p:cNvSpPr/>
            <p:nvPr/>
          </p:nvSpPr>
          <p:spPr>
            <a:xfrm>
              <a:off x="2953805" y="3507854"/>
              <a:ext cx="648072" cy="606944"/>
            </a:xfrm>
            <a:prstGeom prst="ellipse">
              <a:avLst/>
            </a:prstGeom>
            <a:solidFill>
              <a:schemeClr val="accent4"/>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Oval 156"/>
            <p:cNvSpPr/>
            <p:nvPr/>
          </p:nvSpPr>
          <p:spPr>
            <a:xfrm>
              <a:off x="4019122" y="1199776"/>
              <a:ext cx="1410555" cy="1368152"/>
            </a:xfrm>
            <a:prstGeom prst="ellipse">
              <a:avLst/>
            </a:prstGeom>
            <a:solidFill>
              <a:schemeClr val="accent5"/>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Oval 157"/>
            <p:cNvSpPr/>
            <p:nvPr/>
          </p:nvSpPr>
          <p:spPr>
            <a:xfrm>
              <a:off x="4572001" y="2643758"/>
              <a:ext cx="936104" cy="864096"/>
            </a:xfrm>
            <a:prstGeom prst="ellipse">
              <a:avLst/>
            </a:prstGeom>
            <a:solidFill>
              <a:schemeClr val="accent6"/>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Oval 158"/>
            <p:cNvSpPr/>
            <p:nvPr/>
          </p:nvSpPr>
          <p:spPr>
            <a:xfrm>
              <a:off x="5411199" y="1841631"/>
              <a:ext cx="1410555" cy="1368152"/>
            </a:xfrm>
            <a:prstGeom prst="ellipse">
              <a:avLst/>
            </a:prstGeom>
            <a:solidFill>
              <a:schemeClr val="accent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Oval 159"/>
            <p:cNvSpPr/>
            <p:nvPr/>
          </p:nvSpPr>
          <p:spPr>
            <a:xfrm>
              <a:off x="6444208" y="3062355"/>
              <a:ext cx="601954" cy="574409"/>
            </a:xfrm>
            <a:prstGeom prst="ellipse">
              <a:avLst/>
            </a:prstGeom>
            <a:solidFill>
              <a:schemeClr val="accent2"/>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Oval 160"/>
            <p:cNvSpPr/>
            <p:nvPr/>
          </p:nvSpPr>
          <p:spPr>
            <a:xfrm>
              <a:off x="6821754" y="2139703"/>
              <a:ext cx="990606" cy="966710"/>
            </a:xfrm>
            <a:prstGeom prst="ellipse">
              <a:avLst/>
            </a:prstGeom>
            <a:solidFill>
              <a:schemeClr val="accent3"/>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tr-TR" sz="23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up 163"/>
          <p:cNvGrpSpPr/>
          <p:nvPr/>
        </p:nvGrpSpPr>
        <p:grpSpPr>
          <a:xfrm>
            <a:off x="2498871" y="1988817"/>
            <a:ext cx="8067846" cy="2980473"/>
            <a:chOff x="1584993" y="1707103"/>
            <a:chExt cx="6051215" cy="2235355"/>
          </a:xfrm>
        </p:grpSpPr>
        <p:sp>
          <p:nvSpPr>
            <p:cNvPr id="18" name="Metin kutusu 164"/>
            <p:cNvSpPr txBox="1"/>
            <p:nvPr/>
          </p:nvSpPr>
          <p:spPr>
            <a:xfrm>
              <a:off x="1584993" y="2701212"/>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Metin kutusu 165"/>
            <p:cNvSpPr txBox="1"/>
            <p:nvPr/>
          </p:nvSpPr>
          <p:spPr>
            <a:xfrm>
              <a:off x="3091652" y="1759917"/>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Metin kutusu 166"/>
            <p:cNvSpPr txBox="1"/>
            <p:nvPr/>
          </p:nvSpPr>
          <p:spPr>
            <a:xfrm>
              <a:off x="3553940" y="2816509"/>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Metin kutusu 167"/>
            <p:cNvSpPr txBox="1"/>
            <p:nvPr/>
          </p:nvSpPr>
          <p:spPr>
            <a:xfrm>
              <a:off x="2946992" y="3693159"/>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Metin kutusu 168"/>
            <p:cNvSpPr txBox="1"/>
            <p:nvPr/>
          </p:nvSpPr>
          <p:spPr>
            <a:xfrm>
              <a:off x="4390265" y="1707103"/>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Metin kutusu 169"/>
            <p:cNvSpPr txBox="1"/>
            <p:nvPr/>
          </p:nvSpPr>
          <p:spPr>
            <a:xfrm>
              <a:off x="4720979" y="2904035"/>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Metin kutusu 170"/>
            <p:cNvSpPr txBox="1"/>
            <p:nvPr/>
          </p:nvSpPr>
          <p:spPr>
            <a:xfrm>
              <a:off x="5817895" y="2382017"/>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Metin kutusu 171"/>
            <p:cNvSpPr txBox="1"/>
            <p:nvPr/>
          </p:nvSpPr>
          <p:spPr>
            <a:xfrm>
              <a:off x="6997537" y="2495068"/>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Metin kutusu 172"/>
            <p:cNvSpPr txBox="1"/>
            <p:nvPr/>
          </p:nvSpPr>
          <p:spPr>
            <a:xfrm>
              <a:off x="6445895" y="3226709"/>
              <a:ext cx="638671" cy="249299"/>
            </a:xfrm>
            <a:prstGeom prst="rect">
              <a:avLst/>
            </a:prstGeom>
            <a:noFill/>
          </p:spPr>
          <p:txBody>
            <a:bodyPr wrap="none" rtlCol="0">
              <a:spAutoFit/>
            </a:bodyPr>
            <a:lstStyle/>
            <a:p>
              <a:pPr algn="ctr">
                <a:lnSpc>
                  <a:spcPct val="12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tr-TR" altLang="zh-CN"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Dikdörtgen 176"/>
          <p:cNvSpPr/>
          <p:nvPr/>
        </p:nvSpPr>
        <p:spPr>
          <a:xfrm>
            <a:off x="5744201" y="5043671"/>
            <a:ext cx="5057373" cy="1384946"/>
          </a:xfrm>
          <a:prstGeom prst="rect">
            <a:avLst/>
          </a:prstGeom>
        </p:spPr>
        <p:txBody>
          <a:bodyPr wrap="square" lIns="91391" tIns="45696" rIns="91391" bIns="45696">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tr-TR"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4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Group 34"/>
          <p:cNvGrpSpPr/>
          <p:nvPr/>
        </p:nvGrpSpPr>
        <p:grpSpPr>
          <a:xfrm>
            <a:off x="5348279" y="1657066"/>
            <a:ext cx="2112942" cy="2594123"/>
            <a:chOff x="4815811" y="1544854"/>
            <a:chExt cx="2306611" cy="2831742"/>
          </a:xfrm>
        </p:grpSpPr>
        <p:cxnSp>
          <p:nvCxnSpPr>
            <p:cNvPr id="8" name="Straight Connector 119"/>
            <p:cNvCxnSpPr/>
            <p:nvPr/>
          </p:nvCxnSpPr>
          <p:spPr>
            <a:xfrm flipV="1">
              <a:off x="6567142" y="2875576"/>
              <a:ext cx="555280" cy="26604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120"/>
            <p:cNvCxnSpPr/>
            <p:nvPr/>
          </p:nvCxnSpPr>
          <p:spPr>
            <a:xfrm>
              <a:off x="4973177" y="3240628"/>
              <a:ext cx="349354" cy="73676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121"/>
            <p:cNvCxnSpPr/>
            <p:nvPr/>
          </p:nvCxnSpPr>
          <p:spPr>
            <a:xfrm>
              <a:off x="5490256" y="2946817"/>
              <a:ext cx="61411" cy="53585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22"/>
            <p:cNvCxnSpPr/>
            <p:nvPr/>
          </p:nvCxnSpPr>
          <p:spPr>
            <a:xfrm flipH="1">
              <a:off x="6845536" y="2890351"/>
              <a:ext cx="261556" cy="53585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23"/>
            <p:cNvCxnSpPr/>
            <p:nvPr/>
          </p:nvCxnSpPr>
          <p:spPr>
            <a:xfrm flipH="1">
              <a:off x="6636373" y="3394234"/>
              <a:ext cx="225677" cy="45800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4"/>
            <p:cNvCxnSpPr/>
            <p:nvPr/>
          </p:nvCxnSpPr>
          <p:spPr>
            <a:xfrm flipH="1">
              <a:off x="6346222" y="3146516"/>
              <a:ext cx="225675" cy="50869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25"/>
            <p:cNvCxnSpPr/>
            <p:nvPr/>
          </p:nvCxnSpPr>
          <p:spPr>
            <a:xfrm flipH="1">
              <a:off x="6578790" y="3844363"/>
              <a:ext cx="57583" cy="45800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26"/>
            <p:cNvCxnSpPr/>
            <p:nvPr/>
          </p:nvCxnSpPr>
          <p:spPr>
            <a:xfrm>
              <a:off x="5322532" y="3969216"/>
              <a:ext cx="113793" cy="40738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27"/>
            <p:cNvCxnSpPr/>
            <p:nvPr/>
          </p:nvCxnSpPr>
          <p:spPr>
            <a:xfrm>
              <a:off x="7056315" y="2229057"/>
              <a:ext cx="41725" cy="66129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28"/>
            <p:cNvCxnSpPr/>
            <p:nvPr/>
          </p:nvCxnSpPr>
          <p:spPr>
            <a:xfrm>
              <a:off x="6687343" y="1812146"/>
              <a:ext cx="389834" cy="41691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29"/>
            <p:cNvCxnSpPr/>
            <p:nvPr/>
          </p:nvCxnSpPr>
          <p:spPr>
            <a:xfrm>
              <a:off x="6074263" y="1545097"/>
              <a:ext cx="613080" cy="26704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30"/>
            <p:cNvCxnSpPr/>
            <p:nvPr/>
          </p:nvCxnSpPr>
          <p:spPr>
            <a:xfrm flipV="1">
              <a:off x="5424178" y="1545097"/>
              <a:ext cx="650086" cy="14718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31"/>
            <p:cNvCxnSpPr/>
            <p:nvPr/>
          </p:nvCxnSpPr>
          <p:spPr>
            <a:xfrm flipV="1">
              <a:off x="5027800" y="1678621"/>
              <a:ext cx="396378" cy="31964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132"/>
            <p:cNvCxnSpPr/>
            <p:nvPr/>
          </p:nvCxnSpPr>
          <p:spPr>
            <a:xfrm flipH="1">
              <a:off x="4824863" y="2038040"/>
              <a:ext cx="182074" cy="47103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133"/>
            <p:cNvCxnSpPr/>
            <p:nvPr/>
          </p:nvCxnSpPr>
          <p:spPr>
            <a:xfrm>
              <a:off x="4815811" y="2509078"/>
              <a:ext cx="157366" cy="73155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134"/>
            <p:cNvCxnSpPr/>
            <p:nvPr/>
          </p:nvCxnSpPr>
          <p:spPr>
            <a:xfrm flipV="1">
              <a:off x="4864987" y="2460205"/>
              <a:ext cx="501063" cy="4887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135"/>
            <p:cNvCxnSpPr/>
            <p:nvPr/>
          </p:nvCxnSpPr>
          <p:spPr>
            <a:xfrm flipV="1">
              <a:off x="5140569" y="2460205"/>
              <a:ext cx="231736" cy="33321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136"/>
            <p:cNvCxnSpPr/>
            <p:nvPr/>
          </p:nvCxnSpPr>
          <p:spPr>
            <a:xfrm>
              <a:off x="4840215" y="2538060"/>
              <a:ext cx="625436" cy="153832"/>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137"/>
            <p:cNvCxnSpPr/>
            <p:nvPr/>
          </p:nvCxnSpPr>
          <p:spPr>
            <a:xfrm flipV="1">
              <a:off x="4997581" y="2791703"/>
              <a:ext cx="150273" cy="43266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138"/>
            <p:cNvCxnSpPr/>
            <p:nvPr/>
          </p:nvCxnSpPr>
          <p:spPr>
            <a:xfrm>
              <a:off x="4826929" y="2521803"/>
              <a:ext cx="324406" cy="26990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139"/>
            <p:cNvCxnSpPr/>
            <p:nvPr/>
          </p:nvCxnSpPr>
          <p:spPr>
            <a:xfrm>
              <a:off x="5460687" y="2691892"/>
              <a:ext cx="45250" cy="29575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140"/>
            <p:cNvCxnSpPr/>
            <p:nvPr/>
          </p:nvCxnSpPr>
          <p:spPr>
            <a:xfrm flipH="1" flipV="1">
              <a:off x="5046450" y="1998261"/>
              <a:ext cx="331494" cy="46194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141"/>
            <p:cNvCxnSpPr/>
            <p:nvPr/>
          </p:nvCxnSpPr>
          <p:spPr>
            <a:xfrm flipH="1">
              <a:off x="5358269" y="1728362"/>
              <a:ext cx="38326" cy="73184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142"/>
            <p:cNvCxnSpPr/>
            <p:nvPr/>
          </p:nvCxnSpPr>
          <p:spPr>
            <a:xfrm flipV="1">
              <a:off x="5369214" y="2176842"/>
              <a:ext cx="436907" cy="28336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43"/>
            <p:cNvCxnSpPr/>
            <p:nvPr/>
          </p:nvCxnSpPr>
          <p:spPr>
            <a:xfrm>
              <a:off x="5442741" y="1721262"/>
              <a:ext cx="361776" cy="46799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144"/>
            <p:cNvCxnSpPr/>
            <p:nvPr/>
          </p:nvCxnSpPr>
          <p:spPr>
            <a:xfrm flipH="1">
              <a:off x="5791453" y="1545097"/>
              <a:ext cx="272787" cy="631502"/>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145"/>
            <p:cNvCxnSpPr/>
            <p:nvPr/>
          </p:nvCxnSpPr>
          <p:spPr>
            <a:xfrm>
              <a:off x="6078550" y="1544854"/>
              <a:ext cx="165859" cy="58311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146"/>
            <p:cNvCxnSpPr/>
            <p:nvPr/>
          </p:nvCxnSpPr>
          <p:spPr>
            <a:xfrm flipH="1">
              <a:off x="6268895" y="1812146"/>
              <a:ext cx="432758" cy="31582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147"/>
            <p:cNvCxnSpPr/>
            <p:nvPr/>
          </p:nvCxnSpPr>
          <p:spPr>
            <a:xfrm flipH="1" flipV="1">
              <a:off x="6222965" y="2127970"/>
              <a:ext cx="838390" cy="101087"/>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148"/>
            <p:cNvCxnSpPr/>
            <p:nvPr/>
          </p:nvCxnSpPr>
          <p:spPr>
            <a:xfrm>
              <a:off x="5951453" y="2626814"/>
              <a:ext cx="315891" cy="58382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149"/>
            <p:cNvCxnSpPr/>
            <p:nvPr/>
          </p:nvCxnSpPr>
          <p:spPr>
            <a:xfrm flipV="1">
              <a:off x="5955481" y="2142494"/>
              <a:ext cx="297384" cy="48431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150"/>
            <p:cNvCxnSpPr/>
            <p:nvPr/>
          </p:nvCxnSpPr>
          <p:spPr>
            <a:xfrm flipV="1">
              <a:off x="5823080" y="2142494"/>
              <a:ext cx="413894" cy="3410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151"/>
            <p:cNvCxnSpPr/>
            <p:nvPr/>
          </p:nvCxnSpPr>
          <p:spPr>
            <a:xfrm>
              <a:off x="6258929" y="2137145"/>
              <a:ext cx="518246" cy="31431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152"/>
            <p:cNvCxnSpPr/>
            <p:nvPr/>
          </p:nvCxnSpPr>
          <p:spPr>
            <a:xfrm flipH="1">
              <a:off x="6796760" y="2229057"/>
              <a:ext cx="279115" cy="21314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153"/>
            <p:cNvCxnSpPr/>
            <p:nvPr/>
          </p:nvCxnSpPr>
          <p:spPr>
            <a:xfrm>
              <a:off x="6763857" y="2464323"/>
              <a:ext cx="297497" cy="42602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154"/>
            <p:cNvCxnSpPr/>
            <p:nvPr/>
          </p:nvCxnSpPr>
          <p:spPr>
            <a:xfrm flipV="1">
              <a:off x="6468879" y="2453261"/>
              <a:ext cx="308910" cy="256572"/>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155"/>
            <p:cNvCxnSpPr/>
            <p:nvPr/>
          </p:nvCxnSpPr>
          <p:spPr>
            <a:xfrm>
              <a:off x="6267344" y="2150093"/>
              <a:ext cx="191716" cy="55974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156"/>
            <p:cNvCxnSpPr/>
            <p:nvPr/>
          </p:nvCxnSpPr>
          <p:spPr>
            <a:xfrm flipH="1" flipV="1">
              <a:off x="5800527" y="2172490"/>
              <a:ext cx="163662" cy="44248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157"/>
            <p:cNvCxnSpPr/>
            <p:nvPr/>
          </p:nvCxnSpPr>
          <p:spPr>
            <a:xfrm flipV="1">
              <a:off x="5443793" y="2638651"/>
              <a:ext cx="493125" cy="5883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158"/>
            <p:cNvCxnSpPr/>
            <p:nvPr/>
          </p:nvCxnSpPr>
          <p:spPr>
            <a:xfrm>
              <a:off x="5354198" y="2464323"/>
              <a:ext cx="562090" cy="16016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159"/>
            <p:cNvCxnSpPr/>
            <p:nvPr/>
          </p:nvCxnSpPr>
          <p:spPr>
            <a:xfrm flipV="1">
              <a:off x="5981770" y="2458732"/>
              <a:ext cx="767441" cy="17981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160"/>
            <p:cNvCxnSpPr/>
            <p:nvPr/>
          </p:nvCxnSpPr>
          <p:spPr>
            <a:xfrm>
              <a:off x="5971041" y="2650381"/>
              <a:ext cx="492339" cy="6672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161"/>
            <p:cNvCxnSpPr/>
            <p:nvPr/>
          </p:nvCxnSpPr>
          <p:spPr>
            <a:xfrm flipH="1" flipV="1">
              <a:off x="5170294" y="2791703"/>
              <a:ext cx="350013" cy="19365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162"/>
            <p:cNvCxnSpPr/>
            <p:nvPr/>
          </p:nvCxnSpPr>
          <p:spPr>
            <a:xfrm flipV="1">
              <a:off x="4984068" y="2982116"/>
              <a:ext cx="502232" cy="27325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163"/>
            <p:cNvCxnSpPr/>
            <p:nvPr/>
          </p:nvCxnSpPr>
          <p:spPr>
            <a:xfrm>
              <a:off x="5009678" y="3255367"/>
              <a:ext cx="579969" cy="25190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164"/>
            <p:cNvCxnSpPr/>
            <p:nvPr/>
          </p:nvCxnSpPr>
          <p:spPr>
            <a:xfrm flipV="1">
              <a:off x="5312063" y="3507272"/>
              <a:ext cx="253114" cy="418062"/>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165"/>
            <p:cNvCxnSpPr/>
            <p:nvPr/>
          </p:nvCxnSpPr>
          <p:spPr>
            <a:xfrm flipH="1" flipV="1">
              <a:off x="5568935" y="3508706"/>
              <a:ext cx="143924" cy="51931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166"/>
            <p:cNvCxnSpPr/>
            <p:nvPr/>
          </p:nvCxnSpPr>
          <p:spPr>
            <a:xfrm flipV="1">
              <a:off x="5436326" y="4028019"/>
              <a:ext cx="285930" cy="33677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167"/>
            <p:cNvCxnSpPr/>
            <p:nvPr/>
          </p:nvCxnSpPr>
          <p:spPr>
            <a:xfrm>
              <a:off x="5731751" y="4040560"/>
              <a:ext cx="271109" cy="33603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168"/>
            <p:cNvCxnSpPr/>
            <p:nvPr/>
          </p:nvCxnSpPr>
          <p:spPr>
            <a:xfrm flipV="1">
              <a:off x="5980145" y="3646755"/>
              <a:ext cx="0" cy="71803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169"/>
            <p:cNvCxnSpPr/>
            <p:nvPr/>
          </p:nvCxnSpPr>
          <p:spPr>
            <a:xfrm>
              <a:off x="5964189" y="2638543"/>
              <a:ext cx="0" cy="58582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170"/>
            <p:cNvCxnSpPr/>
            <p:nvPr/>
          </p:nvCxnSpPr>
          <p:spPr>
            <a:xfrm>
              <a:off x="5505937" y="2982116"/>
              <a:ext cx="496924" cy="66463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171"/>
            <p:cNvCxnSpPr/>
            <p:nvPr/>
          </p:nvCxnSpPr>
          <p:spPr>
            <a:xfrm flipH="1" flipV="1">
              <a:off x="5971041" y="3212073"/>
              <a:ext cx="20698" cy="43228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172"/>
            <p:cNvCxnSpPr/>
            <p:nvPr/>
          </p:nvCxnSpPr>
          <p:spPr>
            <a:xfrm>
              <a:off x="6485274" y="2728943"/>
              <a:ext cx="96764" cy="429337"/>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173"/>
            <p:cNvCxnSpPr/>
            <p:nvPr/>
          </p:nvCxnSpPr>
          <p:spPr>
            <a:xfrm flipV="1">
              <a:off x="6578656" y="2451459"/>
              <a:ext cx="193124" cy="70682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74"/>
            <p:cNvCxnSpPr/>
            <p:nvPr/>
          </p:nvCxnSpPr>
          <p:spPr>
            <a:xfrm flipV="1">
              <a:off x="6276482" y="2728943"/>
              <a:ext cx="190780" cy="49542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175"/>
            <p:cNvCxnSpPr/>
            <p:nvPr/>
          </p:nvCxnSpPr>
          <p:spPr>
            <a:xfrm flipV="1">
              <a:off x="5523949" y="2708886"/>
              <a:ext cx="930829" cy="25995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176"/>
            <p:cNvCxnSpPr/>
            <p:nvPr/>
          </p:nvCxnSpPr>
          <p:spPr>
            <a:xfrm flipH="1" flipV="1">
              <a:off x="5961667" y="3619808"/>
              <a:ext cx="384555" cy="44451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177"/>
            <p:cNvCxnSpPr/>
            <p:nvPr/>
          </p:nvCxnSpPr>
          <p:spPr>
            <a:xfrm flipV="1">
              <a:off x="6007431" y="4049017"/>
              <a:ext cx="341269" cy="308667"/>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178"/>
            <p:cNvCxnSpPr/>
            <p:nvPr/>
          </p:nvCxnSpPr>
          <p:spPr>
            <a:xfrm>
              <a:off x="6338757" y="3659296"/>
              <a:ext cx="299586" cy="181627"/>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179"/>
            <p:cNvCxnSpPr/>
            <p:nvPr/>
          </p:nvCxnSpPr>
          <p:spPr>
            <a:xfrm flipH="1">
              <a:off x="6338757" y="3668444"/>
              <a:ext cx="9943" cy="39450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180"/>
            <p:cNvCxnSpPr/>
            <p:nvPr/>
          </p:nvCxnSpPr>
          <p:spPr>
            <a:xfrm>
              <a:off x="6263895" y="3228456"/>
              <a:ext cx="90999" cy="43998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181"/>
            <p:cNvCxnSpPr/>
            <p:nvPr/>
          </p:nvCxnSpPr>
          <p:spPr>
            <a:xfrm flipV="1">
              <a:off x="5580713" y="3232828"/>
              <a:ext cx="390290" cy="266587"/>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182"/>
            <p:cNvCxnSpPr/>
            <p:nvPr/>
          </p:nvCxnSpPr>
          <p:spPr>
            <a:xfrm>
              <a:off x="5496539" y="2984830"/>
              <a:ext cx="492359" cy="25173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183"/>
            <p:cNvCxnSpPr/>
            <p:nvPr/>
          </p:nvCxnSpPr>
          <p:spPr>
            <a:xfrm>
              <a:off x="5979171" y="3220748"/>
              <a:ext cx="28619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184"/>
            <p:cNvCxnSpPr/>
            <p:nvPr/>
          </p:nvCxnSpPr>
          <p:spPr>
            <a:xfrm flipV="1">
              <a:off x="6002860" y="3210639"/>
              <a:ext cx="273622" cy="42232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185"/>
            <p:cNvCxnSpPr/>
            <p:nvPr/>
          </p:nvCxnSpPr>
          <p:spPr>
            <a:xfrm flipV="1">
              <a:off x="5724992" y="3636725"/>
              <a:ext cx="235599" cy="40908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186"/>
            <p:cNvCxnSpPr/>
            <p:nvPr/>
          </p:nvCxnSpPr>
          <p:spPr>
            <a:xfrm flipV="1">
              <a:off x="5304451" y="3615724"/>
              <a:ext cx="672942" cy="34693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187"/>
            <p:cNvCxnSpPr/>
            <p:nvPr/>
          </p:nvCxnSpPr>
          <p:spPr>
            <a:xfrm>
              <a:off x="5320956" y="3971950"/>
              <a:ext cx="1022510" cy="9237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188"/>
            <p:cNvCxnSpPr/>
            <p:nvPr/>
          </p:nvCxnSpPr>
          <p:spPr>
            <a:xfrm flipH="1">
              <a:off x="6346222" y="3414241"/>
              <a:ext cx="499314" cy="27052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189"/>
            <p:cNvCxnSpPr/>
            <p:nvPr/>
          </p:nvCxnSpPr>
          <p:spPr>
            <a:xfrm flipV="1">
              <a:off x="5579511" y="3432465"/>
              <a:ext cx="1273491" cy="70641"/>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190"/>
            <p:cNvCxnSpPr/>
            <p:nvPr/>
          </p:nvCxnSpPr>
          <p:spPr>
            <a:xfrm>
              <a:off x="5447581" y="4356121"/>
              <a:ext cx="544159" cy="1002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191"/>
            <p:cNvCxnSpPr/>
            <p:nvPr/>
          </p:nvCxnSpPr>
          <p:spPr>
            <a:xfrm>
              <a:off x="5998499" y="4360458"/>
              <a:ext cx="326678" cy="1055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192"/>
            <p:cNvCxnSpPr/>
            <p:nvPr/>
          </p:nvCxnSpPr>
          <p:spPr>
            <a:xfrm flipV="1">
              <a:off x="6327763" y="4312160"/>
              <a:ext cx="264162" cy="6318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193"/>
            <p:cNvCxnSpPr/>
            <p:nvPr/>
          </p:nvCxnSpPr>
          <p:spPr>
            <a:xfrm flipH="1">
              <a:off x="6325177" y="4049017"/>
              <a:ext cx="12393" cy="31712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194"/>
            <p:cNvCxnSpPr/>
            <p:nvPr/>
          </p:nvCxnSpPr>
          <p:spPr>
            <a:xfrm>
              <a:off x="6339518" y="4050282"/>
              <a:ext cx="233863" cy="261878"/>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195"/>
            <p:cNvCxnSpPr/>
            <p:nvPr/>
          </p:nvCxnSpPr>
          <p:spPr>
            <a:xfrm flipV="1">
              <a:off x="6359970" y="3854229"/>
              <a:ext cx="290379" cy="20307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85" name="Group 35"/>
          <p:cNvGrpSpPr/>
          <p:nvPr/>
        </p:nvGrpSpPr>
        <p:grpSpPr>
          <a:xfrm>
            <a:off x="5506025" y="1600101"/>
            <a:ext cx="1962456" cy="2711597"/>
            <a:chOff x="5330055" y="2173721"/>
            <a:chExt cx="1400918" cy="1935594"/>
          </a:xfrm>
          <a:solidFill>
            <a:schemeClr val="bg1">
              <a:lumMod val="75000"/>
            </a:schemeClr>
          </a:solidFill>
        </p:grpSpPr>
        <p:sp>
          <p:nvSpPr>
            <p:cNvPr id="86" name="Oval 88"/>
            <p:cNvSpPr>
              <a:spLocks noChangeAspect="1"/>
            </p:cNvSpPr>
            <p:nvPr/>
          </p:nvSpPr>
          <p:spPr>
            <a:xfrm>
              <a:off x="6636808" y="2620714"/>
              <a:ext cx="94165" cy="941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Oval 89"/>
            <p:cNvSpPr>
              <a:spLocks noChangeAspect="1"/>
            </p:cNvSpPr>
            <p:nvPr/>
          </p:nvSpPr>
          <p:spPr>
            <a:xfrm>
              <a:off x="5549460" y="2274670"/>
              <a:ext cx="117706" cy="1177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Oval 90"/>
            <p:cNvSpPr>
              <a:spLocks noChangeAspect="1"/>
            </p:cNvSpPr>
            <p:nvPr/>
          </p:nvSpPr>
          <p:spPr>
            <a:xfrm>
              <a:off x="6516818" y="3385440"/>
              <a:ext cx="94165" cy="941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Oval 92"/>
            <p:cNvSpPr>
              <a:spLocks noChangeAspect="1"/>
            </p:cNvSpPr>
            <p:nvPr/>
          </p:nvSpPr>
          <p:spPr>
            <a:xfrm>
              <a:off x="6014356" y="2173721"/>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Oval 93"/>
            <p:cNvSpPr>
              <a:spLocks noChangeAspect="1"/>
            </p:cNvSpPr>
            <p:nvPr/>
          </p:nvSpPr>
          <p:spPr>
            <a:xfrm>
              <a:off x="6274957" y="4018781"/>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Oval 94"/>
            <p:cNvSpPr>
              <a:spLocks noChangeAspect="1"/>
            </p:cNvSpPr>
            <p:nvPr/>
          </p:nvSpPr>
          <p:spPr>
            <a:xfrm>
              <a:off x="5330055" y="2470055"/>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Oval 95"/>
            <p:cNvSpPr>
              <a:spLocks noChangeAspect="1"/>
            </p:cNvSpPr>
            <p:nvPr/>
          </p:nvSpPr>
          <p:spPr>
            <a:xfrm>
              <a:off x="6401522" y="2338261"/>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Oval 97"/>
            <p:cNvSpPr>
              <a:spLocks noChangeAspect="1"/>
            </p:cNvSpPr>
            <p:nvPr/>
          </p:nvSpPr>
          <p:spPr>
            <a:xfrm>
              <a:off x="5591599" y="4017582"/>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r>
                <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a:t>
              </a: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Oval 98"/>
            <p:cNvSpPr>
              <a:spLocks noChangeAspect="1"/>
            </p:cNvSpPr>
            <p:nvPr/>
          </p:nvSpPr>
          <p:spPr>
            <a:xfrm>
              <a:off x="5503887" y="3754166"/>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Oval 99"/>
            <p:cNvSpPr>
              <a:spLocks noChangeAspect="1"/>
            </p:cNvSpPr>
            <p:nvPr/>
          </p:nvSpPr>
          <p:spPr>
            <a:xfrm>
              <a:off x="5897899" y="2844911"/>
              <a:ext cx="154645" cy="1546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Oval 100"/>
            <p:cNvSpPr>
              <a:spLocks noChangeAspect="1"/>
            </p:cNvSpPr>
            <p:nvPr/>
          </p:nvSpPr>
          <p:spPr>
            <a:xfrm>
              <a:off x="5644638" y="3115561"/>
              <a:ext cx="106856" cy="1068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Oval 101"/>
            <p:cNvSpPr>
              <a:spLocks noChangeAspect="1"/>
            </p:cNvSpPr>
            <p:nvPr/>
          </p:nvSpPr>
          <p:spPr>
            <a:xfrm>
              <a:off x="5606319" y="2923635"/>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Oval 102"/>
            <p:cNvSpPr>
              <a:spLocks noChangeAspect="1"/>
            </p:cNvSpPr>
            <p:nvPr/>
          </p:nvSpPr>
          <p:spPr>
            <a:xfrm>
              <a:off x="6134075" y="3275461"/>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Oval 103"/>
            <p:cNvSpPr>
              <a:spLocks noChangeAspect="1"/>
            </p:cNvSpPr>
            <p:nvPr/>
          </p:nvSpPr>
          <p:spPr>
            <a:xfrm>
              <a:off x="6265177" y="2949207"/>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Oval 104"/>
            <p:cNvSpPr>
              <a:spLocks noChangeAspect="1"/>
            </p:cNvSpPr>
            <p:nvPr/>
          </p:nvSpPr>
          <p:spPr>
            <a:xfrm>
              <a:off x="5857077" y="2586833"/>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Oval 105"/>
            <p:cNvSpPr>
              <a:spLocks noChangeAspect="1"/>
            </p:cNvSpPr>
            <p:nvPr/>
          </p:nvSpPr>
          <p:spPr>
            <a:xfrm>
              <a:off x="6108690" y="4033019"/>
              <a:ext cx="66207" cy="662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Oval 106"/>
            <p:cNvSpPr>
              <a:spLocks noChangeAspect="1"/>
            </p:cNvSpPr>
            <p:nvPr/>
          </p:nvSpPr>
          <p:spPr>
            <a:xfrm>
              <a:off x="5935251" y="4007493"/>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Oval 107"/>
            <p:cNvSpPr>
              <a:spLocks noChangeAspect="1"/>
            </p:cNvSpPr>
            <p:nvPr/>
          </p:nvSpPr>
          <p:spPr>
            <a:xfrm>
              <a:off x="6179055" y="3805077"/>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Oval 108"/>
            <p:cNvSpPr>
              <a:spLocks noChangeAspect="1"/>
            </p:cNvSpPr>
            <p:nvPr/>
          </p:nvSpPr>
          <p:spPr>
            <a:xfrm>
              <a:off x="5911609" y="3481568"/>
              <a:ext cx="154645" cy="1546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5" name="Oval 109"/>
            <p:cNvSpPr>
              <a:spLocks noChangeAspect="1"/>
            </p:cNvSpPr>
            <p:nvPr/>
          </p:nvSpPr>
          <p:spPr>
            <a:xfrm>
              <a:off x="5935503" y="3250249"/>
              <a:ext cx="106856" cy="1068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Oval 111"/>
            <p:cNvSpPr>
              <a:spLocks noChangeAspect="1"/>
            </p:cNvSpPr>
            <p:nvPr/>
          </p:nvSpPr>
          <p:spPr>
            <a:xfrm>
              <a:off x="5407378" y="2990029"/>
              <a:ext cx="81644" cy="816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Oval 112"/>
            <p:cNvSpPr>
              <a:spLocks noChangeAspect="1"/>
            </p:cNvSpPr>
            <p:nvPr/>
          </p:nvSpPr>
          <p:spPr>
            <a:xfrm>
              <a:off x="5554798" y="2762041"/>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 name="Oval 113"/>
            <p:cNvSpPr>
              <a:spLocks noChangeAspect="1"/>
            </p:cNvSpPr>
            <p:nvPr/>
          </p:nvSpPr>
          <p:spPr>
            <a:xfrm>
              <a:off x="6103821" y="2544811"/>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Oval 114"/>
            <p:cNvSpPr>
              <a:spLocks noChangeAspect="1"/>
            </p:cNvSpPr>
            <p:nvPr/>
          </p:nvSpPr>
          <p:spPr>
            <a:xfrm>
              <a:off x="6462121" y="2762041"/>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Oval 115"/>
            <p:cNvSpPr>
              <a:spLocks noChangeAspect="1"/>
            </p:cNvSpPr>
            <p:nvPr/>
          </p:nvSpPr>
          <p:spPr>
            <a:xfrm>
              <a:off x="6327312" y="3210835"/>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1" name="Oval 116"/>
            <p:cNvSpPr>
              <a:spLocks noChangeAspect="1"/>
            </p:cNvSpPr>
            <p:nvPr/>
          </p:nvSpPr>
          <p:spPr>
            <a:xfrm>
              <a:off x="5686778" y="3434014"/>
              <a:ext cx="101822" cy="101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2" name="Oval 117"/>
            <p:cNvSpPr>
              <a:spLocks noChangeAspect="1"/>
            </p:cNvSpPr>
            <p:nvPr/>
          </p:nvSpPr>
          <p:spPr>
            <a:xfrm>
              <a:off x="6196862" y="3546740"/>
              <a:ext cx="66207" cy="662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Oval 118"/>
            <p:cNvSpPr>
              <a:spLocks noChangeAspect="1"/>
            </p:cNvSpPr>
            <p:nvPr/>
          </p:nvSpPr>
          <p:spPr>
            <a:xfrm>
              <a:off x="5792191" y="3805077"/>
              <a:ext cx="66207" cy="662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4" name="Group 36"/>
          <p:cNvGrpSpPr/>
          <p:nvPr/>
        </p:nvGrpSpPr>
        <p:grpSpPr>
          <a:xfrm>
            <a:off x="5891186" y="4375109"/>
            <a:ext cx="1039163" cy="950713"/>
            <a:chOff x="5408480" y="4511869"/>
            <a:chExt cx="1134411" cy="1037797"/>
          </a:xfrm>
          <a:solidFill>
            <a:schemeClr val="bg1">
              <a:lumMod val="75000"/>
            </a:schemeClr>
          </a:solidFill>
        </p:grpSpPr>
        <p:sp>
          <p:nvSpPr>
            <p:cNvPr id="115" name="Freeform 81"/>
            <p:cNvSpPr/>
            <p:nvPr/>
          </p:nvSpPr>
          <p:spPr>
            <a:xfrm>
              <a:off x="5464289" y="4511869"/>
              <a:ext cx="1028142" cy="964410"/>
            </a:xfrm>
            <a:custGeom>
              <a:avLst/>
              <a:gdLst>
                <a:gd name="connsiteX0" fmla="*/ 0 w 672200"/>
                <a:gd name="connsiteY0" fmla="*/ 0 h 630649"/>
                <a:gd name="connsiteX1" fmla="*/ 671846 w 672200"/>
                <a:gd name="connsiteY1" fmla="*/ 0 h 630649"/>
                <a:gd name="connsiteX2" fmla="*/ 672200 w 672200"/>
                <a:gd name="connsiteY2" fmla="*/ 32054 h 630649"/>
                <a:gd name="connsiteX3" fmla="*/ 657576 w 672200"/>
                <a:gd name="connsiteY3" fmla="*/ 470997 h 630649"/>
                <a:gd name="connsiteX4" fmla="*/ 493887 w 672200"/>
                <a:gd name="connsiteY4" fmla="*/ 626220 h 630649"/>
                <a:gd name="connsiteX5" fmla="*/ 200376 w 672200"/>
                <a:gd name="connsiteY5" fmla="*/ 629042 h 630649"/>
                <a:gd name="connsiteX6" fmla="*/ 31043 w 672200"/>
                <a:gd name="connsiteY6" fmla="*/ 487931 h 630649"/>
                <a:gd name="connsiteX7" fmla="*/ 213 w 672200"/>
                <a:gd name="connsiteY7" fmla="*/ 53019 h 630649"/>
                <a:gd name="connsiteX0-1" fmla="*/ 0 w 672200"/>
                <a:gd name="connsiteY0-2" fmla="*/ 0 h 630649"/>
                <a:gd name="connsiteX1-3" fmla="*/ 671846 w 672200"/>
                <a:gd name="connsiteY1-4" fmla="*/ 0 h 630649"/>
                <a:gd name="connsiteX2-5" fmla="*/ 672200 w 672200"/>
                <a:gd name="connsiteY2-6" fmla="*/ 32054 h 630649"/>
                <a:gd name="connsiteX3-7" fmla="*/ 657576 w 672200"/>
                <a:gd name="connsiteY3-8" fmla="*/ 470997 h 630649"/>
                <a:gd name="connsiteX4-9" fmla="*/ 493887 w 672200"/>
                <a:gd name="connsiteY4-10" fmla="*/ 626220 h 630649"/>
                <a:gd name="connsiteX5-11" fmla="*/ 200376 w 672200"/>
                <a:gd name="connsiteY5-12" fmla="*/ 629042 h 630649"/>
                <a:gd name="connsiteX6-13" fmla="*/ 31043 w 672200"/>
                <a:gd name="connsiteY6-14" fmla="*/ 487931 h 630649"/>
                <a:gd name="connsiteX7-15" fmla="*/ 231194 w 672200"/>
                <a:gd name="connsiteY7-16" fmla="*/ 129219 h 630649"/>
                <a:gd name="connsiteX8" fmla="*/ 0 w 672200"/>
                <a:gd name="connsiteY8" fmla="*/ 0 h 630649"/>
                <a:gd name="connsiteX0-17" fmla="*/ 46884 w 719084"/>
                <a:gd name="connsiteY0-18" fmla="*/ 0 h 630649"/>
                <a:gd name="connsiteX1-19" fmla="*/ 718730 w 719084"/>
                <a:gd name="connsiteY1-20" fmla="*/ 0 h 630649"/>
                <a:gd name="connsiteX2-21" fmla="*/ 719084 w 719084"/>
                <a:gd name="connsiteY2-22" fmla="*/ 32054 h 630649"/>
                <a:gd name="connsiteX3-23" fmla="*/ 704460 w 719084"/>
                <a:gd name="connsiteY3-24" fmla="*/ 470997 h 630649"/>
                <a:gd name="connsiteX4-25" fmla="*/ 540771 w 719084"/>
                <a:gd name="connsiteY4-26" fmla="*/ 626220 h 630649"/>
                <a:gd name="connsiteX5-27" fmla="*/ 247260 w 719084"/>
                <a:gd name="connsiteY5-28" fmla="*/ 629042 h 630649"/>
                <a:gd name="connsiteX6-29" fmla="*/ 77927 w 719084"/>
                <a:gd name="connsiteY6-30" fmla="*/ 487931 h 630649"/>
                <a:gd name="connsiteX7-31" fmla="*/ 46884 w 719084"/>
                <a:gd name="connsiteY7-32" fmla="*/ 0 h 630649"/>
                <a:gd name="connsiteX0-33" fmla="*/ 756 w 672956"/>
                <a:gd name="connsiteY0-34" fmla="*/ 0 h 630649"/>
                <a:gd name="connsiteX1-35" fmla="*/ 672602 w 672956"/>
                <a:gd name="connsiteY1-36" fmla="*/ 0 h 630649"/>
                <a:gd name="connsiteX2-37" fmla="*/ 672956 w 672956"/>
                <a:gd name="connsiteY2-38" fmla="*/ 32054 h 630649"/>
                <a:gd name="connsiteX3-39" fmla="*/ 658332 w 672956"/>
                <a:gd name="connsiteY3-40" fmla="*/ 470997 h 630649"/>
                <a:gd name="connsiteX4-41" fmla="*/ 494643 w 672956"/>
                <a:gd name="connsiteY4-42" fmla="*/ 626220 h 630649"/>
                <a:gd name="connsiteX5-43" fmla="*/ 201132 w 672956"/>
                <a:gd name="connsiteY5-44" fmla="*/ 629042 h 630649"/>
                <a:gd name="connsiteX6-45" fmla="*/ 31799 w 672956"/>
                <a:gd name="connsiteY6-46" fmla="*/ 487931 h 630649"/>
                <a:gd name="connsiteX7-47" fmla="*/ 756 w 672956"/>
                <a:gd name="connsiteY7-48" fmla="*/ 0 h 630649"/>
                <a:gd name="connsiteX0-49" fmla="*/ 124 w 672324"/>
                <a:gd name="connsiteY0-50" fmla="*/ 0 h 630649"/>
                <a:gd name="connsiteX1-51" fmla="*/ 671970 w 672324"/>
                <a:gd name="connsiteY1-52" fmla="*/ 0 h 630649"/>
                <a:gd name="connsiteX2-53" fmla="*/ 672324 w 672324"/>
                <a:gd name="connsiteY2-54" fmla="*/ 32054 h 630649"/>
                <a:gd name="connsiteX3-55" fmla="*/ 657700 w 672324"/>
                <a:gd name="connsiteY3-56" fmla="*/ 470997 h 630649"/>
                <a:gd name="connsiteX4-57" fmla="*/ 494011 w 672324"/>
                <a:gd name="connsiteY4-58" fmla="*/ 626220 h 630649"/>
                <a:gd name="connsiteX5-59" fmla="*/ 200500 w 672324"/>
                <a:gd name="connsiteY5-60" fmla="*/ 629042 h 630649"/>
                <a:gd name="connsiteX6-61" fmla="*/ 31167 w 672324"/>
                <a:gd name="connsiteY6-62" fmla="*/ 487931 h 630649"/>
                <a:gd name="connsiteX7-63" fmla="*/ 124 w 672324"/>
                <a:gd name="connsiteY7-64" fmla="*/ 0 h 6306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72324" h="630649">
                  <a:moveTo>
                    <a:pt x="124" y="0"/>
                  </a:moveTo>
                  <a:lnTo>
                    <a:pt x="671970" y="0"/>
                  </a:lnTo>
                  <a:lnTo>
                    <a:pt x="672324" y="32054"/>
                  </a:lnTo>
                  <a:cubicBezTo>
                    <a:pt x="671950" y="155680"/>
                    <a:pt x="661404" y="375100"/>
                    <a:pt x="657700" y="470997"/>
                  </a:cubicBezTo>
                  <a:cubicBezTo>
                    <a:pt x="594200" y="541082"/>
                    <a:pt x="561744" y="571657"/>
                    <a:pt x="494011" y="626220"/>
                  </a:cubicBezTo>
                  <a:cubicBezTo>
                    <a:pt x="406522" y="621517"/>
                    <a:pt x="294575" y="635157"/>
                    <a:pt x="200500" y="629042"/>
                  </a:cubicBezTo>
                  <a:cubicBezTo>
                    <a:pt x="134647" y="580594"/>
                    <a:pt x="89963" y="547669"/>
                    <a:pt x="31167" y="487931"/>
                  </a:cubicBezTo>
                  <a:cubicBezTo>
                    <a:pt x="21583" y="380710"/>
                    <a:pt x="-1901" y="109897"/>
                    <a:pt x="1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Rounded Rectangle 82"/>
            <p:cNvSpPr/>
            <p:nvPr/>
          </p:nvSpPr>
          <p:spPr>
            <a:xfrm>
              <a:off x="5408480" y="4647679"/>
              <a:ext cx="1134411" cy="1072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7" name="Rounded Rectangle 83"/>
            <p:cNvSpPr/>
            <p:nvPr/>
          </p:nvSpPr>
          <p:spPr>
            <a:xfrm>
              <a:off x="5408480" y="4781032"/>
              <a:ext cx="1134411" cy="1072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Rounded Rectangle 84"/>
            <p:cNvSpPr/>
            <p:nvPr/>
          </p:nvSpPr>
          <p:spPr>
            <a:xfrm>
              <a:off x="5408480" y="4925056"/>
              <a:ext cx="1134411" cy="1072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9" name="Rounded Rectangle 85"/>
            <p:cNvSpPr/>
            <p:nvPr/>
          </p:nvSpPr>
          <p:spPr>
            <a:xfrm>
              <a:off x="5408480" y="5065557"/>
              <a:ext cx="1134411" cy="1072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0" name="Oval 86"/>
            <p:cNvSpPr/>
            <p:nvPr/>
          </p:nvSpPr>
          <p:spPr>
            <a:xfrm>
              <a:off x="5806853" y="5368691"/>
              <a:ext cx="371880" cy="1809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800" dirty="0">
                  <a:latin typeface="Arial" panose="020B0604020202020204" pitchFamily="34" charset="0"/>
                  <a:ea typeface="微软雅黑" panose="020B0503020204020204" pitchFamily="34" charset="-122"/>
                  <a:cs typeface="+mn-ea"/>
                  <a:sym typeface="Arial" panose="020B0604020202020204" pitchFamily="34" charset="0"/>
                </a:rPr>
                <a:t>   </a:t>
              </a: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21" name="Text Placeholder 32"/>
          <p:cNvSpPr txBox="1"/>
          <p:nvPr/>
        </p:nvSpPr>
        <p:spPr>
          <a:xfrm>
            <a:off x="1352398" y="2737857"/>
            <a:ext cx="2747229"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r>
              <a:rPr lang="zh-CN" altLang="en-US" dirty="0" smtClean="0">
                <a:sym typeface="Arial" panose="020B0604020202020204" pitchFamily="34" charset="0"/>
              </a:rPr>
              <a:t>。</a:t>
            </a:r>
            <a:endParaRPr lang="en-US" altLang="zh-CN" dirty="0">
              <a:sym typeface="Arial" panose="020B0604020202020204" pitchFamily="34" charset="0"/>
            </a:endParaRPr>
          </a:p>
        </p:txBody>
      </p:sp>
      <p:sp>
        <p:nvSpPr>
          <p:cNvPr id="122" name="Text Placeholder 33"/>
          <p:cNvSpPr txBox="1"/>
          <p:nvPr/>
        </p:nvSpPr>
        <p:spPr>
          <a:xfrm>
            <a:off x="2431832" y="2461073"/>
            <a:ext cx="1511771" cy="36933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2000" b="1" dirty="0" smtClean="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20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Oval 39"/>
          <p:cNvSpPr>
            <a:spLocks noChangeAspect="1"/>
          </p:cNvSpPr>
          <p:nvPr/>
        </p:nvSpPr>
        <p:spPr>
          <a:xfrm>
            <a:off x="2860294" y="1705750"/>
            <a:ext cx="647964"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pP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4" name="Elbow Connector 40"/>
          <p:cNvCxnSpPr/>
          <p:nvPr/>
        </p:nvCxnSpPr>
        <p:spPr>
          <a:xfrm rot="10800000" flipV="1">
            <a:off x="3338156" y="2566927"/>
            <a:ext cx="1820626" cy="1737245"/>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Elbow Connector 41"/>
          <p:cNvCxnSpPr/>
          <p:nvPr/>
        </p:nvCxnSpPr>
        <p:spPr>
          <a:xfrm rot="10800000">
            <a:off x="3660907" y="2037128"/>
            <a:ext cx="1634016" cy="1169694"/>
          </a:xfrm>
          <a:prstGeom prst="bentConnector3">
            <a:avLst>
              <a:gd name="adj1" fmla="val 50000"/>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6" name="Text Placeholder 32"/>
          <p:cNvSpPr txBox="1"/>
          <p:nvPr/>
        </p:nvSpPr>
        <p:spPr>
          <a:xfrm flipH="1">
            <a:off x="8922216" y="2763682"/>
            <a:ext cx="2747229"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
        <p:nvSpPr>
          <p:cNvPr id="127" name="Text Placeholder 33"/>
          <p:cNvSpPr txBox="1"/>
          <p:nvPr/>
        </p:nvSpPr>
        <p:spPr>
          <a:xfrm flipH="1">
            <a:off x="10001651" y="2486900"/>
            <a:ext cx="1511771" cy="36933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2000" b="1" dirty="0" smtClean="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20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8" name="Oval 44"/>
          <p:cNvSpPr>
            <a:spLocks noChangeAspect="1"/>
          </p:cNvSpPr>
          <p:nvPr/>
        </p:nvSpPr>
        <p:spPr>
          <a:xfrm flipH="1">
            <a:off x="9352930" y="1758653"/>
            <a:ext cx="647964"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pP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9" name="Elbow Connector 45"/>
          <p:cNvCxnSpPr/>
          <p:nvPr/>
        </p:nvCxnSpPr>
        <p:spPr>
          <a:xfrm>
            <a:off x="7646273" y="2919535"/>
            <a:ext cx="2041683" cy="1312896"/>
          </a:xfrm>
          <a:prstGeom prst="bentConnector3">
            <a:avLst>
              <a:gd name="adj1" fmla="val 50000"/>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Elbow Connector 46"/>
          <p:cNvCxnSpPr/>
          <p:nvPr/>
        </p:nvCxnSpPr>
        <p:spPr>
          <a:xfrm flipV="1">
            <a:off x="7234499" y="2092892"/>
            <a:ext cx="1961091" cy="1677938"/>
          </a:xfrm>
          <a:prstGeom prst="bentConnector3">
            <a:avLst>
              <a:gd name="adj1" fmla="val 50000"/>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1" name="Text Placeholder 32"/>
          <p:cNvSpPr txBox="1"/>
          <p:nvPr/>
        </p:nvSpPr>
        <p:spPr>
          <a:xfrm>
            <a:off x="1045020" y="5017913"/>
            <a:ext cx="2747229"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
        <p:nvSpPr>
          <p:cNvPr id="132" name="Text Placeholder 33"/>
          <p:cNvSpPr txBox="1"/>
          <p:nvPr/>
        </p:nvSpPr>
        <p:spPr>
          <a:xfrm>
            <a:off x="2124454" y="4741129"/>
            <a:ext cx="1511771" cy="337528"/>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2000" b="1" dirty="0" smtClean="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20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3" name="Oval 77"/>
          <p:cNvSpPr>
            <a:spLocks noChangeAspect="1"/>
          </p:cNvSpPr>
          <p:nvPr/>
        </p:nvSpPr>
        <p:spPr>
          <a:xfrm>
            <a:off x="2553222" y="3983778"/>
            <a:ext cx="647964"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pP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Text Placeholder 32"/>
          <p:cNvSpPr txBox="1"/>
          <p:nvPr/>
        </p:nvSpPr>
        <p:spPr>
          <a:xfrm>
            <a:off x="8332829" y="4917015"/>
            <a:ext cx="2747229"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US" altLang="zh-CN" dirty="0">
              <a:sym typeface="Arial" panose="020B0604020202020204" pitchFamily="34" charset="0"/>
            </a:endParaRPr>
          </a:p>
        </p:txBody>
      </p:sp>
      <p:sp>
        <p:nvSpPr>
          <p:cNvPr id="135" name="Text Placeholder 33"/>
          <p:cNvSpPr txBox="1"/>
          <p:nvPr/>
        </p:nvSpPr>
        <p:spPr>
          <a:xfrm>
            <a:off x="9412264" y="4640231"/>
            <a:ext cx="1511771" cy="337528"/>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2000" b="1" dirty="0" smtClean="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20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Oval 80"/>
          <p:cNvSpPr>
            <a:spLocks noChangeAspect="1"/>
          </p:cNvSpPr>
          <p:nvPr/>
        </p:nvSpPr>
        <p:spPr>
          <a:xfrm>
            <a:off x="9844167" y="3905367"/>
            <a:ext cx="647964"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pP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AU"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Oval 204"/>
          <p:cNvSpPr>
            <a:spLocks noChangeAspect="1"/>
          </p:cNvSpPr>
          <p:nvPr/>
        </p:nvSpPr>
        <p:spPr>
          <a:xfrm>
            <a:off x="7313842" y="2804786"/>
            <a:ext cx="230841" cy="2308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8" name="Oval 205"/>
          <p:cNvSpPr>
            <a:spLocks noChangeAspect="1"/>
          </p:cNvSpPr>
          <p:nvPr/>
        </p:nvSpPr>
        <p:spPr>
          <a:xfrm>
            <a:off x="6921028" y="3665664"/>
            <a:ext cx="230841" cy="23085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Oval 206"/>
          <p:cNvSpPr>
            <a:spLocks noChangeAspect="1"/>
          </p:cNvSpPr>
          <p:nvPr/>
        </p:nvSpPr>
        <p:spPr>
          <a:xfrm>
            <a:off x="5397709" y="3102221"/>
            <a:ext cx="216632" cy="2166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Oval 207"/>
          <p:cNvSpPr>
            <a:spLocks noChangeAspect="1"/>
          </p:cNvSpPr>
          <p:nvPr/>
        </p:nvSpPr>
        <p:spPr>
          <a:xfrm>
            <a:off x="5261079" y="2469056"/>
            <a:ext cx="217650" cy="217662"/>
          </a:xfrm>
          <a:prstGeom prst="ellipse">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noAutofit/>
          </a:bodyP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Oval 16"/>
          <p:cNvSpPr>
            <a:spLocks noChangeAspect="1"/>
          </p:cNvSpPr>
          <p:nvPr/>
        </p:nvSpPr>
        <p:spPr>
          <a:xfrm>
            <a:off x="3288010" y="2721544"/>
            <a:ext cx="1782115" cy="178221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Oval 21"/>
          <p:cNvSpPr>
            <a:spLocks noChangeAspect="1"/>
          </p:cNvSpPr>
          <p:nvPr/>
        </p:nvSpPr>
        <p:spPr>
          <a:xfrm>
            <a:off x="4683529" y="2721544"/>
            <a:ext cx="1782115" cy="178221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Oval 28"/>
          <p:cNvSpPr>
            <a:spLocks noChangeAspect="1"/>
          </p:cNvSpPr>
          <p:nvPr/>
        </p:nvSpPr>
        <p:spPr>
          <a:xfrm>
            <a:off x="7474566" y="2721544"/>
            <a:ext cx="1782115" cy="178221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Oval 34"/>
          <p:cNvSpPr>
            <a:spLocks noChangeAspect="1"/>
          </p:cNvSpPr>
          <p:nvPr/>
        </p:nvSpPr>
        <p:spPr>
          <a:xfrm>
            <a:off x="6079046" y="2721544"/>
            <a:ext cx="1782115" cy="178221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Title 1"/>
          <p:cNvSpPr txBox="1"/>
          <p:nvPr/>
        </p:nvSpPr>
        <p:spPr>
          <a:xfrm>
            <a:off x="3773469" y="3410611"/>
            <a:ext cx="786851" cy="24006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1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1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itle 1"/>
          <p:cNvSpPr txBox="1"/>
          <p:nvPr/>
        </p:nvSpPr>
        <p:spPr>
          <a:xfrm>
            <a:off x="5181159" y="3410611"/>
            <a:ext cx="786851" cy="24006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1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1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itle 1"/>
          <p:cNvSpPr txBox="1"/>
          <p:nvPr/>
        </p:nvSpPr>
        <p:spPr>
          <a:xfrm>
            <a:off x="6576677" y="3410611"/>
            <a:ext cx="786851" cy="24006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1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1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itle 1"/>
          <p:cNvSpPr txBox="1"/>
          <p:nvPr/>
        </p:nvSpPr>
        <p:spPr>
          <a:xfrm>
            <a:off x="7972199" y="3410611"/>
            <a:ext cx="786851" cy="24006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1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lang="en-AU" sz="1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5" name="Elbow Connector 42"/>
          <p:cNvCxnSpPr/>
          <p:nvPr/>
        </p:nvCxnSpPr>
        <p:spPr>
          <a:xfrm flipH="1" flipV="1">
            <a:off x="3160716" y="2032683"/>
            <a:ext cx="1002487" cy="690532"/>
          </a:xfrm>
          <a:prstGeom prst="bentConnector3">
            <a:avLst>
              <a:gd name="adj1" fmla="val -2255"/>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p:cNvSpPr txBox="1"/>
          <p:nvPr/>
        </p:nvSpPr>
        <p:spPr>
          <a:xfrm>
            <a:off x="1380723" y="1758865"/>
            <a:ext cx="1593090"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sym typeface="Arial" panose="020B0604020202020204" pitchFamily="34" charset="0"/>
              </a:rPr>
              <a:t>输入文字</a:t>
            </a:r>
            <a:endParaRPr lang="en-AU" dirty="0">
              <a:sym typeface="Arial" panose="020B0604020202020204" pitchFamily="34" charset="0"/>
            </a:endParaRPr>
          </a:p>
        </p:txBody>
      </p:sp>
      <p:sp>
        <p:nvSpPr>
          <p:cNvPr id="17" name="Text Placeholder 11"/>
          <p:cNvSpPr txBox="1"/>
          <p:nvPr/>
        </p:nvSpPr>
        <p:spPr>
          <a:xfrm>
            <a:off x="1380724" y="2005603"/>
            <a:ext cx="247023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AU" dirty="0">
              <a:sym typeface="Arial" panose="020B0604020202020204" pitchFamily="34" charset="0"/>
            </a:endParaRPr>
          </a:p>
        </p:txBody>
      </p:sp>
      <p:cxnSp>
        <p:nvCxnSpPr>
          <p:cNvPr id="18" name="Elbow Connector 45"/>
          <p:cNvCxnSpPr/>
          <p:nvPr/>
        </p:nvCxnSpPr>
        <p:spPr>
          <a:xfrm rot="5400000">
            <a:off x="4021316" y="3643154"/>
            <a:ext cx="692665" cy="2413870"/>
          </a:xfrm>
          <a:prstGeom prst="bentConnector2">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Text Placeholder 10"/>
          <p:cNvSpPr txBox="1"/>
          <p:nvPr/>
        </p:nvSpPr>
        <p:spPr>
          <a:xfrm>
            <a:off x="1487598" y="4899351"/>
            <a:ext cx="1593090"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sym typeface="Arial" panose="020B0604020202020204" pitchFamily="34" charset="0"/>
              </a:rPr>
              <a:t>输入文字</a:t>
            </a:r>
            <a:endParaRPr lang="en-AU" dirty="0">
              <a:sym typeface="Arial" panose="020B0604020202020204" pitchFamily="34" charset="0"/>
            </a:endParaRPr>
          </a:p>
        </p:txBody>
      </p:sp>
      <p:sp>
        <p:nvSpPr>
          <p:cNvPr id="20" name="Text Placeholder 11"/>
          <p:cNvSpPr txBox="1"/>
          <p:nvPr/>
        </p:nvSpPr>
        <p:spPr>
          <a:xfrm>
            <a:off x="1487599" y="5146088"/>
            <a:ext cx="247023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AU" dirty="0">
              <a:sym typeface="Arial" panose="020B0604020202020204" pitchFamily="34" charset="0"/>
            </a:endParaRPr>
          </a:p>
        </p:txBody>
      </p:sp>
      <p:cxnSp>
        <p:nvCxnSpPr>
          <p:cNvPr id="21" name="Elbow Connector 48"/>
          <p:cNvCxnSpPr/>
          <p:nvPr/>
        </p:nvCxnSpPr>
        <p:spPr>
          <a:xfrm flipV="1">
            <a:off x="8368840" y="2031012"/>
            <a:ext cx="1002487" cy="690532"/>
          </a:xfrm>
          <a:prstGeom prst="bentConnector3">
            <a:avLst>
              <a:gd name="adj1" fmla="val -2255"/>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10"/>
          <p:cNvSpPr txBox="1"/>
          <p:nvPr/>
        </p:nvSpPr>
        <p:spPr>
          <a:xfrm>
            <a:off x="9558062" y="1675740"/>
            <a:ext cx="1604509"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sym typeface="Arial" panose="020B0604020202020204" pitchFamily="34" charset="0"/>
              </a:rPr>
              <a:t>输入文字</a:t>
            </a:r>
            <a:endParaRPr lang="en-AU" dirty="0">
              <a:sym typeface="Arial" panose="020B0604020202020204" pitchFamily="34" charset="0"/>
            </a:endParaRPr>
          </a:p>
        </p:txBody>
      </p:sp>
      <p:sp>
        <p:nvSpPr>
          <p:cNvPr id="23" name="Text Placeholder 11"/>
          <p:cNvSpPr txBox="1"/>
          <p:nvPr/>
        </p:nvSpPr>
        <p:spPr>
          <a:xfrm>
            <a:off x="9558062" y="1922477"/>
            <a:ext cx="2487937"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AU" dirty="0">
              <a:sym typeface="Arial" panose="020B0604020202020204" pitchFamily="34" charset="0"/>
            </a:endParaRPr>
          </a:p>
        </p:txBody>
      </p:sp>
      <p:cxnSp>
        <p:nvCxnSpPr>
          <p:cNvPr id="24" name="Elbow Connector 52"/>
          <p:cNvCxnSpPr/>
          <p:nvPr/>
        </p:nvCxnSpPr>
        <p:spPr>
          <a:xfrm rot="16200000" flipH="1">
            <a:off x="7763424" y="3641901"/>
            <a:ext cx="692665" cy="2413870"/>
          </a:xfrm>
          <a:prstGeom prst="bentConnector2">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25" name="Text Placeholder 10"/>
          <p:cNvSpPr txBox="1"/>
          <p:nvPr/>
        </p:nvSpPr>
        <p:spPr>
          <a:xfrm>
            <a:off x="9503427" y="4900096"/>
            <a:ext cx="1604509" cy="369332"/>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pitchFamily="3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sym typeface="Arial" panose="020B0604020202020204" pitchFamily="34" charset="0"/>
              </a:rPr>
              <a:t>输入文字</a:t>
            </a:r>
            <a:endParaRPr lang="en-AU" dirty="0">
              <a:sym typeface="Arial" panose="020B0604020202020204" pitchFamily="34" charset="0"/>
            </a:endParaRPr>
          </a:p>
        </p:txBody>
      </p:sp>
      <p:sp>
        <p:nvSpPr>
          <p:cNvPr id="26" name="Text Placeholder 11"/>
          <p:cNvSpPr txBox="1"/>
          <p:nvPr/>
        </p:nvSpPr>
        <p:spPr>
          <a:xfrm>
            <a:off x="9503426" y="5146832"/>
            <a:ext cx="2487937"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输入文字，点击添加相关标题文字，修改文字内容，也可以直接复制你的内容到此。</a:t>
            </a:r>
            <a:endParaRPr lang="en-AU"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500"/>
                                        <p:tgtEl>
                                          <p:spTgt spid="16">
                                            <p:txEl>
                                              <p:pRg st="0" end="0"/>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down)">
                                      <p:cBhvr>
                                        <p:cTn id="47" dur="500"/>
                                        <p:tgtEl>
                                          <p:spTgt spid="17">
                                            <p:txEl>
                                              <p:pRg st="0" end="0"/>
                                            </p:txEl>
                                          </p:spTgt>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Effect transition="in" filter="fade">
                                      <p:cBhvr>
                                        <p:cTn id="55" dur="500"/>
                                        <p:tgtEl>
                                          <p:spTgt spid="19">
                                            <p:txEl>
                                              <p:pRg st="0" end="0"/>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animEffect transition="in" filter="wipe(down)">
                                      <p:cBhvr>
                                        <p:cTn id="59" dur="500"/>
                                        <p:tgtEl>
                                          <p:spTgt spid="20">
                                            <p:txEl>
                                              <p:pRg st="0" end="0"/>
                                            </p:txEl>
                                          </p:spTgt>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Effect transition="in" filter="fade">
                                      <p:cBhvr>
                                        <p:cTn id="67" dur="500"/>
                                        <p:tgtEl>
                                          <p:spTgt spid="25">
                                            <p:txEl>
                                              <p:pRg st="0" end="0"/>
                                            </p:txEl>
                                          </p:spTgt>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26">
                                            <p:txEl>
                                              <p:pRg st="0" end="0"/>
                                            </p:txEl>
                                          </p:spTgt>
                                        </p:tgtEl>
                                        <p:attrNameLst>
                                          <p:attrName>style.visibility</p:attrName>
                                        </p:attrNameLst>
                                      </p:cBhvr>
                                      <p:to>
                                        <p:strVal val="visible"/>
                                      </p:to>
                                    </p:set>
                                    <p:animEffect transition="in" filter="wipe(down)">
                                      <p:cBhvr>
                                        <p:cTn id="71" dur="500"/>
                                        <p:tgtEl>
                                          <p:spTgt spid="26">
                                            <p:txEl>
                                              <p:pRg st="0" end="0"/>
                                            </p:txEl>
                                          </p:spTgt>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Effect transition="in" filter="fade">
                                      <p:cBhvr>
                                        <p:cTn id="79" dur="500"/>
                                        <p:tgtEl>
                                          <p:spTgt spid="22">
                                            <p:txEl>
                                              <p:pRg st="0" end="0"/>
                                            </p:txEl>
                                          </p:spTgt>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23">
                                            <p:txEl>
                                              <p:pRg st="0" end="0"/>
                                            </p:txEl>
                                          </p:spTgt>
                                        </p:tgtEl>
                                        <p:attrNameLst>
                                          <p:attrName>style.visibility</p:attrName>
                                        </p:attrNameLst>
                                      </p:cBhvr>
                                      <p:to>
                                        <p:strVal val="visible"/>
                                      </p:to>
                                    </p:set>
                                    <p:animEffect transition="in" filter="wipe(down)">
                                      <p:cBhvr>
                                        <p:cTn id="83"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6" grpId="0" build="p"/>
      <p:bldP spid="17" grpId="0" build="p"/>
      <p:bldP spid="19" grpId="0" build="p"/>
      <p:bldP spid="20" grpId="0" build="p"/>
      <p:bldP spid="22" grpId="0" build="p"/>
      <p:bldP spid="23" grpId="0" build="p"/>
      <p:bldP spid="25" grpId="0" build="p"/>
      <p:bldP spid="2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Rectangle 6"/>
          <p:cNvSpPr/>
          <p:nvPr/>
        </p:nvSpPr>
        <p:spPr>
          <a:xfrm>
            <a:off x="1584117" y="2896245"/>
            <a:ext cx="4704184" cy="2003704"/>
          </a:xfrm>
          <a:prstGeom prst="rect">
            <a:avLst/>
          </a:prstGeom>
          <a:blipFill dpi="0" rotWithShape="1">
            <a:blip r:embed="rId1"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eaLnBrk="1" hangingPunct="1">
              <a:lnSpc>
                <a:spcPct val="150000"/>
              </a:lnSpc>
              <a:defRPr/>
            </a:pPr>
            <a:endParaRPr lang="en-US" altLang="zh-CN" sz="19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7"/>
          <p:cNvSpPr/>
          <p:nvPr/>
        </p:nvSpPr>
        <p:spPr>
          <a:xfrm>
            <a:off x="6645399" y="2896245"/>
            <a:ext cx="4642649" cy="2003704"/>
          </a:xfrm>
          <a:prstGeom prst="rect">
            <a:avLst/>
          </a:prstGeom>
          <a:blipFill dpi="0" rotWithShape="1">
            <a:blip r:embed="rId2"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eaLnBrk="1" hangingPunct="1">
              <a:lnSpc>
                <a:spcPct val="150000"/>
              </a:lnSpc>
              <a:defRPr/>
            </a:pPr>
            <a:endParaRPr lang="en-US" altLang="zh-CN" sz="19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8"/>
          <p:cNvSpPr txBox="1">
            <a:spLocks noChangeArrowheads="1"/>
          </p:cNvSpPr>
          <p:nvPr/>
        </p:nvSpPr>
        <p:spPr bwMode="auto">
          <a:xfrm>
            <a:off x="1584117" y="5065529"/>
            <a:ext cx="4704184" cy="10236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algn="ctr"/>
            <a:r>
              <a:rPr lang="zh-CN" altLang="en-US" dirty="0">
                <a:sym typeface="Arial" panose="020B0604020202020204" pitchFamily="34" charset="0"/>
              </a:rPr>
              <a:t>输入文字，点击添加相关标题文字，修改文字内容，文字尽量控制在</a:t>
            </a:r>
            <a:r>
              <a:rPr lang="en-US" altLang="zh-CN" dirty="0">
                <a:sym typeface="Arial" panose="020B0604020202020204" pitchFamily="34" charset="0"/>
              </a:rPr>
              <a:t>200</a:t>
            </a:r>
            <a:r>
              <a:rPr lang="zh-CN" altLang="en-US" dirty="0">
                <a:sym typeface="Arial" panose="020B0604020202020204" pitchFamily="34" charset="0"/>
              </a:rPr>
              <a:t>字以内，从顾客的角度出发，从排版到设计制作，为您打造最佳的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10" name="TextBox 9"/>
          <p:cNvSpPr txBox="1">
            <a:spLocks noChangeArrowheads="1"/>
          </p:cNvSpPr>
          <p:nvPr/>
        </p:nvSpPr>
        <p:spPr bwMode="auto">
          <a:xfrm>
            <a:off x="6645399" y="5065529"/>
            <a:ext cx="4642649" cy="10617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algn="ctr"/>
            <a:r>
              <a:rPr lang="zh-CN" altLang="en-US" dirty="0">
                <a:sym typeface="Arial" panose="020B0604020202020204" pitchFamily="34" charset="0"/>
              </a:rPr>
              <a:t>输入文字，点击添加相关标题文字，修改文字内容</a:t>
            </a:r>
            <a:r>
              <a:rPr lang="zh-CN" altLang="en-US" dirty="0" smtClean="0">
                <a:sym typeface="Arial" panose="020B0604020202020204" pitchFamily="34" charset="0"/>
              </a:rPr>
              <a:t>，文字</a:t>
            </a:r>
            <a:r>
              <a:rPr lang="zh-CN" altLang="en-US" dirty="0">
                <a:sym typeface="Arial" panose="020B0604020202020204" pitchFamily="34" charset="0"/>
              </a:rPr>
              <a:t>尽量控制在</a:t>
            </a:r>
            <a:r>
              <a:rPr lang="en-US" altLang="zh-CN" dirty="0">
                <a:sym typeface="Arial" panose="020B0604020202020204" pitchFamily="34" charset="0"/>
              </a:rPr>
              <a:t>200</a:t>
            </a:r>
            <a:r>
              <a:rPr lang="zh-CN" altLang="en-US" dirty="0">
                <a:sym typeface="Arial" panose="020B0604020202020204" pitchFamily="34" charset="0"/>
              </a:rPr>
              <a:t>字以内，从顾客的角度出发，从排版到设计制作，为您打造最佳的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11" name="TextBox 39"/>
          <p:cNvSpPr txBox="1"/>
          <p:nvPr/>
        </p:nvSpPr>
        <p:spPr>
          <a:xfrm>
            <a:off x="1584117" y="1559273"/>
            <a:ext cx="9703930" cy="700528"/>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algn="ctr"/>
            <a:r>
              <a:rPr lang="zh-CN" altLang="en-US" dirty="0">
                <a:sym typeface="Arial" panose="020B0604020202020204" pitchFamily="34" charset="0"/>
              </a:rPr>
              <a:t>输入文字，点击添加相关标题文字，修改文字内容，也可以直接复制你的内容到此。文字尽量控制在</a:t>
            </a:r>
            <a:r>
              <a:rPr lang="en-US" altLang="zh-CN" dirty="0">
                <a:sym typeface="Arial" panose="020B0604020202020204" pitchFamily="34" charset="0"/>
              </a:rPr>
              <a:t>200</a:t>
            </a:r>
            <a:r>
              <a:rPr lang="zh-CN" altLang="en-US" dirty="0">
                <a:sym typeface="Arial" panose="020B0604020202020204" pitchFamily="34" charset="0"/>
              </a:rPr>
              <a:t>字以内，从顾客的角度出发，从排版到设计制作，为您打造最佳的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Chord 23"/>
          <p:cNvSpPr/>
          <p:nvPr/>
        </p:nvSpPr>
        <p:spPr>
          <a:xfrm rot="6745650">
            <a:off x="1559654" y="3111287"/>
            <a:ext cx="2205532" cy="2205411"/>
          </a:xfrm>
          <a:prstGeom prst="chord">
            <a:avLst>
              <a:gd name="adj1" fmla="val 4058279"/>
              <a:gd name="adj2" fmla="val 1484611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24"/>
          <p:cNvSpPr/>
          <p:nvPr/>
        </p:nvSpPr>
        <p:spPr>
          <a:xfrm>
            <a:off x="1544600" y="4264857"/>
            <a:ext cx="9174513" cy="529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Isosceles Triangle 25"/>
          <p:cNvSpPr/>
          <p:nvPr/>
        </p:nvSpPr>
        <p:spPr>
          <a:xfrm rot="10800000">
            <a:off x="2472274" y="4357219"/>
            <a:ext cx="352866" cy="3042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Text Placeholder 3"/>
          <p:cNvSpPr txBox="1"/>
          <p:nvPr/>
        </p:nvSpPr>
        <p:spPr>
          <a:xfrm>
            <a:off x="1653908" y="4714784"/>
            <a:ext cx="198960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grpSp>
        <p:nvGrpSpPr>
          <p:cNvPr id="11" name="Group 279"/>
          <p:cNvGrpSpPr/>
          <p:nvPr/>
        </p:nvGrpSpPr>
        <p:grpSpPr>
          <a:xfrm>
            <a:off x="2208245" y="2035205"/>
            <a:ext cx="909884" cy="909926"/>
            <a:chOff x="846989" y="1401020"/>
            <a:chExt cx="877416" cy="877416"/>
          </a:xfrm>
          <a:effectLst/>
        </p:grpSpPr>
        <p:sp>
          <p:nvSpPr>
            <p:cNvPr id="12" name="Teardrop 29"/>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30"/>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90%</a:t>
              </a: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279"/>
          <p:cNvGrpSpPr/>
          <p:nvPr/>
        </p:nvGrpSpPr>
        <p:grpSpPr>
          <a:xfrm>
            <a:off x="4518204" y="2059573"/>
            <a:ext cx="909884" cy="909926"/>
            <a:chOff x="846989" y="1401020"/>
            <a:chExt cx="877416" cy="877416"/>
          </a:xfrm>
          <a:effectLst/>
        </p:grpSpPr>
        <p:sp>
          <p:nvSpPr>
            <p:cNvPr id="15" name="Teardrop 32"/>
            <p:cNvSpPr/>
            <p:nvPr/>
          </p:nvSpPr>
          <p:spPr>
            <a:xfrm rot="8100000">
              <a:off x="846989" y="1401020"/>
              <a:ext cx="877416" cy="877416"/>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Oval 33"/>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80%</a:t>
              </a: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Group 279"/>
          <p:cNvGrpSpPr/>
          <p:nvPr/>
        </p:nvGrpSpPr>
        <p:grpSpPr>
          <a:xfrm>
            <a:off x="6819003" y="2052883"/>
            <a:ext cx="909884" cy="909926"/>
            <a:chOff x="846989" y="1401020"/>
            <a:chExt cx="877416" cy="877416"/>
          </a:xfrm>
          <a:effectLst/>
        </p:grpSpPr>
        <p:sp>
          <p:nvSpPr>
            <p:cNvPr id="18" name="Teardrop 35"/>
            <p:cNvSpPr/>
            <p:nvPr/>
          </p:nvSpPr>
          <p:spPr>
            <a:xfrm rot="8100000">
              <a:off x="846989" y="1401020"/>
              <a:ext cx="877416" cy="877416"/>
            </a:xfrm>
            <a:prstGeom prst="teardrop">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Oval 37"/>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70%</a:t>
              </a: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Group 279"/>
          <p:cNvGrpSpPr/>
          <p:nvPr/>
        </p:nvGrpSpPr>
        <p:grpSpPr>
          <a:xfrm>
            <a:off x="9149199" y="2059573"/>
            <a:ext cx="909884" cy="909926"/>
            <a:chOff x="846989" y="1401020"/>
            <a:chExt cx="877416" cy="877416"/>
          </a:xfrm>
          <a:effectLst/>
        </p:grpSpPr>
        <p:sp>
          <p:nvSpPr>
            <p:cNvPr id="21" name="Teardrop 39"/>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40"/>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95%</a:t>
              </a:r>
              <a:endParaRPr lang="en-US" sz="15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Freeform 182"/>
          <p:cNvSpPr>
            <a:spLocks noEditPoints="1"/>
          </p:cNvSpPr>
          <p:nvPr/>
        </p:nvSpPr>
        <p:spPr bwMode="auto">
          <a:xfrm>
            <a:off x="2361278" y="3421248"/>
            <a:ext cx="574857" cy="537121"/>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05853" tIns="52927" rIns="105853" bIns="52927" numCol="1" anchor="t" anchorCtr="0" compatLnSpc="1"/>
          <a:lstStyle/>
          <a:p>
            <a:pP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Chord 46"/>
          <p:cNvSpPr/>
          <p:nvPr/>
        </p:nvSpPr>
        <p:spPr>
          <a:xfrm rot="6745650">
            <a:off x="3858110" y="3111287"/>
            <a:ext cx="2205532" cy="2205411"/>
          </a:xfrm>
          <a:prstGeom prst="chord">
            <a:avLst>
              <a:gd name="adj1" fmla="val 4058279"/>
              <a:gd name="adj2" fmla="val 148461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Isosceles Triangle 47"/>
          <p:cNvSpPr/>
          <p:nvPr/>
        </p:nvSpPr>
        <p:spPr>
          <a:xfrm rot="10800000">
            <a:off x="4782235" y="4357219"/>
            <a:ext cx="352866" cy="3042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Text Placeholder 3"/>
          <p:cNvSpPr txBox="1"/>
          <p:nvPr/>
        </p:nvSpPr>
        <p:spPr>
          <a:xfrm>
            <a:off x="3967560" y="4714784"/>
            <a:ext cx="198960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27" name="Chord 49"/>
          <p:cNvSpPr/>
          <p:nvPr/>
        </p:nvSpPr>
        <p:spPr>
          <a:xfrm rot="6745650">
            <a:off x="6158906" y="3111287"/>
            <a:ext cx="2205532" cy="2205411"/>
          </a:xfrm>
          <a:prstGeom prst="chord">
            <a:avLst>
              <a:gd name="adj1" fmla="val 4058279"/>
              <a:gd name="adj2" fmla="val 148461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Isosceles Triangle 50"/>
          <p:cNvSpPr/>
          <p:nvPr/>
        </p:nvSpPr>
        <p:spPr>
          <a:xfrm rot="10800000">
            <a:off x="7083033" y="4357219"/>
            <a:ext cx="352866" cy="30421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Text Placeholder 3"/>
          <p:cNvSpPr txBox="1"/>
          <p:nvPr/>
        </p:nvSpPr>
        <p:spPr>
          <a:xfrm>
            <a:off x="6281212" y="4714784"/>
            <a:ext cx="198960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0" name="Chord 52"/>
          <p:cNvSpPr/>
          <p:nvPr/>
        </p:nvSpPr>
        <p:spPr>
          <a:xfrm rot="6745650">
            <a:off x="8489104" y="3111287"/>
            <a:ext cx="2205532" cy="2205411"/>
          </a:xfrm>
          <a:prstGeom prst="chord">
            <a:avLst>
              <a:gd name="adj1" fmla="val 4058279"/>
              <a:gd name="adj2" fmla="val 148461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Isosceles Triangle 53"/>
          <p:cNvSpPr/>
          <p:nvPr/>
        </p:nvSpPr>
        <p:spPr>
          <a:xfrm rot="10800000">
            <a:off x="9413227" y="4357219"/>
            <a:ext cx="352866" cy="30421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Text Placeholder 3"/>
          <p:cNvSpPr txBox="1"/>
          <p:nvPr/>
        </p:nvSpPr>
        <p:spPr>
          <a:xfrm>
            <a:off x="8594863" y="4714784"/>
            <a:ext cx="1989600" cy="1061781"/>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r>
              <a:rPr lang="zh-CN" altLang="en-US" dirty="0">
                <a:sym typeface="Arial" panose="020B0604020202020204" pitchFamily="34" charset="0"/>
              </a:rPr>
              <a:t>从顾客的角度出发，从排版到设计制作，为您打造最佳的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
        <p:nvSpPr>
          <p:cNvPr id="33" name="Freeform 172"/>
          <p:cNvSpPr>
            <a:spLocks noEditPoints="1"/>
          </p:cNvSpPr>
          <p:nvPr/>
        </p:nvSpPr>
        <p:spPr bwMode="auto">
          <a:xfrm>
            <a:off x="4672576" y="3541878"/>
            <a:ext cx="572186" cy="416489"/>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05853" tIns="52927" rIns="105853" bIns="52927" numCol="1" anchor="t" anchorCtr="0" compatLnSpc="1"/>
          <a:lstStyle/>
          <a:p>
            <a:pP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122"/>
          <p:cNvSpPr>
            <a:spLocks noEditPoints="1"/>
          </p:cNvSpPr>
          <p:nvPr/>
        </p:nvSpPr>
        <p:spPr bwMode="auto">
          <a:xfrm>
            <a:off x="7081157" y="3472840"/>
            <a:ext cx="356619" cy="512917"/>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05853" tIns="52927" rIns="105853" bIns="52927" numCol="1" anchor="t" anchorCtr="0" compatLnSpc="1"/>
          <a:lstStyle/>
          <a:p>
            <a:pP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66"/>
          <p:cNvSpPr>
            <a:spLocks noEditPoints="1"/>
          </p:cNvSpPr>
          <p:nvPr/>
        </p:nvSpPr>
        <p:spPr bwMode="auto">
          <a:xfrm>
            <a:off x="9294872" y="3507171"/>
            <a:ext cx="589585" cy="457332"/>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05853" tIns="52927" rIns="105853" bIns="52927" numCol="1" anchor="t" anchorCtr="0" compatLnSpc="1"/>
          <a:lstStyle/>
          <a:p>
            <a:pPr>
              <a:lnSpc>
                <a:spcPct val="120000"/>
              </a:lnSpc>
            </a:pPr>
            <a:endParaRPr lang="en-US" sz="230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937608" y="1744117"/>
            <a:ext cx="2003641" cy="2730100"/>
          </a:xfrm>
          <a:prstGeom prst="rect">
            <a:avLst/>
          </a:prstGeom>
          <a:blipFill dpi="0" rotWithShape="1">
            <a:blip r:embed="rId1"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8" name="矩形 7"/>
          <p:cNvSpPr/>
          <p:nvPr/>
        </p:nvSpPr>
        <p:spPr>
          <a:xfrm>
            <a:off x="6341417" y="1744117"/>
            <a:ext cx="2025077" cy="2730100"/>
          </a:xfrm>
          <a:prstGeom prst="rect">
            <a:avLst/>
          </a:prstGeom>
          <a:blipFill dpi="0" rotWithShape="1">
            <a:blip r:embed="rId2"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9" name="AutoShape 1"/>
          <p:cNvSpPr/>
          <p:nvPr/>
        </p:nvSpPr>
        <p:spPr bwMode="auto">
          <a:xfrm>
            <a:off x="3856584" y="4474218"/>
            <a:ext cx="2472132"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500">
              <a:cs typeface="Calibri" panose="020F0502020204030204" pitchFamily="34" charset="0"/>
            </a:endParaRPr>
          </a:p>
        </p:txBody>
      </p:sp>
      <p:sp>
        <p:nvSpPr>
          <p:cNvPr id="10" name="AutoShape 2"/>
          <p:cNvSpPr/>
          <p:nvPr/>
        </p:nvSpPr>
        <p:spPr bwMode="auto">
          <a:xfrm>
            <a:off x="8364838" y="1750069"/>
            <a:ext cx="2421333" cy="272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500">
              <a:cs typeface="Calibri" panose="020F0502020204030204" pitchFamily="34" charset="0"/>
            </a:endParaRPr>
          </a:p>
        </p:txBody>
      </p:sp>
      <p:sp>
        <p:nvSpPr>
          <p:cNvPr id="11" name="AutoShape 4"/>
          <p:cNvSpPr/>
          <p:nvPr/>
        </p:nvSpPr>
        <p:spPr bwMode="auto">
          <a:xfrm>
            <a:off x="3920085" y="1750069"/>
            <a:ext cx="2417097" cy="272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500">
              <a:cs typeface="Calibri" panose="020F0502020204030204" pitchFamily="34" charset="0"/>
            </a:endParaRPr>
          </a:p>
        </p:txBody>
      </p:sp>
      <p:sp>
        <p:nvSpPr>
          <p:cNvPr id="12" name="AutoShape 6"/>
          <p:cNvSpPr/>
          <p:nvPr/>
        </p:nvSpPr>
        <p:spPr bwMode="auto">
          <a:xfrm>
            <a:off x="1951691" y="4474218"/>
            <a:ext cx="2002257"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500">
              <a:cs typeface="Calibri" panose="020F0502020204030204" pitchFamily="34" charset="0"/>
            </a:endParaRPr>
          </a:p>
        </p:txBody>
      </p:sp>
      <p:sp>
        <p:nvSpPr>
          <p:cNvPr id="13" name="AutoShape 7"/>
          <p:cNvSpPr/>
          <p:nvPr/>
        </p:nvSpPr>
        <p:spPr bwMode="auto">
          <a:xfrm>
            <a:off x="6332951" y="4474218"/>
            <a:ext cx="2053053"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500">
              <a:cs typeface="Calibri" panose="020F0502020204030204" pitchFamily="34" charset="0"/>
            </a:endParaRPr>
          </a:p>
        </p:txBody>
      </p:sp>
      <p:sp>
        <p:nvSpPr>
          <p:cNvPr id="14" name="AutoShape 8"/>
          <p:cNvSpPr/>
          <p:nvPr/>
        </p:nvSpPr>
        <p:spPr bwMode="auto">
          <a:xfrm>
            <a:off x="8377538" y="4474218"/>
            <a:ext cx="2421333"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500">
              <a:cs typeface="Calibri" panose="020F0502020204030204" pitchFamily="34" charset="0"/>
            </a:endParaRPr>
          </a:p>
        </p:txBody>
      </p:sp>
      <p:sp>
        <p:nvSpPr>
          <p:cNvPr id="15" name="AutoShape 9"/>
          <p:cNvSpPr/>
          <p:nvPr/>
        </p:nvSpPr>
        <p:spPr bwMode="auto">
          <a:xfrm>
            <a:off x="4119039" y="2020018"/>
            <a:ext cx="2063638" cy="677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pPr>
            <a:r>
              <a:rPr lang="zh-CN" altLang="en-US" sz="14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输入文字，点击添加相关标题文字，修改文字内容，也可以直接复制你的内容到此。输入文字，点击添加相关标题文字，修改文字内容，也可以直接复制你的内容到此。</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11"/>
          <p:cNvSpPr/>
          <p:nvPr/>
        </p:nvSpPr>
        <p:spPr bwMode="auto">
          <a:xfrm>
            <a:off x="8580726" y="2020018"/>
            <a:ext cx="2065753" cy="677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pPr>
            <a:r>
              <a:rPr lang="zh-CN" altLang="en-US" sz="14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输入文字，</a:t>
            </a: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r>
              <a:rPr lang="zh-CN" altLang="en-US" sz="14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。输入文字，</a:t>
            </a: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点击添加相关标题文字，修改文字内容，也可以直接复制你的内容到此。</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7" name="直接连接符 16"/>
          <p:cNvCxnSpPr/>
          <p:nvPr/>
        </p:nvCxnSpPr>
        <p:spPr>
          <a:xfrm>
            <a:off x="1937608" y="4877694"/>
            <a:ext cx="88485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925733" y="4960822"/>
            <a:ext cx="88612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72741" y="5216051"/>
            <a:ext cx="9121130" cy="700528"/>
          </a:xfrm>
          <a:prstGeom prst="rect">
            <a:avLst/>
          </a:prstGeom>
        </p:spPr>
        <p:txBody>
          <a:bodyPr wrap="square" lIns="91391" tIns="45696" rIns="91391" bIns="45696">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algn="ctr"/>
            <a:r>
              <a:rPr lang="zh-CN" altLang="en-US" dirty="0">
                <a:sym typeface="Arial" panose="020B0604020202020204" pitchFamily="34" charset="0"/>
              </a:rPr>
              <a:t>输入文字，点击添加相关标题文字，修改文字内容，也可以直接复制你的内容到此</a:t>
            </a:r>
            <a:r>
              <a:rPr lang="zh-CN" altLang="en-US" dirty="0" smtClean="0">
                <a:sym typeface="Arial" panose="020B0604020202020204" pitchFamily="34" charset="0"/>
              </a:rPr>
              <a:t>。文字尽量控制在</a:t>
            </a:r>
            <a:r>
              <a:rPr lang="en-US" altLang="zh-CN" dirty="0" smtClean="0">
                <a:sym typeface="Arial" panose="020B0604020202020204" pitchFamily="34" charset="0"/>
              </a:rPr>
              <a:t>200</a:t>
            </a:r>
            <a:r>
              <a:rPr lang="zh-CN" altLang="en-US" dirty="0" smtClean="0">
                <a:sym typeface="Arial" panose="020B0604020202020204" pitchFamily="34" charset="0"/>
              </a:rPr>
              <a:t>字以内，从</a:t>
            </a:r>
            <a:r>
              <a:rPr lang="zh-CN" altLang="en-US" dirty="0">
                <a:sym typeface="Arial" panose="020B0604020202020204" pitchFamily="34" charset="0"/>
              </a:rPr>
              <a:t>顾客的角度出发，从排版到设计制作，为您打造最佳的</a:t>
            </a:r>
            <a:r>
              <a:rPr lang="en-US" altLang="zh-CN" dirty="0">
                <a:sym typeface="Arial" panose="020B0604020202020204" pitchFamily="34" charset="0"/>
              </a:rPr>
              <a:t>PPT</a:t>
            </a:r>
            <a:r>
              <a:rPr lang="zh-CN" altLang="en-US" dirty="0">
                <a:sym typeface="Arial" panose="020B0604020202020204" pitchFamily="34" charset="0"/>
              </a:rPr>
              <a:t>演示。</a:t>
            </a:r>
            <a:endParaRPr lang="en-US"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067533" y="887468"/>
            <a:ext cx="2609385" cy="0"/>
          </a:xfrm>
          <a:prstGeom prst="line">
            <a:avLst/>
          </a:prstGeom>
          <a:ln>
            <a:solidFill>
              <a:srgbClr val="19AA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13309" y="324110"/>
            <a:ext cx="609600" cy="609600"/>
            <a:chOff x="5486400" y="959005"/>
            <a:chExt cx="609600" cy="609600"/>
          </a:xfrm>
        </p:grpSpPr>
        <p:sp>
          <p:nvSpPr>
            <p:cNvPr id="4" name="椭圆 3"/>
            <p:cNvSpPr/>
            <p:nvPr/>
          </p:nvSpPr>
          <p:spPr>
            <a:xfrm>
              <a:off x="5486400" y="959005"/>
              <a:ext cx="609600" cy="609600"/>
            </a:xfrm>
            <a:prstGeom prst="ellipse">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Placeholder 12"/>
            <p:cNvSpPr txBox="1"/>
            <p:nvPr/>
          </p:nvSpPr>
          <p:spPr>
            <a:xfrm>
              <a:off x="5556681" y="1069102"/>
              <a:ext cx="491339"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dirty="0" smtClean="0">
                  <a:solidFill>
                    <a:schemeClr val="bg1"/>
                  </a:solidFill>
                  <a:latin typeface="微软雅黑" panose="020B0503020204020204" pitchFamily="34" charset="-122"/>
                  <a:ea typeface="微软雅黑" panose="020B0503020204020204" pitchFamily="34" charset="-122"/>
                </a:rPr>
                <a:t>01</a:t>
              </a:r>
              <a:endParaRPr lang="en-GB" sz="2200" dirty="0">
                <a:solidFill>
                  <a:schemeClr val="bg1"/>
                </a:solidFill>
                <a:latin typeface="微软雅黑" panose="020B0503020204020204" pitchFamily="34" charset="-122"/>
                <a:ea typeface="微软雅黑" panose="020B0503020204020204" pitchFamily="34" charset="-122"/>
              </a:endParaRPr>
            </a:p>
          </p:txBody>
        </p:sp>
      </p:grpSp>
      <p:sp>
        <p:nvSpPr>
          <p:cNvPr id="6" name="Text Placeholder 12"/>
          <p:cNvSpPr txBox="1"/>
          <p:nvPr/>
        </p:nvSpPr>
        <p:spPr>
          <a:xfrm>
            <a:off x="1056382" y="379865"/>
            <a:ext cx="2609385" cy="406925"/>
          </a:xfrm>
          <a:prstGeom prst="rect">
            <a:avLst/>
          </a:prstGeom>
        </p:spPr>
        <p:txBody>
          <a:bodyPr lIns="0" tIns="60958" rIns="0" bIns="60958" anchor="ctr">
            <a:noAutofit/>
          </a:bodyPr>
          <a:lstStyle>
            <a:lvl1pPr marL="0" indent="0" algn="ctr" defTabSz="914400" rtl="0" eaLnBrk="1" latinLnBrk="0" hangingPunct="1">
              <a:spcBef>
                <a:spcPct val="20000"/>
              </a:spcBef>
              <a:buFont typeface="Arial" panose="020B0604020202020204" pitchFamily="34" charset="0"/>
              <a:buNone/>
              <a:defRPr sz="800" b="0" kern="1200" baseline="0">
                <a:solidFill>
                  <a:schemeClr val="tx1"/>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smtClean="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en-GB"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Shape 1869"/>
          <p:cNvSpPr/>
          <p:nvPr/>
        </p:nvSpPr>
        <p:spPr>
          <a:xfrm rot="10800000">
            <a:off x="3913126" y="1710079"/>
            <a:ext cx="4365750" cy="21778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2114"/>
                  <a:pt x="3163" y="6342"/>
                </a:cubicBezTo>
                <a:cubicBezTo>
                  <a:pt x="1060" y="10557"/>
                  <a:pt x="7" y="16076"/>
                  <a:pt x="0" y="21600"/>
                </a:cubicBezTo>
                <a:lnTo>
                  <a:pt x="21600" y="21600"/>
                </a:lnTo>
                <a:cubicBezTo>
                  <a:pt x="21593" y="16076"/>
                  <a:pt x="20540" y="10557"/>
                  <a:pt x="18437" y="6342"/>
                </a:cubicBezTo>
                <a:cubicBezTo>
                  <a:pt x="16328" y="2114"/>
                  <a:pt x="13564" y="0"/>
                  <a:pt x="10800" y="0"/>
                </a:cubicBezTo>
                <a:close/>
              </a:path>
            </a:pathLst>
          </a:custGeom>
          <a:solidFill>
            <a:schemeClr val="accent2"/>
          </a:solidFill>
          <a:ln w="12700">
            <a:miter lim="400000"/>
          </a:ln>
        </p:spPr>
        <p:txBody>
          <a:bodyPr lIns="19048" tIns="19048" rIns="19048" bIns="19048" anchor="ct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Text Placeholder 3"/>
          <p:cNvSpPr txBox="1"/>
          <p:nvPr/>
        </p:nvSpPr>
        <p:spPr>
          <a:xfrm>
            <a:off x="10321056" y="2423452"/>
            <a:ext cx="1870945" cy="553998"/>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600"/>
              </a:spcBef>
              <a:buFont typeface="Arial" panose="020B0604020202020204" pitchFamily="34" charset="0"/>
              <a:buNone/>
            </a:pPr>
            <a:r>
              <a:rPr lang="zh-CN" altLang="en-US" sz="3000" smtClean="0">
                <a:solidFill>
                  <a:srgbClr val="FFFFFF"/>
                </a:solidFill>
                <a:latin typeface="微软雅黑" panose="020B0503020204020204" pitchFamily="34" charset="-122"/>
                <a:ea typeface="微软雅黑" panose="020B0503020204020204" pitchFamily="34" charset="-122"/>
                <a:cs typeface="Open Sans Light" panose="020B0306030504020204" pitchFamily="34" charset="0"/>
                <a:sym typeface="Arial" panose="020B0604020202020204" pitchFamily="34" charset="0"/>
              </a:rPr>
              <a:t>输入文字</a:t>
            </a:r>
            <a:endParaRPr lang="id-ID" sz="3000" dirty="0">
              <a:solidFill>
                <a:srgbClr val="FFFFFF"/>
              </a:solidFill>
              <a:latin typeface="微软雅黑" panose="020B0503020204020204" pitchFamily="34" charset="-122"/>
              <a:ea typeface="微软雅黑" panose="020B0503020204020204" pitchFamily="34" charset="-122"/>
              <a:cs typeface="Open Sans Light" panose="020B0306030504020204" pitchFamily="34" charset="0"/>
              <a:sym typeface="Arial" panose="020B0604020202020204" pitchFamily="34" charset="0"/>
            </a:endParaRPr>
          </a:p>
        </p:txBody>
      </p:sp>
      <p:sp>
        <p:nvSpPr>
          <p:cNvPr id="9" name="Text Placeholder 4"/>
          <p:cNvSpPr txBox="1"/>
          <p:nvPr/>
        </p:nvSpPr>
        <p:spPr>
          <a:xfrm>
            <a:off x="1686250" y="3204714"/>
            <a:ext cx="1715911" cy="1384946"/>
          </a:xfrm>
          <a:prstGeom prst="rect">
            <a:avLst/>
          </a:prstGeom>
        </p:spPr>
        <p:txBody>
          <a:bodyPr wrap="square" lIns="91391" tIns="45696" rIns="91391" bIns="45696">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50000"/>
              </a:lnSpc>
              <a:buFont typeface="Arial" panose="020B0604020202020204" pitchFamily="34" charset="0"/>
              <a:buNone/>
            </a:pPr>
            <a:r>
              <a:rPr lang="zh-CN" altLang="en-US" sz="140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10" name="Shape 1851"/>
          <p:cNvSpPr/>
          <p:nvPr/>
        </p:nvSpPr>
        <p:spPr>
          <a:xfrm>
            <a:off x="2071661" y="2870950"/>
            <a:ext cx="1025922" cy="369332"/>
          </a:xfrm>
          <a:prstGeom prst="rect">
            <a:avLst/>
          </a:prstGeom>
          <a:noFill/>
        </p:spPr>
        <p:txBody>
          <a:bodyPr wrap="none" lIns="0" tIns="0" rIns="0" bIns="0" rtlCol="0">
            <a:spAutoFit/>
          </a:bodyPr>
          <a:lstStyle/>
          <a:p>
            <a:pPr algn="r">
              <a:lnSpc>
                <a:spcPct val="12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Shape 1852"/>
          <p:cNvSpPr/>
          <p:nvPr/>
        </p:nvSpPr>
        <p:spPr>
          <a:xfrm>
            <a:off x="2174485" y="1700079"/>
            <a:ext cx="898552" cy="898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398" tIns="25398" rIns="25398" bIns="25398" numCol="1" anchor="ctr">
            <a:noAutofit/>
          </a:bodyP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Shape 1853"/>
          <p:cNvSpPr/>
          <p:nvPr/>
        </p:nvSpPr>
        <p:spPr>
          <a:xfrm>
            <a:off x="2437701" y="1997927"/>
            <a:ext cx="372115" cy="302902"/>
          </a:xfrm>
          <a:custGeom>
            <a:avLst/>
            <a:gdLst/>
            <a:ahLst/>
            <a:cxnLst>
              <a:cxn ang="0">
                <a:pos x="wd2" y="hd2"/>
              </a:cxn>
              <a:cxn ang="5400000">
                <a:pos x="wd2" y="hd2"/>
              </a:cxn>
              <a:cxn ang="10800000">
                <a:pos x="wd2" y="hd2"/>
              </a:cxn>
              <a:cxn ang="16200000">
                <a:pos x="wd2" y="hd2"/>
              </a:cxn>
            </a:cxnLst>
            <a:rect l="0" t="0" r="r" b="b"/>
            <a:pathLst>
              <a:path w="20480" h="21024" extrusionOk="0">
                <a:moveTo>
                  <a:pt x="18800" y="1728"/>
                </a:moveTo>
                <a:cubicBezTo>
                  <a:pt x="16810" y="-576"/>
                  <a:pt x="13583" y="-576"/>
                  <a:pt x="11591" y="1728"/>
                </a:cubicBezTo>
                <a:lnTo>
                  <a:pt x="10239" y="3293"/>
                </a:lnTo>
                <a:lnTo>
                  <a:pt x="8887" y="1728"/>
                </a:lnTo>
                <a:cubicBezTo>
                  <a:pt x="6897" y="-576"/>
                  <a:pt x="3670" y="-576"/>
                  <a:pt x="1680" y="1728"/>
                </a:cubicBezTo>
                <a:cubicBezTo>
                  <a:pt x="-560" y="4320"/>
                  <a:pt x="-560" y="8522"/>
                  <a:pt x="1680" y="11115"/>
                </a:cubicBezTo>
                <a:lnTo>
                  <a:pt x="10239" y="21024"/>
                </a:lnTo>
                <a:lnTo>
                  <a:pt x="18800" y="11115"/>
                </a:lnTo>
                <a:cubicBezTo>
                  <a:pt x="21040" y="8522"/>
                  <a:pt x="21040" y="4320"/>
                  <a:pt x="18800" y="1728"/>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Shape 1855"/>
          <p:cNvSpPr/>
          <p:nvPr/>
        </p:nvSpPr>
        <p:spPr>
          <a:xfrm>
            <a:off x="3027007" y="5221759"/>
            <a:ext cx="2138767" cy="1061781"/>
          </a:xfrm>
          <a:prstGeom prst="rect">
            <a:avLst/>
          </a:prstGeom>
        </p:spPr>
        <p:txBody>
          <a:bodyPr wrap="square" lIns="91391" tIns="45696" rIns="91391" bIns="45696">
            <a:spAutoFit/>
          </a:bodyPr>
          <a:lstStyle/>
          <a:p>
            <a:pPr algn="ct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lang="id-ID"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14" name="Shape 1856"/>
          <p:cNvSpPr/>
          <p:nvPr/>
        </p:nvSpPr>
        <p:spPr>
          <a:xfrm>
            <a:off x="3683881" y="4887998"/>
            <a:ext cx="1025922" cy="369332"/>
          </a:xfrm>
          <a:prstGeom prst="rect">
            <a:avLst/>
          </a:prstGeom>
          <a:noFill/>
        </p:spPr>
        <p:txBody>
          <a:bodyPr wrap="none" lIns="0" tIns="0" rIns="0" bIns="0" rtlCol="0">
            <a:spAutoFit/>
          </a:bodyPr>
          <a:lstStyle/>
          <a:p>
            <a:pPr algn="r">
              <a:lnSpc>
                <a:spcPct val="12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Shape 1857"/>
          <p:cNvSpPr/>
          <p:nvPr/>
        </p:nvSpPr>
        <p:spPr>
          <a:xfrm>
            <a:off x="3736178" y="3714099"/>
            <a:ext cx="904604" cy="9046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25398" tIns="25398" rIns="25398" bIns="25398" anchor="ct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Shape 1859"/>
          <p:cNvSpPr/>
          <p:nvPr/>
        </p:nvSpPr>
        <p:spPr>
          <a:xfrm>
            <a:off x="6782276" y="5246123"/>
            <a:ext cx="2138767" cy="1061781"/>
          </a:xfrm>
          <a:prstGeom prst="rect">
            <a:avLst/>
          </a:prstGeom>
        </p:spPr>
        <p:txBody>
          <a:bodyPr wrap="square" lIns="91391" tIns="45696" rIns="91391" bIns="45696">
            <a:spAutoFit/>
          </a:bodyPr>
          <a:lstStyle/>
          <a:p>
            <a:pPr algn="ct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17" name="Shape 1860"/>
          <p:cNvSpPr/>
          <p:nvPr/>
        </p:nvSpPr>
        <p:spPr>
          <a:xfrm>
            <a:off x="7439151" y="4912359"/>
            <a:ext cx="1025922" cy="369332"/>
          </a:xfrm>
          <a:prstGeom prst="rect">
            <a:avLst/>
          </a:prstGeom>
          <a:noFill/>
        </p:spPr>
        <p:txBody>
          <a:bodyPr wrap="none" lIns="0" tIns="0" rIns="0" bIns="0" rtlCol="0">
            <a:spAutoFit/>
          </a:bodyPr>
          <a:lstStyle/>
          <a:p>
            <a:pPr algn="r">
              <a:lnSpc>
                <a:spcPct val="12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Shape 1861"/>
          <p:cNvSpPr/>
          <p:nvPr/>
        </p:nvSpPr>
        <p:spPr>
          <a:xfrm>
            <a:off x="7493527" y="3740539"/>
            <a:ext cx="900449" cy="9004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25398" tIns="25398" rIns="25398" bIns="25398" numCol="1" anchor="ctr">
            <a:noAutofit/>
          </a:bodyP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Shape 1862"/>
          <p:cNvSpPr/>
          <p:nvPr/>
        </p:nvSpPr>
        <p:spPr>
          <a:xfrm>
            <a:off x="7771538" y="4003508"/>
            <a:ext cx="344424" cy="308093"/>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Shape 1864"/>
          <p:cNvSpPr/>
          <p:nvPr/>
        </p:nvSpPr>
        <p:spPr>
          <a:xfrm>
            <a:off x="8935895" y="3204714"/>
            <a:ext cx="1681696" cy="1384946"/>
          </a:xfrm>
          <a:prstGeom prst="rect">
            <a:avLst/>
          </a:prstGeom>
        </p:spPr>
        <p:txBody>
          <a:bodyPr wrap="square" lIns="91391" tIns="45696" rIns="91391" bIns="45696">
            <a:spAutoFit/>
          </a:bodyPr>
          <a:lstStyle/>
          <a:p>
            <a:pPr algn="ct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从顾客的角度出发，从排版到设计制作，为您打造最佳的</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PPT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rPr>
              <a:t>演示。</a:t>
            </a:r>
            <a:endParaRPr sz="14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sym typeface="Arial" panose="020B0604020202020204" pitchFamily="34" charset="0"/>
            </a:endParaRPr>
          </a:p>
        </p:txBody>
      </p:sp>
      <p:sp>
        <p:nvSpPr>
          <p:cNvPr id="21" name="Shape 1865"/>
          <p:cNvSpPr/>
          <p:nvPr/>
        </p:nvSpPr>
        <p:spPr>
          <a:xfrm>
            <a:off x="9094018" y="2870951"/>
            <a:ext cx="1025922" cy="369332"/>
          </a:xfrm>
          <a:prstGeom prst="rect">
            <a:avLst/>
          </a:prstGeom>
          <a:noFill/>
        </p:spPr>
        <p:txBody>
          <a:bodyPr wrap="none" lIns="0" tIns="0" rIns="0" bIns="0" rtlCol="0">
            <a:spAutoFit/>
          </a:bodyPr>
          <a:lstStyle/>
          <a:p>
            <a:pPr algn="r">
              <a:lnSpc>
                <a:spcPct val="12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输入文字</a:t>
            </a:r>
            <a:endParaRPr sz="2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Shape 1866"/>
          <p:cNvSpPr/>
          <p:nvPr/>
        </p:nvSpPr>
        <p:spPr>
          <a:xfrm>
            <a:off x="9112767" y="1699130"/>
            <a:ext cx="900449" cy="9004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25398" tIns="25398" rIns="25398" bIns="25398" numCol="1" anchor="ctr">
            <a:noAutofit/>
          </a:bodyP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Shape 1857"/>
          <p:cNvSpPr/>
          <p:nvPr/>
        </p:nvSpPr>
        <p:spPr>
          <a:xfrm>
            <a:off x="3736178" y="3714721"/>
            <a:ext cx="904604" cy="9046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25398" tIns="25398" rIns="25398" bIns="25398" anchor="ct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Shape 1858"/>
          <p:cNvSpPr/>
          <p:nvPr/>
        </p:nvSpPr>
        <p:spPr>
          <a:xfrm>
            <a:off x="4078575" y="3966267"/>
            <a:ext cx="219810" cy="400319"/>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rgbClr val="FFFFFF"/>
          </a:solidFill>
          <a:ln w="12700">
            <a:miter lim="400000"/>
          </a:ln>
        </p:spPr>
        <p:txBody>
          <a:bodyPr lIns="0" tIns="0" rIns="0" bIns="0"/>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Shape 1867"/>
          <p:cNvSpPr/>
          <p:nvPr/>
        </p:nvSpPr>
        <p:spPr>
          <a:xfrm>
            <a:off x="9403966" y="1982946"/>
            <a:ext cx="318049" cy="332864"/>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theme/theme1.xml><?xml version="1.0" encoding="utf-8"?>
<a:theme xmlns:a="http://schemas.openxmlformats.org/drawingml/2006/main" name="自定义设计方案">
  <a:themeElements>
    <a:clrScheme name="自定义 2">
      <a:dk1>
        <a:sysClr val="windowText" lastClr="000000"/>
      </a:dk1>
      <a:lt1>
        <a:sysClr val="window" lastClr="FFFFFF"/>
      </a:lt1>
      <a:dk2>
        <a:srgbClr val="323232"/>
      </a:dk2>
      <a:lt2>
        <a:srgbClr val="8DC182"/>
      </a:lt2>
      <a:accent1>
        <a:srgbClr val="8DC182"/>
      </a:accent1>
      <a:accent2>
        <a:srgbClr val="B3D5AB"/>
      </a:accent2>
      <a:accent3>
        <a:srgbClr val="A9DB66"/>
      </a:accent3>
      <a:accent4>
        <a:srgbClr val="4E8542"/>
      </a:accent4>
      <a:accent5>
        <a:srgbClr val="3A6331"/>
      </a:accent5>
      <a:accent6>
        <a:srgbClr val="50771B"/>
      </a:accent6>
      <a:hlink>
        <a:srgbClr val="6B9F25"/>
      </a:hlink>
      <a:folHlink>
        <a:srgbClr val="B26B0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5081</Words>
  <Application>WPS 演示</Application>
  <PresentationFormat>自定义</PresentationFormat>
  <Paragraphs>667</Paragraphs>
  <Slides>34</Slides>
  <Notes>34</Notes>
  <HiddenSlides>0</HiddenSlides>
  <MMClips>1</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34</vt:i4>
      </vt:variant>
    </vt:vector>
  </HeadingPairs>
  <TitlesOfParts>
    <vt:vector size="68" baseType="lpstr">
      <vt:lpstr>Arial</vt:lpstr>
      <vt:lpstr>宋体</vt:lpstr>
      <vt:lpstr>Wingdings</vt:lpstr>
      <vt:lpstr>Calibri</vt:lpstr>
      <vt:lpstr>微软雅黑</vt:lpstr>
      <vt:lpstr>方正姚体</vt:lpstr>
      <vt:lpstr>Impact</vt:lpstr>
      <vt:lpstr>Aller Light</vt:lpstr>
      <vt:lpstr>Roboto</vt:lpstr>
      <vt:lpstr>方正正大黑简体</vt:lpstr>
      <vt:lpstr>Segoe UI Semilight</vt:lpstr>
      <vt:lpstr>Neris Thin</vt:lpstr>
      <vt:lpstr>Open Sans Light</vt:lpstr>
      <vt:lpstr>Lato Regular</vt:lpstr>
      <vt:lpstr>FontAwesome</vt:lpstr>
      <vt:lpstr>Open Sans</vt:lpstr>
      <vt:lpstr>Open Sans</vt:lpstr>
      <vt:lpstr>微软雅黑 Light</vt:lpstr>
      <vt:lpstr>Lato Light</vt:lpstr>
      <vt:lpstr>MS PGothic</vt:lpstr>
      <vt:lpstr>Lato Black</vt:lpstr>
      <vt:lpstr>Lato Light</vt:lpstr>
      <vt:lpstr>Gill Sans</vt:lpstr>
      <vt:lpstr>Helvetica Light</vt:lpstr>
      <vt:lpstr>Lato</vt:lpstr>
      <vt:lpstr>Arial Black</vt:lpstr>
      <vt:lpstr>微软雅黑 Light</vt:lpstr>
      <vt:lpstr>方正正纤黑简体</vt:lpstr>
      <vt:lpstr>Arial</vt:lpstr>
      <vt:lpstr>Source Sans Pro</vt:lpstr>
      <vt:lpstr>GoodVibrationsROB</vt:lpstr>
      <vt:lpstr>黑体</vt:lpstr>
      <vt:lpstr>Gill Sans MT</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dc:title>
  <cp:lastModifiedBy>Administrator</cp:lastModifiedBy>
  <cp:revision>2</cp:revision>
  <dcterms:created xsi:type="dcterms:W3CDTF">2016-09-19T15:34:00Z</dcterms:created>
  <dcterms:modified xsi:type="dcterms:W3CDTF">2017-05-04T05:54:27Z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