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B02"/>
    <a:srgbClr val="46B300"/>
    <a:srgbClr val="43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558" y="864"/>
      </p:cViewPr>
      <p:guideLst>
        <p:guide orient="horz" pos="4292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85B6-7491-4F6F-BE73-3430269AA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FDC6F-016A-42E9-97AF-588607647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7604-7C99-4FC5-B3F6-BF44FD2862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6D9C-E640-4B81-8D71-97FCA5E4C5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8A1F-32DD-4681-9E29-BB12672D2B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63"/>
          <a:stretch>
            <a:fillRect/>
          </a:stretch>
        </p:blipFill>
        <p:spPr>
          <a:xfrm>
            <a:off x="-1" y="0"/>
            <a:ext cx="12229053" cy="6881485"/>
          </a:xfrm>
          <a:prstGeom prst="rect">
            <a:avLst/>
          </a:prstGeom>
        </p:spPr>
      </p:pic>
      <p:sp>
        <p:nvSpPr>
          <p:cNvPr id="8" name="等腰三角形 7"/>
          <p:cNvSpPr/>
          <p:nvPr/>
        </p:nvSpPr>
        <p:spPr>
          <a:xfrm rot="10800000">
            <a:off x="5839700" y="4364068"/>
            <a:ext cx="504056" cy="188089"/>
          </a:xfrm>
          <a:prstGeom prst="triangle">
            <a:avLst/>
          </a:prstGeom>
          <a:solidFill>
            <a:srgbClr val="46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5"/>
          <p:cNvSpPr txBox="1"/>
          <p:nvPr/>
        </p:nvSpPr>
        <p:spPr>
          <a:xfrm>
            <a:off x="1001154" y="1476409"/>
            <a:ext cx="1018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43B2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</a:t>
            </a:r>
            <a:r>
              <a:rPr lang="zh-CN" altLang="en-US" sz="7200" b="1" spc="600" dirty="0" smtClean="0">
                <a:solidFill>
                  <a:srgbClr val="43B2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72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2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7200" b="1" spc="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657338" y="2562094"/>
            <a:ext cx="6912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PROJECT INVESTMENT REPORT</a:t>
            </a:r>
            <a:endParaRPr lang="zh-CN" altLang="en-US" sz="2400" spc="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96349" y="3094990"/>
            <a:ext cx="3305743" cy="268605"/>
            <a:chOff x="4633101" y="2676821"/>
            <a:chExt cx="3156997" cy="298636"/>
          </a:xfrm>
          <a:solidFill>
            <a:schemeClr val="bg1"/>
          </a:solidFill>
        </p:grpSpPr>
        <p:sp>
          <p:nvSpPr>
            <p:cNvPr id="12" name="矩形 11"/>
            <p:cNvSpPr/>
            <p:nvPr/>
          </p:nvSpPr>
          <p:spPr>
            <a:xfrm>
              <a:off x="4639772" y="2676821"/>
              <a:ext cx="3150326" cy="298636"/>
            </a:xfrm>
            <a:prstGeom prst="rect">
              <a:avLst/>
            </a:prstGeom>
            <a:solidFill>
              <a:srgbClr val="3D8B0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0" u="sng">
                <a:solidFill>
                  <a:schemeClr val="bg1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633101" y="2699413"/>
              <a:ext cx="3156455" cy="241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4290" tIns="17145" rIns="34290" bIns="17145">
              <a:spAutoFit/>
            </a:bodyPr>
            <a:lstStyle/>
            <a:p>
              <a:pPr algn="ctr" defTabSz="815975"/>
              <a:r>
                <a:rPr lang="zh-CN" altLang="en-US" sz="1200" b="1" spc="3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Open Sans" panose="020B0606030504020204" pitchFamily="34" charset="0"/>
                </a:rPr>
                <a:t>讲课人：情缘素材  部门：教师组</a:t>
              </a:r>
              <a:endParaRPr lang="zh-CN" altLang="en-US" sz="12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4" name="Rectangle 14"/>
          <p:cNvSpPr/>
          <p:nvPr/>
        </p:nvSpPr>
        <p:spPr>
          <a:xfrm>
            <a:off x="3194935" y="3647852"/>
            <a:ext cx="5811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spc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详细内容</a:t>
            </a:r>
            <a:r>
              <a:rPr lang="en-US" altLang="zh-CN" sz="1100" spc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spc="6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100" spc="6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07081" y="276080"/>
            <a:ext cx="225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spc="6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sz="7200" spc="600" dirty="0">
              <a:solidFill>
                <a:schemeClr val="bg1">
                  <a:lumMod val="8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pic>
        <p:nvPicPr>
          <p:cNvPr id="19" name="背景音乐 - 纯音乐 - 你是爱 Ppt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6621" y="-31931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133919" cy="754236"/>
            <a:chOff x="1153871" y="221914"/>
            <a:chExt cx="2133916" cy="7542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11927" y="765772"/>
              <a:ext cx="187807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1" name="Freeform 17"/>
          <p:cNvSpPr/>
          <p:nvPr/>
        </p:nvSpPr>
        <p:spPr bwMode="auto">
          <a:xfrm>
            <a:off x="4399757" y="3998913"/>
            <a:ext cx="3414713" cy="221457"/>
          </a:xfrm>
          <a:custGeom>
            <a:avLst/>
            <a:gdLst>
              <a:gd name="T0" fmla="*/ 1479 w 1500"/>
              <a:gd name="T1" fmla="*/ 0 h 95"/>
              <a:gd name="T2" fmla="*/ 21 w 1500"/>
              <a:gd name="T3" fmla="*/ 0 h 95"/>
              <a:gd name="T4" fmla="*/ 0 w 1500"/>
              <a:gd name="T5" fmla="*/ 21 h 95"/>
              <a:gd name="T6" fmla="*/ 0 w 1500"/>
              <a:gd name="T7" fmla="*/ 74 h 95"/>
              <a:gd name="T8" fmla="*/ 21 w 1500"/>
              <a:gd name="T9" fmla="*/ 95 h 95"/>
              <a:gd name="T10" fmla="*/ 1479 w 1500"/>
              <a:gd name="T11" fmla="*/ 95 h 95"/>
              <a:gd name="T12" fmla="*/ 1500 w 1500"/>
              <a:gd name="T13" fmla="*/ 74 h 95"/>
              <a:gd name="T14" fmla="*/ 1500 w 1500"/>
              <a:gd name="T15" fmla="*/ 21 h 95"/>
              <a:gd name="T16" fmla="*/ 1479 w 1500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0" h="95">
                <a:moveTo>
                  <a:pt x="1479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9" y="95"/>
                  <a:pt x="21" y="95"/>
                </a:cubicBezTo>
                <a:cubicBezTo>
                  <a:pt x="1479" y="95"/>
                  <a:pt x="1479" y="95"/>
                  <a:pt x="1479" y="95"/>
                </a:cubicBezTo>
                <a:cubicBezTo>
                  <a:pt x="1491" y="95"/>
                  <a:pt x="1500" y="86"/>
                  <a:pt x="1500" y="74"/>
                </a:cubicBezTo>
                <a:cubicBezTo>
                  <a:pt x="1500" y="21"/>
                  <a:pt x="1500" y="21"/>
                  <a:pt x="1500" y="21"/>
                </a:cubicBezTo>
                <a:cubicBezTo>
                  <a:pt x="1500" y="9"/>
                  <a:pt x="1491" y="0"/>
                  <a:pt x="147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09710" tIns="54855" rIns="109710" bIns="54855"/>
          <a:lstStyle/>
          <a:p>
            <a:pPr defTabSz="913765">
              <a:defRPr/>
            </a:pPr>
            <a:endParaRPr lang="bg-BG" sz="900" dirty="0">
              <a:latin typeface="Lato Light"/>
            </a:endParaRPr>
          </a:p>
        </p:txBody>
      </p:sp>
      <p:grpSp>
        <p:nvGrpSpPr>
          <p:cNvPr id="12" name="Group 13"/>
          <p:cNvGrpSpPr/>
          <p:nvPr/>
        </p:nvGrpSpPr>
        <p:grpSpPr bwMode="auto">
          <a:xfrm>
            <a:off x="5037138" y="1662113"/>
            <a:ext cx="2132807" cy="2132807"/>
            <a:chOff x="10070537" y="3323510"/>
            <a:chExt cx="4265896" cy="4265690"/>
          </a:xfrm>
        </p:grpSpPr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10070537" y="3323510"/>
              <a:ext cx="4265896" cy="4265690"/>
            </a:xfrm>
            <a:custGeom>
              <a:avLst/>
              <a:gdLst>
                <a:gd name="T0" fmla="*/ 2147483647 w 4540"/>
                <a:gd name="T1" fmla="*/ 2147483647 h 4540"/>
                <a:gd name="T2" fmla="*/ 2147483647 w 4540"/>
                <a:gd name="T3" fmla="*/ 2147483647 h 4540"/>
                <a:gd name="T4" fmla="*/ 2147483647 w 4540"/>
                <a:gd name="T5" fmla="*/ 2147483647 h 4540"/>
                <a:gd name="T6" fmla="*/ 0 w 4540"/>
                <a:gd name="T7" fmla="*/ 2147483647 h 4540"/>
                <a:gd name="T8" fmla="*/ 2147483647 w 4540"/>
                <a:gd name="T9" fmla="*/ 0 h 4540"/>
                <a:gd name="T10" fmla="*/ 2147483647 w 4540"/>
                <a:gd name="T11" fmla="*/ 2147483647 h 4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40" h="4540">
                  <a:moveTo>
                    <a:pt x="4539" y="2269"/>
                  </a:moveTo>
                  <a:lnTo>
                    <a:pt x="4539" y="2269"/>
                  </a:lnTo>
                  <a:cubicBezTo>
                    <a:pt x="4539" y="3523"/>
                    <a:pt x="3523" y="4539"/>
                    <a:pt x="2270" y="4539"/>
                  </a:cubicBezTo>
                  <a:cubicBezTo>
                    <a:pt x="1016" y="4539"/>
                    <a:pt x="0" y="3523"/>
                    <a:pt x="0" y="2269"/>
                  </a:cubicBezTo>
                  <a:cubicBezTo>
                    <a:pt x="0" y="1016"/>
                    <a:pt x="1016" y="0"/>
                    <a:pt x="2270" y="0"/>
                  </a:cubicBezTo>
                  <a:cubicBezTo>
                    <a:pt x="3523" y="0"/>
                    <a:pt x="4539" y="1016"/>
                    <a:pt x="4539" y="22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878" tIns="60939" rIns="121878" bIns="60939" anchor="ctr"/>
            <a:lstStyle/>
            <a:p>
              <a:endParaRPr lang="zh-CN" altLang="en-US" sz="900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10542056" y="3791831"/>
              <a:ext cx="3322857" cy="332111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745 0 0"/>
                <a:gd name="G7" fmla="+- 1768 0 0"/>
                <a:gd name="G8" fmla="+- 792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272815 w 3538"/>
                <a:gd name="T1" fmla="*/ 636228 h 3538"/>
                <a:gd name="T2" fmla="*/ 1272815 w 3538"/>
                <a:gd name="T3" fmla="*/ 636228 h 3538"/>
                <a:gd name="T4" fmla="*/ 636588 w 3538"/>
                <a:gd name="T5" fmla="*/ 1272815 h 3538"/>
                <a:gd name="T6" fmla="*/ 0 w 3538"/>
                <a:gd name="T7" fmla="*/ 636228 h 3538"/>
                <a:gd name="T8" fmla="*/ 636588 w 3538"/>
                <a:gd name="T9" fmla="*/ 0 h 3538"/>
                <a:gd name="T10" fmla="*/ 1272815 w 3538"/>
                <a:gd name="T11" fmla="*/ 636228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8" h="3538">
                  <a:moveTo>
                    <a:pt x="3537" y="1768"/>
                  </a:moveTo>
                  <a:lnTo>
                    <a:pt x="3537" y="1768"/>
                  </a:lnTo>
                  <a:cubicBezTo>
                    <a:pt x="3537" y="2745"/>
                    <a:pt x="2745" y="3537"/>
                    <a:pt x="1769" y="3537"/>
                  </a:cubicBezTo>
                  <a:cubicBezTo>
                    <a:pt x="792" y="3537"/>
                    <a:pt x="0" y="2745"/>
                    <a:pt x="0" y="1768"/>
                  </a:cubicBezTo>
                  <a:cubicBezTo>
                    <a:pt x="0" y="792"/>
                    <a:pt x="792" y="0"/>
                    <a:pt x="1769" y="0"/>
                  </a:cubicBezTo>
                  <a:cubicBezTo>
                    <a:pt x="2745" y="0"/>
                    <a:pt x="3537" y="792"/>
                    <a:pt x="3537" y="17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121878" tIns="60939" rIns="121878" bIns="60939" anchor="ctr"/>
            <a:lstStyle/>
            <a:p>
              <a:pPr defTabSz="913765">
                <a:defRPr/>
              </a:pPr>
              <a:endParaRPr lang="en-US" sz="900" dirty="0">
                <a:latin typeface="Lato Light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11010399" y="4263327"/>
              <a:ext cx="2381408" cy="238129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966 0 0"/>
                <a:gd name="G7" fmla="+- 1267 0 0"/>
                <a:gd name="G8" fmla="+- 56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912452 w 2536"/>
                <a:gd name="T1" fmla="*/ 456047 h 2536"/>
                <a:gd name="T2" fmla="*/ 912452 w 2536"/>
                <a:gd name="T3" fmla="*/ 456047 h 2536"/>
                <a:gd name="T4" fmla="*/ 456406 w 2536"/>
                <a:gd name="T5" fmla="*/ 912453 h 2536"/>
                <a:gd name="T6" fmla="*/ 0 w 2536"/>
                <a:gd name="T7" fmla="*/ 456047 h 2536"/>
                <a:gd name="T8" fmla="*/ 456406 w 2536"/>
                <a:gd name="T9" fmla="*/ 0 h 2536"/>
                <a:gd name="T10" fmla="*/ 912452 w 2536"/>
                <a:gd name="T11" fmla="*/ 456047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6" h="2536">
                  <a:moveTo>
                    <a:pt x="2535" y="1267"/>
                  </a:moveTo>
                  <a:lnTo>
                    <a:pt x="2535" y="1267"/>
                  </a:lnTo>
                  <a:cubicBezTo>
                    <a:pt x="2535" y="1966"/>
                    <a:pt x="1969" y="2535"/>
                    <a:pt x="1268" y="2535"/>
                  </a:cubicBezTo>
                  <a:cubicBezTo>
                    <a:pt x="569" y="2535"/>
                    <a:pt x="0" y="1966"/>
                    <a:pt x="0" y="1267"/>
                  </a:cubicBezTo>
                  <a:cubicBezTo>
                    <a:pt x="0" y="566"/>
                    <a:pt x="569" y="0"/>
                    <a:pt x="1268" y="0"/>
                  </a:cubicBezTo>
                  <a:cubicBezTo>
                    <a:pt x="1969" y="0"/>
                    <a:pt x="2535" y="566"/>
                    <a:pt x="2535" y="12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21878" tIns="60939" rIns="121878" bIns="60939" anchor="ctr"/>
            <a:lstStyle/>
            <a:p>
              <a:pPr defTabSz="913765">
                <a:defRPr/>
              </a:pPr>
              <a:endParaRPr lang="en-US" sz="900" dirty="0">
                <a:latin typeface="Lato Light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11482839" y="4731602"/>
              <a:ext cx="1441293" cy="1445364"/>
            </a:xfrm>
            <a:custGeom>
              <a:avLst/>
              <a:gdLst>
                <a:gd name="T0" fmla="*/ 2147483647 w 1534"/>
                <a:gd name="T1" fmla="*/ 2147483647 h 1537"/>
                <a:gd name="T2" fmla="*/ 2147483647 w 1534"/>
                <a:gd name="T3" fmla="*/ 2147483647 h 1537"/>
                <a:gd name="T4" fmla="*/ 2147483647 w 1534"/>
                <a:gd name="T5" fmla="*/ 2147483647 h 1537"/>
                <a:gd name="T6" fmla="*/ 0 w 1534"/>
                <a:gd name="T7" fmla="*/ 2147483647 h 1537"/>
                <a:gd name="T8" fmla="*/ 2147483647 w 1534"/>
                <a:gd name="T9" fmla="*/ 0 h 1537"/>
                <a:gd name="T10" fmla="*/ 2147483647 w 1534"/>
                <a:gd name="T11" fmla="*/ 2147483647 h 1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4" h="1537">
                  <a:moveTo>
                    <a:pt x="1533" y="769"/>
                  </a:moveTo>
                  <a:lnTo>
                    <a:pt x="1533" y="769"/>
                  </a:lnTo>
                  <a:cubicBezTo>
                    <a:pt x="1533" y="1193"/>
                    <a:pt x="1191" y="1536"/>
                    <a:pt x="767" y="1536"/>
                  </a:cubicBezTo>
                  <a:cubicBezTo>
                    <a:pt x="342" y="1536"/>
                    <a:pt x="0" y="1193"/>
                    <a:pt x="0" y="769"/>
                  </a:cubicBezTo>
                  <a:cubicBezTo>
                    <a:pt x="0" y="345"/>
                    <a:pt x="342" y="0"/>
                    <a:pt x="767" y="0"/>
                  </a:cubicBezTo>
                  <a:cubicBezTo>
                    <a:pt x="1191" y="0"/>
                    <a:pt x="1533" y="345"/>
                    <a:pt x="1533" y="76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878" tIns="60939" rIns="121878" bIns="60939" anchor="ctr"/>
            <a:lstStyle/>
            <a:p>
              <a:endParaRPr lang="zh-CN" altLang="en-US" sz="900"/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11950262" y="5199969"/>
              <a:ext cx="501683" cy="500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*/ 1 0 0"/>
                <a:gd name="T0" fmla="*/ 534 256 1"/>
                <a:gd name="T1" fmla="*/ 0 256 1"/>
                <a:gd name="G5" fmla="+- 0 T0 T1"/>
                <a:gd name="G6" fmla="cos G4 G5"/>
                <a:gd name="G7" fmla="+- 1 0 0"/>
                <a:gd name="G8" fmla="+- 415 0 0"/>
                <a:gd name="G9" fmla="+- 268 0 0"/>
                <a:gd name="G10" fmla="+- 121 0 0"/>
                <a:gd name="G11" fmla="+- 1 0 0"/>
                <a:gd name="G12" fmla="*/ 1 0 0"/>
                <a:gd name="G13" fmla="*/ 1 0 0"/>
                <a:gd name="G14" fmla="cos G12 G13"/>
                <a:gd name="G15" fmla="+- 1 0 0"/>
                <a:gd name="G16" fmla="+- 1 0 0"/>
                <a:gd name="G17" fmla="+- 1 0 0"/>
                <a:gd name="T2" fmla="*/ 191729 w 535"/>
                <a:gd name="T3" fmla="*/ 96224 h 535"/>
                <a:gd name="T4" fmla="*/ 191729 w 535"/>
                <a:gd name="T5" fmla="*/ 96224 h 535"/>
                <a:gd name="T6" fmla="*/ 95505 w 535"/>
                <a:gd name="T7" fmla="*/ 191729 h 535"/>
                <a:gd name="T8" fmla="*/ 0 w 535"/>
                <a:gd name="T9" fmla="*/ 96224 h 535"/>
                <a:gd name="T10" fmla="*/ 95505 w 535"/>
                <a:gd name="T11" fmla="*/ 0 h 535"/>
                <a:gd name="T12" fmla="*/ 191729 w 535"/>
                <a:gd name="T13" fmla="*/ 96224 h 535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5">
                  <a:moveTo>
                    <a:pt x="534" y="268"/>
                  </a:moveTo>
                  <a:lnTo>
                    <a:pt x="534" y="268"/>
                  </a:lnTo>
                  <a:cubicBezTo>
                    <a:pt x="534" y="415"/>
                    <a:pt x="412" y="534"/>
                    <a:pt x="266" y="534"/>
                  </a:cubicBezTo>
                  <a:cubicBezTo>
                    <a:pt x="119" y="534"/>
                    <a:pt x="0" y="415"/>
                    <a:pt x="0" y="268"/>
                  </a:cubicBezTo>
                  <a:cubicBezTo>
                    <a:pt x="0" y="121"/>
                    <a:pt x="119" y="0"/>
                    <a:pt x="266" y="0"/>
                  </a:cubicBezTo>
                  <a:cubicBezTo>
                    <a:pt x="412" y="0"/>
                    <a:pt x="534" y="121"/>
                    <a:pt x="534" y="2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121878" tIns="60939" rIns="121878" bIns="60939" anchor="ctr"/>
            <a:lstStyle/>
            <a:p>
              <a:pPr defTabSz="913765">
                <a:defRPr/>
              </a:pPr>
              <a:endParaRPr lang="en-US" sz="900" dirty="0">
                <a:latin typeface="Lato Light"/>
              </a:endParaRPr>
            </a:p>
          </p:txBody>
        </p:sp>
      </p:grpSp>
      <p:grpSp>
        <p:nvGrpSpPr>
          <p:cNvPr id="18" name="Group 405"/>
          <p:cNvGrpSpPr/>
          <p:nvPr/>
        </p:nvGrpSpPr>
        <p:grpSpPr bwMode="auto">
          <a:xfrm>
            <a:off x="6064250" y="1885157"/>
            <a:ext cx="1739107" cy="845344"/>
            <a:chOff x="12124791" y="3770786"/>
            <a:chExt cx="3478984" cy="1689710"/>
          </a:xfrm>
        </p:grpSpPr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2124793" y="4118666"/>
              <a:ext cx="2841169" cy="1341829"/>
            </a:xfrm>
            <a:custGeom>
              <a:avLst/>
              <a:gdLst>
                <a:gd name="T0" fmla="*/ 2147483647 w 3023"/>
                <a:gd name="T1" fmla="*/ 2147483647 h 1430"/>
                <a:gd name="T2" fmla="*/ 2147483647 w 3023"/>
                <a:gd name="T3" fmla="*/ 0 h 1430"/>
                <a:gd name="T4" fmla="*/ 2147483647 w 3023"/>
                <a:gd name="T5" fmla="*/ 2147483647 h 1430"/>
                <a:gd name="T6" fmla="*/ 0 w 3023"/>
                <a:gd name="T7" fmla="*/ 2147483647 h 1430"/>
                <a:gd name="T8" fmla="*/ 2147483647 w 3023"/>
                <a:gd name="T9" fmla="*/ 2147483647 h 1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3" h="1430">
                  <a:moveTo>
                    <a:pt x="296" y="1133"/>
                  </a:moveTo>
                  <a:lnTo>
                    <a:pt x="2962" y="0"/>
                  </a:lnTo>
                  <a:lnTo>
                    <a:pt x="3022" y="145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rgbClr val="51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878" tIns="60939" rIns="121878" bIns="60939" anchor="ctr"/>
            <a:lstStyle/>
            <a:p>
              <a:endParaRPr lang="zh-CN" altLang="en-US" sz="900"/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12124791" y="4255333"/>
              <a:ext cx="2899153" cy="1205163"/>
            </a:xfrm>
            <a:custGeom>
              <a:avLst/>
              <a:gdLst>
                <a:gd name="T0" fmla="*/ 2147483647 w 3086"/>
                <a:gd name="T1" fmla="*/ 2147483647 h 1285"/>
                <a:gd name="T2" fmla="*/ 2147483647 w 3086"/>
                <a:gd name="T3" fmla="*/ 2147483647 h 1285"/>
                <a:gd name="T4" fmla="*/ 2147483647 w 3086"/>
                <a:gd name="T5" fmla="*/ 0 h 1285"/>
                <a:gd name="T6" fmla="*/ 0 w 3086"/>
                <a:gd name="T7" fmla="*/ 2147483647 h 1285"/>
                <a:gd name="T8" fmla="*/ 2147483647 w 3086"/>
                <a:gd name="T9" fmla="*/ 2147483647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6" h="1285">
                  <a:moveTo>
                    <a:pt x="419" y="1277"/>
                  </a:moveTo>
                  <a:lnTo>
                    <a:pt x="3085" y="144"/>
                  </a:lnTo>
                  <a:lnTo>
                    <a:pt x="3022" y="0"/>
                  </a:lnTo>
                  <a:lnTo>
                    <a:pt x="0" y="1284"/>
                  </a:lnTo>
                  <a:lnTo>
                    <a:pt x="419" y="1277"/>
                  </a:lnTo>
                </a:path>
              </a:pathLst>
            </a:custGeom>
            <a:solidFill>
              <a:srgbClr val="828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878" tIns="60939" rIns="121878" bIns="60939" anchor="ctr"/>
            <a:lstStyle/>
            <a:p>
              <a:endParaRPr lang="zh-CN" altLang="en-US" sz="900"/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12158136" y="4097622"/>
              <a:ext cx="2840667" cy="134224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527 w 3026"/>
                <a:gd name="T1" fmla="*/ 407523 h 1430"/>
                <a:gd name="T2" fmla="*/ 1066712 w 3026"/>
                <a:gd name="T3" fmla="*/ 0 h 1430"/>
                <a:gd name="T4" fmla="*/ 1088665 w 3026"/>
                <a:gd name="T5" fmla="*/ 51795 h 1430"/>
                <a:gd name="T6" fmla="*/ 0 w 3026"/>
                <a:gd name="T7" fmla="*/ 513990 h 1430"/>
                <a:gd name="T8" fmla="*/ 106527 w 3026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" h="1430">
                  <a:moveTo>
                    <a:pt x="296" y="1133"/>
                  </a:moveTo>
                  <a:lnTo>
                    <a:pt x="2964" y="0"/>
                  </a:lnTo>
                  <a:lnTo>
                    <a:pt x="3025" y="144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121878" tIns="60939" rIns="121878" bIns="60939" anchor="ctr"/>
            <a:lstStyle/>
            <a:p>
              <a:pPr defTabSz="913765">
                <a:defRPr/>
              </a:pPr>
              <a:endParaRPr lang="en-US" sz="900" dirty="0">
                <a:latin typeface="Lato Light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12158136" y="4234068"/>
              <a:ext cx="2899418" cy="1210562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5 0 0"/>
                <a:gd name="G4" fmla="+- 1 0 0"/>
                <a:gd name="T0" fmla="*/ 151093 w 3089"/>
                <a:gd name="T1" fmla="*/ 460666 h 1286"/>
                <a:gd name="T2" fmla="*/ 1110890 w 3089"/>
                <a:gd name="T3" fmla="*/ 52267 h 1286"/>
                <a:gd name="T4" fmla="*/ 1088226 w 3089"/>
                <a:gd name="T5" fmla="*/ 0 h 1286"/>
                <a:gd name="T6" fmla="*/ 0 w 3089"/>
                <a:gd name="T7" fmla="*/ 463190 h 1286"/>
                <a:gd name="T8" fmla="*/ 151093 w 3089"/>
                <a:gd name="T9" fmla="*/ 46066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9" h="1286">
                  <a:moveTo>
                    <a:pt x="420" y="1278"/>
                  </a:moveTo>
                  <a:lnTo>
                    <a:pt x="3088" y="145"/>
                  </a:lnTo>
                  <a:lnTo>
                    <a:pt x="3025" y="0"/>
                  </a:lnTo>
                  <a:lnTo>
                    <a:pt x="0" y="1285"/>
                  </a:lnTo>
                  <a:lnTo>
                    <a:pt x="420" y="127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121878" tIns="60939" rIns="121878" bIns="60939" anchor="ctr"/>
            <a:lstStyle/>
            <a:p>
              <a:pPr defTabSz="913765">
                <a:defRPr/>
              </a:pPr>
              <a:endParaRPr lang="en-US" sz="900" dirty="0">
                <a:latin typeface="Lato Light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14560556" y="3770786"/>
              <a:ext cx="819332" cy="604487"/>
            </a:xfrm>
            <a:custGeom>
              <a:avLst/>
              <a:gdLst>
                <a:gd name="G0" fmla="+- 643 0 0"/>
                <a:gd name="G1" fmla="+- 643 0 0"/>
                <a:gd name="G2" fmla="+- 643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43 0 0"/>
                <a:gd name="T0" fmla="*/ 0 w 875"/>
                <a:gd name="T1" fmla="*/ 231415 h 644"/>
                <a:gd name="T2" fmla="*/ 0 w 875"/>
                <a:gd name="T3" fmla="*/ 231415 h 644"/>
                <a:gd name="T4" fmla="*/ 116390 w 875"/>
                <a:gd name="T5" fmla="*/ 84936 h 644"/>
                <a:gd name="T6" fmla="*/ 313966 w 875"/>
                <a:gd name="T7" fmla="*/ 0 h 644"/>
                <a:gd name="T8" fmla="*/ 221644 w 875"/>
                <a:gd name="T9" fmla="*/ 137841 h 644"/>
                <a:gd name="T10" fmla="*/ 0 w 875"/>
                <a:gd name="T11" fmla="*/ 23141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644">
                  <a:moveTo>
                    <a:pt x="0" y="643"/>
                  </a:moveTo>
                  <a:lnTo>
                    <a:pt x="0" y="643"/>
                  </a:lnTo>
                  <a:cubicBezTo>
                    <a:pt x="0" y="643"/>
                    <a:pt x="58" y="347"/>
                    <a:pt x="324" y="236"/>
                  </a:cubicBezTo>
                  <a:cubicBezTo>
                    <a:pt x="589" y="122"/>
                    <a:pt x="874" y="0"/>
                    <a:pt x="874" y="0"/>
                  </a:cubicBezTo>
                  <a:cubicBezTo>
                    <a:pt x="617" y="383"/>
                    <a:pt x="617" y="383"/>
                    <a:pt x="617" y="383"/>
                  </a:cubicBezTo>
                  <a:lnTo>
                    <a:pt x="0" y="643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121878" tIns="60939" rIns="121878" bIns="60939" anchor="ctr"/>
            <a:lstStyle/>
            <a:p>
              <a:pPr defTabSz="913765">
                <a:defRPr/>
              </a:pPr>
              <a:endParaRPr lang="en-US" sz="900" dirty="0">
                <a:latin typeface="Lato Light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14597357" y="4218063"/>
              <a:ext cx="1006418" cy="401719"/>
            </a:xfrm>
            <a:custGeom>
              <a:avLst/>
              <a:gdLst>
                <a:gd name="T0" fmla="*/ 0 w 1071"/>
                <a:gd name="T1" fmla="*/ 2147483647 h 427"/>
                <a:gd name="T2" fmla="*/ 0 w 1071"/>
                <a:gd name="T3" fmla="*/ 2147483647 h 427"/>
                <a:gd name="T4" fmla="*/ 2147483647 w 1071"/>
                <a:gd name="T5" fmla="*/ 2147483647 h 427"/>
                <a:gd name="T6" fmla="*/ 2147483647 w 1071"/>
                <a:gd name="T7" fmla="*/ 2147483647 h 427"/>
                <a:gd name="T8" fmla="*/ 2147483647 w 1071"/>
                <a:gd name="T9" fmla="*/ 0 h 427"/>
                <a:gd name="T10" fmla="*/ 0 w 1071"/>
                <a:gd name="T11" fmla="*/ 2147483647 h 4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427">
                  <a:moveTo>
                    <a:pt x="0" y="263"/>
                  </a:moveTo>
                  <a:lnTo>
                    <a:pt x="0" y="263"/>
                  </a:lnTo>
                  <a:cubicBezTo>
                    <a:pt x="0" y="263"/>
                    <a:pt x="254" y="426"/>
                    <a:pt x="520" y="314"/>
                  </a:cubicBezTo>
                  <a:cubicBezTo>
                    <a:pt x="786" y="200"/>
                    <a:pt x="1070" y="79"/>
                    <a:pt x="1070" y="79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2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878" tIns="60939" rIns="121878" bIns="60939" anchor="ctr"/>
            <a:lstStyle/>
            <a:p>
              <a:endParaRPr lang="zh-CN" altLang="en-US" sz="9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88930" y="4504532"/>
            <a:ext cx="7092175" cy="1293919"/>
            <a:chOff x="2588930" y="4504532"/>
            <a:chExt cx="7092175" cy="1293919"/>
          </a:xfrm>
        </p:grpSpPr>
        <p:sp>
          <p:nvSpPr>
            <p:cNvPr id="26" name="Oval 48"/>
            <p:cNvSpPr/>
            <p:nvPr/>
          </p:nvSpPr>
          <p:spPr bwMode="auto">
            <a:xfrm>
              <a:off x="8398669" y="4516438"/>
              <a:ext cx="764381" cy="7651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27" name="Freeform 127"/>
            <p:cNvSpPr>
              <a:spLocks noChangeArrowheads="1"/>
            </p:cNvSpPr>
            <p:nvPr/>
          </p:nvSpPr>
          <p:spPr bwMode="auto">
            <a:xfrm>
              <a:off x="8585200" y="4729163"/>
              <a:ext cx="414338" cy="333375"/>
            </a:xfrm>
            <a:custGeom>
              <a:avLst/>
              <a:gdLst>
                <a:gd name="T0" fmla="*/ 469685320 w 497"/>
                <a:gd name="T1" fmla="*/ 544893103 h 400"/>
                <a:gd name="T2" fmla="*/ 469685320 w 497"/>
                <a:gd name="T3" fmla="*/ 544893103 h 400"/>
                <a:gd name="T4" fmla="*/ 689242511 w 497"/>
                <a:gd name="T5" fmla="*/ 764517219 h 400"/>
                <a:gd name="T6" fmla="*/ 911579182 w 497"/>
                <a:gd name="T7" fmla="*/ 544893103 h 400"/>
                <a:gd name="T8" fmla="*/ 689242511 w 497"/>
                <a:gd name="T9" fmla="*/ 322486973 h 400"/>
                <a:gd name="T10" fmla="*/ 469685320 w 497"/>
                <a:gd name="T11" fmla="*/ 544893103 h 400"/>
                <a:gd name="T12" fmla="*/ 322387922 w 497"/>
                <a:gd name="T13" fmla="*/ 469830388 h 400"/>
                <a:gd name="T14" fmla="*/ 322387922 w 497"/>
                <a:gd name="T15" fmla="*/ 469830388 h 400"/>
                <a:gd name="T16" fmla="*/ 689242511 w 497"/>
                <a:gd name="T17" fmla="*/ 175143557 h 400"/>
                <a:gd name="T18" fmla="*/ 958825328 w 497"/>
                <a:gd name="T19" fmla="*/ 272445718 h 400"/>
                <a:gd name="T20" fmla="*/ 1083890226 w 497"/>
                <a:gd name="T21" fmla="*/ 272445718 h 400"/>
                <a:gd name="T22" fmla="*/ 1083890226 w 497"/>
                <a:gd name="T23" fmla="*/ 150123763 h 400"/>
                <a:gd name="T24" fmla="*/ 689242511 w 497"/>
                <a:gd name="T25" fmla="*/ 0 h 400"/>
                <a:gd name="T26" fmla="*/ 172311045 w 497"/>
                <a:gd name="T27" fmla="*/ 397549688 h 400"/>
                <a:gd name="T28" fmla="*/ 0 w 497"/>
                <a:gd name="T29" fmla="*/ 397549688 h 400"/>
                <a:gd name="T30" fmla="*/ 0 w 497"/>
                <a:gd name="T31" fmla="*/ 544893103 h 400"/>
                <a:gd name="T32" fmla="*/ 222336670 w 497"/>
                <a:gd name="T33" fmla="*/ 544893103 h 400"/>
                <a:gd name="T34" fmla="*/ 322387922 w 497"/>
                <a:gd name="T35" fmla="*/ 469830388 h 400"/>
                <a:gd name="T36" fmla="*/ 1156148352 w 497"/>
                <a:gd name="T37" fmla="*/ 544893103 h 400"/>
                <a:gd name="T38" fmla="*/ 1156148352 w 497"/>
                <a:gd name="T39" fmla="*/ 544893103 h 400"/>
                <a:gd name="T40" fmla="*/ 1058876580 w 497"/>
                <a:gd name="T41" fmla="*/ 642195264 h 400"/>
                <a:gd name="T42" fmla="*/ 689242511 w 497"/>
                <a:gd name="T43" fmla="*/ 936882096 h 400"/>
                <a:gd name="T44" fmla="*/ 419659694 w 497"/>
                <a:gd name="T45" fmla="*/ 814558474 h 400"/>
                <a:gd name="T46" fmla="*/ 297374276 w 497"/>
                <a:gd name="T47" fmla="*/ 814558474 h 400"/>
                <a:gd name="T48" fmla="*/ 297374276 w 497"/>
                <a:gd name="T49" fmla="*/ 936882096 h 400"/>
                <a:gd name="T50" fmla="*/ 689242511 w 497"/>
                <a:gd name="T51" fmla="*/ 1109245305 h 400"/>
                <a:gd name="T52" fmla="*/ 1208953457 w 497"/>
                <a:gd name="T53" fmla="*/ 714475965 h 400"/>
                <a:gd name="T54" fmla="*/ 1378485023 w 497"/>
                <a:gd name="T55" fmla="*/ 714475965 h 400"/>
                <a:gd name="T56" fmla="*/ 1378485023 w 497"/>
                <a:gd name="T57" fmla="*/ 544893103 h 400"/>
                <a:gd name="T58" fmla="*/ 1156148352 w 497"/>
                <a:gd name="T59" fmla="*/ 544893103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28" name="Oval 42"/>
            <p:cNvSpPr/>
            <p:nvPr/>
          </p:nvSpPr>
          <p:spPr bwMode="auto">
            <a:xfrm>
              <a:off x="3009900" y="4504532"/>
              <a:ext cx="765175" cy="7651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29" name="Freeform 36"/>
            <p:cNvSpPr>
              <a:spLocks noChangeArrowheads="1"/>
            </p:cNvSpPr>
            <p:nvPr/>
          </p:nvSpPr>
          <p:spPr bwMode="auto">
            <a:xfrm>
              <a:off x="3258344" y="4710113"/>
              <a:ext cx="273050" cy="354807"/>
            </a:xfrm>
            <a:custGeom>
              <a:avLst/>
              <a:gdLst>
                <a:gd name="T0" fmla="*/ 334484543 w 320"/>
                <a:gd name="T1" fmla="*/ 179574632 h 417"/>
                <a:gd name="T2" fmla="*/ 334484543 w 320"/>
                <a:gd name="T3" fmla="*/ 179574632 h 417"/>
                <a:gd name="T4" fmla="*/ 180330753 w 320"/>
                <a:gd name="T5" fmla="*/ 0 h 417"/>
                <a:gd name="T6" fmla="*/ 0 w 320"/>
                <a:gd name="T7" fmla="*/ 179574632 h 417"/>
                <a:gd name="T8" fmla="*/ 104707849 w 320"/>
                <a:gd name="T9" fmla="*/ 333080771 h 417"/>
                <a:gd name="T10" fmla="*/ 104707849 w 320"/>
                <a:gd name="T11" fmla="*/ 871804666 h 417"/>
                <a:gd name="T12" fmla="*/ 0 w 320"/>
                <a:gd name="T13" fmla="*/ 1025310805 h 417"/>
                <a:gd name="T14" fmla="*/ 180330753 w 320"/>
                <a:gd name="T15" fmla="*/ 1204885436 h 417"/>
                <a:gd name="T16" fmla="*/ 334484543 w 320"/>
                <a:gd name="T17" fmla="*/ 1025310805 h 417"/>
                <a:gd name="T18" fmla="*/ 232684677 w 320"/>
                <a:gd name="T19" fmla="*/ 871804666 h 417"/>
                <a:gd name="T20" fmla="*/ 232684677 w 320"/>
                <a:gd name="T21" fmla="*/ 333080771 h 417"/>
                <a:gd name="T22" fmla="*/ 334484543 w 320"/>
                <a:gd name="T23" fmla="*/ 179574632 h 417"/>
                <a:gd name="T24" fmla="*/ 285038602 w 320"/>
                <a:gd name="T25" fmla="*/ 1025310805 h 417"/>
                <a:gd name="T26" fmla="*/ 285038602 w 320"/>
                <a:gd name="T27" fmla="*/ 1025310805 h 417"/>
                <a:gd name="T28" fmla="*/ 180330753 w 320"/>
                <a:gd name="T29" fmla="*/ 1129579671 h 417"/>
                <a:gd name="T30" fmla="*/ 78530887 w 320"/>
                <a:gd name="T31" fmla="*/ 1025310805 h 417"/>
                <a:gd name="T32" fmla="*/ 180330753 w 320"/>
                <a:gd name="T33" fmla="*/ 923938248 h 417"/>
                <a:gd name="T34" fmla="*/ 285038602 w 320"/>
                <a:gd name="T35" fmla="*/ 1025310805 h 417"/>
                <a:gd name="T36" fmla="*/ 180330753 w 320"/>
                <a:gd name="T37" fmla="*/ 254880397 h 417"/>
                <a:gd name="T38" fmla="*/ 180330753 w 320"/>
                <a:gd name="T39" fmla="*/ 254880397 h 417"/>
                <a:gd name="T40" fmla="*/ 78530887 w 320"/>
                <a:gd name="T41" fmla="*/ 179574632 h 417"/>
                <a:gd name="T42" fmla="*/ 180330753 w 320"/>
                <a:gd name="T43" fmla="*/ 78202075 h 417"/>
                <a:gd name="T44" fmla="*/ 285038602 w 320"/>
                <a:gd name="T45" fmla="*/ 179574632 h 417"/>
                <a:gd name="T46" fmla="*/ 180330753 w 320"/>
                <a:gd name="T47" fmla="*/ 254880397 h 417"/>
                <a:gd name="T48" fmla="*/ 826032567 w 320"/>
                <a:gd name="T49" fmla="*/ 871804666 h 417"/>
                <a:gd name="T50" fmla="*/ 826032567 w 320"/>
                <a:gd name="T51" fmla="*/ 871804666 h 417"/>
                <a:gd name="T52" fmla="*/ 826032567 w 320"/>
                <a:gd name="T53" fmla="*/ 333080771 h 417"/>
                <a:gd name="T54" fmla="*/ 927832433 w 320"/>
                <a:gd name="T55" fmla="*/ 179574632 h 417"/>
                <a:gd name="T56" fmla="*/ 747501680 w 320"/>
                <a:gd name="T57" fmla="*/ 0 h 417"/>
                <a:gd name="T58" fmla="*/ 567169221 w 320"/>
                <a:gd name="T59" fmla="*/ 179574632 h 417"/>
                <a:gd name="T60" fmla="*/ 695146049 w 320"/>
                <a:gd name="T61" fmla="*/ 333080771 h 417"/>
                <a:gd name="T62" fmla="*/ 695146049 w 320"/>
                <a:gd name="T63" fmla="*/ 871804666 h 417"/>
                <a:gd name="T64" fmla="*/ 567169221 w 320"/>
                <a:gd name="T65" fmla="*/ 1025310805 h 417"/>
                <a:gd name="T66" fmla="*/ 747501680 w 320"/>
                <a:gd name="T67" fmla="*/ 1204885436 h 417"/>
                <a:gd name="T68" fmla="*/ 927832433 w 320"/>
                <a:gd name="T69" fmla="*/ 1025310805 h 417"/>
                <a:gd name="T70" fmla="*/ 826032567 w 320"/>
                <a:gd name="T71" fmla="*/ 871804666 h 417"/>
                <a:gd name="T72" fmla="*/ 642792125 w 320"/>
                <a:gd name="T73" fmla="*/ 179574632 h 417"/>
                <a:gd name="T74" fmla="*/ 642792125 w 320"/>
                <a:gd name="T75" fmla="*/ 179574632 h 417"/>
                <a:gd name="T76" fmla="*/ 747501680 w 320"/>
                <a:gd name="T77" fmla="*/ 78202075 h 417"/>
                <a:gd name="T78" fmla="*/ 849299840 w 320"/>
                <a:gd name="T79" fmla="*/ 179574632 h 417"/>
                <a:gd name="T80" fmla="*/ 747501680 w 320"/>
                <a:gd name="T81" fmla="*/ 254880397 h 417"/>
                <a:gd name="T82" fmla="*/ 642792125 w 320"/>
                <a:gd name="T83" fmla="*/ 179574632 h 417"/>
                <a:gd name="T84" fmla="*/ 747501680 w 320"/>
                <a:gd name="T85" fmla="*/ 1129579671 h 417"/>
                <a:gd name="T86" fmla="*/ 747501680 w 320"/>
                <a:gd name="T87" fmla="*/ 1129579671 h 417"/>
                <a:gd name="T88" fmla="*/ 642792125 w 320"/>
                <a:gd name="T89" fmla="*/ 1025310805 h 417"/>
                <a:gd name="T90" fmla="*/ 747501680 w 320"/>
                <a:gd name="T91" fmla="*/ 923938248 h 417"/>
                <a:gd name="T92" fmla="*/ 849299840 w 320"/>
                <a:gd name="T93" fmla="*/ 1025310805 h 417"/>
                <a:gd name="T94" fmla="*/ 747501680 w 320"/>
                <a:gd name="T95" fmla="*/ 1129579671 h 4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30" name="Oval 44"/>
            <p:cNvSpPr/>
            <p:nvPr/>
          </p:nvSpPr>
          <p:spPr bwMode="auto">
            <a:xfrm>
              <a:off x="4816475" y="4504532"/>
              <a:ext cx="765175" cy="765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31" name="Freeform 39"/>
            <p:cNvSpPr>
              <a:spLocks noChangeArrowheads="1"/>
            </p:cNvSpPr>
            <p:nvPr/>
          </p:nvSpPr>
          <p:spPr bwMode="auto">
            <a:xfrm>
              <a:off x="5037138" y="4712494"/>
              <a:ext cx="315913" cy="316706"/>
            </a:xfrm>
            <a:custGeom>
              <a:avLst/>
              <a:gdLst>
                <a:gd name="T0" fmla="*/ 809002106 w 444"/>
                <a:gd name="T1" fmla="*/ 107732824 h 444"/>
                <a:gd name="T2" fmla="*/ 809002106 w 444"/>
                <a:gd name="T3" fmla="*/ 107732824 h 444"/>
                <a:gd name="T4" fmla="*/ 754256747 w 444"/>
                <a:gd name="T5" fmla="*/ 107732824 h 444"/>
                <a:gd name="T6" fmla="*/ 754256747 w 444"/>
                <a:gd name="T7" fmla="*/ 199202368 h 444"/>
                <a:gd name="T8" fmla="*/ 594079148 w 444"/>
                <a:gd name="T9" fmla="*/ 199202368 h 444"/>
                <a:gd name="T10" fmla="*/ 594079148 w 444"/>
                <a:gd name="T11" fmla="*/ 107732824 h 444"/>
                <a:gd name="T12" fmla="*/ 306163326 w 444"/>
                <a:gd name="T13" fmla="*/ 107732824 h 444"/>
                <a:gd name="T14" fmla="*/ 306163326 w 444"/>
                <a:gd name="T15" fmla="*/ 199202368 h 444"/>
                <a:gd name="T16" fmla="*/ 143957911 w 444"/>
                <a:gd name="T17" fmla="*/ 199202368 h 444"/>
                <a:gd name="T18" fmla="*/ 143957911 w 444"/>
                <a:gd name="T19" fmla="*/ 107732824 h 444"/>
                <a:gd name="T20" fmla="*/ 91240368 w 444"/>
                <a:gd name="T21" fmla="*/ 107732824 h 444"/>
                <a:gd name="T22" fmla="*/ 0 w 444"/>
                <a:gd name="T23" fmla="*/ 199202368 h 444"/>
                <a:gd name="T24" fmla="*/ 0 w 444"/>
                <a:gd name="T25" fmla="*/ 811039841 h 444"/>
                <a:gd name="T26" fmla="*/ 91240368 w 444"/>
                <a:gd name="T27" fmla="*/ 900477901 h 444"/>
                <a:gd name="T28" fmla="*/ 809002106 w 444"/>
                <a:gd name="T29" fmla="*/ 900477901 h 444"/>
                <a:gd name="T30" fmla="*/ 898214658 w 444"/>
                <a:gd name="T31" fmla="*/ 811039841 h 444"/>
                <a:gd name="T32" fmla="*/ 898214658 w 444"/>
                <a:gd name="T33" fmla="*/ 199202368 h 444"/>
                <a:gd name="T34" fmla="*/ 809002106 w 444"/>
                <a:gd name="T35" fmla="*/ 107732824 h 444"/>
                <a:gd name="T36" fmla="*/ 809002106 w 444"/>
                <a:gd name="T37" fmla="*/ 811039841 h 444"/>
                <a:gd name="T38" fmla="*/ 809002106 w 444"/>
                <a:gd name="T39" fmla="*/ 811039841 h 444"/>
                <a:gd name="T40" fmla="*/ 91240368 w 444"/>
                <a:gd name="T41" fmla="*/ 811039841 h 444"/>
                <a:gd name="T42" fmla="*/ 91240368 w 444"/>
                <a:gd name="T43" fmla="*/ 398406162 h 444"/>
                <a:gd name="T44" fmla="*/ 809002106 w 444"/>
                <a:gd name="T45" fmla="*/ 398406162 h 444"/>
                <a:gd name="T46" fmla="*/ 809002106 w 444"/>
                <a:gd name="T47" fmla="*/ 811039841 h 444"/>
                <a:gd name="T48" fmla="*/ 251419390 w 444"/>
                <a:gd name="T49" fmla="*/ 0 h 444"/>
                <a:gd name="T50" fmla="*/ 251419390 w 444"/>
                <a:gd name="T51" fmla="*/ 0 h 444"/>
                <a:gd name="T52" fmla="*/ 180454343 w 444"/>
                <a:gd name="T53" fmla="*/ 0 h 444"/>
                <a:gd name="T54" fmla="*/ 180454343 w 444"/>
                <a:gd name="T55" fmla="*/ 180909030 h 444"/>
                <a:gd name="T56" fmla="*/ 251419390 w 444"/>
                <a:gd name="T57" fmla="*/ 180909030 h 444"/>
                <a:gd name="T58" fmla="*/ 251419390 w 444"/>
                <a:gd name="T59" fmla="*/ 0 h 444"/>
                <a:gd name="T60" fmla="*/ 717760315 w 444"/>
                <a:gd name="T61" fmla="*/ 0 h 444"/>
                <a:gd name="T62" fmla="*/ 717760315 w 444"/>
                <a:gd name="T63" fmla="*/ 0 h 444"/>
                <a:gd name="T64" fmla="*/ 646795268 w 444"/>
                <a:gd name="T65" fmla="*/ 0 h 444"/>
                <a:gd name="T66" fmla="*/ 646795268 w 444"/>
                <a:gd name="T67" fmla="*/ 180909030 h 444"/>
                <a:gd name="T68" fmla="*/ 717760315 w 444"/>
                <a:gd name="T69" fmla="*/ 180909030 h 444"/>
                <a:gd name="T70" fmla="*/ 717760315 w 444"/>
                <a:gd name="T71" fmla="*/ 0 h 4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32" name="Oval 46"/>
            <p:cNvSpPr/>
            <p:nvPr/>
          </p:nvSpPr>
          <p:spPr bwMode="auto">
            <a:xfrm>
              <a:off x="6592888" y="4504532"/>
              <a:ext cx="765175" cy="7651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34" name="Freeform 21"/>
            <p:cNvSpPr>
              <a:spLocks noChangeArrowheads="1"/>
            </p:cNvSpPr>
            <p:nvPr/>
          </p:nvSpPr>
          <p:spPr bwMode="auto">
            <a:xfrm>
              <a:off x="6734969" y="4756944"/>
              <a:ext cx="493713" cy="275431"/>
            </a:xfrm>
            <a:custGeom>
              <a:avLst/>
              <a:gdLst>
                <a:gd name="T0" fmla="*/ 983026290 w 497"/>
                <a:gd name="T1" fmla="*/ 0 h 276"/>
                <a:gd name="T2" fmla="*/ 983026290 w 497"/>
                <a:gd name="T3" fmla="*/ 0 h 276"/>
                <a:gd name="T4" fmla="*/ 0 w 497"/>
                <a:gd name="T5" fmla="*/ 529560007 h 276"/>
                <a:gd name="T6" fmla="*/ 983026290 w 497"/>
                <a:gd name="T7" fmla="*/ 1094953986 h 276"/>
                <a:gd name="T8" fmla="*/ 1958157153 w 497"/>
                <a:gd name="T9" fmla="*/ 529560007 h 276"/>
                <a:gd name="T10" fmla="*/ 983026290 w 497"/>
                <a:gd name="T11" fmla="*/ 0 h 276"/>
                <a:gd name="T12" fmla="*/ 983026290 w 497"/>
                <a:gd name="T13" fmla="*/ 951614105 h 276"/>
                <a:gd name="T14" fmla="*/ 983026290 w 497"/>
                <a:gd name="T15" fmla="*/ 951614105 h 276"/>
                <a:gd name="T16" fmla="*/ 560601107 w 497"/>
                <a:gd name="T17" fmla="*/ 529560007 h 276"/>
                <a:gd name="T18" fmla="*/ 983026290 w 497"/>
                <a:gd name="T19" fmla="*/ 103522138 h 276"/>
                <a:gd name="T20" fmla="*/ 1401503760 w 497"/>
                <a:gd name="T21" fmla="*/ 529560007 h 276"/>
                <a:gd name="T22" fmla="*/ 983026290 w 497"/>
                <a:gd name="T23" fmla="*/ 951614105 h 276"/>
                <a:gd name="T24" fmla="*/ 983026290 w 497"/>
                <a:gd name="T25" fmla="*/ 529560007 h 276"/>
                <a:gd name="T26" fmla="*/ 983026290 w 497"/>
                <a:gd name="T27" fmla="*/ 529560007 h 276"/>
                <a:gd name="T28" fmla="*/ 983026290 w 497"/>
                <a:gd name="T29" fmla="*/ 314550186 h 276"/>
                <a:gd name="T30" fmla="*/ 769839842 w 497"/>
                <a:gd name="T31" fmla="*/ 529560007 h 276"/>
                <a:gd name="T32" fmla="*/ 983026290 w 497"/>
                <a:gd name="T33" fmla="*/ 740588054 h 276"/>
                <a:gd name="T34" fmla="*/ 1192265025 w 497"/>
                <a:gd name="T35" fmla="*/ 529560007 h 276"/>
                <a:gd name="T36" fmla="*/ 983026290 w 497"/>
                <a:gd name="T37" fmla="*/ 529560007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35" name="TextBox 17"/>
            <p:cNvSpPr txBox="1"/>
            <p:nvPr/>
          </p:nvSpPr>
          <p:spPr>
            <a:xfrm>
              <a:off x="2588930" y="547528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4429768" y="547528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7" name="TextBox 17"/>
            <p:cNvSpPr txBox="1"/>
            <p:nvPr/>
          </p:nvSpPr>
          <p:spPr>
            <a:xfrm>
              <a:off x="6270606" y="547528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8" name="TextBox 17"/>
            <p:cNvSpPr txBox="1"/>
            <p:nvPr/>
          </p:nvSpPr>
          <p:spPr>
            <a:xfrm>
              <a:off x="8111445" y="547528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133919" cy="754236"/>
            <a:chOff x="1153871" y="221914"/>
            <a:chExt cx="2133916" cy="7542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11927" y="765772"/>
              <a:ext cx="187807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1" name="Freeform 282"/>
          <p:cNvSpPr>
            <a:spLocks noChangeArrowheads="1"/>
          </p:cNvSpPr>
          <p:nvPr/>
        </p:nvSpPr>
        <p:spPr bwMode="auto">
          <a:xfrm>
            <a:off x="6336507" y="2297907"/>
            <a:ext cx="652463" cy="650081"/>
          </a:xfrm>
          <a:custGeom>
            <a:avLst/>
            <a:gdLst>
              <a:gd name="T0" fmla="*/ 572839227 w 1999"/>
              <a:gd name="T1" fmla="*/ 123300439 h 1990"/>
              <a:gd name="T2" fmla="*/ 572839227 w 1999"/>
              <a:gd name="T3" fmla="*/ 123300439 h 1990"/>
              <a:gd name="T4" fmla="*/ 122324805 w 1999"/>
              <a:gd name="T5" fmla="*/ 126713527 h 1990"/>
              <a:gd name="T6" fmla="*/ 126161246 w 1999"/>
              <a:gd name="T7" fmla="*/ 577251674 h 1990"/>
              <a:gd name="T8" fmla="*/ 531495496 w 1999"/>
              <a:gd name="T9" fmla="*/ 610956577 h 1990"/>
              <a:gd name="T10" fmla="*/ 550675739 w 1999"/>
              <a:gd name="T11" fmla="*/ 644234844 h 1990"/>
              <a:gd name="T12" fmla="*/ 732671324 w 1999"/>
              <a:gd name="T13" fmla="*/ 822999279 h 1990"/>
              <a:gd name="T14" fmla="*/ 825161066 w 1999"/>
              <a:gd name="T15" fmla="*/ 822999279 h 1990"/>
              <a:gd name="T16" fmla="*/ 825161066 w 1999"/>
              <a:gd name="T17" fmla="*/ 729564019 h 1990"/>
              <a:gd name="T18" fmla="*/ 643165481 w 1999"/>
              <a:gd name="T19" fmla="*/ 547386496 h 1990"/>
              <a:gd name="T20" fmla="*/ 609493977 w 1999"/>
              <a:gd name="T21" fmla="*/ 528187219 h 1990"/>
              <a:gd name="T22" fmla="*/ 572839227 w 1999"/>
              <a:gd name="T23" fmla="*/ 123300439 h 1990"/>
              <a:gd name="T24" fmla="*/ 516577964 w 1999"/>
              <a:gd name="T25" fmla="*/ 517521317 h 1990"/>
              <a:gd name="T26" fmla="*/ 516577964 w 1999"/>
              <a:gd name="T27" fmla="*/ 517521317 h 1990"/>
              <a:gd name="T28" fmla="*/ 182421857 w 1999"/>
              <a:gd name="T29" fmla="*/ 517521317 h 1990"/>
              <a:gd name="T30" fmla="*/ 182421857 w 1999"/>
              <a:gd name="T31" fmla="*/ 182177523 h 1990"/>
              <a:gd name="T32" fmla="*/ 516577964 w 1999"/>
              <a:gd name="T33" fmla="*/ 182177523 h 1990"/>
              <a:gd name="T34" fmla="*/ 516577964 w 1999"/>
              <a:gd name="T35" fmla="*/ 517521317 h 1990"/>
              <a:gd name="T36" fmla="*/ 516577964 w 1999"/>
              <a:gd name="T37" fmla="*/ 517521317 h 1990"/>
              <a:gd name="T38" fmla="*/ 516577964 w 1999"/>
              <a:gd name="T39" fmla="*/ 517521317 h 19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99" h="1990">
                <a:moveTo>
                  <a:pt x="1344" y="289"/>
                </a:moveTo>
                <a:lnTo>
                  <a:pt x="1344" y="289"/>
                </a:lnTo>
                <a:cubicBezTo>
                  <a:pt x="1055" y="0"/>
                  <a:pt x="576" y="0"/>
                  <a:pt x="287" y="297"/>
                </a:cubicBezTo>
                <a:cubicBezTo>
                  <a:pt x="0" y="586"/>
                  <a:pt x="0" y="1056"/>
                  <a:pt x="296" y="1353"/>
                </a:cubicBezTo>
                <a:cubicBezTo>
                  <a:pt x="549" y="1605"/>
                  <a:pt x="960" y="1632"/>
                  <a:pt x="1247" y="1432"/>
                </a:cubicBezTo>
                <a:cubicBezTo>
                  <a:pt x="1257" y="1457"/>
                  <a:pt x="1265" y="1483"/>
                  <a:pt x="1292" y="1510"/>
                </a:cubicBezTo>
                <a:cubicBezTo>
                  <a:pt x="1719" y="1929"/>
                  <a:pt x="1719" y="1929"/>
                  <a:pt x="1719" y="1929"/>
                </a:cubicBezTo>
                <a:cubicBezTo>
                  <a:pt x="1779" y="1989"/>
                  <a:pt x="1876" y="1989"/>
                  <a:pt x="1936" y="1929"/>
                </a:cubicBezTo>
                <a:cubicBezTo>
                  <a:pt x="1998" y="1867"/>
                  <a:pt x="1998" y="1772"/>
                  <a:pt x="1936" y="1710"/>
                </a:cubicBezTo>
                <a:cubicBezTo>
                  <a:pt x="1509" y="1283"/>
                  <a:pt x="1509" y="1283"/>
                  <a:pt x="1509" y="1283"/>
                </a:cubicBezTo>
                <a:cubicBezTo>
                  <a:pt x="1492" y="1265"/>
                  <a:pt x="1457" y="1248"/>
                  <a:pt x="1430" y="1238"/>
                </a:cubicBezTo>
                <a:cubicBezTo>
                  <a:pt x="1631" y="951"/>
                  <a:pt x="1606" y="551"/>
                  <a:pt x="1344" y="289"/>
                </a:cubicBezTo>
                <a:close/>
                <a:moveTo>
                  <a:pt x="1212" y="1213"/>
                </a:moveTo>
                <a:lnTo>
                  <a:pt x="1212" y="1213"/>
                </a:lnTo>
                <a:cubicBezTo>
                  <a:pt x="995" y="1432"/>
                  <a:pt x="646" y="1432"/>
                  <a:pt x="428" y="1213"/>
                </a:cubicBezTo>
                <a:cubicBezTo>
                  <a:pt x="209" y="994"/>
                  <a:pt x="209" y="646"/>
                  <a:pt x="428" y="427"/>
                </a:cubicBezTo>
                <a:cubicBezTo>
                  <a:pt x="636" y="210"/>
                  <a:pt x="995" y="210"/>
                  <a:pt x="1212" y="427"/>
                </a:cubicBezTo>
                <a:cubicBezTo>
                  <a:pt x="1430" y="637"/>
                  <a:pt x="1430" y="994"/>
                  <a:pt x="1212" y="1213"/>
                </a:cubicBezTo>
                <a:close/>
                <a:moveTo>
                  <a:pt x="1212" y="1213"/>
                </a:moveTo>
                <a:lnTo>
                  <a:pt x="1212" y="12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12" name="Freeform 283"/>
          <p:cNvSpPr>
            <a:spLocks noChangeArrowheads="1"/>
          </p:cNvSpPr>
          <p:nvPr/>
        </p:nvSpPr>
        <p:spPr bwMode="auto">
          <a:xfrm>
            <a:off x="6436519" y="4560094"/>
            <a:ext cx="541338" cy="541338"/>
          </a:xfrm>
          <a:custGeom>
            <a:avLst/>
            <a:gdLst>
              <a:gd name="T0" fmla="*/ 1989 w 1999"/>
              <a:gd name="T1" fmla="*/ 933 h 1999"/>
              <a:gd name="T2" fmla="*/ 1065 w 1999"/>
              <a:gd name="T3" fmla="*/ 0 h 1999"/>
              <a:gd name="T4" fmla="*/ 933 w 1999"/>
              <a:gd name="T5" fmla="*/ 0 h 1999"/>
              <a:gd name="T6" fmla="*/ 0 w 1999"/>
              <a:gd name="T7" fmla="*/ 933 h 1999"/>
              <a:gd name="T8" fmla="*/ 9 w 1999"/>
              <a:gd name="T9" fmla="*/ 1065 h 1999"/>
              <a:gd name="T10" fmla="*/ 933 w 1999"/>
              <a:gd name="T11" fmla="*/ 1998 h 1999"/>
              <a:gd name="T12" fmla="*/ 1065 w 1999"/>
              <a:gd name="T13" fmla="*/ 1989 h 1999"/>
              <a:gd name="T14" fmla="*/ 1998 w 1999"/>
              <a:gd name="T15" fmla="*/ 1065 h 1999"/>
              <a:gd name="T16" fmla="*/ 1989 w 1999"/>
              <a:gd name="T17" fmla="*/ 933 h 1999"/>
              <a:gd name="T18" fmla="*/ 628 w 1999"/>
              <a:gd name="T19" fmla="*/ 217 h 1999"/>
              <a:gd name="T20" fmla="*/ 271 w 1999"/>
              <a:gd name="T21" fmla="*/ 532 h 1999"/>
              <a:gd name="T22" fmla="*/ 201 w 1999"/>
              <a:gd name="T23" fmla="*/ 663 h 1999"/>
              <a:gd name="T24" fmla="*/ 436 w 1999"/>
              <a:gd name="T25" fmla="*/ 663 h 1999"/>
              <a:gd name="T26" fmla="*/ 139 w 1999"/>
              <a:gd name="T27" fmla="*/ 933 h 1999"/>
              <a:gd name="T28" fmla="*/ 139 w 1999"/>
              <a:gd name="T29" fmla="*/ 1065 h 1999"/>
              <a:gd name="T30" fmla="*/ 401 w 1999"/>
              <a:gd name="T31" fmla="*/ 1065 h 1999"/>
              <a:gd name="T32" fmla="*/ 201 w 1999"/>
              <a:gd name="T33" fmla="*/ 1325 h 1999"/>
              <a:gd name="T34" fmla="*/ 271 w 1999"/>
              <a:gd name="T35" fmla="*/ 1465 h 1999"/>
              <a:gd name="T36" fmla="*/ 471 w 1999"/>
              <a:gd name="T37" fmla="*/ 1465 h 1999"/>
              <a:gd name="T38" fmla="*/ 271 w 1999"/>
              <a:gd name="T39" fmla="*/ 1465 h 1999"/>
              <a:gd name="T40" fmla="*/ 933 w 1999"/>
              <a:gd name="T41" fmla="*/ 1849 h 1999"/>
              <a:gd name="T42" fmla="*/ 933 w 1999"/>
              <a:gd name="T43" fmla="*/ 1465 h 1999"/>
              <a:gd name="T44" fmla="*/ 933 w 1999"/>
              <a:gd name="T45" fmla="*/ 1325 h 1999"/>
              <a:gd name="T46" fmla="*/ 568 w 1999"/>
              <a:gd name="T47" fmla="*/ 1325 h 1999"/>
              <a:gd name="T48" fmla="*/ 933 w 1999"/>
              <a:gd name="T49" fmla="*/ 1065 h 1999"/>
              <a:gd name="T50" fmla="*/ 933 w 1999"/>
              <a:gd name="T51" fmla="*/ 933 h 1999"/>
              <a:gd name="T52" fmla="*/ 533 w 1999"/>
              <a:gd name="T53" fmla="*/ 933 h 1999"/>
              <a:gd name="T54" fmla="*/ 933 w 1999"/>
              <a:gd name="T55" fmla="*/ 663 h 1999"/>
              <a:gd name="T56" fmla="*/ 933 w 1999"/>
              <a:gd name="T57" fmla="*/ 532 h 1999"/>
              <a:gd name="T58" fmla="*/ 611 w 1999"/>
              <a:gd name="T59" fmla="*/ 532 h 1999"/>
              <a:gd name="T60" fmla="*/ 933 w 1999"/>
              <a:gd name="T61" fmla="*/ 532 h 1999"/>
              <a:gd name="T62" fmla="*/ 1728 w 1999"/>
              <a:gd name="T63" fmla="*/ 532 h 1999"/>
              <a:gd name="T64" fmla="*/ 1370 w 1999"/>
              <a:gd name="T65" fmla="*/ 217 h 1999"/>
              <a:gd name="T66" fmla="*/ 1065 w 1999"/>
              <a:gd name="T67" fmla="*/ 139 h 1999"/>
              <a:gd name="T68" fmla="*/ 1387 w 1999"/>
              <a:gd name="T69" fmla="*/ 532 h 1999"/>
              <a:gd name="T70" fmla="*/ 1065 w 1999"/>
              <a:gd name="T71" fmla="*/ 139 h 1999"/>
              <a:gd name="T72" fmla="*/ 1065 w 1999"/>
              <a:gd name="T73" fmla="*/ 663 h 1999"/>
              <a:gd name="T74" fmla="*/ 1466 w 1999"/>
              <a:gd name="T75" fmla="*/ 933 h 1999"/>
              <a:gd name="T76" fmla="*/ 1065 w 1999"/>
              <a:gd name="T77" fmla="*/ 663 h 1999"/>
              <a:gd name="T78" fmla="*/ 1065 w 1999"/>
              <a:gd name="T79" fmla="*/ 1065 h 1999"/>
              <a:gd name="T80" fmla="*/ 1430 w 1999"/>
              <a:gd name="T81" fmla="*/ 1325 h 1999"/>
              <a:gd name="T82" fmla="*/ 1065 w 1999"/>
              <a:gd name="T83" fmla="*/ 1065 h 1999"/>
              <a:gd name="T84" fmla="*/ 1065 w 1999"/>
              <a:gd name="T85" fmla="*/ 1849 h 1999"/>
              <a:gd name="T86" fmla="*/ 1387 w 1999"/>
              <a:gd name="T87" fmla="*/ 1465 h 1999"/>
              <a:gd name="T88" fmla="*/ 1370 w 1999"/>
              <a:gd name="T89" fmla="*/ 1779 h 1999"/>
              <a:gd name="T90" fmla="*/ 1527 w 1999"/>
              <a:gd name="T91" fmla="*/ 1465 h 1999"/>
              <a:gd name="T92" fmla="*/ 1370 w 1999"/>
              <a:gd name="T93" fmla="*/ 1779 h 1999"/>
              <a:gd name="T94" fmla="*/ 1798 w 1999"/>
              <a:gd name="T95" fmla="*/ 1325 h 1999"/>
              <a:gd name="T96" fmla="*/ 1596 w 1999"/>
              <a:gd name="T97" fmla="*/ 1065 h 1999"/>
              <a:gd name="T98" fmla="*/ 1798 w 1999"/>
              <a:gd name="T99" fmla="*/ 1325 h 1999"/>
              <a:gd name="T100" fmla="*/ 1596 w 1999"/>
              <a:gd name="T101" fmla="*/ 933 h 1999"/>
              <a:gd name="T102" fmla="*/ 1798 w 1999"/>
              <a:gd name="T103" fmla="*/ 663 h 1999"/>
              <a:gd name="T104" fmla="*/ 1596 w 1999"/>
              <a:gd name="T105" fmla="*/ 933 h 1999"/>
              <a:gd name="T106" fmla="*/ 1596 w 1999"/>
              <a:gd name="T107" fmla="*/ 933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9" h="1999">
                <a:moveTo>
                  <a:pt x="1989" y="933"/>
                </a:moveTo>
                <a:lnTo>
                  <a:pt x="1989" y="933"/>
                </a:lnTo>
                <a:cubicBezTo>
                  <a:pt x="1963" y="436"/>
                  <a:pt x="1561" y="35"/>
                  <a:pt x="1065" y="0"/>
                </a:cubicBezTo>
                <a:lnTo>
                  <a:pt x="1065" y="0"/>
                </a:lnTo>
                <a:cubicBezTo>
                  <a:pt x="933" y="0"/>
                  <a:pt x="933" y="0"/>
                  <a:pt x="933" y="0"/>
                </a:cubicBezTo>
                <a:lnTo>
                  <a:pt x="933" y="0"/>
                </a:lnTo>
                <a:cubicBezTo>
                  <a:pt x="436" y="35"/>
                  <a:pt x="36" y="436"/>
                  <a:pt x="9" y="933"/>
                </a:cubicBezTo>
                <a:cubicBezTo>
                  <a:pt x="0" y="933"/>
                  <a:pt x="0" y="933"/>
                  <a:pt x="0" y="933"/>
                </a:cubicBezTo>
                <a:cubicBezTo>
                  <a:pt x="0" y="1065"/>
                  <a:pt x="0" y="1065"/>
                  <a:pt x="0" y="1065"/>
                </a:cubicBezTo>
                <a:cubicBezTo>
                  <a:pt x="9" y="1065"/>
                  <a:pt x="9" y="1065"/>
                  <a:pt x="9" y="1065"/>
                </a:cubicBezTo>
                <a:cubicBezTo>
                  <a:pt x="36" y="1560"/>
                  <a:pt x="436" y="1962"/>
                  <a:pt x="933" y="1989"/>
                </a:cubicBezTo>
                <a:cubicBezTo>
                  <a:pt x="933" y="1998"/>
                  <a:pt x="933" y="1998"/>
                  <a:pt x="933" y="1998"/>
                </a:cubicBezTo>
                <a:cubicBezTo>
                  <a:pt x="1065" y="1998"/>
                  <a:pt x="1065" y="1998"/>
                  <a:pt x="1065" y="1998"/>
                </a:cubicBezTo>
                <a:cubicBezTo>
                  <a:pt x="1065" y="1989"/>
                  <a:pt x="1065" y="1989"/>
                  <a:pt x="1065" y="1989"/>
                </a:cubicBezTo>
                <a:cubicBezTo>
                  <a:pt x="1561" y="1962"/>
                  <a:pt x="1963" y="1560"/>
                  <a:pt x="1989" y="1065"/>
                </a:cubicBezTo>
                <a:cubicBezTo>
                  <a:pt x="1998" y="1065"/>
                  <a:pt x="1998" y="1065"/>
                  <a:pt x="1998" y="1065"/>
                </a:cubicBezTo>
                <a:cubicBezTo>
                  <a:pt x="1998" y="933"/>
                  <a:pt x="1998" y="933"/>
                  <a:pt x="1998" y="933"/>
                </a:cubicBezTo>
                <a:lnTo>
                  <a:pt x="1989" y="933"/>
                </a:lnTo>
                <a:close/>
                <a:moveTo>
                  <a:pt x="628" y="217"/>
                </a:moveTo>
                <a:lnTo>
                  <a:pt x="628" y="217"/>
                </a:lnTo>
                <a:cubicBezTo>
                  <a:pt x="568" y="306"/>
                  <a:pt x="506" y="409"/>
                  <a:pt x="471" y="532"/>
                </a:cubicBezTo>
                <a:cubicBezTo>
                  <a:pt x="271" y="532"/>
                  <a:pt x="271" y="532"/>
                  <a:pt x="271" y="532"/>
                </a:cubicBezTo>
                <a:cubicBezTo>
                  <a:pt x="358" y="401"/>
                  <a:pt x="479" y="287"/>
                  <a:pt x="628" y="217"/>
                </a:cubicBezTo>
                <a:close/>
                <a:moveTo>
                  <a:pt x="201" y="663"/>
                </a:moveTo>
                <a:lnTo>
                  <a:pt x="201" y="663"/>
                </a:lnTo>
                <a:cubicBezTo>
                  <a:pt x="436" y="663"/>
                  <a:pt x="436" y="663"/>
                  <a:pt x="436" y="663"/>
                </a:cubicBezTo>
                <a:cubicBezTo>
                  <a:pt x="419" y="749"/>
                  <a:pt x="409" y="838"/>
                  <a:pt x="401" y="933"/>
                </a:cubicBezTo>
                <a:cubicBezTo>
                  <a:pt x="139" y="933"/>
                  <a:pt x="139" y="933"/>
                  <a:pt x="139" y="933"/>
                </a:cubicBezTo>
                <a:cubicBezTo>
                  <a:pt x="149" y="838"/>
                  <a:pt x="166" y="749"/>
                  <a:pt x="201" y="663"/>
                </a:cubicBezTo>
                <a:close/>
                <a:moveTo>
                  <a:pt x="139" y="1065"/>
                </a:moveTo>
                <a:lnTo>
                  <a:pt x="139" y="1065"/>
                </a:lnTo>
                <a:cubicBezTo>
                  <a:pt x="401" y="1065"/>
                  <a:pt x="401" y="1065"/>
                  <a:pt x="401" y="1065"/>
                </a:cubicBezTo>
                <a:cubicBezTo>
                  <a:pt x="409" y="1160"/>
                  <a:pt x="419" y="1247"/>
                  <a:pt x="436" y="1325"/>
                </a:cubicBezTo>
                <a:cubicBezTo>
                  <a:pt x="201" y="1325"/>
                  <a:pt x="201" y="1325"/>
                  <a:pt x="201" y="1325"/>
                </a:cubicBezTo>
                <a:cubicBezTo>
                  <a:pt x="166" y="1247"/>
                  <a:pt x="149" y="1160"/>
                  <a:pt x="139" y="1065"/>
                </a:cubicBezTo>
                <a:close/>
                <a:moveTo>
                  <a:pt x="271" y="1465"/>
                </a:moveTo>
                <a:lnTo>
                  <a:pt x="271" y="1465"/>
                </a:lnTo>
                <a:cubicBezTo>
                  <a:pt x="471" y="1465"/>
                  <a:pt x="471" y="1465"/>
                  <a:pt x="471" y="1465"/>
                </a:cubicBezTo>
                <a:cubicBezTo>
                  <a:pt x="506" y="1587"/>
                  <a:pt x="558" y="1692"/>
                  <a:pt x="628" y="1779"/>
                </a:cubicBezTo>
                <a:cubicBezTo>
                  <a:pt x="479" y="1709"/>
                  <a:pt x="358" y="1595"/>
                  <a:pt x="271" y="1465"/>
                </a:cubicBezTo>
                <a:close/>
                <a:moveTo>
                  <a:pt x="933" y="1849"/>
                </a:moveTo>
                <a:lnTo>
                  <a:pt x="933" y="1849"/>
                </a:lnTo>
                <a:cubicBezTo>
                  <a:pt x="793" y="1814"/>
                  <a:pt x="680" y="1665"/>
                  <a:pt x="611" y="1465"/>
                </a:cubicBezTo>
                <a:cubicBezTo>
                  <a:pt x="933" y="1465"/>
                  <a:pt x="933" y="1465"/>
                  <a:pt x="933" y="1465"/>
                </a:cubicBezTo>
                <a:lnTo>
                  <a:pt x="933" y="1849"/>
                </a:lnTo>
                <a:close/>
                <a:moveTo>
                  <a:pt x="933" y="1325"/>
                </a:moveTo>
                <a:lnTo>
                  <a:pt x="933" y="1325"/>
                </a:lnTo>
                <a:cubicBezTo>
                  <a:pt x="568" y="1325"/>
                  <a:pt x="568" y="1325"/>
                  <a:pt x="568" y="1325"/>
                </a:cubicBezTo>
                <a:cubicBezTo>
                  <a:pt x="549" y="1247"/>
                  <a:pt x="541" y="1160"/>
                  <a:pt x="533" y="1065"/>
                </a:cubicBezTo>
                <a:cubicBezTo>
                  <a:pt x="933" y="1065"/>
                  <a:pt x="933" y="1065"/>
                  <a:pt x="933" y="1065"/>
                </a:cubicBezTo>
                <a:lnTo>
                  <a:pt x="933" y="1325"/>
                </a:lnTo>
                <a:close/>
                <a:moveTo>
                  <a:pt x="933" y="933"/>
                </a:moveTo>
                <a:lnTo>
                  <a:pt x="933" y="933"/>
                </a:lnTo>
                <a:cubicBezTo>
                  <a:pt x="533" y="933"/>
                  <a:pt x="533" y="933"/>
                  <a:pt x="533" y="933"/>
                </a:cubicBezTo>
                <a:cubicBezTo>
                  <a:pt x="541" y="838"/>
                  <a:pt x="549" y="749"/>
                  <a:pt x="568" y="663"/>
                </a:cubicBezTo>
                <a:cubicBezTo>
                  <a:pt x="933" y="663"/>
                  <a:pt x="933" y="663"/>
                  <a:pt x="933" y="663"/>
                </a:cubicBezTo>
                <a:lnTo>
                  <a:pt x="933" y="933"/>
                </a:lnTo>
                <a:close/>
                <a:moveTo>
                  <a:pt x="933" y="532"/>
                </a:moveTo>
                <a:lnTo>
                  <a:pt x="933" y="532"/>
                </a:lnTo>
                <a:cubicBezTo>
                  <a:pt x="611" y="532"/>
                  <a:pt x="611" y="532"/>
                  <a:pt x="611" y="532"/>
                </a:cubicBezTo>
                <a:cubicBezTo>
                  <a:pt x="680" y="322"/>
                  <a:pt x="793" y="184"/>
                  <a:pt x="933" y="139"/>
                </a:cubicBezTo>
                <a:lnTo>
                  <a:pt x="933" y="532"/>
                </a:lnTo>
                <a:close/>
                <a:moveTo>
                  <a:pt x="1728" y="532"/>
                </a:moveTo>
                <a:lnTo>
                  <a:pt x="1728" y="532"/>
                </a:lnTo>
                <a:cubicBezTo>
                  <a:pt x="1527" y="532"/>
                  <a:pt x="1527" y="532"/>
                  <a:pt x="1527" y="532"/>
                </a:cubicBezTo>
                <a:cubicBezTo>
                  <a:pt x="1492" y="409"/>
                  <a:pt x="1439" y="306"/>
                  <a:pt x="1370" y="217"/>
                </a:cubicBezTo>
                <a:cubicBezTo>
                  <a:pt x="1517" y="287"/>
                  <a:pt x="1641" y="401"/>
                  <a:pt x="1728" y="532"/>
                </a:cubicBezTo>
                <a:close/>
                <a:moveTo>
                  <a:pt x="1065" y="139"/>
                </a:moveTo>
                <a:lnTo>
                  <a:pt x="1065" y="139"/>
                </a:lnTo>
                <a:cubicBezTo>
                  <a:pt x="1204" y="184"/>
                  <a:pt x="1317" y="322"/>
                  <a:pt x="1387" y="532"/>
                </a:cubicBezTo>
                <a:cubicBezTo>
                  <a:pt x="1065" y="532"/>
                  <a:pt x="1065" y="532"/>
                  <a:pt x="1065" y="532"/>
                </a:cubicBezTo>
                <a:lnTo>
                  <a:pt x="1065" y="139"/>
                </a:lnTo>
                <a:close/>
                <a:moveTo>
                  <a:pt x="1065" y="663"/>
                </a:moveTo>
                <a:lnTo>
                  <a:pt x="1065" y="663"/>
                </a:lnTo>
                <a:cubicBezTo>
                  <a:pt x="1430" y="663"/>
                  <a:pt x="1430" y="663"/>
                  <a:pt x="1430" y="663"/>
                </a:cubicBezTo>
                <a:cubicBezTo>
                  <a:pt x="1449" y="749"/>
                  <a:pt x="1457" y="838"/>
                  <a:pt x="1466" y="933"/>
                </a:cubicBezTo>
                <a:cubicBezTo>
                  <a:pt x="1065" y="933"/>
                  <a:pt x="1065" y="933"/>
                  <a:pt x="1065" y="933"/>
                </a:cubicBezTo>
                <a:lnTo>
                  <a:pt x="1065" y="663"/>
                </a:lnTo>
                <a:close/>
                <a:moveTo>
                  <a:pt x="1065" y="1065"/>
                </a:moveTo>
                <a:lnTo>
                  <a:pt x="1065" y="1065"/>
                </a:lnTo>
                <a:cubicBezTo>
                  <a:pt x="1466" y="1065"/>
                  <a:pt x="1466" y="1065"/>
                  <a:pt x="1466" y="1065"/>
                </a:cubicBezTo>
                <a:cubicBezTo>
                  <a:pt x="1457" y="1160"/>
                  <a:pt x="1449" y="1247"/>
                  <a:pt x="1430" y="1325"/>
                </a:cubicBezTo>
                <a:cubicBezTo>
                  <a:pt x="1065" y="1325"/>
                  <a:pt x="1065" y="1325"/>
                  <a:pt x="1065" y="1325"/>
                </a:cubicBezTo>
                <a:lnTo>
                  <a:pt x="1065" y="1065"/>
                </a:lnTo>
                <a:close/>
                <a:moveTo>
                  <a:pt x="1065" y="1849"/>
                </a:moveTo>
                <a:lnTo>
                  <a:pt x="1065" y="1849"/>
                </a:lnTo>
                <a:cubicBezTo>
                  <a:pt x="1065" y="1465"/>
                  <a:pt x="1065" y="1465"/>
                  <a:pt x="1065" y="1465"/>
                </a:cubicBezTo>
                <a:cubicBezTo>
                  <a:pt x="1387" y="1465"/>
                  <a:pt x="1387" y="1465"/>
                  <a:pt x="1387" y="1465"/>
                </a:cubicBezTo>
                <a:cubicBezTo>
                  <a:pt x="1317" y="1665"/>
                  <a:pt x="1204" y="1814"/>
                  <a:pt x="1065" y="1849"/>
                </a:cubicBezTo>
                <a:close/>
                <a:moveTo>
                  <a:pt x="1370" y="1779"/>
                </a:moveTo>
                <a:lnTo>
                  <a:pt x="1370" y="1779"/>
                </a:lnTo>
                <a:cubicBezTo>
                  <a:pt x="1439" y="1692"/>
                  <a:pt x="1492" y="1587"/>
                  <a:pt x="1527" y="1465"/>
                </a:cubicBezTo>
                <a:cubicBezTo>
                  <a:pt x="1728" y="1465"/>
                  <a:pt x="1728" y="1465"/>
                  <a:pt x="1728" y="1465"/>
                </a:cubicBezTo>
                <a:cubicBezTo>
                  <a:pt x="1641" y="1595"/>
                  <a:pt x="1517" y="1709"/>
                  <a:pt x="1370" y="1779"/>
                </a:cubicBezTo>
                <a:close/>
                <a:moveTo>
                  <a:pt x="1798" y="1325"/>
                </a:moveTo>
                <a:lnTo>
                  <a:pt x="1798" y="1325"/>
                </a:lnTo>
                <a:cubicBezTo>
                  <a:pt x="1561" y="1325"/>
                  <a:pt x="1561" y="1325"/>
                  <a:pt x="1561" y="1325"/>
                </a:cubicBezTo>
                <a:cubicBezTo>
                  <a:pt x="1579" y="1247"/>
                  <a:pt x="1587" y="1160"/>
                  <a:pt x="1596" y="1065"/>
                </a:cubicBezTo>
                <a:cubicBezTo>
                  <a:pt x="1858" y="1065"/>
                  <a:pt x="1858" y="1065"/>
                  <a:pt x="1858" y="1065"/>
                </a:cubicBezTo>
                <a:cubicBezTo>
                  <a:pt x="1849" y="1160"/>
                  <a:pt x="1833" y="1247"/>
                  <a:pt x="1798" y="1325"/>
                </a:cubicBezTo>
                <a:close/>
                <a:moveTo>
                  <a:pt x="1596" y="933"/>
                </a:moveTo>
                <a:lnTo>
                  <a:pt x="1596" y="933"/>
                </a:lnTo>
                <a:cubicBezTo>
                  <a:pt x="1587" y="838"/>
                  <a:pt x="1579" y="749"/>
                  <a:pt x="1561" y="663"/>
                </a:cubicBezTo>
                <a:cubicBezTo>
                  <a:pt x="1798" y="663"/>
                  <a:pt x="1798" y="663"/>
                  <a:pt x="1798" y="663"/>
                </a:cubicBezTo>
                <a:cubicBezTo>
                  <a:pt x="1833" y="749"/>
                  <a:pt x="1849" y="838"/>
                  <a:pt x="1858" y="933"/>
                </a:cubicBezTo>
                <a:lnTo>
                  <a:pt x="1596" y="933"/>
                </a:lnTo>
                <a:close/>
                <a:moveTo>
                  <a:pt x="1596" y="933"/>
                </a:moveTo>
                <a:lnTo>
                  <a:pt x="1596" y="9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3765">
              <a:defRPr/>
            </a:pPr>
            <a:endParaRPr lang="en-US" sz="6900"/>
          </a:p>
        </p:txBody>
      </p:sp>
      <p:grpSp>
        <p:nvGrpSpPr>
          <p:cNvPr id="13" name="Group 83"/>
          <p:cNvGrpSpPr/>
          <p:nvPr/>
        </p:nvGrpSpPr>
        <p:grpSpPr>
          <a:xfrm>
            <a:off x="6435731" y="3466428"/>
            <a:ext cx="453351" cy="485147"/>
            <a:chOff x="5484820" y="7048230"/>
            <a:chExt cx="1337946" cy="1431781"/>
          </a:xfrm>
          <a:solidFill>
            <a:schemeClr val="accent2"/>
          </a:solidFill>
        </p:grpSpPr>
        <p:sp>
          <p:nvSpPr>
            <p:cNvPr id="14" name="Freeform 284"/>
            <p:cNvSpPr>
              <a:spLocks noChangeArrowheads="1"/>
            </p:cNvSpPr>
            <p:nvPr/>
          </p:nvSpPr>
          <p:spPr bwMode="auto">
            <a:xfrm>
              <a:off x="5484820" y="7048230"/>
              <a:ext cx="1303858" cy="596576"/>
            </a:xfrm>
            <a:custGeom>
              <a:avLst/>
              <a:gdLst>
                <a:gd name="T0" fmla="*/ 122 w 1352"/>
                <a:gd name="T1" fmla="*/ 621 h 622"/>
                <a:gd name="T2" fmla="*/ 122 w 1352"/>
                <a:gd name="T3" fmla="*/ 621 h 622"/>
                <a:gd name="T4" fmla="*/ 235 w 1352"/>
                <a:gd name="T5" fmla="*/ 551 h 622"/>
                <a:gd name="T6" fmla="*/ 697 w 1352"/>
                <a:gd name="T7" fmla="*/ 237 h 622"/>
                <a:gd name="T8" fmla="*/ 994 w 1352"/>
                <a:gd name="T9" fmla="*/ 340 h 622"/>
                <a:gd name="T10" fmla="*/ 933 w 1352"/>
                <a:gd name="T11" fmla="*/ 359 h 622"/>
                <a:gd name="T12" fmla="*/ 889 w 1352"/>
                <a:gd name="T13" fmla="*/ 402 h 622"/>
                <a:gd name="T14" fmla="*/ 916 w 1352"/>
                <a:gd name="T15" fmla="*/ 454 h 622"/>
                <a:gd name="T16" fmla="*/ 1281 w 1352"/>
                <a:gd name="T17" fmla="*/ 621 h 622"/>
                <a:gd name="T18" fmla="*/ 1335 w 1352"/>
                <a:gd name="T19" fmla="*/ 611 h 622"/>
                <a:gd name="T20" fmla="*/ 1351 w 1352"/>
                <a:gd name="T21" fmla="*/ 567 h 622"/>
                <a:gd name="T22" fmla="*/ 1351 w 1352"/>
                <a:gd name="T23" fmla="*/ 167 h 622"/>
                <a:gd name="T24" fmla="*/ 1316 w 1352"/>
                <a:gd name="T25" fmla="*/ 124 h 622"/>
                <a:gd name="T26" fmla="*/ 1265 w 1352"/>
                <a:gd name="T27" fmla="*/ 140 h 622"/>
                <a:gd name="T28" fmla="*/ 1211 w 1352"/>
                <a:gd name="T29" fmla="*/ 219 h 622"/>
                <a:gd name="T30" fmla="*/ 697 w 1352"/>
                <a:gd name="T31" fmla="*/ 0 h 622"/>
                <a:gd name="T32" fmla="*/ 17 w 1352"/>
                <a:gd name="T33" fmla="*/ 454 h 622"/>
                <a:gd name="T34" fmla="*/ 25 w 1352"/>
                <a:gd name="T35" fmla="*/ 567 h 622"/>
                <a:gd name="T36" fmla="*/ 122 w 1352"/>
                <a:gd name="T37" fmla="*/ 621 h 622"/>
                <a:gd name="T38" fmla="*/ 122 w 1352"/>
                <a:gd name="T39" fmla="*/ 621 h 622"/>
                <a:gd name="T40" fmla="*/ 122 w 1352"/>
                <a:gd name="T41" fmla="*/ 62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2" h="622">
                  <a:moveTo>
                    <a:pt x="122" y="621"/>
                  </a:moveTo>
                  <a:lnTo>
                    <a:pt x="122" y="621"/>
                  </a:lnTo>
                  <a:cubicBezTo>
                    <a:pt x="173" y="621"/>
                    <a:pt x="208" y="594"/>
                    <a:pt x="235" y="551"/>
                  </a:cubicBezTo>
                  <a:cubicBezTo>
                    <a:pt x="305" y="367"/>
                    <a:pt x="487" y="237"/>
                    <a:pt x="697" y="237"/>
                  </a:cubicBezTo>
                  <a:cubicBezTo>
                    <a:pt x="811" y="237"/>
                    <a:pt x="916" y="280"/>
                    <a:pt x="994" y="340"/>
                  </a:cubicBezTo>
                  <a:cubicBezTo>
                    <a:pt x="933" y="359"/>
                    <a:pt x="933" y="359"/>
                    <a:pt x="933" y="359"/>
                  </a:cubicBezTo>
                  <a:cubicBezTo>
                    <a:pt x="906" y="359"/>
                    <a:pt x="889" y="375"/>
                    <a:pt x="889" y="402"/>
                  </a:cubicBezTo>
                  <a:cubicBezTo>
                    <a:pt x="889" y="419"/>
                    <a:pt x="898" y="446"/>
                    <a:pt x="916" y="454"/>
                  </a:cubicBezTo>
                  <a:cubicBezTo>
                    <a:pt x="1281" y="621"/>
                    <a:pt x="1281" y="621"/>
                    <a:pt x="1281" y="621"/>
                  </a:cubicBezTo>
                  <a:cubicBezTo>
                    <a:pt x="1300" y="621"/>
                    <a:pt x="1316" y="621"/>
                    <a:pt x="1335" y="611"/>
                  </a:cubicBezTo>
                  <a:cubicBezTo>
                    <a:pt x="1343" y="602"/>
                    <a:pt x="1351" y="586"/>
                    <a:pt x="1351" y="567"/>
                  </a:cubicBezTo>
                  <a:cubicBezTo>
                    <a:pt x="1351" y="167"/>
                    <a:pt x="1351" y="167"/>
                    <a:pt x="1351" y="167"/>
                  </a:cubicBezTo>
                  <a:cubicBezTo>
                    <a:pt x="1351" y="149"/>
                    <a:pt x="1343" y="124"/>
                    <a:pt x="1316" y="124"/>
                  </a:cubicBezTo>
                  <a:cubicBezTo>
                    <a:pt x="1300" y="115"/>
                    <a:pt x="1273" y="124"/>
                    <a:pt x="1265" y="140"/>
                  </a:cubicBezTo>
                  <a:cubicBezTo>
                    <a:pt x="1211" y="219"/>
                    <a:pt x="1211" y="219"/>
                    <a:pt x="1211" y="219"/>
                  </a:cubicBezTo>
                  <a:cubicBezTo>
                    <a:pt x="1081" y="88"/>
                    <a:pt x="898" y="0"/>
                    <a:pt x="697" y="0"/>
                  </a:cubicBezTo>
                  <a:cubicBezTo>
                    <a:pt x="392" y="0"/>
                    <a:pt x="122" y="194"/>
                    <a:pt x="17" y="454"/>
                  </a:cubicBezTo>
                  <a:cubicBezTo>
                    <a:pt x="0" y="489"/>
                    <a:pt x="0" y="532"/>
                    <a:pt x="25" y="567"/>
                  </a:cubicBezTo>
                  <a:cubicBezTo>
                    <a:pt x="43" y="602"/>
                    <a:pt x="87" y="621"/>
                    <a:pt x="122" y="621"/>
                  </a:cubicBezTo>
                  <a:close/>
                  <a:moveTo>
                    <a:pt x="122" y="621"/>
                  </a:moveTo>
                  <a:lnTo>
                    <a:pt x="122" y="6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/>
            </a:p>
          </p:txBody>
        </p:sp>
        <p:sp>
          <p:nvSpPr>
            <p:cNvPr id="15" name="Freeform 285"/>
            <p:cNvSpPr>
              <a:spLocks noChangeArrowheads="1"/>
            </p:cNvSpPr>
            <p:nvPr/>
          </p:nvSpPr>
          <p:spPr bwMode="auto">
            <a:xfrm>
              <a:off x="5518908" y="7883435"/>
              <a:ext cx="1303858" cy="596576"/>
            </a:xfrm>
            <a:custGeom>
              <a:avLst/>
              <a:gdLst>
                <a:gd name="T0" fmla="*/ 1325 w 1352"/>
                <a:gd name="T1" fmla="*/ 54 h 620"/>
                <a:gd name="T2" fmla="*/ 1325 w 1352"/>
                <a:gd name="T3" fmla="*/ 54 h 620"/>
                <a:gd name="T4" fmla="*/ 1230 w 1352"/>
                <a:gd name="T5" fmla="*/ 0 h 620"/>
                <a:gd name="T6" fmla="*/ 1125 w 1352"/>
                <a:gd name="T7" fmla="*/ 70 h 620"/>
                <a:gd name="T8" fmla="*/ 662 w 1352"/>
                <a:gd name="T9" fmla="*/ 376 h 620"/>
                <a:gd name="T10" fmla="*/ 357 w 1352"/>
                <a:gd name="T11" fmla="*/ 271 h 620"/>
                <a:gd name="T12" fmla="*/ 417 w 1352"/>
                <a:gd name="T13" fmla="*/ 262 h 620"/>
                <a:gd name="T14" fmla="*/ 462 w 1352"/>
                <a:gd name="T15" fmla="*/ 219 h 620"/>
                <a:gd name="T16" fmla="*/ 435 w 1352"/>
                <a:gd name="T17" fmla="*/ 166 h 620"/>
                <a:gd name="T18" fmla="*/ 68 w 1352"/>
                <a:gd name="T19" fmla="*/ 0 h 620"/>
                <a:gd name="T20" fmla="*/ 25 w 1352"/>
                <a:gd name="T21" fmla="*/ 9 h 620"/>
                <a:gd name="T22" fmla="*/ 0 w 1352"/>
                <a:gd name="T23" fmla="*/ 54 h 620"/>
                <a:gd name="T24" fmla="*/ 0 w 1352"/>
                <a:gd name="T25" fmla="*/ 454 h 620"/>
                <a:gd name="T26" fmla="*/ 33 w 1352"/>
                <a:gd name="T27" fmla="*/ 498 h 620"/>
                <a:gd name="T28" fmla="*/ 87 w 1352"/>
                <a:gd name="T29" fmla="*/ 481 h 620"/>
                <a:gd name="T30" fmla="*/ 138 w 1352"/>
                <a:gd name="T31" fmla="*/ 403 h 620"/>
                <a:gd name="T32" fmla="*/ 662 w 1352"/>
                <a:gd name="T33" fmla="*/ 619 h 620"/>
                <a:gd name="T34" fmla="*/ 1343 w 1352"/>
                <a:gd name="T35" fmla="*/ 166 h 620"/>
                <a:gd name="T36" fmla="*/ 1325 w 1352"/>
                <a:gd name="T37" fmla="*/ 54 h 620"/>
                <a:gd name="T38" fmla="*/ 1325 w 1352"/>
                <a:gd name="T39" fmla="*/ 54 h 620"/>
                <a:gd name="T40" fmla="*/ 1325 w 1352"/>
                <a:gd name="T41" fmla="*/ 54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2" h="620">
                  <a:moveTo>
                    <a:pt x="1325" y="54"/>
                  </a:moveTo>
                  <a:lnTo>
                    <a:pt x="1325" y="54"/>
                  </a:lnTo>
                  <a:cubicBezTo>
                    <a:pt x="1308" y="19"/>
                    <a:pt x="1273" y="0"/>
                    <a:pt x="1230" y="0"/>
                  </a:cubicBezTo>
                  <a:cubicBezTo>
                    <a:pt x="1186" y="0"/>
                    <a:pt x="1141" y="27"/>
                    <a:pt x="1125" y="70"/>
                  </a:cubicBezTo>
                  <a:cubicBezTo>
                    <a:pt x="1046" y="254"/>
                    <a:pt x="863" y="376"/>
                    <a:pt x="662" y="376"/>
                  </a:cubicBezTo>
                  <a:cubicBezTo>
                    <a:pt x="541" y="376"/>
                    <a:pt x="435" y="341"/>
                    <a:pt x="357" y="271"/>
                  </a:cubicBezTo>
                  <a:cubicBezTo>
                    <a:pt x="417" y="262"/>
                    <a:pt x="417" y="262"/>
                    <a:pt x="417" y="262"/>
                  </a:cubicBezTo>
                  <a:cubicBezTo>
                    <a:pt x="444" y="262"/>
                    <a:pt x="462" y="244"/>
                    <a:pt x="462" y="219"/>
                  </a:cubicBezTo>
                  <a:cubicBezTo>
                    <a:pt x="470" y="201"/>
                    <a:pt x="452" y="176"/>
                    <a:pt x="435" y="16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2" y="0"/>
                    <a:pt x="33" y="0"/>
                    <a:pt x="25" y="9"/>
                  </a:cubicBezTo>
                  <a:cubicBezTo>
                    <a:pt x="8" y="19"/>
                    <a:pt x="0" y="35"/>
                    <a:pt x="0" y="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71"/>
                    <a:pt x="8" y="489"/>
                    <a:pt x="33" y="498"/>
                  </a:cubicBezTo>
                  <a:cubicBezTo>
                    <a:pt x="52" y="506"/>
                    <a:pt x="78" y="498"/>
                    <a:pt x="87" y="481"/>
                  </a:cubicBezTo>
                  <a:cubicBezTo>
                    <a:pt x="138" y="403"/>
                    <a:pt x="138" y="403"/>
                    <a:pt x="138" y="403"/>
                  </a:cubicBezTo>
                  <a:cubicBezTo>
                    <a:pt x="270" y="533"/>
                    <a:pt x="452" y="619"/>
                    <a:pt x="662" y="619"/>
                  </a:cubicBezTo>
                  <a:cubicBezTo>
                    <a:pt x="968" y="619"/>
                    <a:pt x="1230" y="428"/>
                    <a:pt x="1343" y="166"/>
                  </a:cubicBezTo>
                  <a:cubicBezTo>
                    <a:pt x="1351" y="132"/>
                    <a:pt x="1351" y="87"/>
                    <a:pt x="1325" y="54"/>
                  </a:cubicBezTo>
                  <a:close/>
                  <a:moveTo>
                    <a:pt x="1325" y="54"/>
                  </a:moveTo>
                  <a:lnTo>
                    <a:pt x="1325" y="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6775" y="2090738"/>
            <a:ext cx="4862513" cy="3245644"/>
            <a:chOff x="866775" y="2090738"/>
            <a:chExt cx="4862513" cy="3245644"/>
          </a:xfrm>
        </p:grpSpPr>
        <p:sp>
          <p:nvSpPr>
            <p:cNvPr id="17" name="Freeform 253"/>
            <p:cNvSpPr>
              <a:spLocks noChangeArrowheads="1"/>
            </p:cNvSpPr>
            <p:nvPr/>
          </p:nvSpPr>
          <p:spPr bwMode="auto">
            <a:xfrm>
              <a:off x="1269207" y="2090738"/>
              <a:ext cx="4037806" cy="2007394"/>
            </a:xfrm>
            <a:custGeom>
              <a:avLst/>
              <a:gdLst>
                <a:gd name="T0" fmla="*/ 2147483647 w 4470"/>
                <a:gd name="T1" fmla="*/ 0 h 2221"/>
                <a:gd name="T2" fmla="*/ 0 w 4470"/>
                <a:gd name="T3" fmla="*/ 2147483647 h 2221"/>
                <a:gd name="T4" fmla="*/ 1514621680 w 4470"/>
                <a:gd name="T5" fmla="*/ 2147483647 h 2221"/>
                <a:gd name="T6" fmla="*/ 2147483647 w 4470"/>
                <a:gd name="T7" fmla="*/ 2147483647 h 2221"/>
                <a:gd name="T8" fmla="*/ 2147483647 w 4470"/>
                <a:gd name="T9" fmla="*/ 0 h 2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0" h="2221">
                  <a:moveTo>
                    <a:pt x="4005" y="0"/>
                  </a:moveTo>
                  <a:lnTo>
                    <a:pt x="0" y="1375"/>
                  </a:lnTo>
                  <a:lnTo>
                    <a:pt x="464" y="2220"/>
                  </a:lnTo>
                  <a:lnTo>
                    <a:pt x="4469" y="838"/>
                  </a:lnTo>
                  <a:lnTo>
                    <a:pt x="4005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18" name="Freeform 254"/>
            <p:cNvSpPr>
              <a:spLocks noChangeArrowheads="1"/>
            </p:cNvSpPr>
            <p:nvPr/>
          </p:nvSpPr>
          <p:spPr bwMode="auto">
            <a:xfrm>
              <a:off x="1269207" y="2090738"/>
              <a:ext cx="4037806" cy="2007394"/>
            </a:xfrm>
            <a:custGeom>
              <a:avLst/>
              <a:gdLst>
                <a:gd name="T0" fmla="*/ 4005 w 4470"/>
                <a:gd name="T1" fmla="*/ 0 h 2221"/>
                <a:gd name="T2" fmla="*/ 0 w 4470"/>
                <a:gd name="T3" fmla="*/ 1375 h 2221"/>
                <a:gd name="T4" fmla="*/ 464 w 4470"/>
                <a:gd name="T5" fmla="*/ 2220 h 2221"/>
                <a:gd name="T6" fmla="*/ 4469 w 4470"/>
                <a:gd name="T7" fmla="*/ 838 h 2221"/>
                <a:gd name="T8" fmla="*/ 4005 w 4470"/>
                <a:gd name="T9" fmla="*/ 0 h 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0" h="2221">
                  <a:moveTo>
                    <a:pt x="4005" y="0"/>
                  </a:moveTo>
                  <a:lnTo>
                    <a:pt x="0" y="1375"/>
                  </a:lnTo>
                  <a:lnTo>
                    <a:pt x="464" y="2220"/>
                  </a:lnTo>
                  <a:lnTo>
                    <a:pt x="4469" y="838"/>
                  </a:lnTo>
                  <a:lnTo>
                    <a:pt x="4005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>
                <a:latin typeface="Impact" panose="020B0806030902050204" pitchFamily="34" charset="0"/>
              </a:endParaRPr>
            </a:p>
          </p:txBody>
        </p:sp>
        <p:sp>
          <p:nvSpPr>
            <p:cNvPr id="19" name="Freeform 255"/>
            <p:cNvSpPr>
              <a:spLocks noChangeArrowheads="1"/>
            </p:cNvSpPr>
            <p:nvPr/>
          </p:nvSpPr>
          <p:spPr bwMode="auto">
            <a:xfrm>
              <a:off x="1269207" y="3329782"/>
              <a:ext cx="4037806" cy="2006600"/>
            </a:xfrm>
            <a:custGeom>
              <a:avLst/>
              <a:gdLst>
                <a:gd name="T0" fmla="*/ 2147483647 w 4470"/>
                <a:gd name="T1" fmla="*/ 0 h 2222"/>
                <a:gd name="T2" fmla="*/ 0 w 4470"/>
                <a:gd name="T3" fmla="*/ 2147483647 h 2222"/>
                <a:gd name="T4" fmla="*/ 1514621680 w 4470"/>
                <a:gd name="T5" fmla="*/ 2147483647 h 2222"/>
                <a:gd name="T6" fmla="*/ 2147483647 w 4470"/>
                <a:gd name="T7" fmla="*/ 2147483647 h 2222"/>
                <a:gd name="T8" fmla="*/ 2147483647 w 4470"/>
                <a:gd name="T9" fmla="*/ 0 h 2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0" h="2222">
                  <a:moveTo>
                    <a:pt x="4005" y="0"/>
                  </a:moveTo>
                  <a:lnTo>
                    <a:pt x="0" y="1376"/>
                  </a:lnTo>
                  <a:lnTo>
                    <a:pt x="464" y="2221"/>
                  </a:lnTo>
                  <a:lnTo>
                    <a:pt x="4469" y="845"/>
                  </a:lnTo>
                  <a:lnTo>
                    <a:pt x="4005" y="0"/>
                  </a:ln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20" name="Freeform 256"/>
            <p:cNvSpPr>
              <a:spLocks noChangeArrowheads="1"/>
            </p:cNvSpPr>
            <p:nvPr/>
          </p:nvSpPr>
          <p:spPr bwMode="auto">
            <a:xfrm>
              <a:off x="1269207" y="3329782"/>
              <a:ext cx="4037806" cy="2006600"/>
            </a:xfrm>
            <a:custGeom>
              <a:avLst/>
              <a:gdLst>
                <a:gd name="T0" fmla="*/ 4005 w 4470"/>
                <a:gd name="T1" fmla="*/ 0 h 2222"/>
                <a:gd name="T2" fmla="*/ 0 w 4470"/>
                <a:gd name="T3" fmla="*/ 1376 h 2222"/>
                <a:gd name="T4" fmla="*/ 464 w 4470"/>
                <a:gd name="T5" fmla="*/ 2221 h 2222"/>
                <a:gd name="T6" fmla="*/ 4469 w 4470"/>
                <a:gd name="T7" fmla="*/ 845 h 2222"/>
                <a:gd name="T8" fmla="*/ 4005 w 4470"/>
                <a:gd name="T9" fmla="*/ 0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0" h="2222">
                  <a:moveTo>
                    <a:pt x="4005" y="0"/>
                  </a:moveTo>
                  <a:lnTo>
                    <a:pt x="0" y="1376"/>
                  </a:lnTo>
                  <a:lnTo>
                    <a:pt x="464" y="2221"/>
                  </a:lnTo>
                  <a:lnTo>
                    <a:pt x="4469" y="845"/>
                  </a:lnTo>
                  <a:lnTo>
                    <a:pt x="4005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>
                <a:latin typeface="Impact" panose="020B0806030902050204" pitchFamily="34" charset="0"/>
              </a:endParaRPr>
            </a:p>
          </p:txBody>
        </p:sp>
        <p:sp>
          <p:nvSpPr>
            <p:cNvPr id="21" name="Freeform 257"/>
            <p:cNvSpPr>
              <a:spLocks noChangeArrowheads="1"/>
            </p:cNvSpPr>
            <p:nvPr/>
          </p:nvSpPr>
          <p:spPr bwMode="auto">
            <a:xfrm>
              <a:off x="866775" y="2090738"/>
              <a:ext cx="4440238" cy="756444"/>
            </a:xfrm>
            <a:custGeom>
              <a:avLst/>
              <a:gdLst>
                <a:gd name="T0" fmla="*/ 2147483647 w 4917"/>
                <a:gd name="T1" fmla="*/ 2147483647 h 839"/>
                <a:gd name="T2" fmla="*/ 1458164242 w 4917"/>
                <a:gd name="T3" fmla="*/ 2147483647 h 839"/>
                <a:gd name="T4" fmla="*/ 0 w 4917"/>
                <a:gd name="T5" fmla="*/ 1372667265 h 839"/>
                <a:gd name="T6" fmla="*/ 1458164242 w 4917"/>
                <a:gd name="T7" fmla="*/ 0 h 839"/>
                <a:gd name="T8" fmla="*/ 2147483647 w 4917"/>
                <a:gd name="T9" fmla="*/ 0 h 839"/>
                <a:gd name="T10" fmla="*/ 2147483647 w 4917"/>
                <a:gd name="T11" fmla="*/ 2147483647 h 8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7" h="839">
                  <a:moveTo>
                    <a:pt x="4916" y="838"/>
                  </a:moveTo>
                  <a:lnTo>
                    <a:pt x="447" y="838"/>
                  </a:lnTo>
                  <a:lnTo>
                    <a:pt x="0" y="422"/>
                  </a:lnTo>
                  <a:lnTo>
                    <a:pt x="447" y="0"/>
                  </a:lnTo>
                  <a:lnTo>
                    <a:pt x="4452" y="0"/>
                  </a:lnTo>
                  <a:lnTo>
                    <a:pt x="4916" y="838"/>
                  </a:lnTo>
                </a:path>
              </a:pathLst>
            </a:custGeom>
            <a:solidFill>
              <a:srgbClr val="ED1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22" name="Freeform 258"/>
            <p:cNvSpPr>
              <a:spLocks noChangeArrowheads="1"/>
            </p:cNvSpPr>
            <p:nvPr/>
          </p:nvSpPr>
          <p:spPr bwMode="auto">
            <a:xfrm>
              <a:off x="866775" y="2090738"/>
              <a:ext cx="4440238" cy="756444"/>
            </a:xfrm>
            <a:custGeom>
              <a:avLst/>
              <a:gdLst>
                <a:gd name="T0" fmla="*/ 2147483647 w 4917"/>
                <a:gd name="T1" fmla="*/ 2147483647 h 839"/>
                <a:gd name="T2" fmla="*/ 1458164242 w 4917"/>
                <a:gd name="T3" fmla="*/ 2147483647 h 839"/>
                <a:gd name="T4" fmla="*/ 0 w 4917"/>
                <a:gd name="T5" fmla="*/ 1372667265 h 839"/>
                <a:gd name="T6" fmla="*/ 1458164242 w 4917"/>
                <a:gd name="T7" fmla="*/ 0 h 839"/>
                <a:gd name="T8" fmla="*/ 2147483647 w 4917"/>
                <a:gd name="T9" fmla="*/ 0 h 839"/>
                <a:gd name="T10" fmla="*/ 2147483647 w 4917"/>
                <a:gd name="T11" fmla="*/ 2147483647 h 8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17" h="839">
                  <a:moveTo>
                    <a:pt x="4916" y="838"/>
                  </a:moveTo>
                  <a:lnTo>
                    <a:pt x="447" y="838"/>
                  </a:lnTo>
                  <a:lnTo>
                    <a:pt x="0" y="422"/>
                  </a:lnTo>
                  <a:lnTo>
                    <a:pt x="447" y="0"/>
                  </a:lnTo>
                  <a:lnTo>
                    <a:pt x="4452" y="0"/>
                  </a:lnTo>
                  <a:lnTo>
                    <a:pt x="4916" y="8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23" name="Freeform 259"/>
            <p:cNvSpPr>
              <a:spLocks noChangeArrowheads="1"/>
            </p:cNvSpPr>
            <p:nvPr/>
          </p:nvSpPr>
          <p:spPr bwMode="auto">
            <a:xfrm>
              <a:off x="1269207" y="3329782"/>
              <a:ext cx="4037806" cy="764381"/>
            </a:xfrm>
            <a:custGeom>
              <a:avLst/>
              <a:gdLst>
                <a:gd name="T0" fmla="*/ 2147483647 w 4470"/>
                <a:gd name="T1" fmla="*/ 2147483647 h 846"/>
                <a:gd name="T2" fmla="*/ 1514621680 w 4470"/>
                <a:gd name="T3" fmla="*/ 2147483647 h 846"/>
                <a:gd name="T4" fmla="*/ 0 w 4470"/>
                <a:gd name="T5" fmla="*/ 0 h 846"/>
                <a:gd name="T6" fmla="*/ 2147483647 w 4470"/>
                <a:gd name="T7" fmla="*/ 0 h 846"/>
                <a:gd name="T8" fmla="*/ 2147483647 w 4470"/>
                <a:gd name="T9" fmla="*/ 2147483647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0" h="846">
                  <a:moveTo>
                    <a:pt x="4469" y="845"/>
                  </a:moveTo>
                  <a:lnTo>
                    <a:pt x="464" y="845"/>
                  </a:lnTo>
                  <a:lnTo>
                    <a:pt x="0" y="0"/>
                  </a:lnTo>
                  <a:lnTo>
                    <a:pt x="4005" y="0"/>
                  </a:lnTo>
                  <a:lnTo>
                    <a:pt x="4469" y="845"/>
                  </a:lnTo>
                </a:path>
              </a:pathLst>
            </a:custGeom>
            <a:solidFill>
              <a:srgbClr val="5C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24" name="Freeform 260"/>
            <p:cNvSpPr>
              <a:spLocks noChangeArrowheads="1"/>
            </p:cNvSpPr>
            <p:nvPr/>
          </p:nvSpPr>
          <p:spPr bwMode="auto">
            <a:xfrm>
              <a:off x="1269207" y="3329782"/>
              <a:ext cx="4037806" cy="764381"/>
            </a:xfrm>
            <a:custGeom>
              <a:avLst/>
              <a:gdLst>
                <a:gd name="T0" fmla="*/ 2147483647 w 4470"/>
                <a:gd name="T1" fmla="*/ 2147483647 h 846"/>
                <a:gd name="T2" fmla="*/ 1514621680 w 4470"/>
                <a:gd name="T3" fmla="*/ 2147483647 h 846"/>
                <a:gd name="T4" fmla="*/ 0 w 4470"/>
                <a:gd name="T5" fmla="*/ 0 h 846"/>
                <a:gd name="T6" fmla="*/ 2147483647 w 4470"/>
                <a:gd name="T7" fmla="*/ 0 h 846"/>
                <a:gd name="T8" fmla="*/ 2147483647 w 4470"/>
                <a:gd name="T9" fmla="*/ 2147483647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0" h="846">
                  <a:moveTo>
                    <a:pt x="4469" y="845"/>
                  </a:moveTo>
                  <a:lnTo>
                    <a:pt x="464" y="845"/>
                  </a:lnTo>
                  <a:lnTo>
                    <a:pt x="0" y="0"/>
                  </a:lnTo>
                  <a:lnTo>
                    <a:pt x="4005" y="0"/>
                  </a:lnTo>
                  <a:lnTo>
                    <a:pt x="4469" y="8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25" name="Freeform 261"/>
            <p:cNvSpPr>
              <a:spLocks noChangeArrowheads="1"/>
            </p:cNvSpPr>
            <p:nvPr/>
          </p:nvSpPr>
          <p:spPr bwMode="auto">
            <a:xfrm>
              <a:off x="1269207" y="4572000"/>
              <a:ext cx="4460081" cy="764382"/>
            </a:xfrm>
            <a:custGeom>
              <a:avLst/>
              <a:gdLst>
                <a:gd name="T0" fmla="*/ 1512399837 w 4941"/>
                <a:gd name="T1" fmla="*/ 2147483647 h 846"/>
                <a:gd name="T2" fmla="*/ 2147483647 w 4941"/>
                <a:gd name="T3" fmla="*/ 2147483647 h 846"/>
                <a:gd name="T4" fmla="*/ 2147483647 w 4941"/>
                <a:gd name="T5" fmla="*/ 1378571974 h 846"/>
                <a:gd name="T6" fmla="*/ 2147483647 w 4941"/>
                <a:gd name="T7" fmla="*/ 0 h 846"/>
                <a:gd name="T8" fmla="*/ 0 w 4941"/>
                <a:gd name="T9" fmla="*/ 0 h 846"/>
                <a:gd name="T10" fmla="*/ 1512399837 w 4941"/>
                <a:gd name="T11" fmla="*/ 2147483647 h 8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41" h="846">
                  <a:moveTo>
                    <a:pt x="464" y="845"/>
                  </a:moveTo>
                  <a:lnTo>
                    <a:pt x="4469" y="845"/>
                  </a:lnTo>
                  <a:lnTo>
                    <a:pt x="4940" y="422"/>
                  </a:lnTo>
                  <a:lnTo>
                    <a:pt x="4469" y="0"/>
                  </a:lnTo>
                  <a:lnTo>
                    <a:pt x="0" y="0"/>
                  </a:lnTo>
                  <a:lnTo>
                    <a:pt x="464" y="845"/>
                  </a:lnTo>
                </a:path>
              </a:pathLst>
            </a:custGeom>
            <a:solidFill>
              <a:srgbClr val="F15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26" name="Freeform 262"/>
            <p:cNvSpPr>
              <a:spLocks noChangeArrowheads="1"/>
            </p:cNvSpPr>
            <p:nvPr/>
          </p:nvSpPr>
          <p:spPr bwMode="auto">
            <a:xfrm>
              <a:off x="1269207" y="4572000"/>
              <a:ext cx="4460081" cy="764382"/>
            </a:xfrm>
            <a:custGeom>
              <a:avLst/>
              <a:gdLst>
                <a:gd name="T0" fmla="*/ 464 w 4941"/>
                <a:gd name="T1" fmla="*/ 845 h 846"/>
                <a:gd name="T2" fmla="*/ 4469 w 4941"/>
                <a:gd name="T3" fmla="*/ 845 h 846"/>
                <a:gd name="T4" fmla="*/ 4940 w 4941"/>
                <a:gd name="T5" fmla="*/ 422 h 846"/>
                <a:gd name="T6" fmla="*/ 4469 w 4941"/>
                <a:gd name="T7" fmla="*/ 0 h 846"/>
                <a:gd name="T8" fmla="*/ 0 w 4941"/>
                <a:gd name="T9" fmla="*/ 0 h 846"/>
                <a:gd name="T10" fmla="*/ 464 w 4941"/>
                <a:gd name="T11" fmla="*/ 84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1" h="846">
                  <a:moveTo>
                    <a:pt x="464" y="845"/>
                  </a:moveTo>
                  <a:lnTo>
                    <a:pt x="4469" y="845"/>
                  </a:lnTo>
                  <a:lnTo>
                    <a:pt x="4940" y="422"/>
                  </a:lnTo>
                  <a:lnTo>
                    <a:pt x="4469" y="0"/>
                  </a:lnTo>
                  <a:lnTo>
                    <a:pt x="0" y="0"/>
                  </a:lnTo>
                  <a:lnTo>
                    <a:pt x="464" y="8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>
                <a:latin typeface="Impact" panose="020B0806030902050204" pitchFamily="34" charset="0"/>
              </a:endParaRPr>
            </a:p>
          </p:txBody>
        </p:sp>
        <p:sp>
          <p:nvSpPr>
            <p:cNvPr id="27" name="Freeform 263"/>
            <p:cNvSpPr>
              <a:spLocks noChangeArrowheads="1"/>
            </p:cNvSpPr>
            <p:nvPr/>
          </p:nvSpPr>
          <p:spPr bwMode="auto">
            <a:xfrm>
              <a:off x="4810919" y="4698207"/>
              <a:ext cx="558006" cy="557213"/>
            </a:xfrm>
            <a:custGeom>
              <a:avLst/>
              <a:gdLst>
                <a:gd name="T0" fmla="*/ 308 w 616"/>
                <a:gd name="T1" fmla="*/ 0 h 616"/>
                <a:gd name="T2" fmla="*/ 308 w 616"/>
                <a:gd name="T3" fmla="*/ 0 h 616"/>
                <a:gd name="T4" fmla="*/ 0 w 616"/>
                <a:gd name="T5" fmla="*/ 307 h 616"/>
                <a:gd name="T6" fmla="*/ 308 w 616"/>
                <a:gd name="T7" fmla="*/ 615 h 616"/>
                <a:gd name="T8" fmla="*/ 615 w 616"/>
                <a:gd name="T9" fmla="*/ 307 h 616"/>
                <a:gd name="T10" fmla="*/ 308 w 616"/>
                <a:gd name="T1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616">
                  <a:moveTo>
                    <a:pt x="308" y="0"/>
                  </a:moveTo>
                  <a:lnTo>
                    <a:pt x="308" y="0"/>
                  </a:lnTo>
                  <a:cubicBezTo>
                    <a:pt x="139" y="0"/>
                    <a:pt x="0" y="138"/>
                    <a:pt x="0" y="307"/>
                  </a:cubicBezTo>
                  <a:cubicBezTo>
                    <a:pt x="0" y="476"/>
                    <a:pt x="139" y="615"/>
                    <a:pt x="308" y="615"/>
                  </a:cubicBezTo>
                  <a:cubicBezTo>
                    <a:pt x="477" y="615"/>
                    <a:pt x="615" y="476"/>
                    <a:pt x="615" y="307"/>
                  </a:cubicBezTo>
                  <a:cubicBezTo>
                    <a:pt x="615" y="138"/>
                    <a:pt x="477" y="0"/>
                    <a:pt x="308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>
                <a:latin typeface="Impact" panose="020B0806030902050204" pitchFamily="34" charset="0"/>
              </a:endParaRPr>
            </a:p>
          </p:txBody>
        </p:sp>
        <p:sp>
          <p:nvSpPr>
            <p:cNvPr id="28" name="Freeform 269"/>
            <p:cNvSpPr>
              <a:spLocks noChangeArrowheads="1"/>
            </p:cNvSpPr>
            <p:nvPr/>
          </p:nvSpPr>
          <p:spPr bwMode="auto">
            <a:xfrm>
              <a:off x="1253332" y="2189957"/>
              <a:ext cx="557213" cy="558006"/>
            </a:xfrm>
            <a:custGeom>
              <a:avLst/>
              <a:gdLst>
                <a:gd name="T0" fmla="*/ 307 w 616"/>
                <a:gd name="T1" fmla="*/ 0 h 617"/>
                <a:gd name="T2" fmla="*/ 307 w 616"/>
                <a:gd name="T3" fmla="*/ 0 h 617"/>
                <a:gd name="T4" fmla="*/ 0 w 616"/>
                <a:gd name="T5" fmla="*/ 308 h 617"/>
                <a:gd name="T6" fmla="*/ 307 w 616"/>
                <a:gd name="T7" fmla="*/ 616 h 617"/>
                <a:gd name="T8" fmla="*/ 615 w 616"/>
                <a:gd name="T9" fmla="*/ 308 h 617"/>
                <a:gd name="T10" fmla="*/ 307 w 616"/>
                <a:gd name="T11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6" h="617">
                  <a:moveTo>
                    <a:pt x="307" y="0"/>
                  </a:moveTo>
                  <a:lnTo>
                    <a:pt x="307" y="0"/>
                  </a:lnTo>
                  <a:cubicBezTo>
                    <a:pt x="138" y="0"/>
                    <a:pt x="0" y="133"/>
                    <a:pt x="0" y="308"/>
                  </a:cubicBezTo>
                  <a:cubicBezTo>
                    <a:pt x="0" y="477"/>
                    <a:pt x="138" y="616"/>
                    <a:pt x="307" y="616"/>
                  </a:cubicBezTo>
                  <a:cubicBezTo>
                    <a:pt x="476" y="616"/>
                    <a:pt x="615" y="477"/>
                    <a:pt x="615" y="308"/>
                  </a:cubicBezTo>
                  <a:cubicBezTo>
                    <a:pt x="615" y="133"/>
                    <a:pt x="476" y="0"/>
                    <a:pt x="307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6900">
                <a:latin typeface="Impact" panose="020B0806030902050204" pitchFamily="34" charset="0"/>
              </a:endParaRPr>
            </a:p>
          </p:txBody>
        </p:sp>
        <p:sp>
          <p:nvSpPr>
            <p:cNvPr id="29" name="Freeform 271"/>
            <p:cNvSpPr>
              <a:spLocks noChangeArrowheads="1"/>
            </p:cNvSpPr>
            <p:nvPr/>
          </p:nvSpPr>
          <p:spPr bwMode="auto">
            <a:xfrm>
              <a:off x="1356519" y="3492500"/>
              <a:ext cx="3863181" cy="438150"/>
            </a:xfrm>
            <a:custGeom>
              <a:avLst/>
              <a:gdLst>
                <a:gd name="T0" fmla="*/ 0 w 4278"/>
                <a:gd name="T1" fmla="*/ 0 h 484"/>
                <a:gd name="T2" fmla="*/ 0 w 4278"/>
                <a:gd name="T3" fmla="*/ 0 h 484"/>
                <a:gd name="T4" fmla="*/ 887200557 w 4278"/>
                <a:gd name="T5" fmla="*/ 1583135530 h 484"/>
                <a:gd name="T6" fmla="*/ 0 w 4278"/>
                <a:gd name="T7" fmla="*/ 0 h 484"/>
                <a:gd name="T8" fmla="*/ 2147483647 w 4278"/>
                <a:gd name="T9" fmla="*/ 0 h 484"/>
                <a:gd name="T10" fmla="*/ 2147483647 w 4278"/>
                <a:gd name="T11" fmla="*/ 0 h 484"/>
                <a:gd name="T12" fmla="*/ 2147483647 w 4278"/>
                <a:gd name="T13" fmla="*/ 1583135530 h 484"/>
                <a:gd name="T14" fmla="*/ 2147483647 w 4278"/>
                <a:gd name="T15" fmla="*/ 1583135530 h 484"/>
                <a:gd name="T16" fmla="*/ 2147483647 w 4278"/>
                <a:gd name="T17" fmla="*/ 0 h 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8" h="484">
                  <a:moveTo>
                    <a:pt x="0" y="0"/>
                  </a:moveTo>
                  <a:lnTo>
                    <a:pt x="0" y="0"/>
                  </a:lnTo>
                  <a:lnTo>
                    <a:pt x="272" y="483"/>
                  </a:lnTo>
                  <a:lnTo>
                    <a:pt x="0" y="0"/>
                  </a:lnTo>
                  <a:close/>
                  <a:moveTo>
                    <a:pt x="4005" y="0"/>
                  </a:moveTo>
                  <a:lnTo>
                    <a:pt x="4005" y="0"/>
                  </a:lnTo>
                  <a:lnTo>
                    <a:pt x="4277" y="483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30" name="Freeform 272"/>
            <p:cNvSpPr>
              <a:spLocks noChangeArrowheads="1"/>
            </p:cNvSpPr>
            <p:nvPr/>
          </p:nvSpPr>
          <p:spPr bwMode="auto">
            <a:xfrm>
              <a:off x="1356519" y="3492500"/>
              <a:ext cx="246856" cy="438150"/>
            </a:xfrm>
            <a:custGeom>
              <a:avLst/>
              <a:gdLst>
                <a:gd name="T0" fmla="*/ 0 w 273"/>
                <a:gd name="T1" fmla="*/ 0 h 484"/>
                <a:gd name="T2" fmla="*/ 0 w 273"/>
                <a:gd name="T3" fmla="*/ 0 h 484"/>
                <a:gd name="T4" fmla="*/ 889811893 w 273"/>
                <a:gd name="T5" fmla="*/ 1583135530 h 484"/>
                <a:gd name="T6" fmla="*/ 0 w 273"/>
                <a:gd name="T7" fmla="*/ 0 h 4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484">
                  <a:moveTo>
                    <a:pt x="0" y="0"/>
                  </a:moveTo>
                  <a:lnTo>
                    <a:pt x="0" y="0"/>
                  </a:lnTo>
                  <a:lnTo>
                    <a:pt x="272" y="48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31" name="Freeform 273"/>
            <p:cNvSpPr>
              <a:spLocks noChangeArrowheads="1"/>
            </p:cNvSpPr>
            <p:nvPr/>
          </p:nvSpPr>
          <p:spPr bwMode="auto">
            <a:xfrm>
              <a:off x="4972844" y="3492500"/>
              <a:ext cx="246856" cy="438150"/>
            </a:xfrm>
            <a:custGeom>
              <a:avLst/>
              <a:gdLst>
                <a:gd name="T0" fmla="*/ 0 w 273"/>
                <a:gd name="T1" fmla="*/ 0 h 484"/>
                <a:gd name="T2" fmla="*/ 0 w 273"/>
                <a:gd name="T3" fmla="*/ 0 h 484"/>
                <a:gd name="T4" fmla="*/ 889811893 w 273"/>
                <a:gd name="T5" fmla="*/ 1583135530 h 484"/>
                <a:gd name="T6" fmla="*/ 889811893 w 273"/>
                <a:gd name="T7" fmla="*/ 1583135530 h 484"/>
                <a:gd name="T8" fmla="*/ 0 w 273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484">
                  <a:moveTo>
                    <a:pt x="0" y="0"/>
                  </a:moveTo>
                  <a:lnTo>
                    <a:pt x="0" y="0"/>
                  </a:lnTo>
                  <a:lnTo>
                    <a:pt x="272" y="48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>
                <a:latin typeface="Impact" panose="020B0806030902050204" pitchFamily="34" charset="0"/>
              </a:endParaRPr>
            </a:p>
          </p:txBody>
        </p:sp>
        <p:sp>
          <p:nvSpPr>
            <p:cNvPr id="32" name="TextBox 89"/>
            <p:cNvSpPr txBox="1">
              <a:spLocks noChangeArrowheads="1"/>
            </p:cNvSpPr>
            <p:nvPr/>
          </p:nvSpPr>
          <p:spPr bwMode="auto">
            <a:xfrm>
              <a:off x="2633676" y="4639469"/>
              <a:ext cx="1199330" cy="55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chemeClr val="bg1"/>
                  </a:solidFill>
                  <a:latin typeface="Impact" panose="020B0806030902050204" pitchFamily="34" charset="0"/>
                </a:rPr>
                <a:t>Global</a:t>
              </a:r>
              <a:endParaRPr lang="id-ID" altLang="zh-CN" sz="3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TextBox 90"/>
            <p:cNvSpPr txBox="1">
              <a:spLocks noChangeArrowheads="1"/>
            </p:cNvSpPr>
            <p:nvPr/>
          </p:nvSpPr>
          <p:spPr bwMode="auto">
            <a:xfrm>
              <a:off x="2387217" y="2142332"/>
              <a:ext cx="1691452" cy="55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chemeClr val="bg1"/>
                  </a:solidFill>
                  <a:latin typeface="Impact" panose="020B0806030902050204" pitchFamily="34" charset="0"/>
                </a:rPr>
                <a:t>Research</a:t>
              </a:r>
              <a:endParaRPr lang="id-ID" altLang="zh-CN" sz="3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TextBox 91"/>
            <p:cNvSpPr txBox="1">
              <a:spLocks noChangeArrowheads="1"/>
            </p:cNvSpPr>
            <p:nvPr/>
          </p:nvSpPr>
          <p:spPr bwMode="auto">
            <a:xfrm>
              <a:off x="2509848" y="3398044"/>
              <a:ext cx="1446192" cy="55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chemeClr val="bg1"/>
                  </a:solidFill>
                  <a:latin typeface="Impact" panose="020B0806030902050204" pitchFamily="34" charset="0"/>
                </a:rPr>
                <a:t>Recycle</a:t>
              </a:r>
              <a:endParaRPr lang="id-ID" altLang="zh-CN" sz="3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Text Box 381"/>
            <p:cNvSpPr txBox="1">
              <a:spLocks noChangeArrowheads="1"/>
            </p:cNvSpPr>
            <p:nvPr/>
          </p:nvSpPr>
          <p:spPr bwMode="auto">
            <a:xfrm>
              <a:off x="1354138" y="2265363"/>
              <a:ext cx="282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Text Box 381"/>
            <p:cNvSpPr txBox="1">
              <a:spLocks noChangeArrowheads="1"/>
            </p:cNvSpPr>
            <p:nvPr/>
          </p:nvSpPr>
          <p:spPr bwMode="auto">
            <a:xfrm>
              <a:off x="4918075" y="4783138"/>
              <a:ext cx="328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 defTabSz="-635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2400" dirty="0">
                  <a:latin typeface="Impact" panose="020B0806030902050204" pitchFamily="34" charset="0"/>
                </a:rPr>
                <a:t>03</a:t>
              </a:r>
              <a:endParaRPr lang="en-US" altLang="zh-CN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15229" y="2247502"/>
            <a:ext cx="2963091" cy="785564"/>
            <a:chOff x="2444122" y="1795463"/>
            <a:chExt cx="2528804" cy="785564"/>
          </a:xfrm>
        </p:grpSpPr>
        <p:sp>
          <p:nvSpPr>
            <p:cNvPr id="39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1" name="TextBox 18"/>
            <p:cNvSpPr txBox="1"/>
            <p:nvPr/>
          </p:nvSpPr>
          <p:spPr>
            <a:xfrm>
              <a:off x="2444123" y="2193229"/>
              <a:ext cx="252880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38379" y="3318793"/>
            <a:ext cx="2963091" cy="785564"/>
            <a:chOff x="2444122" y="1795463"/>
            <a:chExt cx="2528804" cy="785564"/>
          </a:xfrm>
        </p:grpSpPr>
        <p:sp>
          <p:nvSpPr>
            <p:cNvPr id="43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2444123" y="2193229"/>
              <a:ext cx="252880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74718" y="4366906"/>
            <a:ext cx="2963091" cy="785564"/>
            <a:chOff x="2444122" y="1795463"/>
            <a:chExt cx="2528804" cy="785564"/>
          </a:xfrm>
        </p:grpSpPr>
        <p:sp>
          <p:nvSpPr>
            <p:cNvPr id="46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7" name="TextBox 18"/>
            <p:cNvSpPr txBox="1"/>
            <p:nvPr/>
          </p:nvSpPr>
          <p:spPr>
            <a:xfrm>
              <a:off x="2444123" y="2193229"/>
              <a:ext cx="252880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133919" cy="754236"/>
            <a:chOff x="1153871" y="221914"/>
            <a:chExt cx="2133916" cy="7542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11927" y="765772"/>
              <a:ext cx="187807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5"/>
          <p:cNvGrpSpPr/>
          <p:nvPr/>
        </p:nvGrpSpPr>
        <p:grpSpPr bwMode="auto">
          <a:xfrm>
            <a:off x="1254125" y="1785144"/>
            <a:ext cx="1790700" cy="1773238"/>
            <a:chOff x="1021066" y="1539127"/>
            <a:chExt cx="1343698" cy="1329913"/>
          </a:xfrm>
        </p:grpSpPr>
        <p:sp>
          <p:nvSpPr>
            <p:cNvPr id="12" name="Freeform 1"/>
            <p:cNvSpPr>
              <a:spLocks noChangeArrowheads="1"/>
            </p:cNvSpPr>
            <p:nvPr/>
          </p:nvSpPr>
          <p:spPr bwMode="auto">
            <a:xfrm>
              <a:off x="1021066" y="1539127"/>
              <a:ext cx="1343698" cy="1329913"/>
            </a:xfrm>
            <a:custGeom>
              <a:avLst/>
              <a:gdLst>
                <a:gd name="T0" fmla="*/ 237572351 w 6447"/>
                <a:gd name="T1" fmla="*/ 237561936 h 6381"/>
                <a:gd name="T2" fmla="*/ 237572351 w 6447"/>
                <a:gd name="T3" fmla="*/ 237561936 h 6381"/>
                <a:gd name="T4" fmla="*/ 280013157 w 6447"/>
                <a:gd name="T5" fmla="*/ 138566889 h 6381"/>
                <a:gd name="T6" fmla="*/ 141440107 w 6447"/>
                <a:gd name="T7" fmla="*/ 0 h 6381"/>
                <a:gd name="T8" fmla="*/ 0 w 6447"/>
                <a:gd name="T9" fmla="*/ 138566889 h 6381"/>
                <a:gd name="T10" fmla="*/ 141440107 w 6447"/>
                <a:gd name="T11" fmla="*/ 277133986 h 6381"/>
                <a:gd name="T12" fmla="*/ 280013157 w 6447"/>
                <a:gd name="T13" fmla="*/ 277133986 h 6381"/>
                <a:gd name="T14" fmla="*/ 280013157 w 6447"/>
                <a:gd name="T15" fmla="*/ 237561936 h 6381"/>
                <a:gd name="T16" fmla="*/ 237572351 w 6447"/>
                <a:gd name="T17" fmla="*/ 237561936 h 6381"/>
                <a:gd name="T18" fmla="*/ 248866751 w 6447"/>
                <a:gd name="T19" fmla="*/ 237561936 h 6381"/>
                <a:gd name="T20" fmla="*/ 248866751 w 6447"/>
                <a:gd name="T21" fmla="*/ 237561936 h 6381"/>
                <a:gd name="T22" fmla="*/ 248866751 w 6447"/>
                <a:gd name="T23" fmla="*/ 237561936 h 6381"/>
                <a:gd name="T24" fmla="*/ 243262903 w 6447"/>
                <a:gd name="T25" fmla="*/ 237561936 h 6381"/>
                <a:gd name="T26" fmla="*/ 243262903 w 6447"/>
                <a:gd name="T27" fmla="*/ 237561936 h 6381"/>
                <a:gd name="T28" fmla="*/ 243262903 w 6447"/>
                <a:gd name="T29" fmla="*/ 237561936 h 6381"/>
                <a:gd name="T30" fmla="*/ 243262903 w 6447"/>
                <a:gd name="T31" fmla="*/ 237561936 h 6381"/>
                <a:gd name="T32" fmla="*/ 243262903 w 6447"/>
                <a:gd name="T33" fmla="*/ 237561936 h 6381"/>
                <a:gd name="T34" fmla="*/ 243262903 w 6447"/>
                <a:gd name="T35" fmla="*/ 237561936 h 6381"/>
                <a:gd name="T36" fmla="*/ 243262903 w 6447"/>
                <a:gd name="T37" fmla="*/ 237561936 h 6381"/>
                <a:gd name="T38" fmla="*/ 243262903 w 6447"/>
                <a:gd name="T39" fmla="*/ 237561936 h 6381"/>
                <a:gd name="T40" fmla="*/ 243262903 w 6447"/>
                <a:gd name="T41" fmla="*/ 237561936 h 6381"/>
                <a:gd name="T42" fmla="*/ 243262903 w 6447"/>
                <a:gd name="T43" fmla="*/ 237561936 h 6381"/>
                <a:gd name="T44" fmla="*/ 243262903 w 6447"/>
                <a:gd name="T45" fmla="*/ 237561936 h 6381"/>
                <a:gd name="T46" fmla="*/ 243262903 w 6447"/>
                <a:gd name="T47" fmla="*/ 237561936 h 6381"/>
                <a:gd name="T48" fmla="*/ 243262903 w 6447"/>
                <a:gd name="T49" fmla="*/ 237561936 h 6381"/>
                <a:gd name="T50" fmla="*/ 243262903 w 6447"/>
                <a:gd name="T51" fmla="*/ 237561936 h 6381"/>
                <a:gd name="T52" fmla="*/ 243262903 w 6447"/>
                <a:gd name="T53" fmla="*/ 237561936 h 6381"/>
                <a:gd name="T54" fmla="*/ 243262903 w 6447"/>
                <a:gd name="T55" fmla="*/ 237561936 h 6381"/>
                <a:gd name="T56" fmla="*/ 243262903 w 6447"/>
                <a:gd name="T57" fmla="*/ 237561936 h 6381"/>
                <a:gd name="T58" fmla="*/ 243262903 w 6447"/>
                <a:gd name="T59" fmla="*/ 237561936 h 6381"/>
                <a:gd name="T60" fmla="*/ 248866751 w 6447"/>
                <a:gd name="T61" fmla="*/ 237561936 h 63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" name="Freeform 2"/>
            <p:cNvSpPr>
              <a:spLocks noChangeArrowheads="1"/>
            </p:cNvSpPr>
            <p:nvPr/>
          </p:nvSpPr>
          <p:spPr bwMode="auto">
            <a:xfrm>
              <a:off x="102106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</p:grpSp>
      <p:grpSp>
        <p:nvGrpSpPr>
          <p:cNvPr id="14" name="Group 8"/>
          <p:cNvGrpSpPr/>
          <p:nvPr/>
        </p:nvGrpSpPr>
        <p:grpSpPr bwMode="auto">
          <a:xfrm>
            <a:off x="3826669" y="1785144"/>
            <a:ext cx="1791494" cy="1773238"/>
            <a:chOff x="2951469" y="1539127"/>
            <a:chExt cx="1343698" cy="1329913"/>
          </a:xfrm>
        </p:grpSpPr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>
              <a:off x="2951469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  <p:sp>
          <p:nvSpPr>
            <p:cNvPr id="16" name="Freeform 2"/>
            <p:cNvSpPr>
              <a:spLocks noChangeArrowheads="1"/>
            </p:cNvSpPr>
            <p:nvPr/>
          </p:nvSpPr>
          <p:spPr bwMode="auto">
            <a:xfrm>
              <a:off x="2951469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</p:grpSp>
      <p:grpSp>
        <p:nvGrpSpPr>
          <p:cNvPr id="17" name="Group 11"/>
          <p:cNvGrpSpPr/>
          <p:nvPr/>
        </p:nvGrpSpPr>
        <p:grpSpPr bwMode="auto">
          <a:xfrm>
            <a:off x="6400007" y="1785144"/>
            <a:ext cx="1791494" cy="1773238"/>
            <a:chOff x="4881873" y="1539127"/>
            <a:chExt cx="1343698" cy="1329913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4881873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881873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</p:grpSp>
      <p:grpSp>
        <p:nvGrpSpPr>
          <p:cNvPr id="20" name="Group 14"/>
          <p:cNvGrpSpPr/>
          <p:nvPr/>
        </p:nvGrpSpPr>
        <p:grpSpPr bwMode="auto">
          <a:xfrm>
            <a:off x="8973344" y="1785144"/>
            <a:ext cx="1791494" cy="1773238"/>
            <a:chOff x="6812276" y="1539127"/>
            <a:chExt cx="1343698" cy="1329913"/>
          </a:xfrm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5469 w 6447"/>
                <a:gd name="T1" fmla="*/ 5469 h 6381"/>
                <a:gd name="T2" fmla="*/ 5469 w 6447"/>
                <a:gd name="T3" fmla="*/ 5469 h 6381"/>
                <a:gd name="T4" fmla="*/ 6446 w 6447"/>
                <a:gd name="T5" fmla="*/ 3190 h 6381"/>
                <a:gd name="T6" fmla="*/ 3256 w 6447"/>
                <a:gd name="T7" fmla="*/ 0 h 6381"/>
                <a:gd name="T8" fmla="*/ 0 w 6447"/>
                <a:gd name="T9" fmla="*/ 3190 h 6381"/>
                <a:gd name="T10" fmla="*/ 3256 w 6447"/>
                <a:gd name="T11" fmla="*/ 6380 h 6381"/>
                <a:gd name="T12" fmla="*/ 6446 w 6447"/>
                <a:gd name="T13" fmla="*/ 6380 h 6381"/>
                <a:gd name="T14" fmla="*/ 6446 w 6447"/>
                <a:gd name="T15" fmla="*/ 5469 h 6381"/>
                <a:gd name="T16" fmla="*/ 5469 w 6447"/>
                <a:gd name="T17" fmla="*/ 5469 h 6381"/>
                <a:gd name="T18" fmla="*/ 5729 w 6447"/>
                <a:gd name="T19" fmla="*/ 5469 h 6381"/>
                <a:gd name="T20" fmla="*/ 5729 w 6447"/>
                <a:gd name="T21" fmla="*/ 5469 h 6381"/>
                <a:gd name="T22" fmla="*/ 5729 w 6447"/>
                <a:gd name="T23" fmla="*/ 5469 h 6381"/>
                <a:gd name="T24" fmla="*/ 5600 w 6447"/>
                <a:gd name="T25" fmla="*/ 5469 h 6381"/>
                <a:gd name="T26" fmla="*/ 5600 w 6447"/>
                <a:gd name="T27" fmla="*/ 5469 h 6381"/>
                <a:gd name="T28" fmla="*/ 5600 w 6447"/>
                <a:gd name="T29" fmla="*/ 5469 h 6381"/>
                <a:gd name="T30" fmla="*/ 5600 w 6447"/>
                <a:gd name="T31" fmla="*/ 5469 h 6381"/>
                <a:gd name="T32" fmla="*/ 5600 w 6447"/>
                <a:gd name="T33" fmla="*/ 5469 h 6381"/>
                <a:gd name="T34" fmla="*/ 5600 w 6447"/>
                <a:gd name="T35" fmla="*/ 5469 h 6381"/>
                <a:gd name="T36" fmla="*/ 5600 w 6447"/>
                <a:gd name="T37" fmla="*/ 5469 h 6381"/>
                <a:gd name="T38" fmla="*/ 5600 w 6447"/>
                <a:gd name="T39" fmla="*/ 5469 h 6381"/>
                <a:gd name="T40" fmla="*/ 5600 w 6447"/>
                <a:gd name="T41" fmla="*/ 5469 h 6381"/>
                <a:gd name="T42" fmla="*/ 5600 w 6447"/>
                <a:gd name="T43" fmla="*/ 5469 h 6381"/>
                <a:gd name="T44" fmla="*/ 5600 w 6447"/>
                <a:gd name="T45" fmla="*/ 5469 h 6381"/>
                <a:gd name="T46" fmla="*/ 5600 w 6447"/>
                <a:gd name="T47" fmla="*/ 5469 h 6381"/>
                <a:gd name="T48" fmla="*/ 5600 w 6447"/>
                <a:gd name="T49" fmla="*/ 5469 h 6381"/>
                <a:gd name="T50" fmla="*/ 5600 w 6447"/>
                <a:gd name="T51" fmla="*/ 5469 h 6381"/>
                <a:gd name="T52" fmla="*/ 5600 w 6447"/>
                <a:gd name="T53" fmla="*/ 5469 h 6381"/>
                <a:gd name="T54" fmla="*/ 5600 w 6447"/>
                <a:gd name="T55" fmla="*/ 5469 h 6381"/>
                <a:gd name="T56" fmla="*/ 5600 w 6447"/>
                <a:gd name="T57" fmla="*/ 5469 h 6381"/>
                <a:gd name="T58" fmla="*/ 5600 w 6447"/>
                <a:gd name="T59" fmla="*/ 5469 h 6381"/>
                <a:gd name="T60" fmla="*/ 5729 w 6447"/>
                <a:gd name="T61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47" h="6381"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4298" y="6380"/>
                    <a:pt x="5340" y="6380"/>
                    <a:pt x="6446" y="6380"/>
                  </a:cubicBezTo>
                  <a:cubicBezTo>
                    <a:pt x="6446" y="6119"/>
                    <a:pt x="6446" y="5794"/>
                    <a:pt x="6446" y="5469"/>
                  </a:cubicBezTo>
                  <a:cubicBezTo>
                    <a:pt x="6121" y="5469"/>
                    <a:pt x="5794" y="5469"/>
                    <a:pt x="5469" y="5469"/>
                  </a:cubicBezTo>
                  <a:close/>
                  <a:moveTo>
                    <a:pt x="5729" y="5469"/>
                  </a:moveTo>
                  <a:lnTo>
                    <a:pt x="5729" y="5469"/>
                  </a:lnTo>
                  <a:lnTo>
                    <a:pt x="5729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600" y="5469"/>
                  </a:lnTo>
                  <a:lnTo>
                    <a:pt x="5729" y="546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6812276" y="1539127"/>
              <a:ext cx="1343698" cy="1329913"/>
            </a:xfrm>
            <a:custGeom>
              <a:avLst/>
              <a:gdLst>
                <a:gd name="T0" fmla="*/ 977 w 6447"/>
                <a:gd name="T1" fmla="*/ 3190 h 6381"/>
                <a:gd name="T2" fmla="*/ 977 w 6447"/>
                <a:gd name="T3" fmla="*/ 3190 h 6381"/>
                <a:gd name="T4" fmla="*/ 3256 w 6447"/>
                <a:gd name="T5" fmla="*/ 975 h 6381"/>
                <a:gd name="T6" fmla="*/ 5469 w 6447"/>
                <a:gd name="T7" fmla="*/ 3190 h 6381"/>
                <a:gd name="T8" fmla="*/ 4819 w 6447"/>
                <a:gd name="T9" fmla="*/ 4817 h 6381"/>
                <a:gd name="T10" fmla="*/ 5469 w 6447"/>
                <a:gd name="T11" fmla="*/ 4817 h 6381"/>
                <a:gd name="T12" fmla="*/ 5469 w 6447"/>
                <a:gd name="T13" fmla="*/ 5469 h 6381"/>
                <a:gd name="T14" fmla="*/ 3256 w 6447"/>
                <a:gd name="T15" fmla="*/ 5469 h 6381"/>
                <a:gd name="T16" fmla="*/ 977 w 6447"/>
                <a:gd name="T17" fmla="*/ 3190 h 6381"/>
                <a:gd name="T18" fmla="*/ 5469 w 6447"/>
                <a:gd name="T19" fmla="*/ 5469 h 6381"/>
                <a:gd name="T20" fmla="*/ 5469 w 6447"/>
                <a:gd name="T21" fmla="*/ 5469 h 6381"/>
                <a:gd name="T22" fmla="*/ 6446 w 6447"/>
                <a:gd name="T23" fmla="*/ 3190 h 6381"/>
                <a:gd name="T24" fmla="*/ 3256 w 6447"/>
                <a:gd name="T25" fmla="*/ 0 h 6381"/>
                <a:gd name="T26" fmla="*/ 0 w 6447"/>
                <a:gd name="T27" fmla="*/ 3190 h 6381"/>
                <a:gd name="T28" fmla="*/ 3256 w 6447"/>
                <a:gd name="T29" fmla="*/ 6380 h 6381"/>
                <a:gd name="T30" fmla="*/ 6446 w 6447"/>
                <a:gd name="T31" fmla="*/ 6380 h 6381"/>
                <a:gd name="T32" fmla="*/ 6446 w 6447"/>
                <a:gd name="T33" fmla="*/ 5469 h 6381"/>
                <a:gd name="T34" fmla="*/ 5469 w 6447"/>
                <a:gd name="T35" fmla="*/ 5469 h 6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7" h="6381">
                  <a:moveTo>
                    <a:pt x="977" y="3190"/>
                  </a:moveTo>
                  <a:lnTo>
                    <a:pt x="977" y="3190"/>
                  </a:lnTo>
                  <a:cubicBezTo>
                    <a:pt x="977" y="1952"/>
                    <a:pt x="1954" y="975"/>
                    <a:pt x="3256" y="975"/>
                  </a:cubicBezTo>
                  <a:cubicBezTo>
                    <a:pt x="4492" y="975"/>
                    <a:pt x="5469" y="1952"/>
                    <a:pt x="5469" y="3190"/>
                  </a:cubicBezTo>
                  <a:cubicBezTo>
                    <a:pt x="5469" y="3775"/>
                    <a:pt x="5273" y="4361"/>
                    <a:pt x="4819" y="4817"/>
                  </a:cubicBezTo>
                  <a:cubicBezTo>
                    <a:pt x="5469" y="4817"/>
                    <a:pt x="5469" y="4817"/>
                    <a:pt x="5469" y="4817"/>
                  </a:cubicBezTo>
                  <a:cubicBezTo>
                    <a:pt x="5469" y="5469"/>
                    <a:pt x="5469" y="5469"/>
                    <a:pt x="5469" y="5469"/>
                  </a:cubicBezTo>
                  <a:cubicBezTo>
                    <a:pt x="3256" y="5469"/>
                    <a:pt x="3256" y="5469"/>
                    <a:pt x="3256" y="5469"/>
                  </a:cubicBezTo>
                  <a:cubicBezTo>
                    <a:pt x="1954" y="5469"/>
                    <a:pt x="977" y="4492"/>
                    <a:pt x="977" y="3190"/>
                  </a:cubicBezTo>
                  <a:close/>
                  <a:moveTo>
                    <a:pt x="5469" y="5469"/>
                  </a:moveTo>
                  <a:lnTo>
                    <a:pt x="5469" y="5469"/>
                  </a:lnTo>
                  <a:cubicBezTo>
                    <a:pt x="6121" y="4882"/>
                    <a:pt x="6446" y="4036"/>
                    <a:pt x="6446" y="3190"/>
                  </a:cubicBezTo>
                  <a:cubicBezTo>
                    <a:pt x="6446" y="1431"/>
                    <a:pt x="5013" y="0"/>
                    <a:pt x="3256" y="0"/>
                  </a:cubicBezTo>
                  <a:cubicBezTo>
                    <a:pt x="1433" y="0"/>
                    <a:pt x="0" y="1431"/>
                    <a:pt x="0" y="3190"/>
                  </a:cubicBezTo>
                  <a:cubicBezTo>
                    <a:pt x="0" y="5013"/>
                    <a:pt x="1433" y="6380"/>
                    <a:pt x="3256" y="6380"/>
                  </a:cubicBezTo>
                  <a:cubicBezTo>
                    <a:pt x="6446" y="6380"/>
                    <a:pt x="6446" y="6380"/>
                    <a:pt x="6446" y="6380"/>
                  </a:cubicBezTo>
                  <a:cubicBezTo>
                    <a:pt x="6446" y="5469"/>
                    <a:pt x="6446" y="5469"/>
                    <a:pt x="6446" y="5469"/>
                  </a:cubicBezTo>
                  <a:lnTo>
                    <a:pt x="5469" y="54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 dirty="0"/>
            </a:p>
          </p:txBody>
        </p:sp>
      </p:grp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1600200" y="2305844"/>
            <a:ext cx="1125538" cy="6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4173538" y="2317750"/>
            <a:ext cx="1125538" cy="6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6741319" y="2321719"/>
            <a:ext cx="1125538" cy="6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9347994" y="2321719"/>
            <a:ext cx="1125538" cy="6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en-US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Oval 21"/>
          <p:cNvSpPr/>
          <p:nvPr/>
        </p:nvSpPr>
        <p:spPr>
          <a:xfrm>
            <a:off x="1203325" y="4220369"/>
            <a:ext cx="656432" cy="6564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anchor="ctr"/>
          <a:lstStyle/>
          <a:p>
            <a:pPr algn="ctr" defTabSz="913765">
              <a:defRPr/>
            </a:pPr>
            <a:endParaRPr lang="en-US" sz="900" dirty="0"/>
          </a:p>
        </p:txBody>
      </p:sp>
      <p:sp>
        <p:nvSpPr>
          <p:cNvPr id="28" name="Oval 23"/>
          <p:cNvSpPr/>
          <p:nvPr/>
        </p:nvSpPr>
        <p:spPr>
          <a:xfrm>
            <a:off x="3742532" y="4220369"/>
            <a:ext cx="656431" cy="65643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anchor="ctr"/>
          <a:lstStyle/>
          <a:p>
            <a:pPr algn="ctr" defTabSz="913765">
              <a:defRPr/>
            </a:pPr>
            <a:endParaRPr lang="en-US" sz="900" dirty="0"/>
          </a:p>
        </p:txBody>
      </p:sp>
      <p:sp>
        <p:nvSpPr>
          <p:cNvPr id="29" name="Oval 26"/>
          <p:cNvSpPr/>
          <p:nvPr/>
        </p:nvSpPr>
        <p:spPr>
          <a:xfrm>
            <a:off x="8911432" y="4220369"/>
            <a:ext cx="656431" cy="65643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anchor="ctr"/>
          <a:lstStyle/>
          <a:p>
            <a:pPr algn="ctr" defTabSz="913765">
              <a:defRPr/>
            </a:pPr>
            <a:endParaRPr lang="en-US" sz="900" dirty="0"/>
          </a:p>
        </p:txBody>
      </p:sp>
      <p:sp>
        <p:nvSpPr>
          <p:cNvPr id="30" name="Oval 31"/>
          <p:cNvSpPr/>
          <p:nvPr/>
        </p:nvSpPr>
        <p:spPr>
          <a:xfrm>
            <a:off x="6357938" y="4220369"/>
            <a:ext cx="656432" cy="65643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65">
              <a:defRPr/>
            </a:pPr>
            <a:r>
              <a:rPr lang="en-US" sz="900" dirty="0"/>
              <a:t> </a:t>
            </a:r>
            <a:endParaRPr lang="en-US" sz="900" dirty="0"/>
          </a:p>
        </p:txBody>
      </p:sp>
      <p:grpSp>
        <p:nvGrpSpPr>
          <p:cNvPr id="31" name="Group 34"/>
          <p:cNvGrpSpPr/>
          <p:nvPr/>
        </p:nvGrpSpPr>
        <p:grpSpPr>
          <a:xfrm>
            <a:off x="6517706" y="4355228"/>
            <a:ext cx="349912" cy="374329"/>
            <a:chOff x="494476" y="2241785"/>
            <a:chExt cx="239742" cy="256405"/>
          </a:xfrm>
          <a:solidFill>
            <a:schemeClr val="bg1"/>
          </a:solidFill>
        </p:grpSpPr>
        <p:sp>
          <p:nvSpPr>
            <p:cNvPr id="32" name="Freeform 67"/>
            <p:cNvSpPr>
              <a:spLocks noEditPoints="1"/>
            </p:cNvSpPr>
            <p:nvPr/>
          </p:nvSpPr>
          <p:spPr bwMode="auto">
            <a:xfrm>
              <a:off x="494476" y="2241785"/>
              <a:ext cx="239742" cy="256405"/>
            </a:xfrm>
            <a:custGeom>
              <a:avLst/>
              <a:gdLst>
                <a:gd name="T0" fmla="*/ 190 w 219"/>
                <a:gd name="T1" fmla="*/ 0 h 234"/>
                <a:gd name="T2" fmla="*/ 30 w 219"/>
                <a:gd name="T3" fmla="*/ 0 h 234"/>
                <a:gd name="T4" fmla="*/ 0 w 219"/>
                <a:gd name="T5" fmla="*/ 29 h 234"/>
                <a:gd name="T6" fmla="*/ 0 w 219"/>
                <a:gd name="T7" fmla="*/ 205 h 234"/>
                <a:gd name="T8" fmla="*/ 30 w 219"/>
                <a:gd name="T9" fmla="*/ 234 h 234"/>
                <a:gd name="T10" fmla="*/ 190 w 219"/>
                <a:gd name="T11" fmla="*/ 234 h 234"/>
                <a:gd name="T12" fmla="*/ 219 w 219"/>
                <a:gd name="T13" fmla="*/ 205 h 234"/>
                <a:gd name="T14" fmla="*/ 219 w 219"/>
                <a:gd name="T15" fmla="*/ 29 h 234"/>
                <a:gd name="T16" fmla="*/ 190 w 219"/>
                <a:gd name="T17" fmla="*/ 0 h 234"/>
                <a:gd name="T18" fmla="*/ 205 w 219"/>
                <a:gd name="T19" fmla="*/ 205 h 234"/>
                <a:gd name="T20" fmla="*/ 190 w 219"/>
                <a:gd name="T21" fmla="*/ 219 h 234"/>
                <a:gd name="T22" fmla="*/ 30 w 219"/>
                <a:gd name="T23" fmla="*/ 219 h 234"/>
                <a:gd name="T24" fmla="*/ 15 w 219"/>
                <a:gd name="T25" fmla="*/ 205 h 234"/>
                <a:gd name="T26" fmla="*/ 15 w 219"/>
                <a:gd name="T27" fmla="*/ 29 h 234"/>
                <a:gd name="T28" fmla="*/ 30 w 219"/>
                <a:gd name="T29" fmla="*/ 15 h 234"/>
                <a:gd name="T30" fmla="*/ 190 w 219"/>
                <a:gd name="T31" fmla="*/ 15 h 234"/>
                <a:gd name="T32" fmla="*/ 205 w 219"/>
                <a:gd name="T33" fmla="*/ 29 h 234"/>
                <a:gd name="T34" fmla="*/ 205 w 219"/>
                <a:gd name="T35" fmla="*/ 20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9" h="234">
                  <a:moveTo>
                    <a:pt x="19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1"/>
                    <a:pt x="13" y="234"/>
                    <a:pt x="30" y="234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206" y="234"/>
                    <a:pt x="219" y="221"/>
                    <a:pt x="219" y="205"/>
                  </a:cubicBezTo>
                  <a:cubicBezTo>
                    <a:pt x="219" y="29"/>
                    <a:pt x="219" y="29"/>
                    <a:pt x="219" y="29"/>
                  </a:cubicBezTo>
                  <a:cubicBezTo>
                    <a:pt x="219" y="13"/>
                    <a:pt x="206" y="0"/>
                    <a:pt x="190" y="0"/>
                  </a:cubicBezTo>
                  <a:close/>
                  <a:moveTo>
                    <a:pt x="205" y="205"/>
                  </a:moveTo>
                  <a:cubicBezTo>
                    <a:pt x="205" y="213"/>
                    <a:pt x="198" y="219"/>
                    <a:pt x="190" y="219"/>
                  </a:cubicBezTo>
                  <a:cubicBezTo>
                    <a:pt x="30" y="219"/>
                    <a:pt x="30" y="219"/>
                    <a:pt x="30" y="219"/>
                  </a:cubicBezTo>
                  <a:cubicBezTo>
                    <a:pt x="21" y="219"/>
                    <a:pt x="15" y="213"/>
                    <a:pt x="15" y="20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1"/>
                    <a:pt x="21" y="15"/>
                    <a:pt x="3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8" y="15"/>
                    <a:pt x="205" y="21"/>
                    <a:pt x="205" y="29"/>
                  </a:cubicBezTo>
                  <a:lnTo>
                    <a:pt x="205" y="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  <p:sp>
          <p:nvSpPr>
            <p:cNvPr id="34" name="Freeform 68"/>
            <p:cNvSpPr>
              <a:spLocks noEditPoints="1"/>
            </p:cNvSpPr>
            <p:nvPr/>
          </p:nvSpPr>
          <p:spPr bwMode="auto">
            <a:xfrm>
              <a:off x="527337" y="2273716"/>
              <a:ext cx="175411" cy="160601"/>
            </a:xfrm>
            <a:custGeom>
              <a:avLst/>
              <a:gdLst>
                <a:gd name="T0" fmla="*/ 153 w 160"/>
                <a:gd name="T1" fmla="*/ 0 h 147"/>
                <a:gd name="T2" fmla="*/ 7 w 160"/>
                <a:gd name="T3" fmla="*/ 0 h 147"/>
                <a:gd name="T4" fmla="*/ 0 w 160"/>
                <a:gd name="T5" fmla="*/ 8 h 147"/>
                <a:gd name="T6" fmla="*/ 0 w 160"/>
                <a:gd name="T7" fmla="*/ 139 h 147"/>
                <a:gd name="T8" fmla="*/ 7 w 160"/>
                <a:gd name="T9" fmla="*/ 147 h 147"/>
                <a:gd name="T10" fmla="*/ 153 w 160"/>
                <a:gd name="T11" fmla="*/ 147 h 147"/>
                <a:gd name="T12" fmla="*/ 160 w 160"/>
                <a:gd name="T13" fmla="*/ 139 h 147"/>
                <a:gd name="T14" fmla="*/ 160 w 160"/>
                <a:gd name="T15" fmla="*/ 8 h 147"/>
                <a:gd name="T16" fmla="*/ 153 w 160"/>
                <a:gd name="T17" fmla="*/ 0 h 147"/>
                <a:gd name="T18" fmla="*/ 153 w 160"/>
                <a:gd name="T19" fmla="*/ 8 h 147"/>
                <a:gd name="T20" fmla="*/ 153 w 160"/>
                <a:gd name="T21" fmla="*/ 109 h 147"/>
                <a:gd name="T22" fmla="*/ 129 w 160"/>
                <a:gd name="T23" fmla="*/ 83 h 147"/>
                <a:gd name="T24" fmla="*/ 124 w 160"/>
                <a:gd name="T25" fmla="*/ 81 h 147"/>
                <a:gd name="T26" fmla="*/ 118 w 160"/>
                <a:gd name="T27" fmla="*/ 83 h 147"/>
                <a:gd name="T28" fmla="*/ 99 w 160"/>
                <a:gd name="T29" fmla="*/ 105 h 147"/>
                <a:gd name="T30" fmla="*/ 42 w 160"/>
                <a:gd name="T31" fmla="*/ 39 h 147"/>
                <a:gd name="T32" fmla="*/ 36 w 160"/>
                <a:gd name="T33" fmla="*/ 37 h 147"/>
                <a:gd name="T34" fmla="*/ 31 w 160"/>
                <a:gd name="T35" fmla="*/ 39 h 147"/>
                <a:gd name="T36" fmla="*/ 7 w 160"/>
                <a:gd name="T37" fmla="*/ 67 h 147"/>
                <a:gd name="T38" fmla="*/ 7 w 160"/>
                <a:gd name="T39" fmla="*/ 8 h 147"/>
                <a:gd name="T40" fmla="*/ 153 w 160"/>
                <a:gd name="T41" fmla="*/ 8 h 147"/>
                <a:gd name="T42" fmla="*/ 7 w 160"/>
                <a:gd name="T43" fmla="*/ 78 h 147"/>
                <a:gd name="T44" fmla="*/ 36 w 160"/>
                <a:gd name="T45" fmla="*/ 44 h 147"/>
                <a:gd name="T46" fmla="*/ 95 w 160"/>
                <a:gd name="T47" fmla="*/ 111 h 147"/>
                <a:gd name="T48" fmla="*/ 99 w 160"/>
                <a:gd name="T49" fmla="*/ 116 h 147"/>
                <a:gd name="T50" fmla="*/ 119 w 160"/>
                <a:gd name="T51" fmla="*/ 139 h 147"/>
                <a:gd name="T52" fmla="*/ 7 w 160"/>
                <a:gd name="T53" fmla="*/ 139 h 147"/>
                <a:gd name="T54" fmla="*/ 7 w 160"/>
                <a:gd name="T55" fmla="*/ 78 h 147"/>
                <a:gd name="T56" fmla="*/ 129 w 160"/>
                <a:gd name="T57" fmla="*/ 139 h 147"/>
                <a:gd name="T58" fmla="*/ 104 w 160"/>
                <a:gd name="T59" fmla="*/ 110 h 147"/>
                <a:gd name="T60" fmla="*/ 124 w 160"/>
                <a:gd name="T61" fmla="*/ 88 h 147"/>
                <a:gd name="T62" fmla="*/ 153 w 160"/>
                <a:gd name="T63" fmla="*/ 120 h 147"/>
                <a:gd name="T64" fmla="*/ 153 w 160"/>
                <a:gd name="T65" fmla="*/ 139 h 147"/>
                <a:gd name="T66" fmla="*/ 129 w 160"/>
                <a:gd name="T67" fmla="*/ 13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47">
                  <a:moveTo>
                    <a:pt x="15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3"/>
                    <a:pt x="3" y="147"/>
                    <a:pt x="7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7" y="147"/>
                    <a:pt x="160" y="143"/>
                    <a:pt x="160" y="139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4"/>
                    <a:pt x="157" y="0"/>
                    <a:pt x="153" y="0"/>
                  </a:cubicBezTo>
                  <a:close/>
                  <a:moveTo>
                    <a:pt x="153" y="8"/>
                  </a:moveTo>
                  <a:cubicBezTo>
                    <a:pt x="153" y="109"/>
                    <a:pt x="153" y="109"/>
                    <a:pt x="153" y="109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8" y="82"/>
                    <a:pt x="126" y="81"/>
                    <a:pt x="124" y="81"/>
                  </a:cubicBezTo>
                  <a:cubicBezTo>
                    <a:pt x="122" y="81"/>
                    <a:pt x="120" y="82"/>
                    <a:pt x="118" y="83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4" y="37"/>
                    <a:pt x="32" y="38"/>
                    <a:pt x="31" y="39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53" y="8"/>
                  </a:lnTo>
                  <a:close/>
                  <a:moveTo>
                    <a:pt x="7" y="78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7" y="139"/>
                    <a:pt x="7" y="139"/>
                    <a:pt x="7" y="139"/>
                  </a:cubicBezTo>
                  <a:lnTo>
                    <a:pt x="7" y="78"/>
                  </a:lnTo>
                  <a:close/>
                  <a:moveTo>
                    <a:pt x="129" y="139"/>
                  </a:moveTo>
                  <a:cubicBezTo>
                    <a:pt x="104" y="110"/>
                    <a:pt x="104" y="110"/>
                    <a:pt x="104" y="110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29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  <p:sp>
          <p:nvSpPr>
            <p:cNvPr id="35" name="Freeform 69"/>
            <p:cNvSpPr>
              <a:spLocks noEditPoints="1"/>
            </p:cNvSpPr>
            <p:nvPr/>
          </p:nvSpPr>
          <p:spPr bwMode="auto">
            <a:xfrm>
              <a:off x="622677" y="2297776"/>
              <a:ext cx="48134" cy="48134"/>
            </a:xfrm>
            <a:custGeom>
              <a:avLst/>
              <a:gdLst>
                <a:gd name="T0" fmla="*/ 22 w 44"/>
                <a:gd name="T1" fmla="*/ 44 h 44"/>
                <a:gd name="T2" fmla="*/ 44 w 44"/>
                <a:gd name="T3" fmla="*/ 22 h 44"/>
                <a:gd name="T4" fmla="*/ 22 w 44"/>
                <a:gd name="T5" fmla="*/ 0 h 44"/>
                <a:gd name="T6" fmla="*/ 0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37 w 44"/>
                <a:gd name="T13" fmla="*/ 22 h 44"/>
                <a:gd name="T14" fmla="*/ 22 w 44"/>
                <a:gd name="T15" fmla="*/ 37 h 44"/>
                <a:gd name="T16" fmla="*/ 7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lose/>
                  <a:moveTo>
                    <a:pt x="22" y="8"/>
                  </a:moveTo>
                  <a:cubicBezTo>
                    <a:pt x="30" y="8"/>
                    <a:pt x="37" y="14"/>
                    <a:pt x="37" y="22"/>
                  </a:cubicBezTo>
                  <a:cubicBezTo>
                    <a:pt x="37" y="30"/>
                    <a:pt x="30" y="37"/>
                    <a:pt x="22" y="37"/>
                  </a:cubicBez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8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</p:grpSp>
      <p:sp>
        <p:nvSpPr>
          <p:cNvPr id="36" name="Freeform 73"/>
          <p:cNvSpPr>
            <a:spLocks noEditPoints="1"/>
          </p:cNvSpPr>
          <p:nvPr/>
        </p:nvSpPr>
        <p:spPr bwMode="auto">
          <a:xfrm>
            <a:off x="9074944" y="4355307"/>
            <a:ext cx="328613" cy="373856"/>
          </a:xfrm>
          <a:custGeom>
            <a:avLst/>
            <a:gdLst>
              <a:gd name="T0" fmla="*/ 1961268403 w 205"/>
              <a:gd name="T1" fmla="*/ 378259193 h 234"/>
              <a:gd name="T2" fmla="*/ 1868852950 w 205"/>
              <a:gd name="T3" fmla="*/ 102232042 h 234"/>
              <a:gd name="T4" fmla="*/ 1725097004 w 205"/>
              <a:gd name="T5" fmla="*/ 0 h 234"/>
              <a:gd name="T6" fmla="*/ 379930552 w 205"/>
              <a:gd name="T7" fmla="*/ 0 h 234"/>
              <a:gd name="T8" fmla="*/ 236174605 w 205"/>
              <a:gd name="T9" fmla="*/ 102232042 h 234"/>
              <a:gd name="T10" fmla="*/ 143759152 w 205"/>
              <a:gd name="T11" fmla="*/ 378259193 h 234"/>
              <a:gd name="T12" fmla="*/ 0 w 205"/>
              <a:gd name="T13" fmla="*/ 521382134 h 234"/>
              <a:gd name="T14" fmla="*/ 0 w 205"/>
              <a:gd name="T15" fmla="*/ 746293264 h 234"/>
              <a:gd name="T16" fmla="*/ 154027892 w 205"/>
              <a:gd name="T17" fmla="*/ 899641327 h 234"/>
              <a:gd name="T18" fmla="*/ 225905865 w 205"/>
              <a:gd name="T19" fmla="*/ 899641327 h 234"/>
              <a:gd name="T20" fmla="*/ 225905865 w 205"/>
              <a:gd name="T21" fmla="*/ 909863253 h 234"/>
              <a:gd name="T22" fmla="*/ 379930552 w 205"/>
              <a:gd name="T23" fmla="*/ 2147483647 h 234"/>
              <a:gd name="T24" fmla="*/ 523689704 w 205"/>
              <a:gd name="T25" fmla="*/ 2147483647 h 234"/>
              <a:gd name="T26" fmla="*/ 1571069112 w 205"/>
              <a:gd name="T27" fmla="*/ 2147483647 h 234"/>
              <a:gd name="T28" fmla="*/ 1725097004 w 205"/>
              <a:gd name="T29" fmla="*/ 2147483647 h 234"/>
              <a:gd name="T30" fmla="*/ 1879121690 w 205"/>
              <a:gd name="T31" fmla="*/ 909863253 h 234"/>
              <a:gd name="T32" fmla="*/ 1868852950 w 205"/>
              <a:gd name="T33" fmla="*/ 899641327 h 234"/>
              <a:gd name="T34" fmla="*/ 1950999663 w 205"/>
              <a:gd name="T35" fmla="*/ 899641327 h 234"/>
              <a:gd name="T36" fmla="*/ 2105027555 w 205"/>
              <a:gd name="T37" fmla="*/ 746293264 h 234"/>
              <a:gd name="T38" fmla="*/ 2105027555 w 205"/>
              <a:gd name="T39" fmla="*/ 521382134 h 234"/>
              <a:gd name="T40" fmla="*/ 1961268403 w 205"/>
              <a:gd name="T41" fmla="*/ 378259193 h 234"/>
              <a:gd name="T42" fmla="*/ 379930552 w 205"/>
              <a:gd name="T43" fmla="*/ 143126136 h 234"/>
              <a:gd name="T44" fmla="*/ 1725097004 w 205"/>
              <a:gd name="T45" fmla="*/ 143126136 h 234"/>
              <a:gd name="T46" fmla="*/ 1796974977 w 205"/>
              <a:gd name="T47" fmla="*/ 368034072 h 234"/>
              <a:gd name="T48" fmla="*/ 297783839 w 205"/>
              <a:gd name="T49" fmla="*/ 368034072 h 234"/>
              <a:gd name="T50" fmla="*/ 379930552 w 205"/>
              <a:gd name="T51" fmla="*/ 143126136 h 234"/>
              <a:gd name="T52" fmla="*/ 523689704 w 205"/>
              <a:gd name="T53" fmla="*/ 2147483647 h 234"/>
              <a:gd name="T54" fmla="*/ 503152224 w 205"/>
              <a:gd name="T55" fmla="*/ 2013965467 h 234"/>
              <a:gd name="T56" fmla="*/ 1601875331 w 205"/>
              <a:gd name="T57" fmla="*/ 2013965467 h 234"/>
              <a:gd name="T58" fmla="*/ 1571069112 w 205"/>
              <a:gd name="T59" fmla="*/ 2147483647 h 234"/>
              <a:gd name="T60" fmla="*/ 523689704 w 205"/>
              <a:gd name="T61" fmla="*/ 2147483647 h 234"/>
              <a:gd name="T62" fmla="*/ 1612144071 w 205"/>
              <a:gd name="T63" fmla="*/ 1942405595 h 234"/>
              <a:gd name="T64" fmla="*/ 492883484 w 205"/>
              <a:gd name="T65" fmla="*/ 1942405595 h 234"/>
              <a:gd name="T66" fmla="*/ 410736771 w 205"/>
              <a:gd name="T67" fmla="*/ 1196112330 h 234"/>
              <a:gd name="T68" fmla="*/ 1694290784 w 205"/>
              <a:gd name="T69" fmla="*/ 1196112330 h 234"/>
              <a:gd name="T70" fmla="*/ 1612144071 w 205"/>
              <a:gd name="T71" fmla="*/ 1942405595 h 234"/>
              <a:gd name="T72" fmla="*/ 1704559524 w 205"/>
              <a:gd name="T73" fmla="*/ 1114327336 h 234"/>
              <a:gd name="T74" fmla="*/ 400468031 w 205"/>
              <a:gd name="T75" fmla="*/ 1114327336 h 234"/>
              <a:gd name="T76" fmla="*/ 379930552 w 205"/>
              <a:gd name="T77" fmla="*/ 899641327 h 234"/>
              <a:gd name="T78" fmla="*/ 1725097004 w 205"/>
              <a:gd name="T79" fmla="*/ 899641327 h 234"/>
              <a:gd name="T80" fmla="*/ 1704559524 w 205"/>
              <a:gd name="T81" fmla="*/ 1114327336 h 234"/>
              <a:gd name="T82" fmla="*/ 1950999663 w 205"/>
              <a:gd name="T83" fmla="*/ 746293264 h 234"/>
              <a:gd name="T84" fmla="*/ 154027892 w 205"/>
              <a:gd name="T85" fmla="*/ 746293264 h 234"/>
              <a:gd name="T86" fmla="*/ 154027892 w 205"/>
              <a:gd name="T87" fmla="*/ 521382134 h 234"/>
              <a:gd name="T88" fmla="*/ 1950999663 w 205"/>
              <a:gd name="T89" fmla="*/ 521382134 h 234"/>
              <a:gd name="T90" fmla="*/ 1950999663 w 205"/>
              <a:gd name="T91" fmla="*/ 746293264 h 2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5" h="234">
                <a:moveTo>
                  <a:pt x="191" y="37"/>
                </a:moveTo>
                <a:cubicBezTo>
                  <a:pt x="182" y="10"/>
                  <a:pt x="182" y="10"/>
                  <a:pt x="182" y="10"/>
                </a:cubicBezTo>
                <a:cubicBezTo>
                  <a:pt x="180" y="4"/>
                  <a:pt x="174" y="0"/>
                  <a:pt x="16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0" y="0"/>
                  <a:pt x="25" y="4"/>
                  <a:pt x="23" y="10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9"/>
                  <a:pt x="22" y="89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7" y="228"/>
                  <a:pt x="44" y="234"/>
                  <a:pt x="51" y="234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61" y="234"/>
                  <a:pt x="167" y="228"/>
                  <a:pt x="168" y="221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2" y="88"/>
                  <a:pt x="182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8" y="88"/>
                  <a:pt x="205" y="81"/>
                  <a:pt x="205" y="73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43"/>
                  <a:pt x="198" y="37"/>
                  <a:pt x="191" y="37"/>
                </a:cubicBezTo>
                <a:close/>
                <a:moveTo>
                  <a:pt x="37" y="14"/>
                </a:moveTo>
                <a:cubicBezTo>
                  <a:pt x="168" y="14"/>
                  <a:pt x="168" y="14"/>
                  <a:pt x="168" y="14"/>
                </a:cubicBezTo>
                <a:cubicBezTo>
                  <a:pt x="175" y="36"/>
                  <a:pt x="175" y="36"/>
                  <a:pt x="175" y="36"/>
                </a:cubicBezTo>
                <a:cubicBezTo>
                  <a:pt x="29" y="36"/>
                  <a:pt x="29" y="36"/>
                  <a:pt x="29" y="36"/>
                </a:cubicBezTo>
                <a:lnTo>
                  <a:pt x="37" y="14"/>
                </a:lnTo>
                <a:close/>
                <a:moveTo>
                  <a:pt x="51" y="219"/>
                </a:moveTo>
                <a:cubicBezTo>
                  <a:pt x="49" y="197"/>
                  <a:pt x="49" y="197"/>
                  <a:pt x="49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3" y="219"/>
                  <a:pt x="153" y="219"/>
                  <a:pt x="153" y="219"/>
                </a:cubicBezTo>
                <a:lnTo>
                  <a:pt x="51" y="219"/>
                </a:lnTo>
                <a:close/>
                <a:moveTo>
                  <a:pt x="157" y="190"/>
                </a:moveTo>
                <a:cubicBezTo>
                  <a:pt x="48" y="190"/>
                  <a:pt x="48" y="190"/>
                  <a:pt x="48" y="190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165" y="117"/>
                  <a:pt x="165" y="117"/>
                  <a:pt x="165" y="117"/>
                </a:cubicBezTo>
                <a:lnTo>
                  <a:pt x="157" y="190"/>
                </a:lnTo>
                <a:close/>
                <a:moveTo>
                  <a:pt x="166" y="109"/>
                </a:moveTo>
                <a:cubicBezTo>
                  <a:pt x="39" y="109"/>
                  <a:pt x="39" y="109"/>
                  <a:pt x="39" y="109"/>
                </a:cubicBezTo>
                <a:cubicBezTo>
                  <a:pt x="37" y="88"/>
                  <a:pt x="37" y="88"/>
                  <a:pt x="37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6" y="109"/>
                </a:lnTo>
                <a:close/>
                <a:moveTo>
                  <a:pt x="190" y="73"/>
                </a:moveTo>
                <a:cubicBezTo>
                  <a:pt x="15" y="73"/>
                  <a:pt x="15" y="73"/>
                  <a:pt x="15" y="73"/>
                </a:cubicBezTo>
                <a:cubicBezTo>
                  <a:pt x="15" y="51"/>
                  <a:pt x="15" y="51"/>
                  <a:pt x="15" y="51"/>
                </a:cubicBezTo>
                <a:cubicBezTo>
                  <a:pt x="190" y="51"/>
                  <a:pt x="190" y="51"/>
                  <a:pt x="190" y="51"/>
                </a:cubicBezTo>
                <a:lnTo>
                  <a:pt x="190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/>
          <a:lstStyle/>
          <a:p>
            <a:endParaRPr lang="zh-CN" altLang="en-US" sz="900"/>
          </a:p>
        </p:txBody>
      </p:sp>
      <p:grpSp>
        <p:nvGrpSpPr>
          <p:cNvPr id="37" name="Group 39"/>
          <p:cNvGrpSpPr/>
          <p:nvPr/>
        </p:nvGrpSpPr>
        <p:grpSpPr>
          <a:xfrm>
            <a:off x="3951753" y="4367323"/>
            <a:ext cx="256017" cy="374329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38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  <p:sp>
          <p:nvSpPr>
            <p:cNvPr id="39" name="Freeform 80"/>
            <p:cNvSpPr/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</p:grpSp>
      <p:grpSp>
        <p:nvGrpSpPr>
          <p:cNvPr id="41" name="Group 42"/>
          <p:cNvGrpSpPr/>
          <p:nvPr/>
        </p:nvGrpSpPr>
        <p:grpSpPr>
          <a:xfrm>
            <a:off x="1345652" y="4377727"/>
            <a:ext cx="374909" cy="315544"/>
            <a:chOff x="1511296" y="730196"/>
            <a:chExt cx="256867" cy="216138"/>
          </a:xfrm>
          <a:solidFill>
            <a:schemeClr val="bg1"/>
          </a:solidFill>
        </p:grpSpPr>
        <p:sp>
          <p:nvSpPr>
            <p:cNvPr id="42" name="Freeform 81"/>
            <p:cNvSpPr>
              <a:spLocks noEditPoints="1"/>
            </p:cNvSpPr>
            <p:nvPr/>
          </p:nvSpPr>
          <p:spPr bwMode="auto">
            <a:xfrm>
              <a:off x="1575166" y="786197"/>
              <a:ext cx="128202" cy="128202"/>
            </a:xfrm>
            <a:custGeom>
              <a:avLst/>
              <a:gdLst>
                <a:gd name="T0" fmla="*/ 59 w 117"/>
                <a:gd name="T1" fmla="*/ 0 h 117"/>
                <a:gd name="T2" fmla="*/ 0 w 117"/>
                <a:gd name="T3" fmla="*/ 58 h 117"/>
                <a:gd name="T4" fmla="*/ 59 w 117"/>
                <a:gd name="T5" fmla="*/ 117 h 117"/>
                <a:gd name="T6" fmla="*/ 117 w 117"/>
                <a:gd name="T7" fmla="*/ 58 h 117"/>
                <a:gd name="T8" fmla="*/ 59 w 117"/>
                <a:gd name="T9" fmla="*/ 0 h 117"/>
                <a:gd name="T10" fmla="*/ 92 w 117"/>
                <a:gd name="T11" fmla="*/ 87 h 117"/>
                <a:gd name="T12" fmla="*/ 30 w 117"/>
                <a:gd name="T13" fmla="*/ 92 h 117"/>
                <a:gd name="T14" fmla="*/ 25 w 117"/>
                <a:gd name="T15" fmla="*/ 30 h 117"/>
                <a:gd name="T16" fmla="*/ 87 w 117"/>
                <a:gd name="T17" fmla="*/ 25 h 117"/>
                <a:gd name="T18" fmla="*/ 92 w 117"/>
                <a:gd name="T19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1"/>
                    <a:pt x="26" y="117"/>
                    <a:pt x="59" y="117"/>
                  </a:cubicBezTo>
                  <a:cubicBezTo>
                    <a:pt x="91" y="117"/>
                    <a:pt x="117" y="91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  <a:moveTo>
                    <a:pt x="92" y="87"/>
                  </a:moveTo>
                  <a:cubicBezTo>
                    <a:pt x="76" y="105"/>
                    <a:pt x="49" y="107"/>
                    <a:pt x="30" y="92"/>
                  </a:cubicBezTo>
                  <a:cubicBezTo>
                    <a:pt x="12" y="76"/>
                    <a:pt x="10" y="48"/>
                    <a:pt x="25" y="30"/>
                  </a:cubicBezTo>
                  <a:cubicBezTo>
                    <a:pt x="41" y="12"/>
                    <a:pt x="69" y="9"/>
                    <a:pt x="87" y="25"/>
                  </a:cubicBezTo>
                  <a:cubicBezTo>
                    <a:pt x="106" y="41"/>
                    <a:pt x="108" y="69"/>
                    <a:pt x="9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1608026" y="818132"/>
              <a:ext cx="35175" cy="36100"/>
            </a:xfrm>
            <a:custGeom>
              <a:avLst/>
              <a:gdLst>
                <a:gd name="T0" fmla="*/ 29 w 32"/>
                <a:gd name="T1" fmla="*/ 0 h 33"/>
                <a:gd name="T2" fmla="*/ 0 w 32"/>
                <a:gd name="T3" fmla="*/ 29 h 33"/>
                <a:gd name="T4" fmla="*/ 0 w 32"/>
                <a:gd name="T5" fmla="*/ 29 h 33"/>
                <a:gd name="T6" fmla="*/ 3 w 32"/>
                <a:gd name="T7" fmla="*/ 33 h 33"/>
                <a:gd name="T8" fmla="*/ 7 w 32"/>
                <a:gd name="T9" fmla="*/ 29 h 33"/>
                <a:gd name="T10" fmla="*/ 7 w 32"/>
                <a:gd name="T11" fmla="*/ 29 h 33"/>
                <a:gd name="T12" fmla="*/ 29 w 32"/>
                <a:gd name="T13" fmla="*/ 8 h 33"/>
                <a:gd name="T14" fmla="*/ 32 w 32"/>
                <a:gd name="T15" fmla="*/ 4 h 33"/>
                <a:gd name="T16" fmla="*/ 29 w 3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3"/>
                    <a:pt x="3" y="33"/>
                  </a:cubicBezTo>
                  <a:cubicBezTo>
                    <a:pt x="5" y="33"/>
                    <a:pt x="7" y="31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31" y="8"/>
                    <a:pt x="32" y="6"/>
                    <a:pt x="32" y="4"/>
                  </a:cubicBezTo>
                  <a:cubicBezTo>
                    <a:pt x="32" y="2"/>
                    <a:pt x="31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  <p:sp>
          <p:nvSpPr>
            <p:cNvPr id="44" name="Freeform 83"/>
            <p:cNvSpPr>
              <a:spLocks noEditPoints="1"/>
            </p:cNvSpPr>
            <p:nvPr/>
          </p:nvSpPr>
          <p:spPr bwMode="auto">
            <a:xfrm>
              <a:off x="1511296" y="730196"/>
              <a:ext cx="256867" cy="216138"/>
            </a:xfrm>
            <a:custGeom>
              <a:avLst/>
              <a:gdLst>
                <a:gd name="T0" fmla="*/ 215 w 234"/>
                <a:gd name="T1" fmla="*/ 44 h 197"/>
                <a:gd name="T2" fmla="*/ 184 w 234"/>
                <a:gd name="T3" fmla="*/ 39 h 197"/>
                <a:gd name="T4" fmla="*/ 174 w 234"/>
                <a:gd name="T5" fmla="*/ 14 h 197"/>
                <a:gd name="T6" fmla="*/ 153 w 234"/>
                <a:gd name="T7" fmla="*/ 0 h 197"/>
                <a:gd name="T8" fmla="*/ 80 w 234"/>
                <a:gd name="T9" fmla="*/ 0 h 197"/>
                <a:gd name="T10" fmla="*/ 60 w 234"/>
                <a:gd name="T11" fmla="*/ 14 h 197"/>
                <a:gd name="T12" fmla="*/ 50 w 234"/>
                <a:gd name="T13" fmla="*/ 39 h 197"/>
                <a:gd name="T14" fmla="*/ 18 w 234"/>
                <a:gd name="T15" fmla="*/ 44 h 197"/>
                <a:gd name="T16" fmla="*/ 0 w 234"/>
                <a:gd name="T17" fmla="*/ 66 h 197"/>
                <a:gd name="T18" fmla="*/ 0 w 234"/>
                <a:gd name="T19" fmla="*/ 175 h 197"/>
                <a:gd name="T20" fmla="*/ 22 w 234"/>
                <a:gd name="T21" fmla="*/ 197 h 197"/>
                <a:gd name="T22" fmla="*/ 212 w 234"/>
                <a:gd name="T23" fmla="*/ 197 h 197"/>
                <a:gd name="T24" fmla="*/ 234 w 234"/>
                <a:gd name="T25" fmla="*/ 175 h 197"/>
                <a:gd name="T26" fmla="*/ 234 w 234"/>
                <a:gd name="T27" fmla="*/ 66 h 197"/>
                <a:gd name="T28" fmla="*/ 215 w 234"/>
                <a:gd name="T29" fmla="*/ 44 h 197"/>
                <a:gd name="T30" fmla="*/ 219 w 234"/>
                <a:gd name="T31" fmla="*/ 175 h 197"/>
                <a:gd name="T32" fmla="*/ 212 w 234"/>
                <a:gd name="T33" fmla="*/ 182 h 197"/>
                <a:gd name="T34" fmla="*/ 22 w 234"/>
                <a:gd name="T35" fmla="*/ 182 h 197"/>
                <a:gd name="T36" fmla="*/ 14 w 234"/>
                <a:gd name="T37" fmla="*/ 175 h 197"/>
                <a:gd name="T38" fmla="*/ 14 w 234"/>
                <a:gd name="T39" fmla="*/ 66 h 197"/>
                <a:gd name="T40" fmla="*/ 21 w 234"/>
                <a:gd name="T41" fmla="*/ 58 h 197"/>
                <a:gd name="T42" fmla="*/ 60 w 234"/>
                <a:gd name="T43" fmla="*/ 52 h 197"/>
                <a:gd name="T44" fmla="*/ 73 w 234"/>
                <a:gd name="T45" fmla="*/ 19 h 197"/>
                <a:gd name="T46" fmla="*/ 80 w 234"/>
                <a:gd name="T47" fmla="*/ 15 h 197"/>
                <a:gd name="T48" fmla="*/ 153 w 234"/>
                <a:gd name="T49" fmla="*/ 15 h 197"/>
                <a:gd name="T50" fmla="*/ 160 w 234"/>
                <a:gd name="T51" fmla="*/ 19 h 197"/>
                <a:gd name="T52" fmla="*/ 173 w 234"/>
                <a:gd name="T53" fmla="*/ 52 h 197"/>
                <a:gd name="T54" fmla="*/ 213 w 234"/>
                <a:gd name="T55" fmla="*/ 58 h 197"/>
                <a:gd name="T56" fmla="*/ 219 w 234"/>
                <a:gd name="T57" fmla="*/ 66 h 197"/>
                <a:gd name="T58" fmla="*/ 219 w 234"/>
                <a:gd name="T59" fmla="*/ 1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" h="197">
                  <a:moveTo>
                    <a:pt x="215" y="44"/>
                  </a:moveTo>
                  <a:cubicBezTo>
                    <a:pt x="184" y="39"/>
                    <a:pt x="184" y="39"/>
                    <a:pt x="184" y="39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0" y="5"/>
                    <a:pt x="162" y="0"/>
                    <a:pt x="15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1" y="0"/>
                    <a:pt x="63" y="5"/>
                    <a:pt x="60" y="14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8" y="46"/>
                    <a:pt x="0" y="55"/>
                    <a:pt x="0" y="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10" y="197"/>
                    <a:pt x="22" y="197"/>
                  </a:cubicBezTo>
                  <a:cubicBezTo>
                    <a:pt x="212" y="197"/>
                    <a:pt x="212" y="197"/>
                    <a:pt x="212" y="197"/>
                  </a:cubicBezTo>
                  <a:cubicBezTo>
                    <a:pt x="224" y="197"/>
                    <a:pt x="234" y="187"/>
                    <a:pt x="234" y="17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55"/>
                    <a:pt x="226" y="46"/>
                    <a:pt x="215" y="44"/>
                  </a:cubicBezTo>
                  <a:close/>
                  <a:moveTo>
                    <a:pt x="219" y="175"/>
                  </a:moveTo>
                  <a:cubicBezTo>
                    <a:pt x="219" y="179"/>
                    <a:pt x="216" y="182"/>
                    <a:pt x="21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8" y="182"/>
                    <a:pt x="14" y="179"/>
                    <a:pt x="14" y="17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7" y="59"/>
                    <a:pt x="21" y="58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16"/>
                    <a:pt x="77" y="15"/>
                    <a:pt x="80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6" y="15"/>
                    <a:pt x="159" y="16"/>
                    <a:pt x="160" y="19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6" y="59"/>
                    <a:pt x="219" y="62"/>
                    <a:pt x="219" y="66"/>
                  </a:cubicBezTo>
                  <a:lnTo>
                    <a:pt x="219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id-ID" sz="9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73934" y="4342313"/>
            <a:ext cx="1569660" cy="1136164"/>
            <a:chOff x="2444122" y="1795463"/>
            <a:chExt cx="1339602" cy="1136164"/>
          </a:xfrm>
        </p:grpSpPr>
        <p:sp>
          <p:nvSpPr>
            <p:cNvPr id="46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7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92344" y="4426776"/>
            <a:ext cx="1569660" cy="1136164"/>
            <a:chOff x="2444122" y="1795463"/>
            <a:chExt cx="1339602" cy="1136164"/>
          </a:xfrm>
        </p:grpSpPr>
        <p:sp>
          <p:nvSpPr>
            <p:cNvPr id="49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50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153522" y="4436970"/>
            <a:ext cx="1569660" cy="1136164"/>
            <a:chOff x="2444122" y="1795463"/>
            <a:chExt cx="1339602" cy="1136164"/>
          </a:xfrm>
        </p:grpSpPr>
        <p:sp>
          <p:nvSpPr>
            <p:cNvPr id="52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731375" y="4414740"/>
            <a:ext cx="1569660" cy="1136164"/>
            <a:chOff x="2444122" y="1795463"/>
            <a:chExt cx="1339602" cy="1136164"/>
          </a:xfrm>
        </p:grpSpPr>
        <p:sp>
          <p:nvSpPr>
            <p:cNvPr id="55" name="TextBox 17"/>
            <p:cNvSpPr txBox="1"/>
            <p:nvPr/>
          </p:nvSpPr>
          <p:spPr>
            <a:xfrm>
              <a:off x="2444122" y="1795463"/>
              <a:ext cx="13396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56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23" grpId="0"/>
          <p:bldP spid="24" grpId="0"/>
          <p:bldP spid="25" grpId="0"/>
          <p:bldP spid="26" grpId="0"/>
          <p:bldP spid="27" grpId="0" animBg="1"/>
          <p:bldP spid="28" grpId="0" animBg="1"/>
          <p:bldP spid="29" grpId="0" animBg="1"/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23" grpId="0"/>
          <p:bldP spid="24" grpId="0"/>
          <p:bldP spid="25" grpId="0"/>
          <p:bldP spid="26" grpId="0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7795" r="762" b="58496"/>
          <a:stretch>
            <a:fillRect/>
          </a:stretch>
        </p:blipFill>
        <p:spPr>
          <a:xfrm rot="10800000">
            <a:off x="-29500" y="-19052"/>
            <a:ext cx="12229053" cy="68770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7" y="775061"/>
            <a:ext cx="1605291" cy="139312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95937" y="2499702"/>
            <a:ext cx="4200126" cy="1342261"/>
            <a:chOff x="4104079" y="3766003"/>
            <a:chExt cx="4200126" cy="1342261"/>
          </a:xfrm>
        </p:grpSpPr>
        <p:sp>
          <p:nvSpPr>
            <p:cNvPr id="11" name="Freeform 98"/>
            <p:cNvSpPr/>
            <p:nvPr/>
          </p:nvSpPr>
          <p:spPr bwMode="auto">
            <a:xfrm>
              <a:off x="4644442" y="3766003"/>
              <a:ext cx="3119401" cy="305595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algn="ctr"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50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教学准备</a:t>
              </a:r>
              <a:endParaRPr lang="en-US" sz="50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2" name="Content Placeholder 2"/>
            <p:cNvSpPr txBox="1"/>
            <p:nvPr/>
          </p:nvSpPr>
          <p:spPr bwMode="auto">
            <a:xfrm>
              <a:off x="4104079" y="4469764"/>
              <a:ext cx="4200126" cy="6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20890" y="268117"/>
            <a:ext cx="2856171" cy="765159"/>
            <a:chOff x="1153871" y="221914"/>
            <a:chExt cx="2856167" cy="765160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97413" y="776695"/>
              <a:ext cx="281262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>
                <a:tabLst>
                  <a:tab pos="1524000" algn="l"/>
                </a:tabLst>
              </a:pPr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cxnSp>
        <p:nvCxnSpPr>
          <p:cNvPr id="49" name="Straight Connector 25"/>
          <p:cNvCxnSpPr>
            <a:cxnSpLocks noChangeAspect="1"/>
          </p:cNvCxnSpPr>
          <p:nvPr/>
        </p:nvCxnSpPr>
        <p:spPr>
          <a:xfrm>
            <a:off x="1117602" y="3895414"/>
            <a:ext cx="992777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26"/>
          <p:cNvGrpSpPr>
            <a:grpSpLocks noChangeAspect="1"/>
          </p:cNvGrpSpPr>
          <p:nvPr/>
        </p:nvGrpSpPr>
        <p:grpSpPr>
          <a:xfrm rot="10800000">
            <a:off x="3891490" y="2184563"/>
            <a:ext cx="1123913" cy="1691212"/>
            <a:chOff x="1903612" y="2986144"/>
            <a:chExt cx="990600" cy="1490606"/>
          </a:xfrm>
        </p:grpSpPr>
        <p:grpSp>
          <p:nvGrpSpPr>
            <p:cNvPr id="51" name="Group 27"/>
            <p:cNvGrpSpPr/>
            <p:nvPr/>
          </p:nvGrpSpPr>
          <p:grpSpPr>
            <a:xfrm flipV="1">
              <a:off x="1903612" y="2986144"/>
              <a:ext cx="990600" cy="1490606"/>
              <a:chOff x="1180764" y="1293047"/>
              <a:chExt cx="990600" cy="1490606"/>
            </a:xfrm>
            <a:solidFill>
              <a:schemeClr val="accent4"/>
            </a:solidFill>
          </p:grpSpPr>
          <p:sp>
            <p:nvSpPr>
              <p:cNvPr id="54" name="Oval 32"/>
              <p:cNvSpPr/>
              <p:nvPr/>
            </p:nvSpPr>
            <p:spPr>
              <a:xfrm>
                <a:off x="1180764" y="1293047"/>
                <a:ext cx="990600" cy="9906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5" name="Isosceles Triangle 33"/>
              <p:cNvSpPr/>
              <p:nvPr/>
            </p:nvSpPr>
            <p:spPr>
              <a:xfrm flipV="1">
                <a:off x="1568733" y="2215149"/>
                <a:ext cx="214662" cy="20355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56" name="Straight Connector 34"/>
              <p:cNvCxnSpPr/>
              <p:nvPr/>
            </p:nvCxnSpPr>
            <p:spPr>
              <a:xfrm>
                <a:off x="1676064" y="2368550"/>
                <a:ext cx="0" cy="415103"/>
              </a:xfrm>
              <a:prstGeom prst="line">
                <a:avLst/>
              </a:prstGeom>
              <a:grpFill/>
              <a:ln w="12700">
                <a:solidFill>
                  <a:schemeClr val="accent2">
                    <a:lumMod val="75000"/>
                  </a:schemeClr>
                </a:solidFill>
                <a:headEnd type="none" w="med" len="med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2206179" y="3788938"/>
              <a:ext cx="385465" cy="385025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/>
            </a:p>
          </p:txBody>
        </p:sp>
      </p:grpSp>
      <p:grpSp>
        <p:nvGrpSpPr>
          <p:cNvPr id="57" name="Group 35"/>
          <p:cNvGrpSpPr>
            <a:grpSpLocks noChangeAspect="1"/>
          </p:cNvGrpSpPr>
          <p:nvPr/>
        </p:nvGrpSpPr>
        <p:grpSpPr>
          <a:xfrm rot="10800000">
            <a:off x="7269728" y="2184558"/>
            <a:ext cx="1123913" cy="1691213"/>
            <a:chOff x="3638662" y="2986144"/>
            <a:chExt cx="990600" cy="1490606"/>
          </a:xfrm>
        </p:grpSpPr>
        <p:grpSp>
          <p:nvGrpSpPr>
            <p:cNvPr id="58" name="Group 36"/>
            <p:cNvGrpSpPr/>
            <p:nvPr/>
          </p:nvGrpSpPr>
          <p:grpSpPr>
            <a:xfrm flipV="1">
              <a:off x="3638662" y="2986144"/>
              <a:ext cx="990600" cy="1490606"/>
              <a:chOff x="1180764" y="1293047"/>
              <a:chExt cx="990600" cy="1490606"/>
            </a:xfrm>
            <a:solidFill>
              <a:schemeClr val="accent5"/>
            </a:solidFill>
          </p:grpSpPr>
          <p:sp>
            <p:nvSpPr>
              <p:cNvPr id="61" name="Oval 39"/>
              <p:cNvSpPr/>
              <p:nvPr/>
            </p:nvSpPr>
            <p:spPr>
              <a:xfrm>
                <a:off x="1180764" y="1293047"/>
                <a:ext cx="990600" cy="9906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2" name="Isosceles Triangle 40"/>
              <p:cNvSpPr/>
              <p:nvPr/>
            </p:nvSpPr>
            <p:spPr>
              <a:xfrm flipV="1">
                <a:off x="1568733" y="2215149"/>
                <a:ext cx="214662" cy="203559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63" name="Straight Connector 41"/>
              <p:cNvCxnSpPr/>
              <p:nvPr/>
            </p:nvCxnSpPr>
            <p:spPr>
              <a:xfrm>
                <a:off x="1676064" y="2368550"/>
                <a:ext cx="0" cy="415103"/>
              </a:xfrm>
              <a:prstGeom prst="line">
                <a:avLst/>
              </a:prstGeom>
              <a:grpFill/>
              <a:ln w="127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3992584" y="3814075"/>
              <a:ext cx="282757" cy="354008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/>
            </a:p>
          </p:txBody>
        </p:sp>
      </p:grpSp>
      <p:grpSp>
        <p:nvGrpSpPr>
          <p:cNvPr id="64" name="Group 42"/>
          <p:cNvGrpSpPr>
            <a:grpSpLocks noChangeAspect="1"/>
          </p:cNvGrpSpPr>
          <p:nvPr/>
        </p:nvGrpSpPr>
        <p:grpSpPr>
          <a:xfrm>
            <a:off x="2130743" y="2187759"/>
            <a:ext cx="1123913" cy="1691210"/>
            <a:chOff x="1029249" y="1492065"/>
            <a:chExt cx="990600" cy="1490606"/>
          </a:xfrm>
        </p:grpSpPr>
        <p:grpSp>
          <p:nvGrpSpPr>
            <p:cNvPr id="65" name="Group 43"/>
            <p:cNvGrpSpPr/>
            <p:nvPr/>
          </p:nvGrpSpPr>
          <p:grpSpPr>
            <a:xfrm>
              <a:off x="1029249" y="1492065"/>
              <a:ext cx="990600" cy="1490606"/>
              <a:chOff x="1180764" y="1293047"/>
              <a:chExt cx="990600" cy="1490606"/>
            </a:xfrm>
          </p:grpSpPr>
          <p:sp>
            <p:nvSpPr>
              <p:cNvPr id="68" name="Oval 46"/>
              <p:cNvSpPr/>
              <p:nvPr/>
            </p:nvSpPr>
            <p:spPr>
              <a:xfrm>
                <a:off x="1180764" y="1293047"/>
                <a:ext cx="990600" cy="990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9" name="Isosceles Triangle 47"/>
              <p:cNvSpPr/>
              <p:nvPr/>
            </p:nvSpPr>
            <p:spPr>
              <a:xfrm flipV="1">
                <a:off x="1568733" y="2215149"/>
                <a:ext cx="214662" cy="203559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cxnSp>
            <p:nvCxnSpPr>
              <p:cNvPr id="70" name="Straight Connector 48"/>
              <p:cNvCxnSpPr/>
              <p:nvPr/>
            </p:nvCxnSpPr>
            <p:spPr>
              <a:xfrm>
                <a:off x="1663272" y="2368550"/>
                <a:ext cx="0" cy="415103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1352369" y="1801547"/>
              <a:ext cx="337851" cy="371636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/>
            </a:p>
          </p:txBody>
        </p:sp>
      </p:grpSp>
      <p:grpSp>
        <p:nvGrpSpPr>
          <p:cNvPr id="71" name="Group 49"/>
          <p:cNvGrpSpPr>
            <a:grpSpLocks noChangeAspect="1"/>
          </p:cNvGrpSpPr>
          <p:nvPr/>
        </p:nvGrpSpPr>
        <p:grpSpPr>
          <a:xfrm>
            <a:off x="5614787" y="2187755"/>
            <a:ext cx="1123913" cy="1691209"/>
            <a:chOff x="3504691" y="1492065"/>
            <a:chExt cx="990600" cy="1490606"/>
          </a:xfrm>
        </p:grpSpPr>
        <p:grpSp>
          <p:nvGrpSpPr>
            <p:cNvPr id="72" name="Group 50"/>
            <p:cNvGrpSpPr/>
            <p:nvPr/>
          </p:nvGrpSpPr>
          <p:grpSpPr>
            <a:xfrm>
              <a:off x="3504691" y="1492065"/>
              <a:ext cx="990600" cy="1490606"/>
              <a:chOff x="1180764" y="1293047"/>
              <a:chExt cx="990600" cy="1490606"/>
            </a:xfrm>
            <a:solidFill>
              <a:schemeClr val="accent2"/>
            </a:solidFill>
          </p:grpSpPr>
          <p:sp>
            <p:nvSpPr>
              <p:cNvPr id="75" name="Oval 53"/>
              <p:cNvSpPr/>
              <p:nvPr/>
            </p:nvSpPr>
            <p:spPr>
              <a:xfrm>
                <a:off x="1180764" y="1293047"/>
                <a:ext cx="990600" cy="9906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6" name="Isosceles Triangle 54"/>
              <p:cNvSpPr/>
              <p:nvPr/>
            </p:nvSpPr>
            <p:spPr>
              <a:xfrm flipV="1">
                <a:off x="1568733" y="2215149"/>
                <a:ext cx="214662" cy="203559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77" name="Straight Connector 55"/>
              <p:cNvCxnSpPr/>
              <p:nvPr/>
            </p:nvCxnSpPr>
            <p:spPr>
              <a:xfrm>
                <a:off x="1663272" y="2368550"/>
                <a:ext cx="0" cy="415103"/>
              </a:xfrm>
              <a:prstGeom prst="line">
                <a:avLst/>
              </a:prstGeom>
              <a:grpFill/>
              <a:ln w="12700">
                <a:solidFill>
                  <a:schemeClr val="accent3">
                    <a:lumMod val="75000"/>
                  </a:schemeClr>
                </a:solidFill>
                <a:headEnd type="none" w="med" len="med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11"/>
            <p:cNvSpPr/>
            <p:nvPr/>
          </p:nvSpPr>
          <p:spPr bwMode="auto">
            <a:xfrm>
              <a:off x="3796978" y="1851913"/>
              <a:ext cx="416706" cy="270903"/>
            </a:xfrm>
            <a:custGeom>
              <a:avLst/>
              <a:gdLst>
                <a:gd name="T0" fmla="*/ 304 w 400"/>
                <a:gd name="T1" fmla="*/ 73 h 260"/>
                <a:gd name="T2" fmla="*/ 288 w 400"/>
                <a:gd name="T3" fmla="*/ 74 h 260"/>
                <a:gd name="T4" fmla="*/ 186 w 400"/>
                <a:gd name="T5" fmla="*/ 0 h 260"/>
                <a:gd name="T6" fmla="*/ 80 w 400"/>
                <a:gd name="T7" fmla="*/ 104 h 260"/>
                <a:gd name="T8" fmla="*/ 81 w 400"/>
                <a:gd name="T9" fmla="*/ 119 h 260"/>
                <a:gd name="T10" fmla="*/ 72 w 400"/>
                <a:gd name="T11" fmla="*/ 118 h 260"/>
                <a:gd name="T12" fmla="*/ 0 w 400"/>
                <a:gd name="T13" fmla="*/ 189 h 260"/>
                <a:gd name="T14" fmla="*/ 72 w 400"/>
                <a:gd name="T15" fmla="*/ 260 h 260"/>
                <a:gd name="T16" fmla="*/ 172 w 400"/>
                <a:gd name="T17" fmla="*/ 260 h 260"/>
                <a:gd name="T18" fmla="*/ 172 w 400"/>
                <a:gd name="T19" fmla="*/ 184 h 260"/>
                <a:gd name="T20" fmla="*/ 130 w 400"/>
                <a:gd name="T21" fmla="*/ 184 h 260"/>
                <a:gd name="T22" fmla="*/ 200 w 400"/>
                <a:gd name="T23" fmla="*/ 92 h 260"/>
                <a:gd name="T24" fmla="*/ 270 w 400"/>
                <a:gd name="T25" fmla="*/ 184 h 260"/>
                <a:gd name="T26" fmla="*/ 228 w 400"/>
                <a:gd name="T27" fmla="*/ 184 h 260"/>
                <a:gd name="T28" fmla="*/ 228 w 400"/>
                <a:gd name="T29" fmla="*/ 260 h 260"/>
                <a:gd name="T30" fmla="*/ 304 w 400"/>
                <a:gd name="T31" fmla="*/ 260 h 260"/>
                <a:gd name="T32" fmla="*/ 400 w 400"/>
                <a:gd name="T33" fmla="*/ 166 h 260"/>
                <a:gd name="T34" fmla="*/ 304 w 400"/>
                <a:gd name="T35" fmla="*/ 7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/>
            </a:p>
          </p:txBody>
        </p:sp>
      </p:grpSp>
      <p:grpSp>
        <p:nvGrpSpPr>
          <p:cNvPr id="78" name="Group 56"/>
          <p:cNvGrpSpPr>
            <a:grpSpLocks noChangeAspect="1"/>
          </p:cNvGrpSpPr>
          <p:nvPr/>
        </p:nvGrpSpPr>
        <p:grpSpPr>
          <a:xfrm>
            <a:off x="8960869" y="2187759"/>
            <a:ext cx="1123913" cy="1691209"/>
            <a:chOff x="6315417" y="1492065"/>
            <a:chExt cx="990600" cy="1490606"/>
          </a:xfrm>
        </p:grpSpPr>
        <p:grpSp>
          <p:nvGrpSpPr>
            <p:cNvPr id="79" name="Group 57"/>
            <p:cNvGrpSpPr/>
            <p:nvPr/>
          </p:nvGrpSpPr>
          <p:grpSpPr>
            <a:xfrm>
              <a:off x="6315417" y="1492065"/>
              <a:ext cx="990600" cy="1490606"/>
              <a:chOff x="1180764" y="1293047"/>
              <a:chExt cx="990600" cy="1490606"/>
            </a:xfrm>
            <a:solidFill>
              <a:schemeClr val="accent3"/>
            </a:solidFill>
          </p:grpSpPr>
          <p:sp>
            <p:nvSpPr>
              <p:cNvPr id="82" name="Oval 60"/>
              <p:cNvSpPr/>
              <p:nvPr/>
            </p:nvSpPr>
            <p:spPr>
              <a:xfrm>
                <a:off x="1180764" y="1293047"/>
                <a:ext cx="990600" cy="9906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3" name="Isosceles Triangle 61"/>
              <p:cNvSpPr/>
              <p:nvPr/>
            </p:nvSpPr>
            <p:spPr>
              <a:xfrm flipV="1">
                <a:off x="1568733" y="2215149"/>
                <a:ext cx="214662" cy="203559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84" name="Straight Connector 62"/>
              <p:cNvCxnSpPr/>
              <p:nvPr/>
            </p:nvCxnSpPr>
            <p:spPr>
              <a:xfrm>
                <a:off x="1663272" y="2368550"/>
                <a:ext cx="0" cy="415103"/>
              </a:xfrm>
              <a:prstGeom prst="lin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Freeform 21"/>
            <p:cNvSpPr>
              <a:spLocks noEditPoints="1"/>
            </p:cNvSpPr>
            <p:nvPr/>
          </p:nvSpPr>
          <p:spPr bwMode="auto">
            <a:xfrm>
              <a:off x="6623155" y="1825833"/>
              <a:ext cx="383822" cy="341670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89663" y="4164336"/>
            <a:ext cx="1569660" cy="1081030"/>
            <a:chOff x="1889663" y="4164336"/>
            <a:chExt cx="1569660" cy="1081030"/>
          </a:xfrm>
        </p:grpSpPr>
        <p:sp>
          <p:nvSpPr>
            <p:cNvPr id="88" name="TextBox 17"/>
            <p:cNvSpPr txBox="1"/>
            <p:nvPr/>
          </p:nvSpPr>
          <p:spPr>
            <a:xfrm>
              <a:off x="1889663" y="416433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89" name="TextBox 18"/>
            <p:cNvSpPr txBox="1"/>
            <p:nvPr/>
          </p:nvSpPr>
          <p:spPr>
            <a:xfrm>
              <a:off x="1889664" y="4562102"/>
              <a:ext cx="1569659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98117" y="4164336"/>
            <a:ext cx="1569660" cy="1081030"/>
            <a:chOff x="3546840" y="4164336"/>
            <a:chExt cx="1569660" cy="1081030"/>
          </a:xfrm>
        </p:grpSpPr>
        <p:sp>
          <p:nvSpPr>
            <p:cNvPr id="90" name="TextBox 17"/>
            <p:cNvSpPr txBox="1"/>
            <p:nvPr/>
          </p:nvSpPr>
          <p:spPr>
            <a:xfrm>
              <a:off x="3546840" y="416433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91" name="TextBox 18"/>
            <p:cNvSpPr txBox="1"/>
            <p:nvPr/>
          </p:nvSpPr>
          <p:spPr>
            <a:xfrm>
              <a:off x="3546841" y="4562102"/>
              <a:ext cx="1569659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06571" y="4164336"/>
            <a:ext cx="1569660" cy="1081030"/>
            <a:chOff x="5311169" y="4164336"/>
            <a:chExt cx="1569660" cy="1081030"/>
          </a:xfrm>
        </p:grpSpPr>
        <p:sp>
          <p:nvSpPr>
            <p:cNvPr id="92" name="TextBox 17"/>
            <p:cNvSpPr txBox="1"/>
            <p:nvPr/>
          </p:nvSpPr>
          <p:spPr>
            <a:xfrm>
              <a:off x="5311169" y="416433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93" name="TextBox 18"/>
            <p:cNvSpPr txBox="1"/>
            <p:nvPr/>
          </p:nvSpPr>
          <p:spPr>
            <a:xfrm>
              <a:off x="5311170" y="4562102"/>
              <a:ext cx="1569659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15025" y="4164336"/>
            <a:ext cx="1569660" cy="1081030"/>
            <a:chOff x="7005780" y="4164336"/>
            <a:chExt cx="1569660" cy="1081030"/>
          </a:xfrm>
        </p:grpSpPr>
        <p:sp>
          <p:nvSpPr>
            <p:cNvPr id="94" name="TextBox 17"/>
            <p:cNvSpPr txBox="1"/>
            <p:nvPr/>
          </p:nvSpPr>
          <p:spPr>
            <a:xfrm>
              <a:off x="7005780" y="416433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95" name="TextBox 18"/>
            <p:cNvSpPr txBox="1"/>
            <p:nvPr/>
          </p:nvSpPr>
          <p:spPr>
            <a:xfrm>
              <a:off x="7005781" y="4562102"/>
              <a:ext cx="1569659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23481" y="4164336"/>
            <a:ext cx="1569660" cy="1081030"/>
            <a:chOff x="8723481" y="4164336"/>
            <a:chExt cx="1569660" cy="1081030"/>
          </a:xfrm>
        </p:grpSpPr>
        <p:sp>
          <p:nvSpPr>
            <p:cNvPr id="96" name="TextBox 17"/>
            <p:cNvSpPr txBox="1"/>
            <p:nvPr/>
          </p:nvSpPr>
          <p:spPr>
            <a:xfrm>
              <a:off x="8723481" y="4164336"/>
              <a:ext cx="15696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97" name="TextBox 18"/>
            <p:cNvSpPr txBox="1"/>
            <p:nvPr/>
          </p:nvSpPr>
          <p:spPr>
            <a:xfrm>
              <a:off x="8723482" y="4562102"/>
              <a:ext cx="1569659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20890" y="268117"/>
            <a:ext cx="2856171" cy="765159"/>
            <a:chOff x="1153871" y="221914"/>
            <a:chExt cx="2856167" cy="765160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97413" y="776695"/>
              <a:ext cx="281262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>
                <a:tabLst>
                  <a:tab pos="1524000" algn="l"/>
                </a:tabLst>
              </a:pPr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8" name="Teardrop 18"/>
          <p:cNvSpPr/>
          <p:nvPr/>
        </p:nvSpPr>
        <p:spPr>
          <a:xfrm flipH="1">
            <a:off x="6452953" y="4210640"/>
            <a:ext cx="1843424" cy="1843424"/>
          </a:xfrm>
          <a:prstGeom prst="teardrop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2400" dirty="0"/>
          </a:p>
        </p:txBody>
      </p:sp>
      <p:sp>
        <p:nvSpPr>
          <p:cNvPr id="9" name="Teardrop 17"/>
          <p:cNvSpPr/>
          <p:nvPr/>
        </p:nvSpPr>
        <p:spPr>
          <a:xfrm>
            <a:off x="4729483" y="4093308"/>
            <a:ext cx="1633779" cy="1633779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ardrop 16"/>
          <p:cNvSpPr/>
          <p:nvPr/>
        </p:nvSpPr>
        <p:spPr>
          <a:xfrm flipH="1">
            <a:off x="6541187" y="2333997"/>
            <a:ext cx="1642212" cy="1642212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ardrop 15"/>
          <p:cNvSpPr/>
          <p:nvPr/>
        </p:nvSpPr>
        <p:spPr>
          <a:xfrm>
            <a:off x="4022149" y="1585600"/>
            <a:ext cx="2381089" cy="2381089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/>
          </a:p>
        </p:txBody>
      </p:sp>
      <p:sp>
        <p:nvSpPr>
          <p:cNvPr id="15" name="Teardrop 32"/>
          <p:cNvSpPr/>
          <p:nvPr/>
        </p:nvSpPr>
        <p:spPr>
          <a:xfrm>
            <a:off x="3900892" y="1585577"/>
            <a:ext cx="2381089" cy="2381089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FontAwesome" charset="0"/>
              </a:rPr>
              <a:t></a:t>
            </a:r>
            <a:endParaRPr lang="en-US" sz="533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ardrop 33"/>
          <p:cNvSpPr/>
          <p:nvPr/>
        </p:nvSpPr>
        <p:spPr>
          <a:xfrm flipH="1">
            <a:off x="6447689" y="4105015"/>
            <a:ext cx="1843424" cy="184342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5335" dirty="0">
                <a:solidFill>
                  <a:schemeClr val="accent4">
                    <a:lumMod val="75000"/>
                  </a:schemeClr>
                </a:solidFill>
                <a:latin typeface="FontAwesome" charset="0"/>
              </a:rPr>
              <a:t>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ardrop 34"/>
          <p:cNvSpPr/>
          <p:nvPr/>
        </p:nvSpPr>
        <p:spPr>
          <a:xfrm flipH="1">
            <a:off x="6447690" y="2324454"/>
            <a:ext cx="1642212" cy="164221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accent3">
                    <a:lumMod val="75000"/>
                  </a:schemeClr>
                </a:solidFill>
                <a:latin typeface="FontAwesome" charset="0"/>
              </a:rPr>
              <a:t>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ardrop 37"/>
          <p:cNvSpPr/>
          <p:nvPr/>
        </p:nvSpPr>
        <p:spPr>
          <a:xfrm>
            <a:off x="4648203" y="4087791"/>
            <a:ext cx="1633779" cy="1633779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FontAwesome" charset="0"/>
              </a:rPr>
              <a:t>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9" name="Group 65"/>
          <p:cNvGrpSpPr/>
          <p:nvPr/>
        </p:nvGrpSpPr>
        <p:grpSpPr>
          <a:xfrm>
            <a:off x="5513278" y="3198572"/>
            <a:ext cx="1689805" cy="1689805"/>
            <a:chOff x="4134957" y="2225651"/>
            <a:chExt cx="1267354" cy="1267354"/>
          </a:xfrm>
        </p:grpSpPr>
        <p:sp>
          <p:nvSpPr>
            <p:cNvPr id="20" name="Frame 39"/>
            <p:cNvSpPr/>
            <p:nvPr/>
          </p:nvSpPr>
          <p:spPr>
            <a:xfrm>
              <a:off x="4134957" y="2225651"/>
              <a:ext cx="1267354" cy="1267354"/>
            </a:xfrm>
            <a:prstGeom prst="teardrop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Teardrop 40"/>
            <p:cNvSpPr/>
            <p:nvPr/>
          </p:nvSpPr>
          <p:spPr>
            <a:xfrm>
              <a:off x="4376473" y="2467167"/>
              <a:ext cx="784322" cy="78432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5" dirty="0">
                  <a:solidFill>
                    <a:schemeClr val="bg1">
                      <a:lumMod val="65000"/>
                    </a:schemeClr>
                  </a:solidFill>
                  <a:latin typeface="FontAwesome" charset="0"/>
                </a:rPr>
                <a:t></a:t>
              </a:r>
              <a:endParaRPr lang="en-US" sz="4265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8442605" y="2853144"/>
            <a:ext cx="2936595" cy="690855"/>
            <a:chOff x="6995978" y="4997649"/>
            <a:chExt cx="4022781" cy="690855"/>
          </a:xfrm>
        </p:grpSpPr>
        <p:sp>
          <p:nvSpPr>
            <p:cNvPr id="23" name="Rectangle 68"/>
            <p:cNvSpPr/>
            <p:nvPr/>
          </p:nvSpPr>
          <p:spPr>
            <a:xfrm>
              <a:off x="6995978" y="4997649"/>
              <a:ext cx="215024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4" name="TextBox 69"/>
            <p:cNvSpPr txBox="1"/>
            <p:nvPr/>
          </p:nvSpPr>
          <p:spPr>
            <a:xfrm>
              <a:off x="7002235" y="5288394"/>
              <a:ext cx="4016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Group 67"/>
          <p:cNvGrpSpPr/>
          <p:nvPr/>
        </p:nvGrpSpPr>
        <p:grpSpPr>
          <a:xfrm>
            <a:off x="8456820" y="4786924"/>
            <a:ext cx="2936595" cy="690855"/>
            <a:chOff x="6995978" y="4997649"/>
            <a:chExt cx="4022781" cy="690855"/>
          </a:xfrm>
        </p:grpSpPr>
        <p:sp>
          <p:nvSpPr>
            <p:cNvPr id="26" name="Rectangle 68"/>
            <p:cNvSpPr/>
            <p:nvPr/>
          </p:nvSpPr>
          <p:spPr>
            <a:xfrm>
              <a:off x="6995978" y="4997649"/>
              <a:ext cx="215024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7" name="TextBox 69"/>
            <p:cNvSpPr txBox="1"/>
            <p:nvPr/>
          </p:nvSpPr>
          <p:spPr>
            <a:xfrm>
              <a:off x="7002235" y="5288394"/>
              <a:ext cx="4016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Group 67"/>
          <p:cNvGrpSpPr/>
          <p:nvPr/>
        </p:nvGrpSpPr>
        <p:grpSpPr>
          <a:xfrm>
            <a:off x="1427775" y="4441497"/>
            <a:ext cx="2936595" cy="690855"/>
            <a:chOff x="6995978" y="4997649"/>
            <a:chExt cx="4022781" cy="690855"/>
          </a:xfrm>
        </p:grpSpPr>
        <p:sp>
          <p:nvSpPr>
            <p:cNvPr id="29" name="Rectangle 68"/>
            <p:cNvSpPr/>
            <p:nvPr/>
          </p:nvSpPr>
          <p:spPr>
            <a:xfrm>
              <a:off x="6995978" y="4997649"/>
              <a:ext cx="215024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0" name="TextBox 69"/>
            <p:cNvSpPr txBox="1"/>
            <p:nvPr/>
          </p:nvSpPr>
          <p:spPr>
            <a:xfrm>
              <a:off x="7002235" y="5288394"/>
              <a:ext cx="4016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1" name="Group 67"/>
          <p:cNvGrpSpPr/>
          <p:nvPr/>
        </p:nvGrpSpPr>
        <p:grpSpPr>
          <a:xfrm>
            <a:off x="868502" y="2085266"/>
            <a:ext cx="2936595" cy="690855"/>
            <a:chOff x="6995978" y="4997649"/>
            <a:chExt cx="4022781" cy="690855"/>
          </a:xfrm>
        </p:grpSpPr>
        <p:sp>
          <p:nvSpPr>
            <p:cNvPr id="32" name="Rectangle 68"/>
            <p:cNvSpPr/>
            <p:nvPr/>
          </p:nvSpPr>
          <p:spPr>
            <a:xfrm>
              <a:off x="6995978" y="4997649"/>
              <a:ext cx="215024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sz="1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4" name="TextBox 69"/>
            <p:cNvSpPr txBox="1"/>
            <p:nvPr/>
          </p:nvSpPr>
          <p:spPr>
            <a:xfrm>
              <a:off x="7002235" y="5288394"/>
              <a:ext cx="4016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20890" y="268117"/>
            <a:ext cx="2856171" cy="765159"/>
            <a:chOff x="1153871" y="221914"/>
            <a:chExt cx="2856167" cy="765160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97413" y="776695"/>
              <a:ext cx="281262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>
                <a:tabLst>
                  <a:tab pos="1524000" algn="l"/>
                </a:tabLst>
              </a:pPr>
              <a:r>
                <a:rPr lang="zh-CN" altLang="en-US" sz="3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294583" y="1801876"/>
            <a:ext cx="3338689" cy="4045216"/>
            <a:chOff x="2998" y="1138"/>
            <a:chExt cx="1687" cy="204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145" y="2630"/>
              <a:ext cx="1395" cy="147"/>
            </a:xfrm>
            <a:prstGeom prst="rect">
              <a:avLst/>
            </a:prstGeom>
            <a:solidFill>
              <a:srgbClr val="C5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705" y="1157"/>
              <a:ext cx="816" cy="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127" y="1690"/>
              <a:ext cx="316" cy="16"/>
            </a:xfrm>
            <a:prstGeom prst="rect">
              <a:avLst/>
            </a:pr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386" y="1367"/>
              <a:ext cx="57" cy="323"/>
            </a:xfrm>
            <a:prstGeom prst="rect">
              <a:avLst/>
            </a:pr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322" y="1488"/>
              <a:ext cx="57" cy="202"/>
            </a:xfrm>
            <a:prstGeom prst="rect">
              <a:avLst/>
            </a:prstGeom>
            <a:solidFill>
              <a:srgbClr val="5D8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58" y="1557"/>
              <a:ext cx="54" cy="133"/>
            </a:xfrm>
            <a:prstGeom prst="rect">
              <a:avLst/>
            </a:prstGeom>
            <a:solidFill>
              <a:srgbClr val="7BA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194" y="1495"/>
              <a:ext cx="54" cy="195"/>
            </a:xfrm>
            <a:prstGeom prst="rect">
              <a:avLst/>
            </a:prstGeom>
            <a:solidFill>
              <a:srgbClr val="99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127" y="1550"/>
              <a:ext cx="57" cy="140"/>
            </a:xfrm>
            <a:prstGeom prst="rect">
              <a:avLst/>
            </a:prstGeom>
            <a:solidFill>
              <a:srgbClr val="B7D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764" y="1524"/>
              <a:ext cx="316" cy="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764" y="1548"/>
              <a:ext cx="316" cy="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764" y="1571"/>
              <a:ext cx="316" cy="1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764" y="1595"/>
              <a:ext cx="316" cy="1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764" y="1619"/>
              <a:ext cx="316" cy="1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764" y="1424"/>
              <a:ext cx="316" cy="6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3778" y="1782"/>
              <a:ext cx="268" cy="268"/>
            </a:xfrm>
            <a:prstGeom prst="ellipse">
              <a:avLst/>
            </a:prstGeom>
            <a:solidFill>
              <a:srgbClr val="B7D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3914" y="1917"/>
              <a:ext cx="118" cy="111"/>
            </a:xfrm>
            <a:custGeom>
              <a:avLst/>
              <a:gdLst>
                <a:gd name="T0" fmla="*/ 31 w 50"/>
                <a:gd name="T1" fmla="*/ 47 h 47"/>
                <a:gd name="T2" fmla="*/ 50 w 50"/>
                <a:gd name="T3" fmla="*/ 25 h 47"/>
                <a:gd name="T4" fmla="*/ 0 w 50"/>
                <a:gd name="T5" fmla="*/ 0 h 47"/>
                <a:gd name="T6" fmla="*/ 31 w 50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7">
                  <a:moveTo>
                    <a:pt x="31" y="47"/>
                  </a:moveTo>
                  <a:cubicBezTo>
                    <a:pt x="39" y="41"/>
                    <a:pt x="45" y="34"/>
                    <a:pt x="5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47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3914" y="1811"/>
              <a:ext cx="132" cy="165"/>
            </a:xfrm>
            <a:custGeom>
              <a:avLst/>
              <a:gdLst>
                <a:gd name="T0" fmla="*/ 50 w 56"/>
                <a:gd name="T1" fmla="*/ 70 h 70"/>
                <a:gd name="T2" fmla="*/ 56 w 56"/>
                <a:gd name="T3" fmla="*/ 45 h 70"/>
                <a:gd name="T4" fmla="*/ 34 w 56"/>
                <a:gd name="T5" fmla="*/ 0 h 70"/>
                <a:gd name="T6" fmla="*/ 0 w 56"/>
                <a:gd name="T7" fmla="*/ 45 h 70"/>
                <a:gd name="T8" fmla="*/ 50 w 56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0">
                  <a:moveTo>
                    <a:pt x="50" y="70"/>
                  </a:moveTo>
                  <a:cubicBezTo>
                    <a:pt x="54" y="63"/>
                    <a:pt x="56" y="54"/>
                    <a:pt x="56" y="45"/>
                  </a:cubicBezTo>
                  <a:cubicBezTo>
                    <a:pt x="56" y="27"/>
                    <a:pt x="48" y="11"/>
                    <a:pt x="34" y="0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50" y="70"/>
                  </a:lnTo>
                  <a:close/>
                </a:path>
              </a:pathLst>
            </a:custGeom>
            <a:solidFill>
              <a:srgbClr val="5D8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3914" y="1782"/>
              <a:ext cx="80" cy="135"/>
            </a:xfrm>
            <a:custGeom>
              <a:avLst/>
              <a:gdLst>
                <a:gd name="T0" fmla="*/ 34 w 34"/>
                <a:gd name="T1" fmla="*/ 12 h 57"/>
                <a:gd name="T2" fmla="*/ 0 w 34"/>
                <a:gd name="T3" fmla="*/ 0 h 57"/>
                <a:gd name="T4" fmla="*/ 0 w 34"/>
                <a:gd name="T5" fmla="*/ 57 h 57"/>
                <a:gd name="T6" fmla="*/ 34 w 34"/>
                <a:gd name="T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7">
                  <a:moveTo>
                    <a:pt x="34" y="12"/>
                  </a:moveTo>
                  <a:cubicBezTo>
                    <a:pt x="25" y="5"/>
                    <a:pt x="13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rgbClr val="7BA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3819" y="1782"/>
              <a:ext cx="95" cy="135"/>
            </a:xfrm>
            <a:custGeom>
              <a:avLst/>
              <a:gdLst>
                <a:gd name="T0" fmla="*/ 40 w 40"/>
                <a:gd name="T1" fmla="*/ 0 h 57"/>
                <a:gd name="T2" fmla="*/ 40 w 40"/>
                <a:gd name="T3" fmla="*/ 57 h 57"/>
                <a:gd name="T4" fmla="*/ 0 w 40"/>
                <a:gd name="T5" fmla="*/ 17 h 57"/>
                <a:gd name="T6" fmla="*/ 40 w 4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7">
                  <a:moveTo>
                    <a:pt x="40" y="0"/>
                  </a:moveTo>
                  <a:cubicBezTo>
                    <a:pt x="40" y="57"/>
                    <a:pt x="40" y="57"/>
                    <a:pt x="4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7"/>
                    <a:pt x="24" y="0"/>
                    <a:pt x="40" y="0"/>
                  </a:cubicBezTo>
                  <a:close/>
                </a:path>
              </a:pathLst>
            </a:custGeom>
            <a:solidFill>
              <a:srgbClr val="99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127" y="1865"/>
              <a:ext cx="316" cy="1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4127" y="1889"/>
              <a:ext cx="316" cy="1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4127" y="1915"/>
              <a:ext cx="316" cy="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4127" y="1938"/>
              <a:ext cx="316" cy="1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4127" y="1962"/>
              <a:ext cx="316" cy="1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4127" y="1768"/>
              <a:ext cx="316" cy="5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3686" y="1138"/>
              <a:ext cx="854" cy="992"/>
            </a:xfrm>
            <a:custGeom>
              <a:avLst/>
              <a:gdLst>
                <a:gd name="T0" fmla="*/ 427 w 854"/>
                <a:gd name="T1" fmla="*/ 0 h 992"/>
                <a:gd name="T2" fmla="*/ 835 w 854"/>
                <a:gd name="T3" fmla="*/ 0 h 992"/>
                <a:gd name="T4" fmla="*/ 854 w 854"/>
                <a:gd name="T5" fmla="*/ 0 h 992"/>
                <a:gd name="T6" fmla="*/ 854 w 854"/>
                <a:gd name="T7" fmla="*/ 19 h 992"/>
                <a:gd name="T8" fmla="*/ 854 w 854"/>
                <a:gd name="T9" fmla="*/ 976 h 992"/>
                <a:gd name="T10" fmla="*/ 854 w 854"/>
                <a:gd name="T11" fmla="*/ 992 h 992"/>
                <a:gd name="T12" fmla="*/ 835 w 854"/>
                <a:gd name="T13" fmla="*/ 992 h 992"/>
                <a:gd name="T14" fmla="*/ 427 w 854"/>
                <a:gd name="T15" fmla="*/ 992 h 992"/>
                <a:gd name="T16" fmla="*/ 427 w 854"/>
                <a:gd name="T17" fmla="*/ 957 h 992"/>
                <a:gd name="T18" fmla="*/ 816 w 854"/>
                <a:gd name="T19" fmla="*/ 957 h 992"/>
                <a:gd name="T20" fmla="*/ 816 w 854"/>
                <a:gd name="T21" fmla="*/ 38 h 992"/>
                <a:gd name="T22" fmla="*/ 427 w 854"/>
                <a:gd name="T23" fmla="*/ 38 h 992"/>
                <a:gd name="T24" fmla="*/ 427 w 854"/>
                <a:gd name="T25" fmla="*/ 0 h 992"/>
                <a:gd name="T26" fmla="*/ 19 w 854"/>
                <a:gd name="T27" fmla="*/ 0 h 992"/>
                <a:gd name="T28" fmla="*/ 427 w 854"/>
                <a:gd name="T29" fmla="*/ 0 h 992"/>
                <a:gd name="T30" fmla="*/ 427 w 854"/>
                <a:gd name="T31" fmla="*/ 38 h 992"/>
                <a:gd name="T32" fmla="*/ 38 w 854"/>
                <a:gd name="T33" fmla="*/ 38 h 992"/>
                <a:gd name="T34" fmla="*/ 38 w 854"/>
                <a:gd name="T35" fmla="*/ 957 h 992"/>
                <a:gd name="T36" fmla="*/ 427 w 854"/>
                <a:gd name="T37" fmla="*/ 957 h 992"/>
                <a:gd name="T38" fmla="*/ 427 w 854"/>
                <a:gd name="T39" fmla="*/ 992 h 992"/>
                <a:gd name="T40" fmla="*/ 19 w 854"/>
                <a:gd name="T41" fmla="*/ 992 h 992"/>
                <a:gd name="T42" fmla="*/ 0 w 854"/>
                <a:gd name="T43" fmla="*/ 992 h 992"/>
                <a:gd name="T44" fmla="*/ 0 w 854"/>
                <a:gd name="T45" fmla="*/ 976 h 992"/>
                <a:gd name="T46" fmla="*/ 0 w 854"/>
                <a:gd name="T47" fmla="*/ 19 h 992"/>
                <a:gd name="T48" fmla="*/ 0 w 854"/>
                <a:gd name="T49" fmla="*/ 0 h 992"/>
                <a:gd name="T50" fmla="*/ 19 w 854"/>
                <a:gd name="T5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4" h="992">
                  <a:moveTo>
                    <a:pt x="427" y="0"/>
                  </a:moveTo>
                  <a:lnTo>
                    <a:pt x="835" y="0"/>
                  </a:lnTo>
                  <a:lnTo>
                    <a:pt x="854" y="0"/>
                  </a:lnTo>
                  <a:lnTo>
                    <a:pt x="854" y="19"/>
                  </a:lnTo>
                  <a:lnTo>
                    <a:pt x="854" y="976"/>
                  </a:lnTo>
                  <a:lnTo>
                    <a:pt x="854" y="992"/>
                  </a:lnTo>
                  <a:lnTo>
                    <a:pt x="835" y="992"/>
                  </a:lnTo>
                  <a:lnTo>
                    <a:pt x="427" y="992"/>
                  </a:lnTo>
                  <a:lnTo>
                    <a:pt x="427" y="957"/>
                  </a:lnTo>
                  <a:lnTo>
                    <a:pt x="816" y="957"/>
                  </a:lnTo>
                  <a:lnTo>
                    <a:pt x="816" y="38"/>
                  </a:lnTo>
                  <a:lnTo>
                    <a:pt x="427" y="38"/>
                  </a:lnTo>
                  <a:lnTo>
                    <a:pt x="427" y="0"/>
                  </a:lnTo>
                  <a:close/>
                  <a:moveTo>
                    <a:pt x="19" y="0"/>
                  </a:moveTo>
                  <a:lnTo>
                    <a:pt x="427" y="0"/>
                  </a:lnTo>
                  <a:lnTo>
                    <a:pt x="427" y="38"/>
                  </a:lnTo>
                  <a:lnTo>
                    <a:pt x="38" y="38"/>
                  </a:lnTo>
                  <a:lnTo>
                    <a:pt x="38" y="957"/>
                  </a:lnTo>
                  <a:lnTo>
                    <a:pt x="427" y="957"/>
                  </a:lnTo>
                  <a:lnTo>
                    <a:pt x="427" y="992"/>
                  </a:lnTo>
                  <a:lnTo>
                    <a:pt x="19" y="992"/>
                  </a:lnTo>
                  <a:lnTo>
                    <a:pt x="0" y="992"/>
                  </a:lnTo>
                  <a:lnTo>
                    <a:pt x="0" y="97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5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4410" y="1986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109 h 109"/>
                <a:gd name="T4" fmla="*/ 92 w 92"/>
                <a:gd name="T5" fmla="*/ 109 h 109"/>
                <a:gd name="T6" fmla="*/ 92 w 92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109"/>
                  </a:lnTo>
                  <a:lnTo>
                    <a:pt x="92" y="10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A8B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4393" y="1979"/>
              <a:ext cx="109" cy="116"/>
            </a:xfrm>
            <a:custGeom>
              <a:avLst/>
              <a:gdLst>
                <a:gd name="T0" fmla="*/ 46 w 46"/>
                <a:gd name="T1" fmla="*/ 3 h 49"/>
                <a:gd name="T2" fmla="*/ 7 w 46"/>
                <a:gd name="T3" fmla="*/ 49 h 49"/>
                <a:gd name="T4" fmla="*/ 0 w 46"/>
                <a:gd name="T5" fmla="*/ 0 h 49"/>
                <a:gd name="T6" fmla="*/ 46 w 46"/>
                <a:gd name="T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46" y="3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11" y="32"/>
                    <a:pt x="10" y="16"/>
                    <a:pt x="0" y="0"/>
                  </a:cubicBezTo>
                  <a:cubicBezTo>
                    <a:pt x="14" y="10"/>
                    <a:pt x="30" y="10"/>
                    <a:pt x="46" y="3"/>
                  </a:cubicBezTo>
                  <a:close/>
                </a:path>
              </a:pathLst>
            </a:custGeom>
            <a:solidFill>
              <a:srgbClr val="E8E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3346" y="2630"/>
              <a:ext cx="140" cy="121"/>
            </a:xfrm>
            <a:custGeom>
              <a:avLst/>
              <a:gdLst>
                <a:gd name="T0" fmla="*/ 5 w 59"/>
                <a:gd name="T1" fmla="*/ 2 h 51"/>
                <a:gd name="T2" fmla="*/ 1 w 59"/>
                <a:gd name="T3" fmla="*/ 25 h 51"/>
                <a:gd name="T4" fmla="*/ 4 w 59"/>
                <a:gd name="T5" fmla="*/ 34 h 51"/>
                <a:gd name="T6" fmla="*/ 9 w 59"/>
                <a:gd name="T7" fmla="*/ 34 h 51"/>
                <a:gd name="T8" fmla="*/ 20 w 59"/>
                <a:gd name="T9" fmla="*/ 43 h 51"/>
                <a:gd name="T10" fmla="*/ 41 w 59"/>
                <a:gd name="T11" fmla="*/ 50 h 51"/>
                <a:gd name="T12" fmla="*/ 59 w 59"/>
                <a:gd name="T13" fmla="*/ 43 h 51"/>
                <a:gd name="T14" fmla="*/ 49 w 59"/>
                <a:gd name="T15" fmla="*/ 28 h 51"/>
                <a:gd name="T16" fmla="*/ 33 w 59"/>
                <a:gd name="T17" fmla="*/ 6 h 51"/>
                <a:gd name="T18" fmla="*/ 21 w 59"/>
                <a:gd name="T19" fmla="*/ 4 h 51"/>
                <a:gd name="T20" fmla="*/ 11 w 59"/>
                <a:gd name="T21" fmla="*/ 12 h 51"/>
                <a:gd name="T22" fmla="*/ 5 w 59"/>
                <a:gd name="T2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1">
                  <a:moveTo>
                    <a:pt x="5" y="2"/>
                  </a:moveTo>
                  <a:cubicBezTo>
                    <a:pt x="2" y="6"/>
                    <a:pt x="0" y="18"/>
                    <a:pt x="1" y="25"/>
                  </a:cubicBezTo>
                  <a:cubicBezTo>
                    <a:pt x="1" y="31"/>
                    <a:pt x="1" y="32"/>
                    <a:pt x="4" y="34"/>
                  </a:cubicBezTo>
                  <a:cubicBezTo>
                    <a:pt x="7" y="36"/>
                    <a:pt x="8" y="36"/>
                    <a:pt x="9" y="34"/>
                  </a:cubicBezTo>
                  <a:cubicBezTo>
                    <a:pt x="10" y="33"/>
                    <a:pt x="17" y="41"/>
                    <a:pt x="20" y="43"/>
                  </a:cubicBezTo>
                  <a:cubicBezTo>
                    <a:pt x="23" y="45"/>
                    <a:pt x="31" y="50"/>
                    <a:pt x="41" y="50"/>
                  </a:cubicBezTo>
                  <a:cubicBezTo>
                    <a:pt x="50" y="51"/>
                    <a:pt x="59" y="49"/>
                    <a:pt x="59" y="43"/>
                  </a:cubicBezTo>
                  <a:cubicBezTo>
                    <a:pt x="59" y="37"/>
                    <a:pt x="56" y="34"/>
                    <a:pt x="49" y="28"/>
                  </a:cubicBezTo>
                  <a:cubicBezTo>
                    <a:pt x="42" y="22"/>
                    <a:pt x="35" y="11"/>
                    <a:pt x="33" y="6"/>
                  </a:cubicBezTo>
                  <a:cubicBezTo>
                    <a:pt x="31" y="1"/>
                    <a:pt x="24" y="2"/>
                    <a:pt x="21" y="4"/>
                  </a:cubicBezTo>
                  <a:cubicBezTo>
                    <a:pt x="18" y="5"/>
                    <a:pt x="15" y="15"/>
                    <a:pt x="11" y="12"/>
                  </a:cubicBezTo>
                  <a:cubicBezTo>
                    <a:pt x="7" y="8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3470" y="2630"/>
              <a:ext cx="161" cy="114"/>
            </a:xfrm>
            <a:custGeom>
              <a:avLst/>
              <a:gdLst>
                <a:gd name="T0" fmla="*/ 6 w 68"/>
                <a:gd name="T1" fmla="*/ 2 h 48"/>
                <a:gd name="T2" fmla="*/ 1 w 68"/>
                <a:gd name="T3" fmla="*/ 24 h 48"/>
                <a:gd name="T4" fmla="*/ 5 w 68"/>
                <a:gd name="T5" fmla="*/ 33 h 48"/>
                <a:gd name="T6" fmla="*/ 11 w 68"/>
                <a:gd name="T7" fmla="*/ 33 h 48"/>
                <a:gd name="T8" fmla="*/ 23 w 68"/>
                <a:gd name="T9" fmla="*/ 41 h 48"/>
                <a:gd name="T10" fmla="*/ 47 w 68"/>
                <a:gd name="T11" fmla="*/ 48 h 48"/>
                <a:gd name="T12" fmla="*/ 68 w 68"/>
                <a:gd name="T13" fmla="*/ 41 h 48"/>
                <a:gd name="T14" fmla="*/ 56 w 68"/>
                <a:gd name="T15" fmla="*/ 27 h 48"/>
                <a:gd name="T16" fmla="*/ 38 w 68"/>
                <a:gd name="T17" fmla="*/ 6 h 48"/>
                <a:gd name="T18" fmla="*/ 25 w 68"/>
                <a:gd name="T19" fmla="*/ 4 h 48"/>
                <a:gd name="T20" fmla="*/ 13 w 68"/>
                <a:gd name="T21" fmla="*/ 11 h 48"/>
                <a:gd name="T22" fmla="*/ 6 w 68"/>
                <a:gd name="T2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8">
                  <a:moveTo>
                    <a:pt x="6" y="2"/>
                  </a:moveTo>
                  <a:cubicBezTo>
                    <a:pt x="3" y="6"/>
                    <a:pt x="0" y="18"/>
                    <a:pt x="1" y="24"/>
                  </a:cubicBezTo>
                  <a:cubicBezTo>
                    <a:pt x="2" y="30"/>
                    <a:pt x="2" y="31"/>
                    <a:pt x="5" y="33"/>
                  </a:cubicBezTo>
                  <a:cubicBezTo>
                    <a:pt x="9" y="34"/>
                    <a:pt x="10" y="35"/>
                    <a:pt x="11" y="33"/>
                  </a:cubicBezTo>
                  <a:cubicBezTo>
                    <a:pt x="12" y="31"/>
                    <a:pt x="20" y="39"/>
                    <a:pt x="23" y="41"/>
                  </a:cubicBezTo>
                  <a:cubicBezTo>
                    <a:pt x="27" y="43"/>
                    <a:pt x="36" y="48"/>
                    <a:pt x="47" y="48"/>
                  </a:cubicBezTo>
                  <a:cubicBezTo>
                    <a:pt x="58" y="48"/>
                    <a:pt x="68" y="47"/>
                    <a:pt x="68" y="41"/>
                  </a:cubicBezTo>
                  <a:cubicBezTo>
                    <a:pt x="68" y="35"/>
                    <a:pt x="64" y="32"/>
                    <a:pt x="56" y="27"/>
                  </a:cubicBezTo>
                  <a:cubicBezTo>
                    <a:pt x="48" y="21"/>
                    <a:pt x="41" y="11"/>
                    <a:pt x="38" y="6"/>
                  </a:cubicBezTo>
                  <a:cubicBezTo>
                    <a:pt x="36" y="1"/>
                    <a:pt x="28" y="2"/>
                    <a:pt x="25" y="4"/>
                  </a:cubicBezTo>
                  <a:cubicBezTo>
                    <a:pt x="21" y="5"/>
                    <a:pt x="18" y="14"/>
                    <a:pt x="13" y="11"/>
                  </a:cubicBezTo>
                  <a:cubicBezTo>
                    <a:pt x="8" y="8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3344" y="2090"/>
              <a:ext cx="109" cy="576"/>
            </a:xfrm>
            <a:custGeom>
              <a:avLst/>
              <a:gdLst>
                <a:gd name="T0" fmla="*/ 8 w 46"/>
                <a:gd name="T1" fmla="*/ 0 h 243"/>
                <a:gd name="T2" fmla="*/ 38 w 46"/>
                <a:gd name="T3" fmla="*/ 0 h 243"/>
                <a:gd name="T4" fmla="*/ 46 w 46"/>
                <a:gd name="T5" fmla="*/ 8 h 243"/>
                <a:gd name="T6" fmla="*/ 46 w 46"/>
                <a:gd name="T7" fmla="*/ 235 h 243"/>
                <a:gd name="T8" fmla="*/ 38 w 46"/>
                <a:gd name="T9" fmla="*/ 243 h 243"/>
                <a:gd name="T10" fmla="*/ 8 w 46"/>
                <a:gd name="T11" fmla="*/ 243 h 243"/>
                <a:gd name="T12" fmla="*/ 0 w 46"/>
                <a:gd name="T13" fmla="*/ 235 h 243"/>
                <a:gd name="T14" fmla="*/ 0 w 46"/>
                <a:gd name="T15" fmla="*/ 8 h 243"/>
                <a:gd name="T16" fmla="*/ 8 w 46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3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6" y="4"/>
                    <a:pt x="46" y="8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39"/>
                    <a:pt x="43" y="243"/>
                    <a:pt x="38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3" y="243"/>
                    <a:pt x="0" y="239"/>
                    <a:pt x="0" y="2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3470" y="1972"/>
              <a:ext cx="109" cy="694"/>
            </a:xfrm>
            <a:custGeom>
              <a:avLst/>
              <a:gdLst>
                <a:gd name="T0" fmla="*/ 8 w 46"/>
                <a:gd name="T1" fmla="*/ 0 h 293"/>
                <a:gd name="T2" fmla="*/ 38 w 46"/>
                <a:gd name="T3" fmla="*/ 0 h 293"/>
                <a:gd name="T4" fmla="*/ 46 w 46"/>
                <a:gd name="T5" fmla="*/ 8 h 293"/>
                <a:gd name="T6" fmla="*/ 46 w 46"/>
                <a:gd name="T7" fmla="*/ 285 h 293"/>
                <a:gd name="T8" fmla="*/ 38 w 46"/>
                <a:gd name="T9" fmla="*/ 293 h 293"/>
                <a:gd name="T10" fmla="*/ 8 w 46"/>
                <a:gd name="T11" fmla="*/ 293 h 293"/>
                <a:gd name="T12" fmla="*/ 0 w 46"/>
                <a:gd name="T13" fmla="*/ 285 h 293"/>
                <a:gd name="T14" fmla="*/ 0 w 46"/>
                <a:gd name="T15" fmla="*/ 8 h 293"/>
                <a:gd name="T16" fmla="*/ 8 w 46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93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6" y="4"/>
                    <a:pt x="46" y="8"/>
                  </a:cubicBezTo>
                  <a:cubicBezTo>
                    <a:pt x="46" y="285"/>
                    <a:pt x="46" y="285"/>
                    <a:pt x="46" y="285"/>
                  </a:cubicBezTo>
                  <a:cubicBezTo>
                    <a:pt x="46" y="289"/>
                    <a:pt x="42" y="293"/>
                    <a:pt x="38" y="293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3" y="293"/>
                    <a:pt x="0" y="289"/>
                    <a:pt x="0" y="2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3199" y="2043"/>
              <a:ext cx="74" cy="83"/>
            </a:xfrm>
            <a:custGeom>
              <a:avLst/>
              <a:gdLst>
                <a:gd name="T0" fmla="*/ 0 w 74"/>
                <a:gd name="T1" fmla="*/ 61 h 83"/>
                <a:gd name="T2" fmla="*/ 45 w 74"/>
                <a:gd name="T3" fmla="*/ 83 h 83"/>
                <a:gd name="T4" fmla="*/ 74 w 74"/>
                <a:gd name="T5" fmla="*/ 21 h 83"/>
                <a:gd name="T6" fmla="*/ 31 w 74"/>
                <a:gd name="T7" fmla="*/ 0 h 83"/>
                <a:gd name="T8" fmla="*/ 0 w 74"/>
                <a:gd name="T9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3">
                  <a:moveTo>
                    <a:pt x="0" y="61"/>
                  </a:moveTo>
                  <a:lnTo>
                    <a:pt x="45" y="83"/>
                  </a:lnTo>
                  <a:lnTo>
                    <a:pt x="74" y="21"/>
                  </a:lnTo>
                  <a:lnTo>
                    <a:pt x="31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3187" y="2064"/>
              <a:ext cx="76" cy="97"/>
            </a:xfrm>
            <a:custGeom>
              <a:avLst/>
              <a:gdLst>
                <a:gd name="T0" fmla="*/ 32 w 32"/>
                <a:gd name="T1" fmla="*/ 5 h 41"/>
                <a:gd name="T2" fmla="*/ 13 w 32"/>
                <a:gd name="T3" fmla="*/ 0 h 41"/>
                <a:gd name="T4" fmla="*/ 10 w 32"/>
                <a:gd name="T5" fmla="*/ 15 h 41"/>
                <a:gd name="T6" fmla="*/ 0 w 32"/>
                <a:gd name="T7" fmla="*/ 30 h 41"/>
                <a:gd name="T8" fmla="*/ 21 w 32"/>
                <a:gd name="T9" fmla="*/ 41 h 41"/>
                <a:gd name="T10" fmla="*/ 32 w 32"/>
                <a:gd name="T1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1">
                  <a:moveTo>
                    <a:pt x="32" y="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3"/>
                    <a:pt x="22" y="29"/>
                    <a:pt x="21" y="41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3176" y="2066"/>
              <a:ext cx="87" cy="135"/>
            </a:xfrm>
            <a:custGeom>
              <a:avLst/>
              <a:gdLst>
                <a:gd name="T0" fmla="*/ 2 w 37"/>
                <a:gd name="T1" fmla="*/ 34 h 57"/>
                <a:gd name="T2" fmla="*/ 15 w 37"/>
                <a:gd name="T3" fmla="*/ 7 h 57"/>
                <a:gd name="T4" fmla="*/ 21 w 37"/>
                <a:gd name="T5" fmla="*/ 5 h 57"/>
                <a:gd name="T6" fmla="*/ 21 w 37"/>
                <a:gd name="T7" fmla="*/ 5 h 57"/>
                <a:gd name="T8" fmla="*/ 21 w 37"/>
                <a:gd name="T9" fmla="*/ 5 h 57"/>
                <a:gd name="T10" fmla="*/ 22 w 37"/>
                <a:gd name="T11" fmla="*/ 3 h 57"/>
                <a:gd name="T12" fmla="*/ 28 w 37"/>
                <a:gd name="T13" fmla="*/ 1 h 57"/>
                <a:gd name="T14" fmla="*/ 28 w 37"/>
                <a:gd name="T15" fmla="*/ 1 h 57"/>
                <a:gd name="T16" fmla="*/ 31 w 37"/>
                <a:gd name="T17" fmla="*/ 5 h 57"/>
                <a:gd name="T18" fmla="*/ 34 w 37"/>
                <a:gd name="T19" fmla="*/ 5 h 57"/>
                <a:gd name="T20" fmla="*/ 34 w 37"/>
                <a:gd name="T21" fmla="*/ 5 h 57"/>
                <a:gd name="T22" fmla="*/ 36 w 37"/>
                <a:gd name="T23" fmla="*/ 12 h 57"/>
                <a:gd name="T24" fmla="*/ 20 w 37"/>
                <a:gd name="T25" fmla="*/ 41 h 57"/>
                <a:gd name="T26" fmla="*/ 15 w 37"/>
                <a:gd name="T27" fmla="*/ 54 h 57"/>
                <a:gd name="T28" fmla="*/ 9 w 37"/>
                <a:gd name="T29" fmla="*/ 56 h 57"/>
                <a:gd name="T30" fmla="*/ 9 w 37"/>
                <a:gd name="T31" fmla="*/ 56 h 57"/>
                <a:gd name="T32" fmla="*/ 8 w 37"/>
                <a:gd name="T33" fmla="*/ 49 h 57"/>
                <a:gd name="T34" fmla="*/ 2 w 37"/>
                <a:gd name="T3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57">
                  <a:moveTo>
                    <a:pt x="2" y="3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5"/>
                    <a:pt x="18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1"/>
                    <a:pt x="26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2" y="5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6" y="6"/>
                    <a:pt x="37" y="9"/>
                    <a:pt x="36" y="1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6"/>
                    <a:pt x="11" y="57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7" y="55"/>
                    <a:pt x="7" y="51"/>
                    <a:pt x="8" y="49"/>
                  </a:cubicBezTo>
                  <a:cubicBezTo>
                    <a:pt x="7" y="47"/>
                    <a:pt x="0" y="40"/>
                    <a:pt x="2" y="34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3192" y="2159"/>
              <a:ext cx="29" cy="78"/>
            </a:xfrm>
            <a:custGeom>
              <a:avLst/>
              <a:gdLst>
                <a:gd name="T0" fmla="*/ 3 w 12"/>
                <a:gd name="T1" fmla="*/ 33 h 33"/>
                <a:gd name="T2" fmla="*/ 3 w 12"/>
                <a:gd name="T3" fmla="*/ 33 h 33"/>
                <a:gd name="T4" fmla="*/ 0 w 12"/>
                <a:gd name="T5" fmla="*/ 29 h 33"/>
                <a:gd name="T6" fmla="*/ 5 w 12"/>
                <a:gd name="T7" fmla="*/ 1 h 33"/>
                <a:gd name="T8" fmla="*/ 5 w 12"/>
                <a:gd name="T9" fmla="*/ 0 h 33"/>
                <a:gd name="T10" fmla="*/ 12 w 12"/>
                <a:gd name="T11" fmla="*/ 5 h 33"/>
                <a:gd name="T12" fmla="*/ 6 w 12"/>
                <a:gd name="T13" fmla="*/ 30 h 33"/>
                <a:gd name="T14" fmla="*/ 3 w 1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3"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4" y="33"/>
                    <a:pt x="3" y="3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3211" y="2085"/>
              <a:ext cx="48" cy="107"/>
            </a:xfrm>
            <a:custGeom>
              <a:avLst/>
              <a:gdLst>
                <a:gd name="T0" fmla="*/ 14 w 20"/>
                <a:gd name="T1" fmla="*/ 45 h 45"/>
                <a:gd name="T2" fmla="*/ 14 w 20"/>
                <a:gd name="T3" fmla="*/ 45 h 45"/>
                <a:gd name="T4" fmla="*/ 10 w 20"/>
                <a:gd name="T5" fmla="*/ 41 h 45"/>
                <a:gd name="T6" fmla="*/ 11 w 20"/>
                <a:gd name="T7" fmla="*/ 30 h 45"/>
                <a:gd name="T8" fmla="*/ 6 w 20"/>
                <a:gd name="T9" fmla="*/ 31 h 45"/>
                <a:gd name="T10" fmla="*/ 0 w 20"/>
                <a:gd name="T11" fmla="*/ 8 h 45"/>
                <a:gd name="T12" fmla="*/ 11 w 20"/>
                <a:gd name="T13" fmla="*/ 0 h 45"/>
                <a:gd name="T14" fmla="*/ 16 w 20"/>
                <a:gd name="T15" fmla="*/ 10 h 45"/>
                <a:gd name="T16" fmla="*/ 20 w 20"/>
                <a:gd name="T17" fmla="*/ 19 h 45"/>
                <a:gd name="T18" fmla="*/ 18 w 20"/>
                <a:gd name="T19" fmla="*/ 42 h 45"/>
                <a:gd name="T20" fmla="*/ 14 w 20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2" y="45"/>
                    <a:pt x="10" y="43"/>
                    <a:pt x="10" y="4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6"/>
                    <a:pt x="8" y="27"/>
                    <a:pt x="6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1"/>
                    <a:pt x="20" y="16"/>
                    <a:pt x="20" y="1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4"/>
                    <a:pt x="16" y="45"/>
                    <a:pt x="14" y="45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3183" y="2147"/>
              <a:ext cx="23" cy="76"/>
            </a:xfrm>
            <a:custGeom>
              <a:avLst/>
              <a:gdLst>
                <a:gd name="T0" fmla="*/ 7 w 10"/>
                <a:gd name="T1" fmla="*/ 32 h 32"/>
                <a:gd name="T2" fmla="*/ 7 w 10"/>
                <a:gd name="T3" fmla="*/ 32 h 32"/>
                <a:gd name="T4" fmla="*/ 3 w 10"/>
                <a:gd name="T5" fmla="*/ 29 h 32"/>
                <a:gd name="T6" fmla="*/ 1 w 10"/>
                <a:gd name="T7" fmla="*/ 1 h 32"/>
                <a:gd name="T8" fmla="*/ 0 w 10"/>
                <a:gd name="T9" fmla="*/ 0 h 32"/>
                <a:gd name="T10" fmla="*/ 8 w 10"/>
                <a:gd name="T11" fmla="*/ 3 h 32"/>
                <a:gd name="T12" fmla="*/ 10 w 10"/>
                <a:gd name="T13" fmla="*/ 28 h 32"/>
                <a:gd name="T14" fmla="*/ 7 w 1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2"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5" y="32"/>
                    <a:pt x="4" y="31"/>
                    <a:pt x="3" y="2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0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3180" y="2159"/>
              <a:ext cx="38" cy="66"/>
            </a:xfrm>
            <a:custGeom>
              <a:avLst/>
              <a:gdLst>
                <a:gd name="T0" fmla="*/ 13 w 16"/>
                <a:gd name="T1" fmla="*/ 27 h 28"/>
                <a:gd name="T2" fmla="*/ 13 w 16"/>
                <a:gd name="T3" fmla="*/ 27 h 28"/>
                <a:gd name="T4" fmla="*/ 9 w 16"/>
                <a:gd name="T5" fmla="*/ 26 h 28"/>
                <a:gd name="T6" fmla="*/ 0 w 16"/>
                <a:gd name="T7" fmla="*/ 0 h 28"/>
                <a:gd name="T8" fmla="*/ 7 w 16"/>
                <a:gd name="T9" fmla="*/ 4 h 28"/>
                <a:gd name="T10" fmla="*/ 15 w 16"/>
                <a:gd name="T11" fmla="*/ 23 h 28"/>
                <a:gd name="T12" fmla="*/ 13 w 1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13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1" y="28"/>
                    <a:pt x="9" y="27"/>
                    <a:pt x="9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5"/>
                    <a:pt x="15" y="27"/>
                    <a:pt x="13" y="27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3185" y="2095"/>
              <a:ext cx="83" cy="38"/>
            </a:xfrm>
            <a:custGeom>
              <a:avLst/>
              <a:gdLst>
                <a:gd name="T0" fmla="*/ 0 w 83"/>
                <a:gd name="T1" fmla="*/ 19 h 38"/>
                <a:gd name="T2" fmla="*/ 78 w 83"/>
                <a:gd name="T3" fmla="*/ 38 h 38"/>
                <a:gd name="T4" fmla="*/ 83 w 83"/>
                <a:gd name="T5" fmla="*/ 19 h 38"/>
                <a:gd name="T6" fmla="*/ 5 w 83"/>
                <a:gd name="T7" fmla="*/ 0 h 38"/>
                <a:gd name="T8" fmla="*/ 0 w 83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8">
                  <a:moveTo>
                    <a:pt x="0" y="19"/>
                  </a:moveTo>
                  <a:lnTo>
                    <a:pt x="78" y="38"/>
                  </a:lnTo>
                  <a:lnTo>
                    <a:pt x="83" y="19"/>
                  </a:ln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3185" y="1687"/>
              <a:ext cx="176" cy="432"/>
            </a:xfrm>
            <a:custGeom>
              <a:avLst/>
              <a:gdLst>
                <a:gd name="T0" fmla="*/ 74 w 74"/>
                <a:gd name="T1" fmla="*/ 25 h 182"/>
                <a:gd name="T2" fmla="*/ 52 w 74"/>
                <a:gd name="T3" fmla="*/ 0 h 182"/>
                <a:gd name="T4" fmla="*/ 34 w 74"/>
                <a:gd name="T5" fmla="*/ 30 h 182"/>
                <a:gd name="T6" fmla="*/ 0 w 74"/>
                <a:gd name="T7" fmla="*/ 174 h 182"/>
                <a:gd name="T8" fmla="*/ 0 w 74"/>
                <a:gd name="T9" fmla="*/ 174 h 182"/>
                <a:gd name="T10" fmla="*/ 36 w 74"/>
                <a:gd name="T11" fmla="*/ 182 h 182"/>
                <a:gd name="T12" fmla="*/ 36 w 74"/>
                <a:gd name="T13" fmla="*/ 182 h 182"/>
                <a:gd name="T14" fmla="*/ 74 w 74"/>
                <a:gd name="T15" fmla="*/ 25 h 182"/>
                <a:gd name="T16" fmla="*/ 74 w 74"/>
                <a:gd name="T17" fmla="*/ 2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82">
                  <a:moveTo>
                    <a:pt x="74" y="25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7"/>
                    <a:pt x="36" y="24"/>
                    <a:pt x="34" y="3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3883" y="1571"/>
              <a:ext cx="33" cy="81"/>
            </a:xfrm>
            <a:custGeom>
              <a:avLst/>
              <a:gdLst>
                <a:gd name="T0" fmla="*/ 33 w 33"/>
                <a:gd name="T1" fmla="*/ 78 h 81"/>
                <a:gd name="T2" fmla="*/ 19 w 33"/>
                <a:gd name="T3" fmla="*/ 0 h 81"/>
                <a:gd name="T4" fmla="*/ 0 w 33"/>
                <a:gd name="T5" fmla="*/ 3 h 81"/>
                <a:gd name="T6" fmla="*/ 14 w 33"/>
                <a:gd name="T7" fmla="*/ 81 h 81"/>
                <a:gd name="T8" fmla="*/ 33 w 33"/>
                <a:gd name="T9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33" y="78"/>
                  </a:moveTo>
                  <a:lnTo>
                    <a:pt x="19" y="0"/>
                  </a:lnTo>
                  <a:lnTo>
                    <a:pt x="0" y="3"/>
                  </a:lnTo>
                  <a:lnTo>
                    <a:pt x="14" y="81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3876" y="1569"/>
              <a:ext cx="47" cy="85"/>
            </a:xfrm>
            <a:custGeom>
              <a:avLst/>
              <a:gdLst>
                <a:gd name="T0" fmla="*/ 0 w 47"/>
                <a:gd name="T1" fmla="*/ 7 h 85"/>
                <a:gd name="T2" fmla="*/ 14 w 47"/>
                <a:gd name="T3" fmla="*/ 85 h 85"/>
                <a:gd name="T4" fmla="*/ 47 w 47"/>
                <a:gd name="T5" fmla="*/ 78 h 85"/>
                <a:gd name="T6" fmla="*/ 33 w 47"/>
                <a:gd name="T7" fmla="*/ 0 h 85"/>
                <a:gd name="T8" fmla="*/ 0 w 47"/>
                <a:gd name="T9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0" y="7"/>
                  </a:moveTo>
                  <a:lnTo>
                    <a:pt x="14" y="85"/>
                  </a:lnTo>
                  <a:lnTo>
                    <a:pt x="47" y="78"/>
                  </a:lnTo>
                  <a:lnTo>
                    <a:pt x="3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3871" y="1611"/>
              <a:ext cx="57" cy="48"/>
            </a:xfrm>
            <a:custGeom>
              <a:avLst/>
              <a:gdLst>
                <a:gd name="T0" fmla="*/ 24 w 24"/>
                <a:gd name="T1" fmla="*/ 7 h 20"/>
                <a:gd name="T2" fmla="*/ 5 w 24"/>
                <a:gd name="T3" fmla="*/ 20 h 20"/>
                <a:gd name="T4" fmla="*/ 0 w 24"/>
                <a:gd name="T5" fmla="*/ 12 h 20"/>
                <a:gd name="T6" fmla="*/ 20 w 24"/>
                <a:gd name="T7" fmla="*/ 0 h 20"/>
                <a:gd name="T8" fmla="*/ 23 w 24"/>
                <a:gd name="T9" fmla="*/ 0 h 20"/>
                <a:gd name="T10" fmla="*/ 24 w 24"/>
                <a:gd name="T1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7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2" y="0"/>
                    <a:pt x="23" y="0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3513" y="1569"/>
              <a:ext cx="393" cy="156"/>
            </a:xfrm>
            <a:custGeom>
              <a:avLst/>
              <a:gdLst>
                <a:gd name="T0" fmla="*/ 7 w 166"/>
                <a:gd name="T1" fmla="*/ 66 h 66"/>
                <a:gd name="T2" fmla="*/ 0 w 166"/>
                <a:gd name="T3" fmla="*/ 30 h 66"/>
                <a:gd name="T4" fmla="*/ 0 w 166"/>
                <a:gd name="T5" fmla="*/ 30 h 66"/>
                <a:gd name="T6" fmla="*/ 159 w 166"/>
                <a:gd name="T7" fmla="*/ 0 h 66"/>
                <a:gd name="T8" fmla="*/ 159 w 166"/>
                <a:gd name="T9" fmla="*/ 0 h 66"/>
                <a:gd name="T10" fmla="*/ 166 w 166"/>
                <a:gd name="T11" fmla="*/ 36 h 66"/>
                <a:gd name="T12" fmla="*/ 166 w 166"/>
                <a:gd name="T13" fmla="*/ 36 h 66"/>
                <a:gd name="T14" fmla="*/ 7 w 166"/>
                <a:gd name="T15" fmla="*/ 66 h 66"/>
                <a:gd name="T16" fmla="*/ 7 w 16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66">
                  <a:moveTo>
                    <a:pt x="7" y="66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3271" y="1619"/>
              <a:ext cx="327" cy="547"/>
            </a:xfrm>
            <a:custGeom>
              <a:avLst/>
              <a:gdLst>
                <a:gd name="T0" fmla="*/ 135 w 138"/>
                <a:gd name="T1" fmla="*/ 196 h 231"/>
                <a:gd name="T2" fmla="*/ 26 w 138"/>
                <a:gd name="T3" fmla="*/ 220 h 231"/>
                <a:gd name="T4" fmla="*/ 21 w 138"/>
                <a:gd name="T5" fmla="*/ 94 h 231"/>
                <a:gd name="T6" fmla="*/ 5 w 138"/>
                <a:gd name="T7" fmla="*/ 41 h 231"/>
                <a:gd name="T8" fmla="*/ 64 w 138"/>
                <a:gd name="T9" fmla="*/ 0 h 231"/>
                <a:gd name="T10" fmla="*/ 81 w 138"/>
                <a:gd name="T11" fmla="*/ 7 h 231"/>
                <a:gd name="T12" fmla="*/ 97 w 138"/>
                <a:gd name="T13" fmla="*/ 0 h 231"/>
                <a:gd name="T14" fmla="*/ 126 w 138"/>
                <a:gd name="T15" fmla="*/ 5 h 231"/>
                <a:gd name="T16" fmla="*/ 138 w 138"/>
                <a:gd name="T17" fmla="*/ 41 h 231"/>
                <a:gd name="T18" fmla="*/ 135 w 138"/>
                <a:gd name="T19" fmla="*/ 19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231">
                  <a:moveTo>
                    <a:pt x="135" y="196"/>
                  </a:moveTo>
                  <a:cubicBezTo>
                    <a:pt x="105" y="217"/>
                    <a:pt x="63" y="231"/>
                    <a:pt x="26" y="22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0" y="74"/>
                    <a:pt x="0" y="51"/>
                    <a:pt x="5" y="41"/>
                  </a:cubicBezTo>
                  <a:cubicBezTo>
                    <a:pt x="14" y="23"/>
                    <a:pt x="52" y="11"/>
                    <a:pt x="64" y="0"/>
                  </a:cubicBezTo>
                  <a:cubicBezTo>
                    <a:pt x="69" y="4"/>
                    <a:pt x="75" y="7"/>
                    <a:pt x="81" y="7"/>
                  </a:cubicBezTo>
                  <a:cubicBezTo>
                    <a:pt x="86" y="7"/>
                    <a:pt x="92" y="4"/>
                    <a:pt x="97" y="0"/>
                  </a:cubicBezTo>
                  <a:cubicBezTo>
                    <a:pt x="106" y="8"/>
                    <a:pt x="119" y="7"/>
                    <a:pt x="126" y="5"/>
                  </a:cubicBezTo>
                  <a:cubicBezTo>
                    <a:pt x="121" y="29"/>
                    <a:pt x="138" y="32"/>
                    <a:pt x="138" y="41"/>
                  </a:cubicBezTo>
                  <a:lnTo>
                    <a:pt x="135" y="196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3387" y="1623"/>
              <a:ext cx="149" cy="266"/>
            </a:xfrm>
            <a:custGeom>
              <a:avLst/>
              <a:gdLst>
                <a:gd name="T0" fmla="*/ 0 w 149"/>
                <a:gd name="T1" fmla="*/ 19 h 266"/>
                <a:gd name="T2" fmla="*/ 9 w 149"/>
                <a:gd name="T3" fmla="*/ 95 h 266"/>
                <a:gd name="T4" fmla="*/ 76 w 149"/>
                <a:gd name="T5" fmla="*/ 266 h 266"/>
                <a:gd name="T6" fmla="*/ 140 w 149"/>
                <a:gd name="T7" fmla="*/ 95 h 266"/>
                <a:gd name="T8" fmla="*/ 149 w 149"/>
                <a:gd name="T9" fmla="*/ 19 h 266"/>
                <a:gd name="T10" fmla="*/ 118 w 149"/>
                <a:gd name="T11" fmla="*/ 0 h 266"/>
                <a:gd name="T12" fmla="*/ 33 w 149"/>
                <a:gd name="T13" fmla="*/ 0 h 266"/>
                <a:gd name="T14" fmla="*/ 0 w 149"/>
                <a:gd name="T15" fmla="*/ 1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66">
                  <a:moveTo>
                    <a:pt x="0" y="19"/>
                  </a:moveTo>
                  <a:lnTo>
                    <a:pt x="9" y="95"/>
                  </a:lnTo>
                  <a:lnTo>
                    <a:pt x="76" y="266"/>
                  </a:lnTo>
                  <a:lnTo>
                    <a:pt x="140" y="95"/>
                  </a:lnTo>
                  <a:lnTo>
                    <a:pt x="149" y="19"/>
                  </a:lnTo>
                  <a:lnTo>
                    <a:pt x="118" y="0"/>
                  </a:lnTo>
                  <a:lnTo>
                    <a:pt x="3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3361" y="1635"/>
              <a:ext cx="102" cy="254"/>
            </a:xfrm>
            <a:custGeom>
              <a:avLst/>
              <a:gdLst>
                <a:gd name="T0" fmla="*/ 38 w 102"/>
                <a:gd name="T1" fmla="*/ 0 h 254"/>
                <a:gd name="T2" fmla="*/ 102 w 102"/>
                <a:gd name="T3" fmla="*/ 254 h 254"/>
                <a:gd name="T4" fmla="*/ 14 w 102"/>
                <a:gd name="T5" fmla="*/ 114 h 254"/>
                <a:gd name="T6" fmla="*/ 23 w 102"/>
                <a:gd name="T7" fmla="*/ 90 h 254"/>
                <a:gd name="T8" fmla="*/ 0 w 102"/>
                <a:gd name="T9" fmla="*/ 69 h 254"/>
                <a:gd name="T10" fmla="*/ 26 w 102"/>
                <a:gd name="T11" fmla="*/ 7 h 254"/>
                <a:gd name="T12" fmla="*/ 38 w 10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54">
                  <a:moveTo>
                    <a:pt x="38" y="0"/>
                  </a:moveTo>
                  <a:lnTo>
                    <a:pt x="102" y="254"/>
                  </a:lnTo>
                  <a:lnTo>
                    <a:pt x="14" y="114"/>
                  </a:lnTo>
                  <a:lnTo>
                    <a:pt x="23" y="90"/>
                  </a:lnTo>
                  <a:lnTo>
                    <a:pt x="0" y="69"/>
                  </a:lnTo>
                  <a:lnTo>
                    <a:pt x="26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441" y="1730"/>
              <a:ext cx="43" cy="159"/>
            </a:xfrm>
            <a:custGeom>
              <a:avLst/>
              <a:gdLst>
                <a:gd name="T0" fmla="*/ 10 w 43"/>
                <a:gd name="T1" fmla="*/ 0 h 159"/>
                <a:gd name="T2" fmla="*/ 31 w 43"/>
                <a:gd name="T3" fmla="*/ 0 h 159"/>
                <a:gd name="T4" fmla="*/ 43 w 43"/>
                <a:gd name="T5" fmla="*/ 107 h 159"/>
                <a:gd name="T6" fmla="*/ 22 w 43"/>
                <a:gd name="T7" fmla="*/ 159 h 159"/>
                <a:gd name="T8" fmla="*/ 0 w 43"/>
                <a:gd name="T9" fmla="*/ 107 h 159"/>
                <a:gd name="T10" fmla="*/ 10 w 43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59">
                  <a:moveTo>
                    <a:pt x="10" y="0"/>
                  </a:moveTo>
                  <a:lnTo>
                    <a:pt x="31" y="0"/>
                  </a:lnTo>
                  <a:lnTo>
                    <a:pt x="43" y="107"/>
                  </a:lnTo>
                  <a:lnTo>
                    <a:pt x="22" y="159"/>
                  </a:lnTo>
                  <a:lnTo>
                    <a:pt x="0" y="10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3370" y="1635"/>
              <a:ext cx="93" cy="254"/>
            </a:xfrm>
            <a:custGeom>
              <a:avLst/>
              <a:gdLst>
                <a:gd name="T0" fmla="*/ 29 w 93"/>
                <a:gd name="T1" fmla="*/ 0 h 254"/>
                <a:gd name="T2" fmla="*/ 93 w 93"/>
                <a:gd name="T3" fmla="*/ 254 h 254"/>
                <a:gd name="T4" fmla="*/ 12 w 93"/>
                <a:gd name="T5" fmla="*/ 102 h 254"/>
                <a:gd name="T6" fmla="*/ 26 w 93"/>
                <a:gd name="T7" fmla="*/ 83 h 254"/>
                <a:gd name="T8" fmla="*/ 0 w 93"/>
                <a:gd name="T9" fmla="*/ 64 h 254"/>
                <a:gd name="T10" fmla="*/ 17 w 93"/>
                <a:gd name="T11" fmla="*/ 7 h 254"/>
                <a:gd name="T12" fmla="*/ 29 w 93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54">
                  <a:moveTo>
                    <a:pt x="29" y="0"/>
                  </a:moveTo>
                  <a:lnTo>
                    <a:pt x="93" y="254"/>
                  </a:lnTo>
                  <a:lnTo>
                    <a:pt x="12" y="102"/>
                  </a:lnTo>
                  <a:lnTo>
                    <a:pt x="26" y="83"/>
                  </a:lnTo>
                  <a:lnTo>
                    <a:pt x="0" y="64"/>
                  </a:lnTo>
                  <a:lnTo>
                    <a:pt x="17" y="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3463" y="1635"/>
              <a:ext cx="99" cy="254"/>
            </a:xfrm>
            <a:custGeom>
              <a:avLst/>
              <a:gdLst>
                <a:gd name="T0" fmla="*/ 61 w 99"/>
                <a:gd name="T1" fmla="*/ 0 h 254"/>
                <a:gd name="T2" fmla="*/ 0 w 99"/>
                <a:gd name="T3" fmla="*/ 254 h 254"/>
                <a:gd name="T4" fmla="*/ 88 w 99"/>
                <a:gd name="T5" fmla="*/ 114 h 254"/>
                <a:gd name="T6" fmla="*/ 76 w 99"/>
                <a:gd name="T7" fmla="*/ 90 h 254"/>
                <a:gd name="T8" fmla="*/ 99 w 99"/>
                <a:gd name="T9" fmla="*/ 69 h 254"/>
                <a:gd name="T10" fmla="*/ 73 w 99"/>
                <a:gd name="T11" fmla="*/ 7 h 254"/>
                <a:gd name="T12" fmla="*/ 61 w 99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54">
                  <a:moveTo>
                    <a:pt x="61" y="0"/>
                  </a:moveTo>
                  <a:lnTo>
                    <a:pt x="0" y="254"/>
                  </a:lnTo>
                  <a:lnTo>
                    <a:pt x="88" y="114"/>
                  </a:lnTo>
                  <a:lnTo>
                    <a:pt x="76" y="90"/>
                  </a:lnTo>
                  <a:lnTo>
                    <a:pt x="99" y="69"/>
                  </a:lnTo>
                  <a:lnTo>
                    <a:pt x="73" y="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56"/>
            <p:cNvSpPr/>
            <p:nvPr/>
          </p:nvSpPr>
          <p:spPr bwMode="auto">
            <a:xfrm>
              <a:off x="3463" y="1635"/>
              <a:ext cx="90" cy="254"/>
            </a:xfrm>
            <a:custGeom>
              <a:avLst/>
              <a:gdLst>
                <a:gd name="T0" fmla="*/ 61 w 90"/>
                <a:gd name="T1" fmla="*/ 0 h 254"/>
                <a:gd name="T2" fmla="*/ 0 w 90"/>
                <a:gd name="T3" fmla="*/ 254 h 254"/>
                <a:gd name="T4" fmla="*/ 78 w 90"/>
                <a:gd name="T5" fmla="*/ 102 h 254"/>
                <a:gd name="T6" fmla="*/ 64 w 90"/>
                <a:gd name="T7" fmla="*/ 83 h 254"/>
                <a:gd name="T8" fmla="*/ 90 w 90"/>
                <a:gd name="T9" fmla="*/ 64 h 254"/>
                <a:gd name="T10" fmla="*/ 73 w 90"/>
                <a:gd name="T11" fmla="*/ 7 h 254"/>
                <a:gd name="T12" fmla="*/ 61 w 90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54">
                  <a:moveTo>
                    <a:pt x="61" y="0"/>
                  </a:moveTo>
                  <a:lnTo>
                    <a:pt x="0" y="254"/>
                  </a:lnTo>
                  <a:lnTo>
                    <a:pt x="78" y="102"/>
                  </a:lnTo>
                  <a:lnTo>
                    <a:pt x="64" y="83"/>
                  </a:lnTo>
                  <a:lnTo>
                    <a:pt x="90" y="64"/>
                  </a:lnTo>
                  <a:lnTo>
                    <a:pt x="73" y="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57"/>
            <p:cNvSpPr/>
            <p:nvPr/>
          </p:nvSpPr>
          <p:spPr bwMode="auto">
            <a:xfrm>
              <a:off x="3453" y="1867"/>
              <a:ext cx="19" cy="278"/>
            </a:xfrm>
            <a:custGeom>
              <a:avLst/>
              <a:gdLst>
                <a:gd name="T0" fmla="*/ 4 w 8"/>
                <a:gd name="T1" fmla="*/ 117 h 117"/>
                <a:gd name="T2" fmla="*/ 4 w 8"/>
                <a:gd name="T3" fmla="*/ 0 h 117"/>
                <a:gd name="T4" fmla="*/ 4 w 8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7">
                  <a:moveTo>
                    <a:pt x="4" y="117"/>
                  </a:moveTo>
                  <a:cubicBezTo>
                    <a:pt x="1" y="84"/>
                    <a:pt x="0" y="39"/>
                    <a:pt x="4" y="0"/>
                  </a:cubicBezTo>
                  <a:cubicBezTo>
                    <a:pt x="7" y="39"/>
                    <a:pt x="8" y="84"/>
                    <a:pt x="4" y="117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3705" y="1157"/>
              <a:ext cx="816" cy="151"/>
            </a:xfrm>
            <a:prstGeom prst="rect">
              <a:avLst/>
            </a:prstGeom>
            <a:solidFill>
              <a:srgbClr val="C5D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3985" y="1536"/>
              <a:ext cx="104" cy="45"/>
            </a:xfrm>
            <a:custGeom>
              <a:avLst/>
              <a:gdLst>
                <a:gd name="T0" fmla="*/ 43 w 44"/>
                <a:gd name="T1" fmla="*/ 4 h 19"/>
                <a:gd name="T2" fmla="*/ 43 w 44"/>
                <a:gd name="T3" fmla="*/ 4 h 19"/>
                <a:gd name="T4" fmla="*/ 40 w 44"/>
                <a:gd name="T5" fmla="*/ 9 h 19"/>
                <a:gd name="T6" fmla="*/ 7 w 44"/>
                <a:gd name="T7" fmla="*/ 18 h 19"/>
                <a:gd name="T8" fmla="*/ 1 w 44"/>
                <a:gd name="T9" fmla="*/ 15 h 19"/>
                <a:gd name="T10" fmla="*/ 1 w 44"/>
                <a:gd name="T11" fmla="*/ 15 h 19"/>
                <a:gd name="T12" fmla="*/ 3 w 44"/>
                <a:gd name="T13" fmla="*/ 10 h 19"/>
                <a:gd name="T14" fmla="*/ 37 w 44"/>
                <a:gd name="T15" fmla="*/ 1 h 19"/>
                <a:gd name="T16" fmla="*/ 43 w 44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9"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6"/>
                    <a:pt x="43" y="9"/>
                    <a:pt x="40" y="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4" y="19"/>
                    <a:pt x="2" y="17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9" y="0"/>
                    <a:pt x="42" y="2"/>
                    <a:pt x="43" y="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3899" y="1550"/>
              <a:ext cx="145" cy="80"/>
            </a:xfrm>
            <a:custGeom>
              <a:avLst/>
              <a:gdLst>
                <a:gd name="T0" fmla="*/ 0 w 61"/>
                <a:gd name="T1" fmla="*/ 15 h 34"/>
                <a:gd name="T2" fmla="*/ 6 w 61"/>
                <a:gd name="T3" fmla="*/ 34 h 34"/>
                <a:gd name="T4" fmla="*/ 24 w 61"/>
                <a:gd name="T5" fmla="*/ 34 h 34"/>
                <a:gd name="T6" fmla="*/ 61 w 61"/>
                <a:gd name="T7" fmla="*/ 14 h 34"/>
                <a:gd name="T8" fmla="*/ 53 w 61"/>
                <a:gd name="T9" fmla="*/ 2 h 34"/>
                <a:gd name="T10" fmla="*/ 20 w 61"/>
                <a:gd name="T11" fmla="*/ 0 h 34"/>
                <a:gd name="T12" fmla="*/ 0 w 61"/>
                <a:gd name="T13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">
                  <a:moveTo>
                    <a:pt x="0" y="15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4" y="34"/>
                    <a:pt x="53" y="20"/>
                    <a:pt x="61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3871" y="1379"/>
              <a:ext cx="425" cy="280"/>
            </a:xfrm>
            <a:custGeom>
              <a:avLst/>
              <a:gdLst>
                <a:gd name="T0" fmla="*/ 420 w 425"/>
                <a:gd name="T1" fmla="*/ 0 h 280"/>
                <a:gd name="T2" fmla="*/ 425 w 425"/>
                <a:gd name="T3" fmla="*/ 5 h 280"/>
                <a:gd name="T4" fmla="*/ 12 w 425"/>
                <a:gd name="T5" fmla="*/ 280 h 280"/>
                <a:gd name="T6" fmla="*/ 0 w 425"/>
                <a:gd name="T7" fmla="*/ 261 h 280"/>
                <a:gd name="T8" fmla="*/ 420 w 425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80">
                  <a:moveTo>
                    <a:pt x="420" y="0"/>
                  </a:moveTo>
                  <a:lnTo>
                    <a:pt x="425" y="5"/>
                  </a:lnTo>
                  <a:lnTo>
                    <a:pt x="12" y="280"/>
                  </a:lnTo>
                  <a:lnTo>
                    <a:pt x="0" y="261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3937" y="1531"/>
              <a:ext cx="93" cy="40"/>
            </a:xfrm>
            <a:custGeom>
              <a:avLst/>
              <a:gdLst>
                <a:gd name="T0" fmla="*/ 1 w 39"/>
                <a:gd name="T1" fmla="*/ 13 h 17"/>
                <a:gd name="T2" fmla="*/ 1 w 39"/>
                <a:gd name="T3" fmla="*/ 17 h 17"/>
                <a:gd name="T4" fmla="*/ 5 w 39"/>
                <a:gd name="T5" fmla="*/ 16 h 17"/>
                <a:gd name="T6" fmla="*/ 33 w 39"/>
                <a:gd name="T7" fmla="*/ 10 h 17"/>
                <a:gd name="T8" fmla="*/ 38 w 39"/>
                <a:gd name="T9" fmla="*/ 6 h 17"/>
                <a:gd name="T10" fmla="*/ 37 w 39"/>
                <a:gd name="T11" fmla="*/ 0 h 17"/>
                <a:gd name="T12" fmla="*/ 5 w 39"/>
                <a:gd name="T13" fmla="*/ 7 h 17"/>
                <a:gd name="T14" fmla="*/ 1 w 39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7">
                  <a:moveTo>
                    <a:pt x="1" y="13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6" y="9"/>
                    <a:pt x="38" y="8"/>
                    <a:pt x="38" y="6"/>
                  </a:cubicBezTo>
                  <a:cubicBezTo>
                    <a:pt x="39" y="4"/>
                    <a:pt x="39" y="0"/>
                    <a:pt x="37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0" y="10"/>
                    <a:pt x="1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4011" y="1531"/>
              <a:ext cx="16" cy="9"/>
            </a:xfrm>
            <a:custGeom>
              <a:avLst/>
              <a:gdLst>
                <a:gd name="T0" fmla="*/ 7 w 7"/>
                <a:gd name="T1" fmla="*/ 0 h 4"/>
                <a:gd name="T2" fmla="*/ 7 w 7"/>
                <a:gd name="T3" fmla="*/ 0 h 4"/>
                <a:gd name="T4" fmla="*/ 0 w 7"/>
                <a:gd name="T5" fmla="*/ 1 h 4"/>
                <a:gd name="T6" fmla="*/ 7 w 7"/>
                <a:gd name="T7" fmla="*/ 2 h 4"/>
                <a:gd name="T8" fmla="*/ 7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4" y="4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3" name="Freeform 64"/>
            <p:cNvSpPr/>
            <p:nvPr/>
          </p:nvSpPr>
          <p:spPr bwMode="auto">
            <a:xfrm>
              <a:off x="3961" y="1600"/>
              <a:ext cx="33" cy="21"/>
            </a:xfrm>
            <a:custGeom>
              <a:avLst/>
              <a:gdLst>
                <a:gd name="T0" fmla="*/ 14 w 14"/>
                <a:gd name="T1" fmla="*/ 5 h 9"/>
                <a:gd name="T2" fmla="*/ 14 w 14"/>
                <a:gd name="T3" fmla="*/ 5 h 9"/>
                <a:gd name="T4" fmla="*/ 10 w 14"/>
                <a:gd name="T5" fmla="*/ 9 h 9"/>
                <a:gd name="T6" fmla="*/ 4 w 14"/>
                <a:gd name="T7" fmla="*/ 8 h 9"/>
                <a:gd name="T8" fmla="*/ 0 w 14"/>
                <a:gd name="T9" fmla="*/ 3 h 9"/>
                <a:gd name="T10" fmla="*/ 0 w 14"/>
                <a:gd name="T11" fmla="*/ 3 h 9"/>
                <a:gd name="T12" fmla="*/ 3 w 14"/>
                <a:gd name="T13" fmla="*/ 0 h 9"/>
                <a:gd name="T14" fmla="*/ 10 w 14"/>
                <a:gd name="T15" fmla="*/ 1 h 9"/>
                <a:gd name="T16" fmla="*/ 14 w 14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7"/>
                    <a:pt x="12" y="9"/>
                    <a:pt x="10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1"/>
                    <a:pt x="14" y="3"/>
                    <a:pt x="14" y="5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3985" y="1581"/>
              <a:ext cx="35" cy="23"/>
            </a:xfrm>
            <a:custGeom>
              <a:avLst/>
              <a:gdLst>
                <a:gd name="T0" fmla="*/ 15 w 15"/>
                <a:gd name="T1" fmla="*/ 6 h 10"/>
                <a:gd name="T2" fmla="*/ 15 w 15"/>
                <a:gd name="T3" fmla="*/ 6 h 10"/>
                <a:gd name="T4" fmla="*/ 11 w 15"/>
                <a:gd name="T5" fmla="*/ 10 h 10"/>
                <a:gd name="T6" fmla="*/ 4 w 15"/>
                <a:gd name="T7" fmla="*/ 9 h 10"/>
                <a:gd name="T8" fmla="*/ 0 w 15"/>
                <a:gd name="T9" fmla="*/ 4 h 10"/>
                <a:gd name="T10" fmla="*/ 0 w 15"/>
                <a:gd name="T11" fmla="*/ 4 h 10"/>
                <a:gd name="T12" fmla="*/ 4 w 15"/>
                <a:gd name="T13" fmla="*/ 0 h 10"/>
                <a:gd name="T14" fmla="*/ 11 w 15"/>
                <a:gd name="T15" fmla="*/ 1 h 10"/>
                <a:gd name="T16" fmla="*/ 15 w 1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9"/>
                    <a:pt x="13" y="10"/>
                    <a:pt x="11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987" y="1583"/>
              <a:ext cx="17" cy="17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4 h 7"/>
                <a:gd name="T4" fmla="*/ 4 w 7"/>
                <a:gd name="T5" fmla="*/ 7 h 7"/>
                <a:gd name="T6" fmla="*/ 3 w 7"/>
                <a:gd name="T7" fmla="*/ 7 h 7"/>
                <a:gd name="T8" fmla="*/ 0 w 7"/>
                <a:gd name="T9" fmla="*/ 3 h 7"/>
                <a:gd name="T10" fmla="*/ 0 w 7"/>
                <a:gd name="T11" fmla="*/ 3 h 7"/>
                <a:gd name="T12" fmla="*/ 3 w 7"/>
                <a:gd name="T13" fmla="*/ 0 h 7"/>
                <a:gd name="T14" fmla="*/ 4 w 7"/>
                <a:gd name="T15" fmla="*/ 0 h 7"/>
                <a:gd name="T16" fmla="*/ 7 w 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963" y="1600"/>
              <a:ext cx="17" cy="16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4 h 7"/>
                <a:gd name="T4" fmla="*/ 4 w 7"/>
                <a:gd name="T5" fmla="*/ 7 h 7"/>
                <a:gd name="T6" fmla="*/ 3 w 7"/>
                <a:gd name="T7" fmla="*/ 7 h 7"/>
                <a:gd name="T8" fmla="*/ 0 w 7"/>
                <a:gd name="T9" fmla="*/ 3 h 7"/>
                <a:gd name="T10" fmla="*/ 0 w 7"/>
                <a:gd name="T11" fmla="*/ 3 h 7"/>
                <a:gd name="T12" fmla="*/ 3 w 7"/>
                <a:gd name="T13" fmla="*/ 0 h 7"/>
                <a:gd name="T14" fmla="*/ 3 w 7"/>
                <a:gd name="T15" fmla="*/ 0 h 7"/>
                <a:gd name="T16" fmla="*/ 7 w 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4011" y="1562"/>
              <a:ext cx="38" cy="23"/>
            </a:xfrm>
            <a:custGeom>
              <a:avLst/>
              <a:gdLst>
                <a:gd name="T0" fmla="*/ 16 w 16"/>
                <a:gd name="T1" fmla="*/ 6 h 10"/>
                <a:gd name="T2" fmla="*/ 16 w 16"/>
                <a:gd name="T3" fmla="*/ 6 h 10"/>
                <a:gd name="T4" fmla="*/ 12 w 16"/>
                <a:gd name="T5" fmla="*/ 10 h 10"/>
                <a:gd name="T6" fmla="*/ 5 w 16"/>
                <a:gd name="T7" fmla="*/ 9 h 10"/>
                <a:gd name="T8" fmla="*/ 0 w 16"/>
                <a:gd name="T9" fmla="*/ 4 h 10"/>
                <a:gd name="T10" fmla="*/ 0 w 16"/>
                <a:gd name="T11" fmla="*/ 4 h 10"/>
                <a:gd name="T12" fmla="*/ 5 w 16"/>
                <a:gd name="T13" fmla="*/ 0 h 10"/>
                <a:gd name="T14" fmla="*/ 11 w 16"/>
                <a:gd name="T15" fmla="*/ 1 h 10"/>
                <a:gd name="T16" fmla="*/ 16 w 16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16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4" y="10"/>
                    <a:pt x="12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1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4013" y="1564"/>
              <a:ext cx="19" cy="19"/>
            </a:xfrm>
            <a:custGeom>
              <a:avLst/>
              <a:gdLst>
                <a:gd name="T0" fmla="*/ 8 w 8"/>
                <a:gd name="T1" fmla="*/ 4 h 8"/>
                <a:gd name="T2" fmla="*/ 8 w 8"/>
                <a:gd name="T3" fmla="*/ 4 h 8"/>
                <a:gd name="T4" fmla="*/ 4 w 8"/>
                <a:gd name="T5" fmla="*/ 7 h 8"/>
                <a:gd name="T6" fmla="*/ 4 w 8"/>
                <a:gd name="T7" fmla="*/ 7 h 8"/>
                <a:gd name="T8" fmla="*/ 0 w 8"/>
                <a:gd name="T9" fmla="*/ 3 h 8"/>
                <a:gd name="T10" fmla="*/ 0 w 8"/>
                <a:gd name="T11" fmla="*/ 3 h 8"/>
                <a:gd name="T12" fmla="*/ 3 w 8"/>
                <a:gd name="T13" fmla="*/ 0 h 8"/>
                <a:gd name="T14" fmla="*/ 4 w 8"/>
                <a:gd name="T15" fmla="*/ 0 h 8"/>
                <a:gd name="T16" fmla="*/ 8 w 8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FE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3899" y="1550"/>
              <a:ext cx="76" cy="66"/>
            </a:xfrm>
            <a:custGeom>
              <a:avLst/>
              <a:gdLst>
                <a:gd name="T0" fmla="*/ 0 w 32"/>
                <a:gd name="T1" fmla="*/ 15 h 28"/>
                <a:gd name="T2" fmla="*/ 4 w 32"/>
                <a:gd name="T3" fmla="*/ 28 h 28"/>
                <a:gd name="T4" fmla="*/ 29 w 32"/>
                <a:gd name="T5" fmla="*/ 6 h 28"/>
                <a:gd name="T6" fmla="*/ 28 w 32"/>
                <a:gd name="T7" fmla="*/ 1 h 28"/>
                <a:gd name="T8" fmla="*/ 20 w 32"/>
                <a:gd name="T9" fmla="*/ 0 h 28"/>
                <a:gd name="T10" fmla="*/ 0 w 32"/>
                <a:gd name="T1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">
                  <a:moveTo>
                    <a:pt x="0" y="15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14" y="26"/>
                    <a:pt x="32" y="18"/>
                    <a:pt x="29" y="6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Rectangle 71"/>
            <p:cNvSpPr>
              <a:spLocks noChangeArrowheads="1"/>
            </p:cNvSpPr>
            <p:nvPr/>
          </p:nvSpPr>
          <p:spPr bwMode="auto">
            <a:xfrm>
              <a:off x="3420" y="1595"/>
              <a:ext cx="83" cy="69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3446" y="1659"/>
              <a:ext cx="31" cy="47"/>
            </a:xfrm>
            <a:custGeom>
              <a:avLst/>
              <a:gdLst>
                <a:gd name="T0" fmla="*/ 11 w 13"/>
                <a:gd name="T1" fmla="*/ 20 h 20"/>
                <a:gd name="T2" fmla="*/ 13 w 13"/>
                <a:gd name="T3" fmla="*/ 16 h 20"/>
                <a:gd name="T4" fmla="*/ 7 w 13"/>
                <a:gd name="T5" fmla="*/ 0 h 20"/>
                <a:gd name="T6" fmla="*/ 0 w 13"/>
                <a:gd name="T7" fmla="*/ 16 h 20"/>
                <a:gd name="T8" fmla="*/ 2 w 13"/>
                <a:gd name="T9" fmla="*/ 20 h 20"/>
                <a:gd name="T10" fmla="*/ 11 w 13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1" y="20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8" y="20"/>
                    <a:pt x="11" y="20"/>
                  </a:cubicBez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3399" y="1623"/>
              <a:ext cx="64" cy="100"/>
            </a:xfrm>
            <a:custGeom>
              <a:avLst/>
              <a:gdLst>
                <a:gd name="T0" fmla="*/ 21 w 64"/>
                <a:gd name="T1" fmla="*/ 0 h 100"/>
                <a:gd name="T2" fmla="*/ 64 w 64"/>
                <a:gd name="T3" fmla="*/ 36 h 100"/>
                <a:gd name="T4" fmla="*/ 40 w 64"/>
                <a:gd name="T5" fmla="*/ 100 h 100"/>
                <a:gd name="T6" fmla="*/ 0 w 64"/>
                <a:gd name="T7" fmla="*/ 12 h 100"/>
                <a:gd name="T8" fmla="*/ 21 w 64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0">
                  <a:moveTo>
                    <a:pt x="21" y="0"/>
                  </a:moveTo>
                  <a:lnTo>
                    <a:pt x="64" y="36"/>
                  </a:lnTo>
                  <a:lnTo>
                    <a:pt x="40" y="100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463" y="1623"/>
              <a:ext cx="61" cy="100"/>
            </a:xfrm>
            <a:custGeom>
              <a:avLst/>
              <a:gdLst>
                <a:gd name="T0" fmla="*/ 42 w 61"/>
                <a:gd name="T1" fmla="*/ 0 h 100"/>
                <a:gd name="T2" fmla="*/ 0 w 61"/>
                <a:gd name="T3" fmla="*/ 36 h 100"/>
                <a:gd name="T4" fmla="*/ 23 w 61"/>
                <a:gd name="T5" fmla="*/ 100 h 100"/>
                <a:gd name="T6" fmla="*/ 61 w 61"/>
                <a:gd name="T7" fmla="*/ 12 h 100"/>
                <a:gd name="T8" fmla="*/ 42 w 61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00">
                  <a:moveTo>
                    <a:pt x="42" y="0"/>
                  </a:moveTo>
                  <a:lnTo>
                    <a:pt x="0" y="36"/>
                  </a:lnTo>
                  <a:lnTo>
                    <a:pt x="23" y="100"/>
                  </a:lnTo>
                  <a:lnTo>
                    <a:pt x="61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3399" y="1623"/>
              <a:ext cx="64" cy="83"/>
            </a:xfrm>
            <a:custGeom>
              <a:avLst/>
              <a:gdLst>
                <a:gd name="T0" fmla="*/ 21 w 64"/>
                <a:gd name="T1" fmla="*/ 0 h 83"/>
                <a:gd name="T2" fmla="*/ 64 w 64"/>
                <a:gd name="T3" fmla="*/ 36 h 83"/>
                <a:gd name="T4" fmla="*/ 38 w 64"/>
                <a:gd name="T5" fmla="*/ 83 h 83"/>
                <a:gd name="T6" fmla="*/ 0 w 64"/>
                <a:gd name="T7" fmla="*/ 12 h 83"/>
                <a:gd name="T8" fmla="*/ 21 w 6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3">
                  <a:moveTo>
                    <a:pt x="21" y="0"/>
                  </a:moveTo>
                  <a:lnTo>
                    <a:pt x="64" y="36"/>
                  </a:lnTo>
                  <a:lnTo>
                    <a:pt x="38" y="83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3463" y="1623"/>
              <a:ext cx="61" cy="83"/>
            </a:xfrm>
            <a:custGeom>
              <a:avLst/>
              <a:gdLst>
                <a:gd name="T0" fmla="*/ 42 w 61"/>
                <a:gd name="T1" fmla="*/ 0 h 83"/>
                <a:gd name="T2" fmla="*/ 0 w 61"/>
                <a:gd name="T3" fmla="*/ 36 h 83"/>
                <a:gd name="T4" fmla="*/ 23 w 61"/>
                <a:gd name="T5" fmla="*/ 83 h 83"/>
                <a:gd name="T6" fmla="*/ 61 w 61"/>
                <a:gd name="T7" fmla="*/ 12 h 83"/>
                <a:gd name="T8" fmla="*/ 42 w 6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3">
                  <a:moveTo>
                    <a:pt x="42" y="0"/>
                  </a:moveTo>
                  <a:lnTo>
                    <a:pt x="0" y="36"/>
                  </a:lnTo>
                  <a:lnTo>
                    <a:pt x="23" y="83"/>
                  </a:lnTo>
                  <a:lnTo>
                    <a:pt x="61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Freeform 77"/>
            <p:cNvSpPr/>
            <p:nvPr/>
          </p:nvSpPr>
          <p:spPr bwMode="auto">
            <a:xfrm>
              <a:off x="3446" y="1704"/>
              <a:ext cx="31" cy="28"/>
            </a:xfrm>
            <a:custGeom>
              <a:avLst/>
              <a:gdLst>
                <a:gd name="T0" fmla="*/ 2 w 13"/>
                <a:gd name="T1" fmla="*/ 0 h 12"/>
                <a:gd name="T2" fmla="*/ 11 w 13"/>
                <a:gd name="T3" fmla="*/ 0 h 12"/>
                <a:gd name="T4" fmla="*/ 11 w 13"/>
                <a:gd name="T5" fmla="*/ 12 h 12"/>
                <a:gd name="T6" fmla="*/ 2 w 13"/>
                <a:gd name="T7" fmla="*/ 12 h 12"/>
                <a:gd name="T8" fmla="*/ 2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3" y="4"/>
                    <a:pt x="13" y="8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FC8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3299" y="1349"/>
              <a:ext cx="287" cy="303"/>
            </a:xfrm>
            <a:custGeom>
              <a:avLst/>
              <a:gdLst>
                <a:gd name="T0" fmla="*/ 84 w 121"/>
                <a:gd name="T1" fmla="*/ 118 h 128"/>
                <a:gd name="T2" fmla="*/ 56 w 121"/>
                <a:gd name="T3" fmla="*/ 18 h 128"/>
                <a:gd name="T4" fmla="*/ 84 w 121"/>
                <a:gd name="T5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28">
                  <a:moveTo>
                    <a:pt x="84" y="118"/>
                  </a:moveTo>
                  <a:cubicBezTo>
                    <a:pt x="121" y="108"/>
                    <a:pt x="116" y="0"/>
                    <a:pt x="56" y="18"/>
                  </a:cubicBezTo>
                  <a:cubicBezTo>
                    <a:pt x="0" y="35"/>
                    <a:pt x="47" y="128"/>
                    <a:pt x="84" y="118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3401" y="1389"/>
              <a:ext cx="142" cy="118"/>
            </a:xfrm>
            <a:custGeom>
              <a:avLst/>
              <a:gdLst>
                <a:gd name="T0" fmla="*/ 60 w 60"/>
                <a:gd name="T1" fmla="*/ 27 h 50"/>
                <a:gd name="T2" fmla="*/ 13 w 60"/>
                <a:gd name="T3" fmla="*/ 49 h 50"/>
                <a:gd name="T4" fmla="*/ 60 w 60"/>
                <a:gd name="T5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0">
                  <a:moveTo>
                    <a:pt x="60" y="27"/>
                  </a:moveTo>
                  <a:cubicBezTo>
                    <a:pt x="56" y="34"/>
                    <a:pt x="26" y="48"/>
                    <a:pt x="13" y="49"/>
                  </a:cubicBezTo>
                  <a:cubicBezTo>
                    <a:pt x="0" y="50"/>
                    <a:pt x="12" y="0"/>
                    <a:pt x="60" y="27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3349" y="1370"/>
              <a:ext cx="194" cy="225"/>
            </a:xfrm>
            <a:custGeom>
              <a:avLst/>
              <a:gdLst>
                <a:gd name="T0" fmla="*/ 27 w 82"/>
                <a:gd name="T1" fmla="*/ 11 h 95"/>
                <a:gd name="T2" fmla="*/ 30 w 82"/>
                <a:gd name="T3" fmla="*/ 95 h 95"/>
                <a:gd name="T4" fmla="*/ 28 w 82"/>
                <a:gd name="T5" fmla="*/ 67 h 95"/>
                <a:gd name="T6" fmla="*/ 35 w 82"/>
                <a:gd name="T7" fmla="*/ 62 h 95"/>
                <a:gd name="T8" fmla="*/ 82 w 82"/>
                <a:gd name="T9" fmla="*/ 36 h 95"/>
                <a:gd name="T10" fmla="*/ 27 w 82"/>
                <a:gd name="T11" fmla="*/ 1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5">
                  <a:moveTo>
                    <a:pt x="27" y="11"/>
                  </a:moveTo>
                  <a:cubicBezTo>
                    <a:pt x="2" y="25"/>
                    <a:pt x="0" y="74"/>
                    <a:pt x="30" y="95"/>
                  </a:cubicBezTo>
                  <a:cubicBezTo>
                    <a:pt x="25" y="89"/>
                    <a:pt x="24" y="81"/>
                    <a:pt x="28" y="67"/>
                  </a:cubicBezTo>
                  <a:cubicBezTo>
                    <a:pt x="30" y="68"/>
                    <a:pt x="37" y="78"/>
                    <a:pt x="35" y="62"/>
                  </a:cubicBezTo>
                  <a:cubicBezTo>
                    <a:pt x="34" y="31"/>
                    <a:pt x="56" y="29"/>
                    <a:pt x="82" y="36"/>
                  </a:cubicBezTo>
                  <a:cubicBezTo>
                    <a:pt x="81" y="10"/>
                    <a:pt x="46" y="0"/>
                    <a:pt x="27" y="11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0" name="Freeform 81"/>
            <p:cNvSpPr/>
            <p:nvPr/>
          </p:nvSpPr>
          <p:spPr bwMode="auto">
            <a:xfrm>
              <a:off x="3384" y="1486"/>
              <a:ext cx="38" cy="62"/>
            </a:xfrm>
            <a:custGeom>
              <a:avLst/>
              <a:gdLst>
                <a:gd name="T0" fmla="*/ 7 w 16"/>
                <a:gd name="T1" fmla="*/ 0 h 26"/>
                <a:gd name="T2" fmla="*/ 15 w 16"/>
                <a:gd name="T3" fmla="*/ 12 h 26"/>
                <a:gd name="T4" fmla="*/ 9 w 16"/>
                <a:gd name="T5" fmla="*/ 26 h 26"/>
                <a:gd name="T6" fmla="*/ 1 w 16"/>
                <a:gd name="T7" fmla="*/ 14 h 26"/>
                <a:gd name="T8" fmla="*/ 7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7" y="0"/>
                  </a:moveTo>
                  <a:cubicBezTo>
                    <a:pt x="11" y="0"/>
                    <a:pt x="14" y="5"/>
                    <a:pt x="15" y="12"/>
                  </a:cubicBezTo>
                  <a:cubicBezTo>
                    <a:pt x="16" y="19"/>
                    <a:pt x="13" y="25"/>
                    <a:pt x="9" y="26"/>
                  </a:cubicBezTo>
                  <a:cubicBezTo>
                    <a:pt x="5" y="26"/>
                    <a:pt x="2" y="21"/>
                    <a:pt x="1" y="14"/>
                  </a:cubicBezTo>
                  <a:cubicBezTo>
                    <a:pt x="0" y="7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3266" y="2862"/>
              <a:ext cx="145" cy="313"/>
            </a:xfrm>
            <a:custGeom>
              <a:avLst/>
              <a:gdLst>
                <a:gd name="T0" fmla="*/ 0 w 61"/>
                <a:gd name="T1" fmla="*/ 14 h 132"/>
                <a:gd name="T2" fmla="*/ 46 w 61"/>
                <a:gd name="T3" fmla="*/ 15 h 132"/>
                <a:gd name="T4" fmla="*/ 59 w 61"/>
                <a:gd name="T5" fmla="*/ 112 h 132"/>
                <a:gd name="T6" fmla="*/ 47 w 61"/>
                <a:gd name="T7" fmla="*/ 125 h 132"/>
                <a:gd name="T8" fmla="*/ 11 w 61"/>
                <a:gd name="T9" fmla="*/ 132 h 132"/>
                <a:gd name="T10" fmla="*/ 0 w 61"/>
                <a:gd name="T11" fmla="*/ 15 h 132"/>
                <a:gd name="T12" fmla="*/ 0 w 61"/>
                <a:gd name="T13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2">
                  <a:moveTo>
                    <a:pt x="0" y="14"/>
                  </a:moveTo>
                  <a:cubicBezTo>
                    <a:pt x="18" y="10"/>
                    <a:pt x="43" y="0"/>
                    <a:pt x="46" y="15"/>
                  </a:cubicBezTo>
                  <a:cubicBezTo>
                    <a:pt x="50" y="32"/>
                    <a:pt x="55" y="72"/>
                    <a:pt x="59" y="112"/>
                  </a:cubicBezTo>
                  <a:cubicBezTo>
                    <a:pt x="61" y="120"/>
                    <a:pt x="50" y="124"/>
                    <a:pt x="47" y="125"/>
                  </a:cubicBezTo>
                  <a:cubicBezTo>
                    <a:pt x="35" y="129"/>
                    <a:pt x="24" y="130"/>
                    <a:pt x="11" y="13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2998" y="2855"/>
              <a:ext cx="140" cy="320"/>
            </a:xfrm>
            <a:custGeom>
              <a:avLst/>
              <a:gdLst>
                <a:gd name="T0" fmla="*/ 59 w 59"/>
                <a:gd name="T1" fmla="*/ 17 h 135"/>
                <a:gd name="T2" fmla="*/ 15 w 59"/>
                <a:gd name="T3" fmla="*/ 17 h 135"/>
                <a:gd name="T4" fmla="*/ 2 w 59"/>
                <a:gd name="T5" fmla="*/ 114 h 135"/>
                <a:gd name="T6" fmla="*/ 14 w 59"/>
                <a:gd name="T7" fmla="*/ 129 h 135"/>
                <a:gd name="T8" fmla="*/ 48 w 59"/>
                <a:gd name="T9" fmla="*/ 135 h 135"/>
                <a:gd name="T10" fmla="*/ 59 w 59"/>
                <a:gd name="T11" fmla="*/ 18 h 135"/>
                <a:gd name="T12" fmla="*/ 59 w 59"/>
                <a:gd name="T13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35">
                  <a:moveTo>
                    <a:pt x="59" y="17"/>
                  </a:moveTo>
                  <a:cubicBezTo>
                    <a:pt x="37" y="12"/>
                    <a:pt x="19" y="0"/>
                    <a:pt x="15" y="17"/>
                  </a:cubicBezTo>
                  <a:cubicBezTo>
                    <a:pt x="11" y="36"/>
                    <a:pt x="6" y="76"/>
                    <a:pt x="2" y="114"/>
                  </a:cubicBezTo>
                  <a:cubicBezTo>
                    <a:pt x="0" y="124"/>
                    <a:pt x="10" y="128"/>
                    <a:pt x="14" y="129"/>
                  </a:cubicBezTo>
                  <a:cubicBezTo>
                    <a:pt x="25" y="132"/>
                    <a:pt x="35" y="133"/>
                    <a:pt x="48" y="135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7"/>
                    <a:pt x="59" y="17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3095" y="3170"/>
              <a:ext cx="213" cy="12"/>
            </a:xfrm>
            <a:custGeom>
              <a:avLst/>
              <a:gdLst>
                <a:gd name="T0" fmla="*/ 1 w 90"/>
                <a:gd name="T1" fmla="*/ 0 h 5"/>
                <a:gd name="T2" fmla="*/ 0 w 90"/>
                <a:gd name="T3" fmla="*/ 1 h 5"/>
                <a:gd name="T4" fmla="*/ 90 w 90"/>
                <a:gd name="T5" fmla="*/ 1 h 5"/>
                <a:gd name="T6" fmla="*/ 89 w 90"/>
                <a:gd name="T7" fmla="*/ 0 h 5"/>
                <a:gd name="T8" fmla="*/ 1 w 9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8" y="4"/>
                    <a:pt x="62" y="5"/>
                    <a:pt x="90" y="1"/>
                  </a:cubicBezTo>
                  <a:cubicBezTo>
                    <a:pt x="89" y="1"/>
                    <a:pt x="89" y="0"/>
                    <a:pt x="8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3166" y="2799"/>
              <a:ext cx="69" cy="73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3033" y="2839"/>
              <a:ext cx="340" cy="343"/>
            </a:xfrm>
            <a:custGeom>
              <a:avLst/>
              <a:gdLst>
                <a:gd name="T0" fmla="*/ 16 w 143"/>
                <a:gd name="T1" fmla="*/ 139 h 145"/>
                <a:gd name="T2" fmla="*/ 0 w 143"/>
                <a:gd name="T3" fmla="*/ 24 h 145"/>
                <a:gd name="T4" fmla="*/ 55 w 143"/>
                <a:gd name="T5" fmla="*/ 1 h 145"/>
                <a:gd name="T6" fmla="*/ 85 w 143"/>
                <a:gd name="T7" fmla="*/ 0 h 145"/>
                <a:gd name="T8" fmla="*/ 143 w 143"/>
                <a:gd name="T9" fmla="*/ 23 h 145"/>
                <a:gd name="T10" fmla="*/ 127 w 143"/>
                <a:gd name="T11" fmla="*/ 139 h 145"/>
                <a:gd name="T12" fmla="*/ 16 w 143"/>
                <a:gd name="T13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45">
                  <a:moveTo>
                    <a:pt x="16" y="139"/>
                  </a:moveTo>
                  <a:cubicBezTo>
                    <a:pt x="22" y="122"/>
                    <a:pt x="8" y="39"/>
                    <a:pt x="0" y="24"/>
                  </a:cubicBezTo>
                  <a:cubicBezTo>
                    <a:pt x="4" y="8"/>
                    <a:pt x="44" y="9"/>
                    <a:pt x="55" y="1"/>
                  </a:cubicBezTo>
                  <a:cubicBezTo>
                    <a:pt x="58" y="3"/>
                    <a:pt x="83" y="3"/>
                    <a:pt x="85" y="0"/>
                  </a:cubicBezTo>
                  <a:cubicBezTo>
                    <a:pt x="93" y="7"/>
                    <a:pt x="136" y="7"/>
                    <a:pt x="143" y="23"/>
                  </a:cubicBezTo>
                  <a:cubicBezTo>
                    <a:pt x="135" y="40"/>
                    <a:pt x="120" y="123"/>
                    <a:pt x="127" y="139"/>
                  </a:cubicBezTo>
                  <a:cubicBezTo>
                    <a:pt x="99" y="145"/>
                    <a:pt x="44" y="145"/>
                    <a:pt x="16" y="139"/>
                  </a:cubicBezTo>
                  <a:close/>
                </a:path>
              </a:pathLst>
            </a:custGeom>
            <a:solidFill>
              <a:srgbClr val="5A8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3159" y="2799"/>
              <a:ext cx="88" cy="56"/>
            </a:xfrm>
            <a:custGeom>
              <a:avLst/>
              <a:gdLst>
                <a:gd name="T0" fmla="*/ 0 w 37"/>
                <a:gd name="T1" fmla="*/ 0 h 24"/>
                <a:gd name="T2" fmla="*/ 37 w 37"/>
                <a:gd name="T3" fmla="*/ 0 h 24"/>
                <a:gd name="T4" fmla="*/ 37 w 37"/>
                <a:gd name="T5" fmla="*/ 19 h 24"/>
                <a:gd name="T6" fmla="*/ 0 w 37"/>
                <a:gd name="T7" fmla="*/ 19 h 24"/>
                <a:gd name="T8" fmla="*/ 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4" y="24"/>
                    <a:pt x="6" y="22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057" y="2571"/>
              <a:ext cx="280" cy="270"/>
            </a:xfrm>
            <a:custGeom>
              <a:avLst/>
              <a:gdLst>
                <a:gd name="T0" fmla="*/ 61 w 118"/>
                <a:gd name="T1" fmla="*/ 114 h 114"/>
                <a:gd name="T2" fmla="*/ 93 w 118"/>
                <a:gd name="T3" fmla="*/ 19 h 114"/>
                <a:gd name="T4" fmla="*/ 42 w 118"/>
                <a:gd name="T5" fmla="*/ 11 h 114"/>
                <a:gd name="T6" fmla="*/ 61 w 118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4">
                  <a:moveTo>
                    <a:pt x="61" y="114"/>
                  </a:moveTo>
                  <a:cubicBezTo>
                    <a:pt x="97" y="114"/>
                    <a:pt x="118" y="49"/>
                    <a:pt x="93" y="19"/>
                  </a:cubicBezTo>
                  <a:cubicBezTo>
                    <a:pt x="81" y="4"/>
                    <a:pt x="52" y="0"/>
                    <a:pt x="42" y="11"/>
                  </a:cubicBezTo>
                  <a:cubicBezTo>
                    <a:pt x="0" y="25"/>
                    <a:pt x="21" y="114"/>
                    <a:pt x="61" y="114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3128" y="2839"/>
              <a:ext cx="147" cy="50"/>
            </a:xfrm>
            <a:custGeom>
              <a:avLst/>
              <a:gdLst>
                <a:gd name="T0" fmla="*/ 53 w 62"/>
                <a:gd name="T1" fmla="*/ 0 h 21"/>
                <a:gd name="T2" fmla="*/ 62 w 62"/>
                <a:gd name="T3" fmla="*/ 6 h 21"/>
                <a:gd name="T4" fmla="*/ 0 w 62"/>
                <a:gd name="T5" fmla="*/ 7 h 21"/>
                <a:gd name="T6" fmla="*/ 9 w 62"/>
                <a:gd name="T7" fmla="*/ 0 h 21"/>
                <a:gd name="T8" fmla="*/ 53 w 6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1">
                  <a:moveTo>
                    <a:pt x="53" y="0"/>
                  </a:moveTo>
                  <a:cubicBezTo>
                    <a:pt x="57" y="3"/>
                    <a:pt x="62" y="6"/>
                    <a:pt x="62" y="6"/>
                  </a:cubicBezTo>
                  <a:cubicBezTo>
                    <a:pt x="47" y="21"/>
                    <a:pt x="11" y="16"/>
                    <a:pt x="0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6"/>
                    <a:pt x="36" y="12"/>
                    <a:pt x="53" y="0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3150" y="2832"/>
              <a:ext cx="104" cy="35"/>
            </a:xfrm>
            <a:custGeom>
              <a:avLst/>
              <a:gdLst>
                <a:gd name="T0" fmla="*/ 3 w 44"/>
                <a:gd name="T1" fmla="*/ 0 h 15"/>
                <a:gd name="T2" fmla="*/ 41 w 44"/>
                <a:gd name="T3" fmla="*/ 1 h 15"/>
                <a:gd name="T4" fmla="*/ 44 w 44"/>
                <a:gd name="T5" fmla="*/ 3 h 15"/>
                <a:gd name="T6" fmla="*/ 0 w 44"/>
                <a:gd name="T7" fmla="*/ 3 h 15"/>
                <a:gd name="T8" fmla="*/ 3 w 4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5">
                  <a:moveTo>
                    <a:pt x="3" y="0"/>
                  </a:moveTo>
                  <a:cubicBezTo>
                    <a:pt x="9" y="7"/>
                    <a:pt x="36" y="7"/>
                    <a:pt x="41" y="1"/>
                  </a:cubicBezTo>
                  <a:cubicBezTo>
                    <a:pt x="41" y="1"/>
                    <a:pt x="43" y="2"/>
                    <a:pt x="44" y="3"/>
                  </a:cubicBezTo>
                  <a:cubicBezTo>
                    <a:pt x="27" y="15"/>
                    <a:pt x="8" y="9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3691" y="2862"/>
              <a:ext cx="144" cy="313"/>
            </a:xfrm>
            <a:custGeom>
              <a:avLst/>
              <a:gdLst>
                <a:gd name="T0" fmla="*/ 0 w 61"/>
                <a:gd name="T1" fmla="*/ 14 h 132"/>
                <a:gd name="T2" fmla="*/ 46 w 61"/>
                <a:gd name="T3" fmla="*/ 15 h 132"/>
                <a:gd name="T4" fmla="*/ 60 w 61"/>
                <a:gd name="T5" fmla="*/ 112 h 132"/>
                <a:gd name="T6" fmla="*/ 47 w 61"/>
                <a:gd name="T7" fmla="*/ 125 h 132"/>
                <a:gd name="T8" fmla="*/ 11 w 61"/>
                <a:gd name="T9" fmla="*/ 132 h 132"/>
                <a:gd name="T10" fmla="*/ 0 w 61"/>
                <a:gd name="T11" fmla="*/ 15 h 132"/>
                <a:gd name="T12" fmla="*/ 0 w 61"/>
                <a:gd name="T13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2">
                  <a:moveTo>
                    <a:pt x="0" y="14"/>
                  </a:moveTo>
                  <a:cubicBezTo>
                    <a:pt x="18" y="10"/>
                    <a:pt x="43" y="0"/>
                    <a:pt x="46" y="15"/>
                  </a:cubicBezTo>
                  <a:cubicBezTo>
                    <a:pt x="50" y="32"/>
                    <a:pt x="55" y="72"/>
                    <a:pt x="60" y="112"/>
                  </a:cubicBezTo>
                  <a:cubicBezTo>
                    <a:pt x="61" y="120"/>
                    <a:pt x="50" y="124"/>
                    <a:pt x="47" y="125"/>
                  </a:cubicBezTo>
                  <a:cubicBezTo>
                    <a:pt x="35" y="129"/>
                    <a:pt x="25" y="130"/>
                    <a:pt x="11" y="13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6F7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422" y="2855"/>
              <a:ext cx="140" cy="320"/>
            </a:xfrm>
            <a:custGeom>
              <a:avLst/>
              <a:gdLst>
                <a:gd name="T0" fmla="*/ 59 w 59"/>
                <a:gd name="T1" fmla="*/ 17 h 135"/>
                <a:gd name="T2" fmla="*/ 15 w 59"/>
                <a:gd name="T3" fmla="*/ 17 h 135"/>
                <a:gd name="T4" fmla="*/ 2 w 59"/>
                <a:gd name="T5" fmla="*/ 114 h 135"/>
                <a:gd name="T6" fmla="*/ 14 w 59"/>
                <a:gd name="T7" fmla="*/ 129 h 135"/>
                <a:gd name="T8" fmla="*/ 48 w 59"/>
                <a:gd name="T9" fmla="*/ 135 h 135"/>
                <a:gd name="T10" fmla="*/ 59 w 59"/>
                <a:gd name="T11" fmla="*/ 18 h 135"/>
                <a:gd name="T12" fmla="*/ 59 w 59"/>
                <a:gd name="T13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35">
                  <a:moveTo>
                    <a:pt x="59" y="17"/>
                  </a:moveTo>
                  <a:cubicBezTo>
                    <a:pt x="37" y="12"/>
                    <a:pt x="19" y="0"/>
                    <a:pt x="15" y="17"/>
                  </a:cubicBezTo>
                  <a:cubicBezTo>
                    <a:pt x="11" y="36"/>
                    <a:pt x="6" y="76"/>
                    <a:pt x="2" y="114"/>
                  </a:cubicBezTo>
                  <a:cubicBezTo>
                    <a:pt x="0" y="124"/>
                    <a:pt x="11" y="128"/>
                    <a:pt x="14" y="129"/>
                  </a:cubicBezTo>
                  <a:cubicBezTo>
                    <a:pt x="25" y="132"/>
                    <a:pt x="35" y="133"/>
                    <a:pt x="48" y="135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7"/>
                    <a:pt x="59" y="17"/>
                  </a:cubicBezTo>
                  <a:close/>
                </a:path>
              </a:pathLst>
            </a:custGeom>
            <a:solidFill>
              <a:srgbClr val="6F7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3520" y="3170"/>
              <a:ext cx="213" cy="12"/>
            </a:xfrm>
            <a:custGeom>
              <a:avLst/>
              <a:gdLst>
                <a:gd name="T0" fmla="*/ 1 w 90"/>
                <a:gd name="T1" fmla="*/ 0 h 5"/>
                <a:gd name="T2" fmla="*/ 0 w 90"/>
                <a:gd name="T3" fmla="*/ 1 h 5"/>
                <a:gd name="T4" fmla="*/ 90 w 90"/>
                <a:gd name="T5" fmla="*/ 1 h 5"/>
                <a:gd name="T6" fmla="*/ 89 w 90"/>
                <a:gd name="T7" fmla="*/ 0 h 5"/>
                <a:gd name="T8" fmla="*/ 1 w 9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8" y="4"/>
                    <a:pt x="62" y="5"/>
                    <a:pt x="90" y="1"/>
                  </a:cubicBezTo>
                  <a:cubicBezTo>
                    <a:pt x="89" y="1"/>
                    <a:pt x="89" y="0"/>
                    <a:pt x="8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3" name="Rectangle 94"/>
            <p:cNvSpPr>
              <a:spLocks noChangeArrowheads="1"/>
            </p:cNvSpPr>
            <p:nvPr/>
          </p:nvSpPr>
          <p:spPr bwMode="auto">
            <a:xfrm>
              <a:off x="3591" y="2799"/>
              <a:ext cx="69" cy="73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" name="Freeform 95"/>
            <p:cNvSpPr/>
            <p:nvPr/>
          </p:nvSpPr>
          <p:spPr bwMode="auto">
            <a:xfrm>
              <a:off x="3458" y="2839"/>
              <a:ext cx="342" cy="343"/>
            </a:xfrm>
            <a:custGeom>
              <a:avLst/>
              <a:gdLst>
                <a:gd name="T0" fmla="*/ 16 w 144"/>
                <a:gd name="T1" fmla="*/ 139 h 145"/>
                <a:gd name="T2" fmla="*/ 0 w 144"/>
                <a:gd name="T3" fmla="*/ 24 h 145"/>
                <a:gd name="T4" fmla="*/ 55 w 144"/>
                <a:gd name="T5" fmla="*/ 1 h 145"/>
                <a:gd name="T6" fmla="*/ 85 w 144"/>
                <a:gd name="T7" fmla="*/ 0 h 145"/>
                <a:gd name="T8" fmla="*/ 144 w 144"/>
                <a:gd name="T9" fmla="*/ 23 h 145"/>
                <a:gd name="T10" fmla="*/ 127 w 144"/>
                <a:gd name="T11" fmla="*/ 139 h 145"/>
                <a:gd name="T12" fmla="*/ 16 w 144"/>
                <a:gd name="T13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16" y="139"/>
                  </a:moveTo>
                  <a:cubicBezTo>
                    <a:pt x="22" y="122"/>
                    <a:pt x="8" y="39"/>
                    <a:pt x="0" y="24"/>
                  </a:cubicBezTo>
                  <a:cubicBezTo>
                    <a:pt x="4" y="8"/>
                    <a:pt x="45" y="9"/>
                    <a:pt x="55" y="1"/>
                  </a:cubicBezTo>
                  <a:cubicBezTo>
                    <a:pt x="58" y="3"/>
                    <a:pt x="83" y="3"/>
                    <a:pt x="85" y="0"/>
                  </a:cubicBezTo>
                  <a:cubicBezTo>
                    <a:pt x="93" y="7"/>
                    <a:pt x="136" y="7"/>
                    <a:pt x="144" y="23"/>
                  </a:cubicBezTo>
                  <a:cubicBezTo>
                    <a:pt x="135" y="40"/>
                    <a:pt x="120" y="123"/>
                    <a:pt x="127" y="139"/>
                  </a:cubicBezTo>
                  <a:cubicBezTo>
                    <a:pt x="99" y="145"/>
                    <a:pt x="44" y="145"/>
                    <a:pt x="16" y="139"/>
                  </a:cubicBezTo>
                  <a:close/>
                </a:path>
              </a:pathLst>
            </a:custGeom>
            <a:solidFill>
              <a:srgbClr val="969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5" name="Freeform 96"/>
            <p:cNvSpPr/>
            <p:nvPr/>
          </p:nvSpPr>
          <p:spPr bwMode="auto">
            <a:xfrm>
              <a:off x="3584" y="2799"/>
              <a:ext cx="88" cy="56"/>
            </a:xfrm>
            <a:custGeom>
              <a:avLst/>
              <a:gdLst>
                <a:gd name="T0" fmla="*/ 0 w 37"/>
                <a:gd name="T1" fmla="*/ 0 h 24"/>
                <a:gd name="T2" fmla="*/ 37 w 37"/>
                <a:gd name="T3" fmla="*/ 0 h 24"/>
                <a:gd name="T4" fmla="*/ 37 w 37"/>
                <a:gd name="T5" fmla="*/ 19 h 24"/>
                <a:gd name="T6" fmla="*/ 0 w 37"/>
                <a:gd name="T7" fmla="*/ 19 h 24"/>
                <a:gd name="T8" fmla="*/ 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5" y="24"/>
                    <a:pt x="6" y="22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Freeform 97"/>
            <p:cNvSpPr/>
            <p:nvPr/>
          </p:nvSpPr>
          <p:spPr bwMode="auto">
            <a:xfrm>
              <a:off x="3484" y="2571"/>
              <a:ext cx="278" cy="270"/>
            </a:xfrm>
            <a:custGeom>
              <a:avLst/>
              <a:gdLst>
                <a:gd name="T0" fmla="*/ 60 w 117"/>
                <a:gd name="T1" fmla="*/ 114 h 114"/>
                <a:gd name="T2" fmla="*/ 92 w 117"/>
                <a:gd name="T3" fmla="*/ 19 h 114"/>
                <a:gd name="T4" fmla="*/ 42 w 117"/>
                <a:gd name="T5" fmla="*/ 11 h 114"/>
                <a:gd name="T6" fmla="*/ 60 w 117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4">
                  <a:moveTo>
                    <a:pt x="60" y="114"/>
                  </a:moveTo>
                  <a:cubicBezTo>
                    <a:pt x="96" y="114"/>
                    <a:pt x="117" y="49"/>
                    <a:pt x="92" y="19"/>
                  </a:cubicBezTo>
                  <a:cubicBezTo>
                    <a:pt x="80" y="4"/>
                    <a:pt x="51" y="0"/>
                    <a:pt x="42" y="11"/>
                  </a:cubicBezTo>
                  <a:cubicBezTo>
                    <a:pt x="0" y="25"/>
                    <a:pt x="20" y="114"/>
                    <a:pt x="60" y="114"/>
                  </a:cubicBezTo>
                  <a:close/>
                </a:path>
              </a:pathLst>
            </a:custGeom>
            <a:solidFill>
              <a:srgbClr val="B55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98"/>
            <p:cNvSpPr/>
            <p:nvPr/>
          </p:nvSpPr>
          <p:spPr bwMode="auto">
            <a:xfrm>
              <a:off x="3553" y="2839"/>
              <a:ext cx="147" cy="50"/>
            </a:xfrm>
            <a:custGeom>
              <a:avLst/>
              <a:gdLst>
                <a:gd name="T0" fmla="*/ 54 w 62"/>
                <a:gd name="T1" fmla="*/ 0 h 21"/>
                <a:gd name="T2" fmla="*/ 62 w 62"/>
                <a:gd name="T3" fmla="*/ 6 h 21"/>
                <a:gd name="T4" fmla="*/ 0 w 62"/>
                <a:gd name="T5" fmla="*/ 7 h 21"/>
                <a:gd name="T6" fmla="*/ 9 w 62"/>
                <a:gd name="T7" fmla="*/ 0 h 21"/>
                <a:gd name="T8" fmla="*/ 54 w 6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1">
                  <a:moveTo>
                    <a:pt x="54" y="0"/>
                  </a:moveTo>
                  <a:cubicBezTo>
                    <a:pt x="57" y="3"/>
                    <a:pt x="62" y="6"/>
                    <a:pt x="62" y="6"/>
                  </a:cubicBezTo>
                  <a:cubicBezTo>
                    <a:pt x="47" y="21"/>
                    <a:pt x="11" y="16"/>
                    <a:pt x="0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6"/>
                    <a:pt x="37" y="12"/>
                    <a:pt x="54" y="0"/>
                  </a:cubicBezTo>
                  <a:close/>
                </a:path>
              </a:pathLst>
            </a:custGeom>
            <a:solidFill>
              <a:srgbClr val="6F7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8" name="Freeform 99"/>
            <p:cNvSpPr/>
            <p:nvPr/>
          </p:nvSpPr>
          <p:spPr bwMode="auto">
            <a:xfrm>
              <a:off x="3574" y="2832"/>
              <a:ext cx="107" cy="35"/>
            </a:xfrm>
            <a:custGeom>
              <a:avLst/>
              <a:gdLst>
                <a:gd name="T0" fmla="*/ 4 w 45"/>
                <a:gd name="T1" fmla="*/ 0 h 15"/>
                <a:gd name="T2" fmla="*/ 41 w 45"/>
                <a:gd name="T3" fmla="*/ 1 h 15"/>
                <a:gd name="T4" fmla="*/ 45 w 45"/>
                <a:gd name="T5" fmla="*/ 3 h 15"/>
                <a:gd name="T6" fmla="*/ 0 w 45"/>
                <a:gd name="T7" fmla="*/ 3 h 15"/>
                <a:gd name="T8" fmla="*/ 4 w 4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4" y="0"/>
                  </a:moveTo>
                  <a:cubicBezTo>
                    <a:pt x="9" y="7"/>
                    <a:pt x="37" y="7"/>
                    <a:pt x="41" y="1"/>
                  </a:cubicBezTo>
                  <a:cubicBezTo>
                    <a:pt x="41" y="1"/>
                    <a:pt x="43" y="2"/>
                    <a:pt x="45" y="3"/>
                  </a:cubicBezTo>
                  <a:cubicBezTo>
                    <a:pt x="28" y="15"/>
                    <a:pt x="8" y="9"/>
                    <a:pt x="0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9" name="Freeform 100"/>
            <p:cNvSpPr/>
            <p:nvPr/>
          </p:nvSpPr>
          <p:spPr bwMode="auto">
            <a:xfrm>
              <a:off x="4115" y="2862"/>
              <a:ext cx="145" cy="313"/>
            </a:xfrm>
            <a:custGeom>
              <a:avLst/>
              <a:gdLst>
                <a:gd name="T0" fmla="*/ 0 w 61"/>
                <a:gd name="T1" fmla="*/ 14 h 132"/>
                <a:gd name="T2" fmla="*/ 46 w 61"/>
                <a:gd name="T3" fmla="*/ 15 h 132"/>
                <a:gd name="T4" fmla="*/ 60 w 61"/>
                <a:gd name="T5" fmla="*/ 112 h 132"/>
                <a:gd name="T6" fmla="*/ 47 w 61"/>
                <a:gd name="T7" fmla="*/ 125 h 132"/>
                <a:gd name="T8" fmla="*/ 11 w 61"/>
                <a:gd name="T9" fmla="*/ 132 h 132"/>
                <a:gd name="T10" fmla="*/ 0 w 61"/>
                <a:gd name="T11" fmla="*/ 15 h 132"/>
                <a:gd name="T12" fmla="*/ 0 w 61"/>
                <a:gd name="T13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2">
                  <a:moveTo>
                    <a:pt x="0" y="14"/>
                  </a:moveTo>
                  <a:cubicBezTo>
                    <a:pt x="18" y="10"/>
                    <a:pt x="43" y="0"/>
                    <a:pt x="46" y="15"/>
                  </a:cubicBezTo>
                  <a:cubicBezTo>
                    <a:pt x="50" y="32"/>
                    <a:pt x="55" y="72"/>
                    <a:pt x="60" y="112"/>
                  </a:cubicBezTo>
                  <a:cubicBezTo>
                    <a:pt x="61" y="120"/>
                    <a:pt x="50" y="124"/>
                    <a:pt x="47" y="125"/>
                  </a:cubicBezTo>
                  <a:cubicBezTo>
                    <a:pt x="35" y="129"/>
                    <a:pt x="25" y="130"/>
                    <a:pt x="11" y="13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0" name="Freeform 101"/>
            <p:cNvSpPr/>
            <p:nvPr/>
          </p:nvSpPr>
          <p:spPr bwMode="auto">
            <a:xfrm>
              <a:off x="3850" y="2855"/>
              <a:ext cx="137" cy="320"/>
            </a:xfrm>
            <a:custGeom>
              <a:avLst/>
              <a:gdLst>
                <a:gd name="T0" fmla="*/ 58 w 58"/>
                <a:gd name="T1" fmla="*/ 17 h 135"/>
                <a:gd name="T2" fmla="*/ 14 w 58"/>
                <a:gd name="T3" fmla="*/ 17 h 135"/>
                <a:gd name="T4" fmla="*/ 1 w 58"/>
                <a:gd name="T5" fmla="*/ 114 h 135"/>
                <a:gd name="T6" fmla="*/ 13 w 58"/>
                <a:gd name="T7" fmla="*/ 129 h 135"/>
                <a:gd name="T8" fmla="*/ 47 w 58"/>
                <a:gd name="T9" fmla="*/ 135 h 135"/>
                <a:gd name="T10" fmla="*/ 58 w 58"/>
                <a:gd name="T11" fmla="*/ 18 h 135"/>
                <a:gd name="T12" fmla="*/ 58 w 58"/>
                <a:gd name="T13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35">
                  <a:moveTo>
                    <a:pt x="58" y="17"/>
                  </a:moveTo>
                  <a:cubicBezTo>
                    <a:pt x="36" y="12"/>
                    <a:pt x="18" y="0"/>
                    <a:pt x="14" y="17"/>
                  </a:cubicBezTo>
                  <a:cubicBezTo>
                    <a:pt x="10" y="36"/>
                    <a:pt x="6" y="76"/>
                    <a:pt x="1" y="114"/>
                  </a:cubicBezTo>
                  <a:cubicBezTo>
                    <a:pt x="0" y="124"/>
                    <a:pt x="10" y="128"/>
                    <a:pt x="13" y="129"/>
                  </a:cubicBezTo>
                  <a:cubicBezTo>
                    <a:pt x="25" y="132"/>
                    <a:pt x="35" y="133"/>
                    <a:pt x="47" y="135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7"/>
                    <a:pt x="58" y="17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1" name="Freeform 102"/>
            <p:cNvSpPr/>
            <p:nvPr/>
          </p:nvSpPr>
          <p:spPr bwMode="auto">
            <a:xfrm>
              <a:off x="3944" y="3170"/>
              <a:ext cx="214" cy="12"/>
            </a:xfrm>
            <a:custGeom>
              <a:avLst/>
              <a:gdLst>
                <a:gd name="T0" fmla="*/ 1 w 90"/>
                <a:gd name="T1" fmla="*/ 0 h 5"/>
                <a:gd name="T2" fmla="*/ 0 w 90"/>
                <a:gd name="T3" fmla="*/ 1 h 5"/>
                <a:gd name="T4" fmla="*/ 90 w 90"/>
                <a:gd name="T5" fmla="*/ 1 h 5"/>
                <a:gd name="T6" fmla="*/ 89 w 90"/>
                <a:gd name="T7" fmla="*/ 0 h 5"/>
                <a:gd name="T8" fmla="*/ 1 w 9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8" y="4"/>
                    <a:pt x="62" y="5"/>
                    <a:pt x="90" y="1"/>
                  </a:cubicBezTo>
                  <a:cubicBezTo>
                    <a:pt x="89" y="1"/>
                    <a:pt x="89" y="0"/>
                    <a:pt x="8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2" name="Rectangle 103"/>
            <p:cNvSpPr>
              <a:spLocks noChangeArrowheads="1"/>
            </p:cNvSpPr>
            <p:nvPr/>
          </p:nvSpPr>
          <p:spPr bwMode="auto">
            <a:xfrm>
              <a:off x="4016" y="2799"/>
              <a:ext cx="71" cy="73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3" name="Freeform 104"/>
            <p:cNvSpPr/>
            <p:nvPr/>
          </p:nvSpPr>
          <p:spPr bwMode="auto">
            <a:xfrm>
              <a:off x="3883" y="2839"/>
              <a:ext cx="341" cy="343"/>
            </a:xfrm>
            <a:custGeom>
              <a:avLst/>
              <a:gdLst>
                <a:gd name="T0" fmla="*/ 16 w 144"/>
                <a:gd name="T1" fmla="*/ 139 h 145"/>
                <a:gd name="T2" fmla="*/ 0 w 144"/>
                <a:gd name="T3" fmla="*/ 24 h 145"/>
                <a:gd name="T4" fmla="*/ 56 w 144"/>
                <a:gd name="T5" fmla="*/ 1 h 145"/>
                <a:gd name="T6" fmla="*/ 85 w 144"/>
                <a:gd name="T7" fmla="*/ 0 h 145"/>
                <a:gd name="T8" fmla="*/ 144 w 144"/>
                <a:gd name="T9" fmla="*/ 23 h 145"/>
                <a:gd name="T10" fmla="*/ 127 w 144"/>
                <a:gd name="T11" fmla="*/ 139 h 145"/>
                <a:gd name="T12" fmla="*/ 16 w 144"/>
                <a:gd name="T13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16" y="139"/>
                  </a:moveTo>
                  <a:cubicBezTo>
                    <a:pt x="22" y="122"/>
                    <a:pt x="8" y="39"/>
                    <a:pt x="0" y="24"/>
                  </a:cubicBezTo>
                  <a:cubicBezTo>
                    <a:pt x="5" y="8"/>
                    <a:pt x="45" y="9"/>
                    <a:pt x="56" y="1"/>
                  </a:cubicBezTo>
                  <a:cubicBezTo>
                    <a:pt x="58" y="3"/>
                    <a:pt x="83" y="3"/>
                    <a:pt x="85" y="0"/>
                  </a:cubicBezTo>
                  <a:cubicBezTo>
                    <a:pt x="93" y="7"/>
                    <a:pt x="136" y="7"/>
                    <a:pt x="144" y="23"/>
                  </a:cubicBezTo>
                  <a:cubicBezTo>
                    <a:pt x="135" y="40"/>
                    <a:pt x="120" y="123"/>
                    <a:pt x="127" y="139"/>
                  </a:cubicBezTo>
                  <a:cubicBezTo>
                    <a:pt x="99" y="145"/>
                    <a:pt x="44" y="145"/>
                    <a:pt x="16" y="139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4" name="Freeform 105"/>
            <p:cNvSpPr/>
            <p:nvPr/>
          </p:nvSpPr>
          <p:spPr bwMode="auto">
            <a:xfrm>
              <a:off x="4008" y="2799"/>
              <a:ext cx="88" cy="56"/>
            </a:xfrm>
            <a:custGeom>
              <a:avLst/>
              <a:gdLst>
                <a:gd name="T0" fmla="*/ 0 w 37"/>
                <a:gd name="T1" fmla="*/ 0 h 24"/>
                <a:gd name="T2" fmla="*/ 37 w 37"/>
                <a:gd name="T3" fmla="*/ 0 h 24"/>
                <a:gd name="T4" fmla="*/ 37 w 37"/>
                <a:gd name="T5" fmla="*/ 19 h 24"/>
                <a:gd name="T6" fmla="*/ 0 w 37"/>
                <a:gd name="T7" fmla="*/ 19 h 24"/>
                <a:gd name="T8" fmla="*/ 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5" y="24"/>
                    <a:pt x="6" y="22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5" name="Freeform 106"/>
            <p:cNvSpPr/>
            <p:nvPr/>
          </p:nvSpPr>
          <p:spPr bwMode="auto">
            <a:xfrm>
              <a:off x="3909" y="2571"/>
              <a:ext cx="277" cy="270"/>
            </a:xfrm>
            <a:custGeom>
              <a:avLst/>
              <a:gdLst>
                <a:gd name="T0" fmla="*/ 61 w 117"/>
                <a:gd name="T1" fmla="*/ 114 h 114"/>
                <a:gd name="T2" fmla="*/ 92 w 117"/>
                <a:gd name="T3" fmla="*/ 19 h 114"/>
                <a:gd name="T4" fmla="*/ 42 w 117"/>
                <a:gd name="T5" fmla="*/ 11 h 114"/>
                <a:gd name="T6" fmla="*/ 61 w 117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4">
                  <a:moveTo>
                    <a:pt x="61" y="114"/>
                  </a:moveTo>
                  <a:cubicBezTo>
                    <a:pt x="96" y="114"/>
                    <a:pt x="117" y="49"/>
                    <a:pt x="92" y="19"/>
                  </a:cubicBezTo>
                  <a:cubicBezTo>
                    <a:pt x="81" y="4"/>
                    <a:pt x="51" y="0"/>
                    <a:pt x="42" y="11"/>
                  </a:cubicBezTo>
                  <a:cubicBezTo>
                    <a:pt x="0" y="25"/>
                    <a:pt x="20" y="114"/>
                    <a:pt x="61" y="114"/>
                  </a:cubicBezTo>
                  <a:close/>
                </a:path>
              </a:pathLst>
            </a:custGeom>
            <a:solidFill>
              <a:srgbClr val="3B1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6" name="Freeform 107"/>
            <p:cNvSpPr/>
            <p:nvPr/>
          </p:nvSpPr>
          <p:spPr bwMode="auto">
            <a:xfrm>
              <a:off x="3978" y="2839"/>
              <a:ext cx="147" cy="50"/>
            </a:xfrm>
            <a:custGeom>
              <a:avLst/>
              <a:gdLst>
                <a:gd name="T0" fmla="*/ 54 w 62"/>
                <a:gd name="T1" fmla="*/ 0 h 21"/>
                <a:gd name="T2" fmla="*/ 62 w 62"/>
                <a:gd name="T3" fmla="*/ 6 h 21"/>
                <a:gd name="T4" fmla="*/ 0 w 62"/>
                <a:gd name="T5" fmla="*/ 7 h 21"/>
                <a:gd name="T6" fmla="*/ 9 w 62"/>
                <a:gd name="T7" fmla="*/ 0 h 21"/>
                <a:gd name="T8" fmla="*/ 54 w 6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1">
                  <a:moveTo>
                    <a:pt x="54" y="0"/>
                  </a:moveTo>
                  <a:cubicBezTo>
                    <a:pt x="57" y="3"/>
                    <a:pt x="62" y="6"/>
                    <a:pt x="62" y="6"/>
                  </a:cubicBezTo>
                  <a:cubicBezTo>
                    <a:pt x="48" y="21"/>
                    <a:pt x="11" y="16"/>
                    <a:pt x="0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6"/>
                    <a:pt x="37" y="12"/>
                    <a:pt x="54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7" name="Freeform 108"/>
            <p:cNvSpPr/>
            <p:nvPr/>
          </p:nvSpPr>
          <p:spPr bwMode="auto">
            <a:xfrm>
              <a:off x="3999" y="2832"/>
              <a:ext cx="107" cy="35"/>
            </a:xfrm>
            <a:custGeom>
              <a:avLst/>
              <a:gdLst>
                <a:gd name="T0" fmla="*/ 4 w 45"/>
                <a:gd name="T1" fmla="*/ 0 h 15"/>
                <a:gd name="T2" fmla="*/ 41 w 45"/>
                <a:gd name="T3" fmla="*/ 1 h 15"/>
                <a:gd name="T4" fmla="*/ 45 w 45"/>
                <a:gd name="T5" fmla="*/ 3 h 15"/>
                <a:gd name="T6" fmla="*/ 0 w 45"/>
                <a:gd name="T7" fmla="*/ 3 h 15"/>
                <a:gd name="T8" fmla="*/ 4 w 4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4" y="0"/>
                  </a:moveTo>
                  <a:cubicBezTo>
                    <a:pt x="9" y="7"/>
                    <a:pt x="37" y="7"/>
                    <a:pt x="41" y="1"/>
                  </a:cubicBezTo>
                  <a:cubicBezTo>
                    <a:pt x="42" y="1"/>
                    <a:pt x="43" y="2"/>
                    <a:pt x="45" y="3"/>
                  </a:cubicBezTo>
                  <a:cubicBezTo>
                    <a:pt x="28" y="15"/>
                    <a:pt x="9" y="9"/>
                    <a:pt x="0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4540" y="2862"/>
              <a:ext cx="145" cy="313"/>
            </a:xfrm>
            <a:custGeom>
              <a:avLst/>
              <a:gdLst>
                <a:gd name="T0" fmla="*/ 0 w 61"/>
                <a:gd name="T1" fmla="*/ 14 h 132"/>
                <a:gd name="T2" fmla="*/ 46 w 61"/>
                <a:gd name="T3" fmla="*/ 15 h 132"/>
                <a:gd name="T4" fmla="*/ 60 w 61"/>
                <a:gd name="T5" fmla="*/ 112 h 132"/>
                <a:gd name="T6" fmla="*/ 47 w 61"/>
                <a:gd name="T7" fmla="*/ 125 h 132"/>
                <a:gd name="T8" fmla="*/ 11 w 61"/>
                <a:gd name="T9" fmla="*/ 132 h 132"/>
                <a:gd name="T10" fmla="*/ 0 w 61"/>
                <a:gd name="T11" fmla="*/ 15 h 132"/>
                <a:gd name="T12" fmla="*/ 0 w 61"/>
                <a:gd name="T13" fmla="*/ 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32">
                  <a:moveTo>
                    <a:pt x="0" y="14"/>
                  </a:moveTo>
                  <a:cubicBezTo>
                    <a:pt x="18" y="10"/>
                    <a:pt x="43" y="0"/>
                    <a:pt x="46" y="15"/>
                  </a:cubicBezTo>
                  <a:cubicBezTo>
                    <a:pt x="50" y="32"/>
                    <a:pt x="55" y="72"/>
                    <a:pt x="60" y="112"/>
                  </a:cubicBezTo>
                  <a:cubicBezTo>
                    <a:pt x="61" y="120"/>
                    <a:pt x="50" y="124"/>
                    <a:pt x="47" y="125"/>
                  </a:cubicBezTo>
                  <a:cubicBezTo>
                    <a:pt x="35" y="129"/>
                    <a:pt x="25" y="130"/>
                    <a:pt x="11" y="13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4274" y="2855"/>
              <a:ext cx="140" cy="320"/>
            </a:xfrm>
            <a:custGeom>
              <a:avLst/>
              <a:gdLst>
                <a:gd name="T0" fmla="*/ 58 w 59"/>
                <a:gd name="T1" fmla="*/ 17 h 135"/>
                <a:gd name="T2" fmla="*/ 14 w 59"/>
                <a:gd name="T3" fmla="*/ 17 h 135"/>
                <a:gd name="T4" fmla="*/ 1 w 59"/>
                <a:gd name="T5" fmla="*/ 114 h 135"/>
                <a:gd name="T6" fmla="*/ 13 w 59"/>
                <a:gd name="T7" fmla="*/ 129 h 135"/>
                <a:gd name="T8" fmla="*/ 48 w 59"/>
                <a:gd name="T9" fmla="*/ 135 h 135"/>
                <a:gd name="T10" fmla="*/ 59 w 59"/>
                <a:gd name="T11" fmla="*/ 18 h 135"/>
                <a:gd name="T12" fmla="*/ 58 w 59"/>
                <a:gd name="T13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35">
                  <a:moveTo>
                    <a:pt x="58" y="17"/>
                  </a:moveTo>
                  <a:cubicBezTo>
                    <a:pt x="36" y="12"/>
                    <a:pt x="18" y="0"/>
                    <a:pt x="14" y="17"/>
                  </a:cubicBezTo>
                  <a:cubicBezTo>
                    <a:pt x="10" y="36"/>
                    <a:pt x="6" y="76"/>
                    <a:pt x="1" y="114"/>
                  </a:cubicBezTo>
                  <a:cubicBezTo>
                    <a:pt x="0" y="124"/>
                    <a:pt x="10" y="128"/>
                    <a:pt x="13" y="129"/>
                  </a:cubicBezTo>
                  <a:cubicBezTo>
                    <a:pt x="25" y="132"/>
                    <a:pt x="35" y="133"/>
                    <a:pt x="48" y="135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7"/>
                    <a:pt x="58" y="17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0" name="Freeform 111"/>
            <p:cNvSpPr/>
            <p:nvPr/>
          </p:nvSpPr>
          <p:spPr bwMode="auto">
            <a:xfrm>
              <a:off x="4369" y="3170"/>
              <a:ext cx="214" cy="12"/>
            </a:xfrm>
            <a:custGeom>
              <a:avLst/>
              <a:gdLst>
                <a:gd name="T0" fmla="*/ 1 w 90"/>
                <a:gd name="T1" fmla="*/ 0 h 5"/>
                <a:gd name="T2" fmla="*/ 0 w 90"/>
                <a:gd name="T3" fmla="*/ 1 h 5"/>
                <a:gd name="T4" fmla="*/ 90 w 90"/>
                <a:gd name="T5" fmla="*/ 1 h 5"/>
                <a:gd name="T6" fmla="*/ 89 w 90"/>
                <a:gd name="T7" fmla="*/ 0 h 5"/>
                <a:gd name="T8" fmla="*/ 1 w 9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8" y="4"/>
                    <a:pt x="62" y="5"/>
                    <a:pt x="90" y="1"/>
                  </a:cubicBezTo>
                  <a:cubicBezTo>
                    <a:pt x="90" y="1"/>
                    <a:pt x="89" y="0"/>
                    <a:pt x="8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1" name="Rectangle 112"/>
            <p:cNvSpPr>
              <a:spLocks noChangeArrowheads="1"/>
            </p:cNvSpPr>
            <p:nvPr/>
          </p:nvSpPr>
          <p:spPr bwMode="auto">
            <a:xfrm>
              <a:off x="4443" y="2799"/>
              <a:ext cx="69" cy="73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2" name="Freeform 113"/>
            <p:cNvSpPr/>
            <p:nvPr/>
          </p:nvSpPr>
          <p:spPr bwMode="auto">
            <a:xfrm>
              <a:off x="4307" y="2839"/>
              <a:ext cx="342" cy="343"/>
            </a:xfrm>
            <a:custGeom>
              <a:avLst/>
              <a:gdLst>
                <a:gd name="T0" fmla="*/ 16 w 144"/>
                <a:gd name="T1" fmla="*/ 139 h 145"/>
                <a:gd name="T2" fmla="*/ 0 w 144"/>
                <a:gd name="T3" fmla="*/ 24 h 145"/>
                <a:gd name="T4" fmla="*/ 56 w 144"/>
                <a:gd name="T5" fmla="*/ 1 h 145"/>
                <a:gd name="T6" fmla="*/ 85 w 144"/>
                <a:gd name="T7" fmla="*/ 0 h 145"/>
                <a:gd name="T8" fmla="*/ 144 w 144"/>
                <a:gd name="T9" fmla="*/ 23 h 145"/>
                <a:gd name="T10" fmla="*/ 127 w 144"/>
                <a:gd name="T11" fmla="*/ 139 h 145"/>
                <a:gd name="T12" fmla="*/ 16 w 144"/>
                <a:gd name="T13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5">
                  <a:moveTo>
                    <a:pt x="16" y="139"/>
                  </a:moveTo>
                  <a:cubicBezTo>
                    <a:pt x="22" y="122"/>
                    <a:pt x="8" y="39"/>
                    <a:pt x="0" y="24"/>
                  </a:cubicBezTo>
                  <a:cubicBezTo>
                    <a:pt x="5" y="8"/>
                    <a:pt x="45" y="9"/>
                    <a:pt x="56" y="1"/>
                  </a:cubicBezTo>
                  <a:cubicBezTo>
                    <a:pt x="58" y="3"/>
                    <a:pt x="83" y="3"/>
                    <a:pt x="85" y="0"/>
                  </a:cubicBezTo>
                  <a:cubicBezTo>
                    <a:pt x="93" y="7"/>
                    <a:pt x="137" y="7"/>
                    <a:pt x="144" y="23"/>
                  </a:cubicBezTo>
                  <a:cubicBezTo>
                    <a:pt x="136" y="40"/>
                    <a:pt x="120" y="123"/>
                    <a:pt x="127" y="139"/>
                  </a:cubicBezTo>
                  <a:cubicBezTo>
                    <a:pt x="99" y="145"/>
                    <a:pt x="44" y="145"/>
                    <a:pt x="16" y="139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4433" y="2799"/>
              <a:ext cx="88" cy="56"/>
            </a:xfrm>
            <a:custGeom>
              <a:avLst/>
              <a:gdLst>
                <a:gd name="T0" fmla="*/ 0 w 37"/>
                <a:gd name="T1" fmla="*/ 0 h 24"/>
                <a:gd name="T2" fmla="*/ 37 w 37"/>
                <a:gd name="T3" fmla="*/ 0 h 24"/>
                <a:gd name="T4" fmla="*/ 37 w 37"/>
                <a:gd name="T5" fmla="*/ 19 h 24"/>
                <a:gd name="T6" fmla="*/ 0 w 37"/>
                <a:gd name="T7" fmla="*/ 19 h 24"/>
                <a:gd name="T8" fmla="*/ 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5" y="24"/>
                    <a:pt x="6" y="22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4" name="Freeform 115"/>
            <p:cNvSpPr/>
            <p:nvPr/>
          </p:nvSpPr>
          <p:spPr bwMode="auto">
            <a:xfrm>
              <a:off x="4334" y="2571"/>
              <a:ext cx="277" cy="270"/>
            </a:xfrm>
            <a:custGeom>
              <a:avLst/>
              <a:gdLst>
                <a:gd name="T0" fmla="*/ 61 w 117"/>
                <a:gd name="T1" fmla="*/ 114 h 114"/>
                <a:gd name="T2" fmla="*/ 93 w 117"/>
                <a:gd name="T3" fmla="*/ 19 h 114"/>
                <a:gd name="T4" fmla="*/ 42 w 117"/>
                <a:gd name="T5" fmla="*/ 11 h 114"/>
                <a:gd name="T6" fmla="*/ 61 w 117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4">
                  <a:moveTo>
                    <a:pt x="61" y="114"/>
                  </a:moveTo>
                  <a:cubicBezTo>
                    <a:pt x="96" y="114"/>
                    <a:pt x="117" y="49"/>
                    <a:pt x="93" y="19"/>
                  </a:cubicBezTo>
                  <a:cubicBezTo>
                    <a:pt x="81" y="4"/>
                    <a:pt x="51" y="0"/>
                    <a:pt x="42" y="11"/>
                  </a:cubicBezTo>
                  <a:cubicBezTo>
                    <a:pt x="0" y="25"/>
                    <a:pt x="20" y="114"/>
                    <a:pt x="61" y="114"/>
                  </a:cubicBezTo>
                  <a:close/>
                </a:path>
              </a:pathLst>
            </a:custGeom>
            <a:solidFill>
              <a:srgbClr val="997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5" name="Freeform 116"/>
            <p:cNvSpPr/>
            <p:nvPr/>
          </p:nvSpPr>
          <p:spPr bwMode="auto">
            <a:xfrm>
              <a:off x="4402" y="2839"/>
              <a:ext cx="148" cy="50"/>
            </a:xfrm>
            <a:custGeom>
              <a:avLst/>
              <a:gdLst>
                <a:gd name="T0" fmla="*/ 54 w 62"/>
                <a:gd name="T1" fmla="*/ 0 h 21"/>
                <a:gd name="T2" fmla="*/ 62 w 62"/>
                <a:gd name="T3" fmla="*/ 6 h 21"/>
                <a:gd name="T4" fmla="*/ 0 w 62"/>
                <a:gd name="T5" fmla="*/ 7 h 21"/>
                <a:gd name="T6" fmla="*/ 9 w 62"/>
                <a:gd name="T7" fmla="*/ 0 h 21"/>
                <a:gd name="T8" fmla="*/ 54 w 6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1">
                  <a:moveTo>
                    <a:pt x="54" y="0"/>
                  </a:moveTo>
                  <a:cubicBezTo>
                    <a:pt x="57" y="3"/>
                    <a:pt x="62" y="6"/>
                    <a:pt x="62" y="6"/>
                  </a:cubicBezTo>
                  <a:cubicBezTo>
                    <a:pt x="48" y="21"/>
                    <a:pt x="11" y="16"/>
                    <a:pt x="0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6"/>
                    <a:pt x="37" y="12"/>
                    <a:pt x="54" y="0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6" name="Freeform 117"/>
            <p:cNvSpPr/>
            <p:nvPr/>
          </p:nvSpPr>
          <p:spPr bwMode="auto">
            <a:xfrm>
              <a:off x="4424" y="2832"/>
              <a:ext cx="107" cy="35"/>
            </a:xfrm>
            <a:custGeom>
              <a:avLst/>
              <a:gdLst>
                <a:gd name="T0" fmla="*/ 4 w 45"/>
                <a:gd name="T1" fmla="*/ 0 h 15"/>
                <a:gd name="T2" fmla="*/ 41 w 45"/>
                <a:gd name="T3" fmla="*/ 1 h 15"/>
                <a:gd name="T4" fmla="*/ 45 w 45"/>
                <a:gd name="T5" fmla="*/ 3 h 15"/>
                <a:gd name="T6" fmla="*/ 0 w 45"/>
                <a:gd name="T7" fmla="*/ 3 h 15"/>
                <a:gd name="T8" fmla="*/ 4 w 4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4" y="0"/>
                  </a:moveTo>
                  <a:cubicBezTo>
                    <a:pt x="9" y="7"/>
                    <a:pt x="37" y="7"/>
                    <a:pt x="41" y="1"/>
                  </a:cubicBezTo>
                  <a:cubicBezTo>
                    <a:pt x="42" y="1"/>
                    <a:pt x="43" y="2"/>
                    <a:pt x="45" y="3"/>
                  </a:cubicBezTo>
                  <a:cubicBezTo>
                    <a:pt x="28" y="15"/>
                    <a:pt x="9" y="9"/>
                    <a:pt x="0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27" name="Straight Connector 321"/>
          <p:cNvCxnSpPr/>
          <p:nvPr/>
        </p:nvCxnSpPr>
        <p:spPr>
          <a:xfrm>
            <a:off x="5819151" y="1895096"/>
            <a:ext cx="0" cy="3898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322"/>
          <p:cNvGrpSpPr/>
          <p:nvPr/>
        </p:nvGrpSpPr>
        <p:grpSpPr>
          <a:xfrm>
            <a:off x="6295902" y="1806554"/>
            <a:ext cx="4707428" cy="974734"/>
            <a:chOff x="1133311" y="2110077"/>
            <a:chExt cx="4707428" cy="974734"/>
          </a:xfrm>
        </p:grpSpPr>
        <p:grpSp>
          <p:nvGrpSpPr>
            <p:cNvPr id="129" name="Group 332"/>
            <p:cNvGrpSpPr>
              <a:grpSpLocks noChangeAspect="1"/>
            </p:cNvGrpSpPr>
            <p:nvPr/>
          </p:nvGrpSpPr>
          <p:grpSpPr>
            <a:xfrm>
              <a:off x="1133311" y="2544811"/>
              <a:ext cx="540000" cy="540000"/>
              <a:chOff x="4643438" y="2786064"/>
              <a:chExt cx="288476" cy="288476"/>
            </a:xfrm>
          </p:grpSpPr>
          <p:sp>
            <p:nvSpPr>
              <p:cNvPr id="132" name="Oval 326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pc="3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0" name="TextBox 324"/>
            <p:cNvSpPr txBox="1"/>
            <p:nvPr/>
          </p:nvSpPr>
          <p:spPr>
            <a:xfrm>
              <a:off x="1956335" y="2475618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  <a:r>
                <a:rPr lang="en-US" altLang="zh-CN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点击输入本栏的具体文字，简明扼要的说明分项内容，此为概念图解。</a:t>
              </a:r>
              <a:endParaRPr 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TextBox 325"/>
            <p:cNvSpPr txBox="1"/>
            <p:nvPr/>
          </p:nvSpPr>
          <p:spPr>
            <a:xfrm>
              <a:off x="1874457" y="2110077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zh-CN" altLang="en-US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34" name="Group 328"/>
          <p:cNvGrpSpPr/>
          <p:nvPr/>
        </p:nvGrpSpPr>
        <p:grpSpPr>
          <a:xfrm>
            <a:off x="6292736" y="3183524"/>
            <a:ext cx="4707428" cy="974734"/>
            <a:chOff x="1130145" y="3487047"/>
            <a:chExt cx="4707428" cy="974734"/>
          </a:xfrm>
        </p:grpSpPr>
        <p:grpSp>
          <p:nvGrpSpPr>
            <p:cNvPr id="135" name="Group 332"/>
            <p:cNvGrpSpPr>
              <a:grpSpLocks noChangeAspect="1"/>
            </p:cNvGrpSpPr>
            <p:nvPr/>
          </p:nvGrpSpPr>
          <p:grpSpPr>
            <a:xfrm>
              <a:off x="1130145" y="3921781"/>
              <a:ext cx="540000" cy="540000"/>
              <a:chOff x="4643438" y="2786064"/>
              <a:chExt cx="288476" cy="288476"/>
            </a:xfrm>
          </p:grpSpPr>
          <p:sp>
            <p:nvSpPr>
              <p:cNvPr id="138" name="Oval 332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44D99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pc="3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6" name="TextBox 330"/>
            <p:cNvSpPr txBox="1"/>
            <p:nvPr/>
          </p:nvSpPr>
          <p:spPr>
            <a:xfrm>
              <a:off x="1953169" y="3852588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  <a:r>
                <a:rPr lang="en-US" altLang="zh-CN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点击输入本栏的具体文字，简明扼要的说明分项内容，此为概念图解。</a:t>
              </a:r>
              <a:endParaRPr 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TextBox 331"/>
            <p:cNvSpPr txBox="1"/>
            <p:nvPr/>
          </p:nvSpPr>
          <p:spPr>
            <a:xfrm>
              <a:off x="1871291" y="3487047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zh-CN" altLang="en-US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40" name="Group 334"/>
          <p:cNvGrpSpPr/>
          <p:nvPr/>
        </p:nvGrpSpPr>
        <p:grpSpPr>
          <a:xfrm>
            <a:off x="6292736" y="4506604"/>
            <a:ext cx="4707428" cy="974734"/>
            <a:chOff x="1130145" y="4810127"/>
            <a:chExt cx="4707428" cy="974734"/>
          </a:xfrm>
        </p:grpSpPr>
        <p:grpSp>
          <p:nvGrpSpPr>
            <p:cNvPr id="141" name="Group 332"/>
            <p:cNvGrpSpPr>
              <a:grpSpLocks noChangeAspect="1"/>
            </p:cNvGrpSpPr>
            <p:nvPr/>
          </p:nvGrpSpPr>
          <p:grpSpPr>
            <a:xfrm>
              <a:off x="1130145" y="5244861"/>
              <a:ext cx="540000" cy="540000"/>
              <a:chOff x="4643438" y="2786064"/>
              <a:chExt cx="288476" cy="288476"/>
            </a:xfrm>
          </p:grpSpPr>
          <p:sp>
            <p:nvSpPr>
              <p:cNvPr id="144" name="Oval 338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37782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spc="3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2" name="TextBox 336"/>
            <p:cNvSpPr txBox="1"/>
            <p:nvPr/>
          </p:nvSpPr>
          <p:spPr>
            <a:xfrm>
              <a:off x="1953169" y="5175668"/>
              <a:ext cx="38844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详细内容</a:t>
              </a:r>
              <a:r>
                <a:rPr lang="en-US" altLang="zh-CN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2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点击输入本栏的具体文字，简明扼要的说明分项内容，此为概念图解。</a:t>
              </a:r>
              <a:endParaRPr 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TextBox 337"/>
            <p:cNvSpPr txBox="1"/>
            <p:nvPr/>
          </p:nvSpPr>
          <p:spPr>
            <a:xfrm>
              <a:off x="1871291" y="4810127"/>
              <a:ext cx="3035275" cy="46162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r>
                <a:rPr lang="zh-CN" altLang="en-US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20890" y="268117"/>
            <a:ext cx="2856171" cy="765159"/>
            <a:chOff x="1153871" y="221914"/>
            <a:chExt cx="2856167" cy="765160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97413" y="776695"/>
              <a:ext cx="281262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>
                <a:tabLst>
                  <a:tab pos="1524000" algn="l"/>
                </a:tabLst>
              </a:pPr>
              <a:r>
                <a:rPr lang="zh-CN" altLang="en-US" sz="3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6999187" y="5453192"/>
            <a:ext cx="2593811" cy="740678"/>
            <a:chOff x="7154105" y="3244719"/>
            <a:chExt cx="1859876" cy="555508"/>
          </a:xfrm>
        </p:grpSpPr>
        <p:sp>
          <p:nvSpPr>
            <p:cNvPr id="9" name="TextBox 25"/>
            <p:cNvSpPr txBox="1"/>
            <p:nvPr/>
          </p:nvSpPr>
          <p:spPr>
            <a:xfrm>
              <a:off x="7154105" y="3453979"/>
              <a:ext cx="1859876" cy="346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" name="Rectangle 26"/>
            <p:cNvSpPr/>
            <p:nvPr/>
          </p:nvSpPr>
          <p:spPr>
            <a:xfrm>
              <a:off x="7155220" y="3244719"/>
              <a:ext cx="937929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spc="300" dirty="0">
                  <a:latin typeface="+mj-ea"/>
                  <a:ea typeface="+mj-ea"/>
                </a:rPr>
                <a:t>输入你的标题</a:t>
              </a:r>
              <a:endParaRPr lang="en-US" sz="1400" b="1" spc="300" dirty="0">
                <a:latin typeface="+mj-ea"/>
                <a:ea typeface="+mj-ea"/>
              </a:endParaRPr>
            </a:p>
          </p:txBody>
        </p:sp>
      </p:grpSp>
      <p:grpSp>
        <p:nvGrpSpPr>
          <p:cNvPr id="14" name="Group 64"/>
          <p:cNvGrpSpPr/>
          <p:nvPr/>
        </p:nvGrpSpPr>
        <p:grpSpPr>
          <a:xfrm>
            <a:off x="7133481" y="2936389"/>
            <a:ext cx="1942363" cy="2035313"/>
            <a:chOff x="5350111" y="2144684"/>
            <a:chExt cx="1456772" cy="1526485"/>
          </a:xfrm>
        </p:grpSpPr>
        <p:sp>
          <p:nvSpPr>
            <p:cNvPr id="15" name="Oval 59"/>
            <p:cNvSpPr>
              <a:spLocks noChangeAspect="1"/>
            </p:cNvSpPr>
            <p:nvPr/>
          </p:nvSpPr>
          <p:spPr>
            <a:xfrm>
              <a:off x="5355187" y="2219473"/>
              <a:ext cx="1451696" cy="14516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val 27"/>
            <p:cNvSpPr>
              <a:spLocks noChangeAspect="1"/>
            </p:cNvSpPr>
            <p:nvPr/>
          </p:nvSpPr>
          <p:spPr>
            <a:xfrm>
              <a:off x="5350111" y="2144684"/>
              <a:ext cx="1451696" cy="14516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65" dirty="0"/>
                <a:t></a:t>
              </a:r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61"/>
          <p:cNvGrpSpPr/>
          <p:nvPr/>
        </p:nvGrpSpPr>
        <p:grpSpPr>
          <a:xfrm>
            <a:off x="2988581" y="2936389"/>
            <a:ext cx="1935595" cy="2021767"/>
            <a:chOff x="2241436" y="2144684"/>
            <a:chExt cx="1451696" cy="1516325"/>
          </a:xfrm>
        </p:grpSpPr>
        <p:sp>
          <p:nvSpPr>
            <p:cNvPr id="18" name="Oval 57"/>
            <p:cNvSpPr>
              <a:spLocks noChangeAspect="1"/>
            </p:cNvSpPr>
            <p:nvPr/>
          </p:nvSpPr>
          <p:spPr>
            <a:xfrm>
              <a:off x="2241436" y="2209313"/>
              <a:ext cx="1451696" cy="1451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Oval 28"/>
            <p:cNvSpPr>
              <a:spLocks noChangeAspect="1"/>
            </p:cNvSpPr>
            <p:nvPr/>
          </p:nvSpPr>
          <p:spPr>
            <a:xfrm>
              <a:off x="2241436" y="2144684"/>
              <a:ext cx="1451696" cy="14516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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0" name="Group 62"/>
          <p:cNvGrpSpPr/>
          <p:nvPr/>
        </p:nvGrpSpPr>
        <p:grpSpPr>
          <a:xfrm>
            <a:off x="4786895" y="1776569"/>
            <a:ext cx="1935595" cy="2009743"/>
            <a:chOff x="3590171" y="1274819"/>
            <a:chExt cx="1451696" cy="1507307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3590171" y="1330430"/>
              <a:ext cx="1451696" cy="145169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3590171" y="1274819"/>
              <a:ext cx="1451696" cy="1451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</a:t>
              </a:r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Group 63"/>
          <p:cNvGrpSpPr/>
          <p:nvPr/>
        </p:nvGrpSpPr>
        <p:grpSpPr>
          <a:xfrm>
            <a:off x="5252073" y="3773611"/>
            <a:ext cx="1935595" cy="2013676"/>
            <a:chOff x="3939055" y="2772601"/>
            <a:chExt cx="1451696" cy="1510257"/>
          </a:xfrm>
        </p:grpSpPr>
        <p:sp>
          <p:nvSpPr>
            <p:cNvPr id="24" name="Oval 58"/>
            <p:cNvSpPr>
              <a:spLocks noChangeAspect="1"/>
            </p:cNvSpPr>
            <p:nvPr/>
          </p:nvSpPr>
          <p:spPr>
            <a:xfrm>
              <a:off x="3939055" y="2831162"/>
              <a:ext cx="1451696" cy="14516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Oval 30"/>
            <p:cNvSpPr>
              <a:spLocks noChangeAspect="1"/>
            </p:cNvSpPr>
            <p:nvPr/>
          </p:nvSpPr>
          <p:spPr>
            <a:xfrm>
              <a:off x="3939055" y="2772601"/>
              <a:ext cx="1451696" cy="14516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65" dirty="0">
                  <a:latin typeface="FontAwesome" charset="0"/>
                </a:rPr>
                <a:t></a:t>
              </a:r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6" name="Group 57"/>
          <p:cNvGrpSpPr/>
          <p:nvPr/>
        </p:nvGrpSpPr>
        <p:grpSpPr>
          <a:xfrm>
            <a:off x="2197099" y="1411622"/>
            <a:ext cx="2562703" cy="792065"/>
            <a:chOff x="142114" y="3168889"/>
            <a:chExt cx="1837571" cy="594048"/>
          </a:xfrm>
        </p:grpSpPr>
        <p:sp>
          <p:nvSpPr>
            <p:cNvPr id="27" name="TextBox 33"/>
            <p:cNvSpPr txBox="1"/>
            <p:nvPr/>
          </p:nvSpPr>
          <p:spPr>
            <a:xfrm>
              <a:off x="142114" y="3416689"/>
              <a:ext cx="1837571" cy="346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Rectangle 34"/>
            <p:cNvSpPr/>
            <p:nvPr/>
          </p:nvSpPr>
          <p:spPr>
            <a:xfrm>
              <a:off x="1041755" y="3168889"/>
              <a:ext cx="93793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spc="300" dirty="0">
                  <a:latin typeface="+mj-ea"/>
                  <a:ea typeface="+mj-ea"/>
                </a:rPr>
                <a:t>输入你的标题</a:t>
              </a:r>
              <a:endParaRPr lang="en-US" sz="1400" b="1" spc="300" dirty="0">
                <a:latin typeface="+mj-ea"/>
                <a:ea typeface="+mj-ea"/>
              </a:endParaRPr>
            </a:p>
          </p:txBody>
        </p:sp>
      </p:grpSp>
      <p:grpSp>
        <p:nvGrpSpPr>
          <p:cNvPr id="29" name="Group 58"/>
          <p:cNvGrpSpPr/>
          <p:nvPr/>
        </p:nvGrpSpPr>
        <p:grpSpPr>
          <a:xfrm>
            <a:off x="9379863" y="3431210"/>
            <a:ext cx="2572174" cy="792069"/>
            <a:chOff x="7163378" y="1352592"/>
            <a:chExt cx="1844361" cy="594051"/>
          </a:xfrm>
        </p:grpSpPr>
        <p:sp>
          <p:nvSpPr>
            <p:cNvPr id="30" name="TextBox 36"/>
            <p:cNvSpPr txBox="1"/>
            <p:nvPr/>
          </p:nvSpPr>
          <p:spPr>
            <a:xfrm>
              <a:off x="7174424" y="1600395"/>
              <a:ext cx="1833315" cy="346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Rectangle 38"/>
            <p:cNvSpPr/>
            <p:nvPr/>
          </p:nvSpPr>
          <p:spPr>
            <a:xfrm>
              <a:off x="7163378" y="1352592"/>
              <a:ext cx="93793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spc="300" dirty="0">
                  <a:latin typeface="+mj-ea"/>
                  <a:ea typeface="+mj-ea"/>
                </a:rPr>
                <a:t>输入你的标题</a:t>
              </a:r>
              <a:endParaRPr lang="en-US" sz="1400" b="1" spc="300" dirty="0">
                <a:latin typeface="+mj-ea"/>
                <a:ea typeface="+mj-ea"/>
              </a:endParaRPr>
            </a:p>
          </p:txBody>
        </p:sp>
      </p:grpSp>
      <p:grpSp>
        <p:nvGrpSpPr>
          <p:cNvPr id="32" name="Group 56"/>
          <p:cNvGrpSpPr/>
          <p:nvPr/>
        </p:nvGrpSpPr>
        <p:grpSpPr>
          <a:xfrm>
            <a:off x="289981" y="3431210"/>
            <a:ext cx="2572833" cy="792069"/>
            <a:chOff x="134850" y="1363501"/>
            <a:chExt cx="1844835" cy="594051"/>
          </a:xfrm>
        </p:grpSpPr>
        <p:sp>
          <p:nvSpPr>
            <p:cNvPr id="34" name="TextBox 41"/>
            <p:cNvSpPr txBox="1"/>
            <p:nvPr/>
          </p:nvSpPr>
          <p:spPr>
            <a:xfrm>
              <a:off x="134850" y="1611304"/>
              <a:ext cx="1844835" cy="346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详细内容</a:t>
              </a:r>
              <a:r>
                <a:rPr lang="en-US" altLang="zh-CN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……</a:t>
              </a:r>
              <a:r>
                <a:rPr lang="zh-CN" altLang="en-US" sz="10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点击输入本栏的具体文字，简明扼要的说明分项内容，此为概念图解。</a:t>
              </a:r>
              <a:endParaRPr lang="en-US" sz="1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Rectangle 42"/>
            <p:cNvSpPr/>
            <p:nvPr/>
          </p:nvSpPr>
          <p:spPr>
            <a:xfrm>
              <a:off x="1041755" y="1363501"/>
              <a:ext cx="937930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 spc="300" dirty="0">
                  <a:latin typeface="+mj-ea"/>
                  <a:ea typeface="+mj-ea"/>
                </a:rPr>
                <a:t>输入你的标题</a:t>
              </a:r>
              <a:endParaRPr lang="en-US" sz="1400" b="1" spc="300" dirty="0">
                <a:latin typeface="+mj-ea"/>
                <a:ea typeface="+mj-ea"/>
              </a:endParaRPr>
            </a:p>
          </p:txBody>
        </p:sp>
      </p:grpSp>
      <p:sp>
        <p:nvSpPr>
          <p:cNvPr id="36" name="Arc 46"/>
          <p:cNvSpPr/>
          <p:nvPr/>
        </p:nvSpPr>
        <p:spPr>
          <a:xfrm rot="18536433">
            <a:off x="2827171" y="2640329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Arc 48"/>
          <p:cNvSpPr/>
          <p:nvPr/>
        </p:nvSpPr>
        <p:spPr>
          <a:xfrm rot="16951463" flipH="1">
            <a:off x="4980351" y="3817565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Arc 49"/>
          <p:cNvSpPr/>
          <p:nvPr/>
        </p:nvSpPr>
        <p:spPr>
          <a:xfrm rot="12440065" flipH="1">
            <a:off x="7036613" y="3084756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7795" r="762" b="58496"/>
          <a:stretch>
            <a:fillRect/>
          </a:stretch>
        </p:blipFill>
        <p:spPr>
          <a:xfrm rot="10800000">
            <a:off x="-29500" y="-19052"/>
            <a:ext cx="12229053" cy="68770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7" y="775061"/>
            <a:ext cx="1605291" cy="13931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95937" y="2499702"/>
            <a:ext cx="4200126" cy="1342261"/>
            <a:chOff x="4104079" y="3766003"/>
            <a:chExt cx="4200126" cy="1342261"/>
          </a:xfrm>
        </p:grpSpPr>
        <p:sp>
          <p:nvSpPr>
            <p:cNvPr id="9" name="Freeform 98"/>
            <p:cNvSpPr/>
            <p:nvPr/>
          </p:nvSpPr>
          <p:spPr bwMode="auto">
            <a:xfrm>
              <a:off x="4644442" y="3766003"/>
              <a:ext cx="3119401" cy="305595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algn="ctr"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5000" b="1" spc="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教学过程</a:t>
              </a:r>
              <a:endParaRPr lang="en-US" sz="5000" b="1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 bwMode="auto">
            <a:xfrm>
              <a:off x="4104079" y="4469764"/>
              <a:ext cx="4200126" cy="6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396110" cy="750645"/>
            <a:chOff x="1153871" y="221914"/>
            <a:chExt cx="2396106" cy="75064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97413" y="762181"/>
              <a:ext cx="2352564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4" name="Down Arrow Callout 26"/>
          <p:cNvSpPr/>
          <p:nvPr/>
        </p:nvSpPr>
        <p:spPr>
          <a:xfrm>
            <a:off x="880609" y="1585577"/>
            <a:ext cx="4908153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Isosceles Triangle 27"/>
          <p:cNvSpPr/>
          <p:nvPr/>
        </p:nvSpPr>
        <p:spPr>
          <a:xfrm rot="10800000">
            <a:off x="3200377" y="5426043"/>
            <a:ext cx="268616" cy="36020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Box 47"/>
          <p:cNvSpPr txBox="1"/>
          <p:nvPr/>
        </p:nvSpPr>
        <p:spPr>
          <a:xfrm>
            <a:off x="6196518" y="2282738"/>
            <a:ext cx="512251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zh-CN" altLang="en-US" sz="15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详细内容</a:t>
            </a:r>
            <a:r>
              <a:rPr lang="en-US" altLang="zh-CN" sz="15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……</a:t>
            </a:r>
            <a:r>
              <a:rPr lang="zh-CN" altLang="en-US" sz="15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点击输入本栏的具体文字，简明扼要的说明分项内容，此为概念图解。</a:t>
            </a:r>
            <a:endParaRPr lang="zh-CN" altLang="en-US" sz="1500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Rectangle 48"/>
          <p:cNvSpPr/>
          <p:nvPr/>
        </p:nvSpPr>
        <p:spPr>
          <a:xfrm>
            <a:off x="6196517" y="1729089"/>
            <a:ext cx="1663917" cy="28732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865" b="1" spc="300" dirty="0">
                <a:latin typeface="+mj-lt"/>
                <a:ea typeface="+mj-ea"/>
              </a:rPr>
              <a:t>输入你的标题</a:t>
            </a:r>
            <a:endParaRPr lang="en-US" sz="1865" b="1" spc="3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18" name="Rectangle 49"/>
          <p:cNvSpPr/>
          <p:nvPr/>
        </p:nvSpPr>
        <p:spPr>
          <a:xfrm>
            <a:off x="6196518" y="3456212"/>
            <a:ext cx="1259960" cy="20512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335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Work Experiences</a:t>
            </a:r>
            <a:endParaRPr lang="en-US" sz="1335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19" name="Group 50"/>
          <p:cNvGrpSpPr/>
          <p:nvPr/>
        </p:nvGrpSpPr>
        <p:grpSpPr>
          <a:xfrm>
            <a:off x="6196517" y="3713337"/>
            <a:ext cx="5122515" cy="437782"/>
            <a:chOff x="3386384" y="2791321"/>
            <a:chExt cx="2459319" cy="270851"/>
          </a:xfrm>
        </p:grpSpPr>
        <p:sp>
          <p:nvSpPr>
            <p:cNvPr id="20" name="Rectangle 51"/>
            <p:cNvSpPr/>
            <p:nvPr/>
          </p:nvSpPr>
          <p:spPr>
            <a:xfrm>
              <a:off x="3386384" y="2791321"/>
              <a:ext cx="360943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Photoshop</a:t>
              </a:r>
              <a:endPara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1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23" name="Rounded Rectangle 54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Rounded Rectangle 55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0" rIns="0" bIns="0" rtlCol="0" anchor="ctr" anchorCtr="0"/>
              <a:lstStyle/>
              <a:p>
                <a:endParaRPr 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2" name="Rectangle 53"/>
            <p:cNvSpPr/>
            <p:nvPr/>
          </p:nvSpPr>
          <p:spPr>
            <a:xfrm>
              <a:off x="5692130" y="2791321"/>
              <a:ext cx="144685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335" dirty="0">
                  <a:latin typeface="Impact" panose="020B0806030902050204" pitchFamily="34" charset="0"/>
                </a:rPr>
                <a:t>80%</a:t>
              </a:r>
              <a:endParaRPr lang="en-US" sz="13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6196518" y="4189637"/>
            <a:ext cx="5122517" cy="454493"/>
            <a:chOff x="3386384" y="3148545"/>
            <a:chExt cx="2459320" cy="281190"/>
          </a:xfrm>
        </p:grpSpPr>
        <p:sp>
          <p:nvSpPr>
            <p:cNvPr id="26" name="Rectangle 57"/>
            <p:cNvSpPr/>
            <p:nvPr/>
          </p:nvSpPr>
          <p:spPr>
            <a:xfrm>
              <a:off x="3386384" y="3148545"/>
              <a:ext cx="400193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Web Design</a:t>
              </a:r>
              <a:endPara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7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29" name="Rounded Rectangle 60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0" name="Rounded Rectangle 61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0" rIns="0" bIns="0" rtlCol="0" anchor="ctr" anchorCtr="0"/>
              <a:lstStyle/>
              <a:p>
                <a:endParaRPr 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8" name="Rectangle 59"/>
            <p:cNvSpPr/>
            <p:nvPr/>
          </p:nvSpPr>
          <p:spPr>
            <a:xfrm>
              <a:off x="5691359" y="3174123"/>
              <a:ext cx="145455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335" dirty="0">
                  <a:latin typeface="Impact" panose="020B0806030902050204" pitchFamily="34" charset="0"/>
                </a:rPr>
                <a:t>90%</a:t>
              </a:r>
              <a:endParaRPr lang="en-US" sz="13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196518" y="4665935"/>
            <a:ext cx="5122517" cy="435773"/>
            <a:chOff x="3386384" y="3505769"/>
            <a:chExt cx="2459320" cy="269608"/>
          </a:xfrm>
        </p:grpSpPr>
        <p:sp>
          <p:nvSpPr>
            <p:cNvPr id="32" name="Rectangle 67"/>
            <p:cNvSpPr/>
            <p:nvPr/>
          </p:nvSpPr>
          <p:spPr>
            <a:xfrm>
              <a:off x="3386384" y="3505769"/>
              <a:ext cx="237807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Coding</a:t>
              </a:r>
              <a:endPara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4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36" name="Rounded Rectangle 7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37" name="Rounded Rectangle 7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0" rIns="0" bIns="0" rtlCol="0" anchor="ctr" anchorCtr="0"/>
              <a:lstStyle/>
              <a:p>
                <a:endParaRPr 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5" name="Rectangle 69"/>
            <p:cNvSpPr/>
            <p:nvPr/>
          </p:nvSpPr>
          <p:spPr>
            <a:xfrm>
              <a:off x="5703673" y="3519766"/>
              <a:ext cx="133141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335" dirty="0">
                  <a:latin typeface="Impact" panose="020B0806030902050204" pitchFamily="34" charset="0"/>
                </a:rPr>
                <a:t>70%</a:t>
              </a:r>
              <a:endParaRPr lang="en-US" sz="1335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Group 72"/>
          <p:cNvGrpSpPr/>
          <p:nvPr/>
        </p:nvGrpSpPr>
        <p:grpSpPr>
          <a:xfrm>
            <a:off x="6196518" y="5142235"/>
            <a:ext cx="5122517" cy="417050"/>
            <a:chOff x="3386384" y="3862994"/>
            <a:chExt cx="2459320" cy="258025"/>
          </a:xfrm>
        </p:grpSpPr>
        <p:sp>
          <p:nvSpPr>
            <p:cNvPr id="39" name="Rectangle 73"/>
            <p:cNvSpPr/>
            <p:nvPr/>
          </p:nvSpPr>
          <p:spPr>
            <a:xfrm>
              <a:off x="3386384" y="3862994"/>
              <a:ext cx="344781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Developer</a:t>
              </a:r>
              <a:endPara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1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3" name="Rounded Rectangle 7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24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44" name="Rounded Rectangle 7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0" rIns="0" bIns="0" rtlCol="0" anchor="ctr" anchorCtr="0"/>
              <a:lstStyle/>
              <a:p>
                <a:endParaRPr 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2" name="Rectangle 75"/>
            <p:cNvSpPr/>
            <p:nvPr/>
          </p:nvSpPr>
          <p:spPr>
            <a:xfrm>
              <a:off x="5691359" y="3865408"/>
              <a:ext cx="145455" cy="126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335" dirty="0">
                  <a:latin typeface="Impact" panose="020B0806030902050204" pitchFamily="34" charset="0"/>
                </a:rPr>
                <a:t>60%</a:t>
              </a:r>
              <a:endParaRPr lang="en-US" sz="1335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grpSp>
        <p:nvGrpSpPr>
          <p:cNvPr id="18" name="Group 57"/>
          <p:cNvGrpSpPr/>
          <p:nvPr/>
        </p:nvGrpSpPr>
        <p:grpSpPr bwMode="auto">
          <a:xfrm>
            <a:off x="2985159" y="3523569"/>
            <a:ext cx="2530249" cy="1025001"/>
            <a:chOff x="1869284" y="4256377"/>
            <a:chExt cx="1346823" cy="768835"/>
          </a:xfrm>
        </p:grpSpPr>
        <p:sp>
          <p:nvSpPr>
            <p:cNvPr id="19" name="Freeform 67"/>
            <p:cNvSpPr/>
            <p:nvPr/>
          </p:nvSpPr>
          <p:spPr bwMode="auto">
            <a:xfrm>
              <a:off x="1902619" y="4256377"/>
              <a:ext cx="915446" cy="226839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教学目标</a:t>
              </a:r>
              <a:endParaRPr lang="en-US" sz="2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0" name="Content Placeholder 2"/>
            <p:cNvSpPr txBox="1"/>
            <p:nvPr/>
          </p:nvSpPr>
          <p:spPr bwMode="auto">
            <a:xfrm>
              <a:off x="1869284" y="4546285"/>
              <a:ext cx="1346823" cy="47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en-US" altLang="zh-CN" sz="1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85159" y="2463525"/>
            <a:ext cx="2304252" cy="1037528"/>
            <a:chOff x="1356037" y="3738445"/>
            <a:chExt cx="2304252" cy="1037528"/>
          </a:xfrm>
        </p:grpSpPr>
        <p:sp>
          <p:nvSpPr>
            <p:cNvPr id="28" name="Freeform 98"/>
            <p:cNvSpPr/>
            <p:nvPr/>
          </p:nvSpPr>
          <p:spPr bwMode="auto">
            <a:xfrm>
              <a:off x="1399579" y="3738445"/>
              <a:ext cx="1711350" cy="305595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5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教学内容</a:t>
              </a:r>
              <a:endParaRPr lang="en-US" sz="25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 bwMode="auto">
            <a:xfrm>
              <a:off x="1356037" y="4137473"/>
              <a:ext cx="2304252" cy="6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10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en-US" altLang="zh-CN" sz="10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0289" y="274821"/>
            <a:ext cx="1396686" cy="758460"/>
            <a:chOff x="1123532" y="210148"/>
            <a:chExt cx="1396685" cy="758461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201587" y="758230"/>
              <a:ext cx="1318630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DIRECTORY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23532" y="210148"/>
              <a:ext cx="1330812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目 录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77"/>
          <p:cNvGrpSpPr/>
          <p:nvPr/>
        </p:nvGrpSpPr>
        <p:grpSpPr bwMode="auto">
          <a:xfrm>
            <a:off x="6786351" y="2463525"/>
            <a:ext cx="4155416" cy="970178"/>
            <a:chOff x="1870846" y="4332474"/>
            <a:chExt cx="2211881" cy="727076"/>
          </a:xfrm>
        </p:grpSpPr>
        <p:sp>
          <p:nvSpPr>
            <p:cNvPr id="35" name="Freeform 78"/>
            <p:cNvSpPr/>
            <p:nvPr/>
          </p:nvSpPr>
          <p:spPr bwMode="auto">
            <a:xfrm>
              <a:off x="1897514" y="4332474"/>
              <a:ext cx="915446" cy="226640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教学准备</a:t>
              </a:r>
              <a:endParaRPr lang="en-US" sz="2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6" name="Content Placeholder 2"/>
            <p:cNvSpPr txBox="1"/>
            <p:nvPr/>
          </p:nvSpPr>
          <p:spPr bwMode="auto">
            <a:xfrm>
              <a:off x="1870846" y="4580623"/>
              <a:ext cx="2211881" cy="47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</a:t>
              </a:r>
              <a:endParaRPr lang="en-US" altLang="zh-CN" sz="1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80"/>
          <p:cNvGrpSpPr/>
          <p:nvPr/>
        </p:nvGrpSpPr>
        <p:grpSpPr bwMode="auto">
          <a:xfrm>
            <a:off x="6786351" y="3523569"/>
            <a:ext cx="2530249" cy="967386"/>
            <a:chOff x="2180081" y="4332475"/>
            <a:chExt cx="1346823" cy="724983"/>
          </a:xfrm>
        </p:grpSpPr>
        <p:sp>
          <p:nvSpPr>
            <p:cNvPr id="38" name="Freeform 81"/>
            <p:cNvSpPr/>
            <p:nvPr/>
          </p:nvSpPr>
          <p:spPr bwMode="auto">
            <a:xfrm>
              <a:off x="2206749" y="4332475"/>
              <a:ext cx="925654" cy="226640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500" b="1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教学过程</a:t>
              </a:r>
              <a:endParaRPr lang="zh-CN" altLang="en-US" sz="2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9" name="Content Placeholder 2"/>
            <p:cNvSpPr txBox="1"/>
            <p:nvPr/>
          </p:nvSpPr>
          <p:spPr bwMode="auto">
            <a:xfrm>
              <a:off x="2180081" y="4578531"/>
              <a:ext cx="1346823" cy="47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en-US" altLang="zh-CN" sz="1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396110" cy="750645"/>
            <a:chOff x="1153871" y="221914"/>
            <a:chExt cx="2396106" cy="75064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97413" y="762181"/>
              <a:ext cx="2352564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023486" y="2333626"/>
            <a:ext cx="2602230" cy="2594610"/>
            <a:chOff x="2199" y="1216"/>
            <a:chExt cx="1366" cy="1362"/>
          </a:xfrm>
        </p:grpSpPr>
        <p:sp>
          <p:nvSpPr>
            <p:cNvPr id="12" name="Freeform 5"/>
            <p:cNvSpPr/>
            <p:nvPr/>
          </p:nvSpPr>
          <p:spPr bwMode="auto">
            <a:xfrm>
              <a:off x="2490" y="1950"/>
              <a:ext cx="564" cy="628"/>
            </a:xfrm>
            <a:custGeom>
              <a:avLst/>
              <a:gdLst>
                <a:gd name="T0" fmla="*/ 50 w 1088"/>
                <a:gd name="T1" fmla="*/ 1179 h 1211"/>
                <a:gd name="T2" fmla="*/ 170 w 1088"/>
                <a:gd name="T3" fmla="*/ 1203 h 1211"/>
                <a:gd name="T4" fmla="*/ 263 w 1088"/>
                <a:gd name="T5" fmla="*/ 1140 h 1211"/>
                <a:gd name="T6" fmla="*/ 283 w 1088"/>
                <a:gd name="T7" fmla="*/ 1040 h 1211"/>
                <a:gd name="T8" fmla="*/ 372 w 1088"/>
                <a:gd name="T9" fmla="*/ 1033 h 1211"/>
                <a:gd name="T10" fmla="*/ 460 w 1088"/>
                <a:gd name="T11" fmla="*/ 1013 h 1211"/>
                <a:gd name="T12" fmla="*/ 509 w 1088"/>
                <a:gd name="T13" fmla="*/ 1102 h 1211"/>
                <a:gd name="T14" fmla="*/ 617 w 1088"/>
                <a:gd name="T15" fmla="*/ 1133 h 1211"/>
                <a:gd name="T16" fmla="*/ 724 w 1088"/>
                <a:gd name="T17" fmla="*/ 1073 h 1211"/>
                <a:gd name="T18" fmla="*/ 755 w 1088"/>
                <a:gd name="T19" fmla="*/ 965 h 1211"/>
                <a:gd name="T20" fmla="*/ 706 w 1088"/>
                <a:gd name="T21" fmla="*/ 877 h 1211"/>
                <a:gd name="T22" fmla="*/ 824 w 1088"/>
                <a:gd name="T23" fmla="*/ 741 h 1211"/>
                <a:gd name="T24" fmla="*/ 919 w 1088"/>
                <a:gd name="T25" fmla="*/ 778 h 1211"/>
                <a:gd name="T26" fmla="*/ 1021 w 1088"/>
                <a:gd name="T27" fmla="*/ 732 h 1211"/>
                <a:gd name="T28" fmla="*/ 1065 w 1088"/>
                <a:gd name="T29" fmla="*/ 618 h 1211"/>
                <a:gd name="T30" fmla="*/ 1020 w 1088"/>
                <a:gd name="T31" fmla="*/ 515 h 1211"/>
                <a:gd name="T32" fmla="*/ 925 w 1088"/>
                <a:gd name="T33" fmla="*/ 479 h 1211"/>
                <a:gd name="T34" fmla="*/ 928 w 1088"/>
                <a:gd name="T35" fmla="*/ 300 h 1211"/>
                <a:gd name="T36" fmla="*/ 1024 w 1088"/>
                <a:gd name="T37" fmla="*/ 267 h 1211"/>
                <a:gd name="T38" fmla="*/ 1074 w 1088"/>
                <a:gd name="T39" fmla="*/ 166 h 1211"/>
                <a:gd name="T40" fmla="*/ 1034 w 1088"/>
                <a:gd name="T41" fmla="*/ 50 h 1211"/>
                <a:gd name="T42" fmla="*/ 982 w 1088"/>
                <a:gd name="T43" fmla="*/ 0 h 1211"/>
                <a:gd name="T44" fmla="*/ 697 w 1088"/>
                <a:gd name="T45" fmla="*/ 333 h 1211"/>
                <a:gd name="T46" fmla="*/ 336 w 1088"/>
                <a:gd name="T47" fmla="*/ 802 h 1211"/>
                <a:gd name="T48" fmla="*/ 291 w 1088"/>
                <a:gd name="T49" fmla="*/ 807 h 1211"/>
                <a:gd name="T50" fmla="*/ 0 w 1088"/>
                <a:gd name="T51" fmla="*/ 1147 h 1211"/>
                <a:gd name="T52" fmla="*/ 50 w 1088"/>
                <a:gd name="T53" fmla="*/ 1179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88" h="1211">
                  <a:moveTo>
                    <a:pt x="50" y="1179"/>
                  </a:moveTo>
                  <a:cubicBezTo>
                    <a:pt x="170" y="1203"/>
                    <a:pt x="170" y="1203"/>
                    <a:pt x="170" y="1203"/>
                  </a:cubicBezTo>
                  <a:cubicBezTo>
                    <a:pt x="213" y="1211"/>
                    <a:pt x="255" y="1183"/>
                    <a:pt x="263" y="1140"/>
                  </a:cubicBezTo>
                  <a:cubicBezTo>
                    <a:pt x="283" y="1040"/>
                    <a:pt x="283" y="1040"/>
                    <a:pt x="283" y="1040"/>
                  </a:cubicBezTo>
                  <a:cubicBezTo>
                    <a:pt x="312" y="1040"/>
                    <a:pt x="342" y="1037"/>
                    <a:pt x="372" y="1033"/>
                  </a:cubicBezTo>
                  <a:cubicBezTo>
                    <a:pt x="402" y="1028"/>
                    <a:pt x="431" y="1021"/>
                    <a:pt x="460" y="1013"/>
                  </a:cubicBezTo>
                  <a:cubicBezTo>
                    <a:pt x="509" y="1102"/>
                    <a:pt x="509" y="1102"/>
                    <a:pt x="509" y="1102"/>
                  </a:cubicBezTo>
                  <a:cubicBezTo>
                    <a:pt x="530" y="1140"/>
                    <a:pt x="578" y="1154"/>
                    <a:pt x="617" y="1133"/>
                  </a:cubicBezTo>
                  <a:cubicBezTo>
                    <a:pt x="724" y="1073"/>
                    <a:pt x="724" y="1073"/>
                    <a:pt x="724" y="1073"/>
                  </a:cubicBezTo>
                  <a:cubicBezTo>
                    <a:pt x="762" y="1052"/>
                    <a:pt x="776" y="1004"/>
                    <a:pt x="755" y="965"/>
                  </a:cubicBezTo>
                  <a:cubicBezTo>
                    <a:pt x="706" y="877"/>
                    <a:pt x="706" y="877"/>
                    <a:pt x="706" y="877"/>
                  </a:cubicBezTo>
                  <a:cubicBezTo>
                    <a:pt x="751" y="837"/>
                    <a:pt x="791" y="791"/>
                    <a:pt x="824" y="741"/>
                  </a:cubicBezTo>
                  <a:cubicBezTo>
                    <a:pt x="919" y="778"/>
                    <a:pt x="919" y="778"/>
                    <a:pt x="919" y="778"/>
                  </a:cubicBezTo>
                  <a:cubicBezTo>
                    <a:pt x="959" y="794"/>
                    <a:pt x="1005" y="773"/>
                    <a:pt x="1021" y="732"/>
                  </a:cubicBezTo>
                  <a:cubicBezTo>
                    <a:pt x="1065" y="618"/>
                    <a:pt x="1065" y="618"/>
                    <a:pt x="1065" y="618"/>
                  </a:cubicBezTo>
                  <a:cubicBezTo>
                    <a:pt x="1081" y="577"/>
                    <a:pt x="1061" y="531"/>
                    <a:pt x="1020" y="515"/>
                  </a:cubicBezTo>
                  <a:cubicBezTo>
                    <a:pt x="925" y="479"/>
                    <a:pt x="925" y="479"/>
                    <a:pt x="925" y="479"/>
                  </a:cubicBezTo>
                  <a:cubicBezTo>
                    <a:pt x="934" y="421"/>
                    <a:pt x="935" y="361"/>
                    <a:pt x="928" y="300"/>
                  </a:cubicBezTo>
                  <a:cubicBezTo>
                    <a:pt x="1024" y="267"/>
                    <a:pt x="1024" y="267"/>
                    <a:pt x="1024" y="267"/>
                  </a:cubicBezTo>
                  <a:cubicBezTo>
                    <a:pt x="1066" y="252"/>
                    <a:pt x="1088" y="207"/>
                    <a:pt x="1074" y="166"/>
                  </a:cubicBezTo>
                  <a:cubicBezTo>
                    <a:pt x="1034" y="50"/>
                    <a:pt x="1034" y="50"/>
                    <a:pt x="1034" y="50"/>
                  </a:cubicBezTo>
                  <a:cubicBezTo>
                    <a:pt x="1025" y="25"/>
                    <a:pt x="1006" y="7"/>
                    <a:pt x="982" y="0"/>
                  </a:cubicBezTo>
                  <a:cubicBezTo>
                    <a:pt x="697" y="333"/>
                    <a:pt x="697" y="333"/>
                    <a:pt x="697" y="333"/>
                  </a:cubicBezTo>
                  <a:cubicBezTo>
                    <a:pt x="721" y="559"/>
                    <a:pt x="563" y="766"/>
                    <a:pt x="336" y="802"/>
                  </a:cubicBezTo>
                  <a:cubicBezTo>
                    <a:pt x="321" y="804"/>
                    <a:pt x="306" y="806"/>
                    <a:pt x="291" y="807"/>
                  </a:cubicBezTo>
                  <a:cubicBezTo>
                    <a:pt x="0" y="1147"/>
                    <a:pt x="0" y="1147"/>
                    <a:pt x="0" y="1147"/>
                  </a:cubicBezTo>
                  <a:cubicBezTo>
                    <a:pt x="11" y="1163"/>
                    <a:pt x="29" y="1175"/>
                    <a:pt x="50" y="1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2199" y="1712"/>
              <a:ext cx="768" cy="805"/>
            </a:xfrm>
            <a:custGeom>
              <a:avLst/>
              <a:gdLst>
                <a:gd name="T0" fmla="*/ 548 w 1481"/>
                <a:gd name="T1" fmla="*/ 1554 h 1554"/>
                <a:gd name="T2" fmla="*/ 795 w 1481"/>
                <a:gd name="T3" fmla="*/ 1265 h 1554"/>
                <a:gd name="T4" fmla="*/ 406 w 1481"/>
                <a:gd name="T5" fmla="*/ 903 h 1554"/>
                <a:gd name="T6" fmla="*/ 764 w 1481"/>
                <a:gd name="T7" fmla="*/ 411 h 1554"/>
                <a:gd name="T8" fmla="*/ 1249 w 1481"/>
                <a:gd name="T9" fmla="*/ 735 h 1554"/>
                <a:gd name="T10" fmla="*/ 1481 w 1481"/>
                <a:gd name="T11" fmla="*/ 464 h 1554"/>
                <a:gd name="T12" fmla="*/ 1399 w 1481"/>
                <a:gd name="T13" fmla="*/ 492 h 1554"/>
                <a:gd name="T14" fmla="*/ 1286 w 1481"/>
                <a:gd name="T15" fmla="*/ 353 h 1554"/>
                <a:gd name="T16" fmla="*/ 1339 w 1481"/>
                <a:gd name="T17" fmla="*/ 266 h 1554"/>
                <a:gd name="T18" fmla="*/ 1312 w 1481"/>
                <a:gd name="T19" fmla="*/ 157 h 1554"/>
                <a:gd name="T20" fmla="*/ 1207 w 1481"/>
                <a:gd name="T21" fmla="*/ 94 h 1554"/>
                <a:gd name="T22" fmla="*/ 1098 w 1481"/>
                <a:gd name="T23" fmla="*/ 121 h 1554"/>
                <a:gd name="T24" fmla="*/ 1045 w 1481"/>
                <a:gd name="T25" fmla="*/ 208 h 1554"/>
                <a:gd name="T26" fmla="*/ 869 w 1481"/>
                <a:gd name="T27" fmla="*/ 173 h 1554"/>
                <a:gd name="T28" fmla="*/ 854 w 1481"/>
                <a:gd name="T29" fmla="*/ 73 h 1554"/>
                <a:gd name="T30" fmla="*/ 763 w 1481"/>
                <a:gd name="T31" fmla="*/ 7 h 1554"/>
                <a:gd name="T32" fmla="*/ 642 w 1481"/>
                <a:gd name="T33" fmla="*/ 26 h 1554"/>
                <a:gd name="T34" fmla="*/ 576 w 1481"/>
                <a:gd name="T35" fmla="*/ 117 h 1554"/>
                <a:gd name="T36" fmla="*/ 592 w 1481"/>
                <a:gd name="T37" fmla="*/ 217 h 1554"/>
                <a:gd name="T38" fmla="*/ 435 w 1481"/>
                <a:gd name="T39" fmla="*/ 304 h 1554"/>
                <a:gd name="T40" fmla="*/ 358 w 1481"/>
                <a:gd name="T41" fmla="*/ 237 h 1554"/>
                <a:gd name="T42" fmla="*/ 246 w 1481"/>
                <a:gd name="T43" fmla="*/ 245 h 1554"/>
                <a:gd name="T44" fmla="*/ 166 w 1481"/>
                <a:gd name="T45" fmla="*/ 337 h 1554"/>
                <a:gd name="T46" fmla="*/ 173 w 1481"/>
                <a:gd name="T47" fmla="*/ 449 h 1554"/>
                <a:gd name="T48" fmla="*/ 250 w 1481"/>
                <a:gd name="T49" fmla="*/ 516 h 1554"/>
                <a:gd name="T50" fmla="*/ 185 w 1481"/>
                <a:gd name="T51" fmla="*/ 683 h 1554"/>
                <a:gd name="T52" fmla="*/ 84 w 1481"/>
                <a:gd name="T53" fmla="*/ 681 h 1554"/>
                <a:gd name="T54" fmla="*/ 3 w 1481"/>
                <a:gd name="T55" fmla="*/ 759 h 1554"/>
                <a:gd name="T56" fmla="*/ 1 w 1481"/>
                <a:gd name="T57" fmla="*/ 882 h 1554"/>
                <a:gd name="T58" fmla="*/ 78 w 1481"/>
                <a:gd name="T59" fmla="*/ 963 h 1554"/>
                <a:gd name="T60" fmla="*/ 180 w 1481"/>
                <a:gd name="T61" fmla="*/ 964 h 1554"/>
                <a:gd name="T62" fmla="*/ 238 w 1481"/>
                <a:gd name="T63" fmla="*/ 1134 h 1554"/>
                <a:gd name="T64" fmla="*/ 159 w 1481"/>
                <a:gd name="T65" fmla="*/ 1198 h 1554"/>
                <a:gd name="T66" fmla="*/ 147 w 1481"/>
                <a:gd name="T67" fmla="*/ 1309 h 1554"/>
                <a:gd name="T68" fmla="*/ 224 w 1481"/>
                <a:gd name="T69" fmla="*/ 1405 h 1554"/>
                <a:gd name="T70" fmla="*/ 336 w 1481"/>
                <a:gd name="T71" fmla="*/ 1417 h 1554"/>
                <a:gd name="T72" fmla="*/ 415 w 1481"/>
                <a:gd name="T73" fmla="*/ 1353 h 1554"/>
                <a:gd name="T74" fmla="*/ 569 w 1481"/>
                <a:gd name="T75" fmla="*/ 1445 h 1554"/>
                <a:gd name="T76" fmla="*/ 549 w 1481"/>
                <a:gd name="T77" fmla="*/ 1545 h 1554"/>
                <a:gd name="T78" fmla="*/ 548 w 1481"/>
                <a:gd name="T79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1" h="1554">
                  <a:moveTo>
                    <a:pt x="548" y="1554"/>
                  </a:moveTo>
                  <a:cubicBezTo>
                    <a:pt x="795" y="1265"/>
                    <a:pt x="795" y="1265"/>
                    <a:pt x="795" y="1265"/>
                  </a:cubicBezTo>
                  <a:cubicBezTo>
                    <a:pt x="602" y="1249"/>
                    <a:pt x="438" y="1103"/>
                    <a:pt x="406" y="903"/>
                  </a:cubicBezTo>
                  <a:cubicBezTo>
                    <a:pt x="369" y="668"/>
                    <a:pt x="530" y="448"/>
                    <a:pt x="764" y="411"/>
                  </a:cubicBezTo>
                  <a:cubicBezTo>
                    <a:pt x="988" y="376"/>
                    <a:pt x="1197" y="519"/>
                    <a:pt x="1249" y="735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399" y="492"/>
                    <a:pt x="1399" y="492"/>
                    <a:pt x="1399" y="492"/>
                  </a:cubicBezTo>
                  <a:cubicBezTo>
                    <a:pt x="1368" y="441"/>
                    <a:pt x="1330" y="394"/>
                    <a:pt x="1286" y="353"/>
                  </a:cubicBezTo>
                  <a:cubicBezTo>
                    <a:pt x="1339" y="266"/>
                    <a:pt x="1339" y="266"/>
                    <a:pt x="1339" y="266"/>
                  </a:cubicBezTo>
                  <a:cubicBezTo>
                    <a:pt x="1361" y="228"/>
                    <a:pt x="1349" y="180"/>
                    <a:pt x="1312" y="157"/>
                  </a:cubicBezTo>
                  <a:cubicBezTo>
                    <a:pt x="1207" y="94"/>
                    <a:pt x="1207" y="94"/>
                    <a:pt x="1207" y="94"/>
                  </a:cubicBezTo>
                  <a:cubicBezTo>
                    <a:pt x="1169" y="71"/>
                    <a:pt x="1121" y="83"/>
                    <a:pt x="1098" y="121"/>
                  </a:cubicBezTo>
                  <a:cubicBezTo>
                    <a:pt x="1045" y="208"/>
                    <a:pt x="1045" y="208"/>
                    <a:pt x="1045" y="208"/>
                  </a:cubicBezTo>
                  <a:cubicBezTo>
                    <a:pt x="989" y="189"/>
                    <a:pt x="930" y="177"/>
                    <a:pt x="869" y="173"/>
                  </a:cubicBezTo>
                  <a:cubicBezTo>
                    <a:pt x="854" y="73"/>
                    <a:pt x="854" y="73"/>
                    <a:pt x="854" y="73"/>
                  </a:cubicBezTo>
                  <a:cubicBezTo>
                    <a:pt x="847" y="30"/>
                    <a:pt x="806" y="0"/>
                    <a:pt x="763" y="7"/>
                  </a:cubicBezTo>
                  <a:cubicBezTo>
                    <a:pt x="642" y="26"/>
                    <a:pt x="642" y="26"/>
                    <a:pt x="642" y="26"/>
                  </a:cubicBezTo>
                  <a:cubicBezTo>
                    <a:pt x="599" y="33"/>
                    <a:pt x="569" y="73"/>
                    <a:pt x="576" y="117"/>
                  </a:cubicBezTo>
                  <a:cubicBezTo>
                    <a:pt x="592" y="217"/>
                    <a:pt x="592" y="217"/>
                    <a:pt x="592" y="217"/>
                  </a:cubicBezTo>
                  <a:cubicBezTo>
                    <a:pt x="535" y="239"/>
                    <a:pt x="482" y="268"/>
                    <a:pt x="435" y="304"/>
                  </a:cubicBezTo>
                  <a:cubicBezTo>
                    <a:pt x="358" y="237"/>
                    <a:pt x="358" y="237"/>
                    <a:pt x="358" y="237"/>
                  </a:cubicBezTo>
                  <a:cubicBezTo>
                    <a:pt x="325" y="208"/>
                    <a:pt x="275" y="212"/>
                    <a:pt x="246" y="245"/>
                  </a:cubicBezTo>
                  <a:cubicBezTo>
                    <a:pt x="166" y="337"/>
                    <a:pt x="166" y="337"/>
                    <a:pt x="166" y="337"/>
                  </a:cubicBezTo>
                  <a:cubicBezTo>
                    <a:pt x="137" y="370"/>
                    <a:pt x="140" y="420"/>
                    <a:pt x="173" y="449"/>
                  </a:cubicBezTo>
                  <a:cubicBezTo>
                    <a:pt x="250" y="516"/>
                    <a:pt x="250" y="516"/>
                    <a:pt x="250" y="516"/>
                  </a:cubicBezTo>
                  <a:cubicBezTo>
                    <a:pt x="221" y="568"/>
                    <a:pt x="199" y="624"/>
                    <a:pt x="185" y="683"/>
                  </a:cubicBezTo>
                  <a:cubicBezTo>
                    <a:pt x="84" y="681"/>
                    <a:pt x="84" y="681"/>
                    <a:pt x="84" y="681"/>
                  </a:cubicBezTo>
                  <a:cubicBezTo>
                    <a:pt x="40" y="680"/>
                    <a:pt x="4" y="715"/>
                    <a:pt x="3" y="759"/>
                  </a:cubicBezTo>
                  <a:cubicBezTo>
                    <a:pt x="1" y="882"/>
                    <a:pt x="1" y="882"/>
                    <a:pt x="1" y="882"/>
                  </a:cubicBezTo>
                  <a:cubicBezTo>
                    <a:pt x="0" y="925"/>
                    <a:pt x="35" y="962"/>
                    <a:pt x="78" y="963"/>
                  </a:cubicBezTo>
                  <a:cubicBezTo>
                    <a:pt x="180" y="964"/>
                    <a:pt x="180" y="964"/>
                    <a:pt x="180" y="964"/>
                  </a:cubicBezTo>
                  <a:cubicBezTo>
                    <a:pt x="192" y="1025"/>
                    <a:pt x="212" y="1082"/>
                    <a:pt x="238" y="1134"/>
                  </a:cubicBezTo>
                  <a:cubicBezTo>
                    <a:pt x="159" y="1198"/>
                    <a:pt x="159" y="1198"/>
                    <a:pt x="159" y="1198"/>
                  </a:cubicBezTo>
                  <a:cubicBezTo>
                    <a:pt x="125" y="1225"/>
                    <a:pt x="120" y="1275"/>
                    <a:pt x="147" y="1309"/>
                  </a:cubicBezTo>
                  <a:cubicBezTo>
                    <a:pt x="224" y="1405"/>
                    <a:pt x="224" y="1405"/>
                    <a:pt x="224" y="1405"/>
                  </a:cubicBezTo>
                  <a:cubicBezTo>
                    <a:pt x="252" y="1439"/>
                    <a:pt x="302" y="1444"/>
                    <a:pt x="336" y="1417"/>
                  </a:cubicBezTo>
                  <a:cubicBezTo>
                    <a:pt x="415" y="1353"/>
                    <a:pt x="415" y="1353"/>
                    <a:pt x="415" y="1353"/>
                  </a:cubicBezTo>
                  <a:cubicBezTo>
                    <a:pt x="462" y="1390"/>
                    <a:pt x="513" y="1422"/>
                    <a:pt x="569" y="1445"/>
                  </a:cubicBezTo>
                  <a:cubicBezTo>
                    <a:pt x="549" y="1545"/>
                    <a:pt x="549" y="1545"/>
                    <a:pt x="549" y="1545"/>
                  </a:cubicBezTo>
                  <a:cubicBezTo>
                    <a:pt x="548" y="1548"/>
                    <a:pt x="548" y="1551"/>
                    <a:pt x="548" y="1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993" y="1867"/>
              <a:ext cx="572" cy="577"/>
            </a:xfrm>
            <a:custGeom>
              <a:avLst/>
              <a:gdLst>
                <a:gd name="T0" fmla="*/ 167 w 1103"/>
                <a:gd name="T1" fmla="*/ 344 h 1112"/>
                <a:gd name="T2" fmla="*/ 56 w 1103"/>
                <a:gd name="T3" fmla="*/ 455 h 1112"/>
                <a:gd name="T4" fmla="*/ 2 w 1103"/>
                <a:gd name="T5" fmla="*/ 507 h 1112"/>
                <a:gd name="T6" fmla="*/ 53 w 1103"/>
                <a:gd name="T7" fmla="*/ 643 h 1112"/>
                <a:gd name="T8" fmla="*/ 159 w 1103"/>
                <a:gd name="T9" fmla="*/ 758 h 1112"/>
                <a:gd name="T10" fmla="*/ 99 w 1103"/>
                <a:gd name="T11" fmla="*/ 875 h 1112"/>
                <a:gd name="T12" fmla="*/ 200 w 1103"/>
                <a:gd name="T13" fmla="*/ 958 h 1112"/>
                <a:gd name="T14" fmla="*/ 278 w 1103"/>
                <a:gd name="T15" fmla="*/ 904 h 1112"/>
                <a:gd name="T16" fmla="*/ 367 w 1103"/>
                <a:gd name="T17" fmla="*/ 1032 h 1112"/>
                <a:gd name="T18" fmla="*/ 490 w 1103"/>
                <a:gd name="T19" fmla="*/ 1110 h 1112"/>
                <a:gd name="T20" fmla="*/ 552 w 1103"/>
                <a:gd name="T21" fmla="*/ 1069 h 1112"/>
                <a:gd name="T22" fmla="*/ 625 w 1103"/>
                <a:gd name="T23" fmla="*/ 997 h 1112"/>
                <a:gd name="T24" fmla="*/ 716 w 1103"/>
                <a:gd name="T25" fmla="*/ 1043 h 1112"/>
                <a:gd name="T26" fmla="*/ 788 w 1103"/>
                <a:gd name="T27" fmla="*/ 1064 h 1112"/>
                <a:gd name="T28" fmla="*/ 881 w 1103"/>
                <a:gd name="T29" fmla="*/ 952 h 1112"/>
                <a:gd name="T30" fmla="*/ 927 w 1103"/>
                <a:gd name="T31" fmla="*/ 802 h 1112"/>
                <a:gd name="T32" fmla="*/ 1017 w 1103"/>
                <a:gd name="T33" fmla="*/ 829 h 1112"/>
                <a:gd name="T34" fmla="*/ 1088 w 1103"/>
                <a:gd name="T35" fmla="*/ 720 h 1112"/>
                <a:gd name="T36" fmla="*/ 994 w 1103"/>
                <a:gd name="T37" fmla="*/ 627 h 1112"/>
                <a:gd name="T38" fmla="*/ 1061 w 1103"/>
                <a:gd name="T39" fmla="*/ 485 h 1112"/>
                <a:gd name="T40" fmla="*/ 1067 w 1103"/>
                <a:gd name="T41" fmla="*/ 340 h 1112"/>
                <a:gd name="T42" fmla="*/ 1000 w 1103"/>
                <a:gd name="T43" fmla="*/ 307 h 1112"/>
                <a:gd name="T44" fmla="*/ 860 w 1103"/>
                <a:gd name="T45" fmla="*/ 236 h 1112"/>
                <a:gd name="T46" fmla="*/ 877 w 1103"/>
                <a:gd name="T47" fmla="*/ 105 h 1112"/>
                <a:gd name="T48" fmla="*/ 771 w 1103"/>
                <a:gd name="T49" fmla="*/ 55 h 1112"/>
                <a:gd name="T50" fmla="*/ 699 w 1103"/>
                <a:gd name="T51" fmla="*/ 138 h 1112"/>
                <a:gd name="T52" fmla="*/ 571 w 1103"/>
                <a:gd name="T53" fmla="*/ 48 h 1112"/>
                <a:gd name="T54" fmla="*/ 429 w 1103"/>
                <a:gd name="T55" fmla="*/ 17 h 1112"/>
                <a:gd name="T56" fmla="*/ 396 w 1103"/>
                <a:gd name="T57" fmla="*/ 145 h 1112"/>
                <a:gd name="T58" fmla="*/ 240 w 1103"/>
                <a:gd name="T59" fmla="*/ 158 h 1112"/>
                <a:gd name="T60" fmla="*/ 165 w 1103"/>
                <a:gd name="T61" fmla="*/ 163 h 1112"/>
                <a:gd name="T62" fmla="*/ 116 w 1103"/>
                <a:gd name="T63" fmla="*/ 300 h 1112"/>
                <a:gd name="T64" fmla="*/ 879 w 1103"/>
                <a:gd name="T65" fmla="*/ 508 h 1112"/>
                <a:gd name="T66" fmla="*/ 233 w 1103"/>
                <a:gd name="T67" fmla="*/ 6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3" h="1112">
                  <a:moveTo>
                    <a:pt x="116" y="300"/>
                  </a:moveTo>
                  <a:cubicBezTo>
                    <a:pt x="167" y="344"/>
                    <a:pt x="167" y="344"/>
                    <a:pt x="167" y="344"/>
                  </a:cubicBezTo>
                  <a:cubicBezTo>
                    <a:pt x="148" y="379"/>
                    <a:pt x="133" y="417"/>
                    <a:pt x="124" y="456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3" y="455"/>
                    <a:pt x="50" y="455"/>
                    <a:pt x="47" y="456"/>
                  </a:cubicBezTo>
                  <a:cubicBezTo>
                    <a:pt x="22" y="459"/>
                    <a:pt x="3" y="481"/>
                    <a:pt x="2" y="507"/>
                  </a:cubicBezTo>
                  <a:cubicBezTo>
                    <a:pt x="1" y="589"/>
                    <a:pt x="1" y="589"/>
                    <a:pt x="1" y="589"/>
                  </a:cubicBezTo>
                  <a:cubicBezTo>
                    <a:pt x="0" y="618"/>
                    <a:pt x="23" y="642"/>
                    <a:pt x="53" y="643"/>
                  </a:cubicBezTo>
                  <a:cubicBezTo>
                    <a:pt x="121" y="644"/>
                    <a:pt x="121" y="644"/>
                    <a:pt x="121" y="644"/>
                  </a:cubicBezTo>
                  <a:cubicBezTo>
                    <a:pt x="129" y="685"/>
                    <a:pt x="142" y="723"/>
                    <a:pt x="159" y="758"/>
                  </a:cubicBezTo>
                  <a:cubicBezTo>
                    <a:pt x="107" y="800"/>
                    <a:pt x="107" y="800"/>
                    <a:pt x="107" y="800"/>
                  </a:cubicBezTo>
                  <a:cubicBezTo>
                    <a:pt x="84" y="819"/>
                    <a:pt x="80" y="852"/>
                    <a:pt x="99" y="875"/>
                  </a:cubicBezTo>
                  <a:cubicBezTo>
                    <a:pt x="150" y="939"/>
                    <a:pt x="150" y="939"/>
                    <a:pt x="150" y="939"/>
                  </a:cubicBezTo>
                  <a:cubicBezTo>
                    <a:pt x="163" y="954"/>
                    <a:pt x="182" y="961"/>
                    <a:pt x="200" y="958"/>
                  </a:cubicBezTo>
                  <a:cubicBezTo>
                    <a:pt x="209" y="956"/>
                    <a:pt x="217" y="953"/>
                    <a:pt x="225" y="947"/>
                  </a:cubicBezTo>
                  <a:cubicBezTo>
                    <a:pt x="278" y="904"/>
                    <a:pt x="278" y="904"/>
                    <a:pt x="278" y="904"/>
                  </a:cubicBezTo>
                  <a:cubicBezTo>
                    <a:pt x="309" y="929"/>
                    <a:pt x="343" y="950"/>
                    <a:pt x="380" y="966"/>
                  </a:cubicBezTo>
                  <a:cubicBezTo>
                    <a:pt x="367" y="1032"/>
                    <a:pt x="367" y="1032"/>
                    <a:pt x="367" y="1032"/>
                  </a:cubicBezTo>
                  <a:cubicBezTo>
                    <a:pt x="362" y="1061"/>
                    <a:pt x="380" y="1089"/>
                    <a:pt x="409" y="1095"/>
                  </a:cubicBezTo>
                  <a:cubicBezTo>
                    <a:pt x="490" y="1110"/>
                    <a:pt x="490" y="1110"/>
                    <a:pt x="490" y="1110"/>
                  </a:cubicBezTo>
                  <a:cubicBezTo>
                    <a:pt x="496" y="1112"/>
                    <a:pt x="502" y="1112"/>
                    <a:pt x="508" y="1111"/>
                  </a:cubicBezTo>
                  <a:cubicBezTo>
                    <a:pt x="529" y="1107"/>
                    <a:pt x="547" y="1091"/>
                    <a:pt x="552" y="1069"/>
                  </a:cubicBezTo>
                  <a:cubicBezTo>
                    <a:pt x="565" y="1002"/>
                    <a:pt x="565" y="1002"/>
                    <a:pt x="565" y="1002"/>
                  </a:cubicBezTo>
                  <a:cubicBezTo>
                    <a:pt x="585" y="1001"/>
                    <a:pt x="605" y="1000"/>
                    <a:pt x="625" y="997"/>
                  </a:cubicBezTo>
                  <a:cubicBezTo>
                    <a:pt x="645" y="993"/>
                    <a:pt x="664" y="989"/>
                    <a:pt x="683" y="983"/>
                  </a:cubicBezTo>
                  <a:cubicBezTo>
                    <a:pt x="716" y="1043"/>
                    <a:pt x="716" y="1043"/>
                    <a:pt x="716" y="1043"/>
                  </a:cubicBezTo>
                  <a:cubicBezTo>
                    <a:pt x="727" y="1063"/>
                    <a:pt x="749" y="1073"/>
                    <a:pt x="771" y="1070"/>
                  </a:cubicBezTo>
                  <a:cubicBezTo>
                    <a:pt x="777" y="1069"/>
                    <a:pt x="783" y="1067"/>
                    <a:pt x="788" y="1064"/>
                  </a:cubicBezTo>
                  <a:cubicBezTo>
                    <a:pt x="860" y="1024"/>
                    <a:pt x="860" y="1024"/>
                    <a:pt x="860" y="1024"/>
                  </a:cubicBezTo>
                  <a:cubicBezTo>
                    <a:pt x="886" y="1010"/>
                    <a:pt x="895" y="977"/>
                    <a:pt x="881" y="952"/>
                  </a:cubicBezTo>
                  <a:cubicBezTo>
                    <a:pt x="848" y="892"/>
                    <a:pt x="848" y="892"/>
                    <a:pt x="848" y="892"/>
                  </a:cubicBezTo>
                  <a:cubicBezTo>
                    <a:pt x="878" y="866"/>
                    <a:pt x="905" y="835"/>
                    <a:pt x="927" y="802"/>
                  </a:cubicBezTo>
                  <a:cubicBezTo>
                    <a:pt x="990" y="826"/>
                    <a:pt x="990" y="826"/>
                    <a:pt x="990" y="826"/>
                  </a:cubicBezTo>
                  <a:cubicBezTo>
                    <a:pt x="999" y="830"/>
                    <a:pt x="1008" y="831"/>
                    <a:pt x="1017" y="829"/>
                  </a:cubicBezTo>
                  <a:cubicBezTo>
                    <a:pt x="1035" y="827"/>
                    <a:pt x="1052" y="814"/>
                    <a:pt x="1059" y="796"/>
                  </a:cubicBezTo>
                  <a:cubicBezTo>
                    <a:pt x="1088" y="720"/>
                    <a:pt x="1088" y="720"/>
                    <a:pt x="1088" y="720"/>
                  </a:cubicBezTo>
                  <a:cubicBezTo>
                    <a:pt x="1099" y="692"/>
                    <a:pt x="1085" y="661"/>
                    <a:pt x="1058" y="651"/>
                  </a:cubicBezTo>
                  <a:cubicBezTo>
                    <a:pt x="994" y="627"/>
                    <a:pt x="994" y="627"/>
                    <a:pt x="994" y="627"/>
                  </a:cubicBezTo>
                  <a:cubicBezTo>
                    <a:pt x="1000" y="588"/>
                    <a:pt x="1001" y="547"/>
                    <a:pt x="996" y="507"/>
                  </a:cubicBezTo>
                  <a:cubicBezTo>
                    <a:pt x="1061" y="485"/>
                    <a:pt x="1061" y="485"/>
                    <a:pt x="1061" y="485"/>
                  </a:cubicBezTo>
                  <a:cubicBezTo>
                    <a:pt x="1088" y="475"/>
                    <a:pt x="1103" y="445"/>
                    <a:pt x="1094" y="417"/>
                  </a:cubicBezTo>
                  <a:cubicBezTo>
                    <a:pt x="1067" y="340"/>
                    <a:pt x="1067" y="340"/>
                    <a:pt x="1067" y="340"/>
                  </a:cubicBezTo>
                  <a:cubicBezTo>
                    <a:pt x="1059" y="315"/>
                    <a:pt x="1034" y="301"/>
                    <a:pt x="1009" y="305"/>
                  </a:cubicBezTo>
                  <a:cubicBezTo>
                    <a:pt x="1006" y="305"/>
                    <a:pt x="1003" y="306"/>
                    <a:pt x="1000" y="307"/>
                  </a:cubicBezTo>
                  <a:cubicBezTo>
                    <a:pt x="936" y="329"/>
                    <a:pt x="936" y="329"/>
                    <a:pt x="936" y="329"/>
                  </a:cubicBezTo>
                  <a:cubicBezTo>
                    <a:pt x="915" y="294"/>
                    <a:pt x="889" y="263"/>
                    <a:pt x="860" y="236"/>
                  </a:cubicBezTo>
                  <a:cubicBezTo>
                    <a:pt x="895" y="177"/>
                    <a:pt x="895" y="177"/>
                    <a:pt x="895" y="177"/>
                  </a:cubicBezTo>
                  <a:cubicBezTo>
                    <a:pt x="910" y="152"/>
                    <a:pt x="902" y="120"/>
                    <a:pt x="877" y="105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796" y="56"/>
                    <a:pt x="783" y="53"/>
                    <a:pt x="771" y="55"/>
                  </a:cubicBezTo>
                  <a:cubicBezTo>
                    <a:pt x="756" y="58"/>
                    <a:pt x="743" y="66"/>
                    <a:pt x="734" y="80"/>
                  </a:cubicBezTo>
                  <a:cubicBezTo>
                    <a:pt x="699" y="138"/>
                    <a:pt x="699" y="138"/>
                    <a:pt x="699" y="138"/>
                  </a:cubicBezTo>
                  <a:cubicBezTo>
                    <a:pt x="662" y="126"/>
                    <a:pt x="622" y="118"/>
                    <a:pt x="582" y="115"/>
                  </a:cubicBezTo>
                  <a:cubicBezTo>
                    <a:pt x="571" y="48"/>
                    <a:pt x="571" y="48"/>
                    <a:pt x="571" y="48"/>
                  </a:cubicBezTo>
                  <a:cubicBezTo>
                    <a:pt x="566" y="19"/>
                    <a:pt x="539" y="0"/>
                    <a:pt x="510" y="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00" y="21"/>
                    <a:pt x="381" y="49"/>
                    <a:pt x="385" y="78"/>
                  </a:cubicBezTo>
                  <a:cubicBezTo>
                    <a:pt x="396" y="145"/>
                    <a:pt x="396" y="145"/>
                    <a:pt x="396" y="145"/>
                  </a:cubicBezTo>
                  <a:cubicBezTo>
                    <a:pt x="358" y="159"/>
                    <a:pt x="323" y="179"/>
                    <a:pt x="291" y="203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27" y="147"/>
                    <a:pt x="211" y="143"/>
                    <a:pt x="197" y="146"/>
                  </a:cubicBezTo>
                  <a:cubicBezTo>
                    <a:pt x="185" y="147"/>
                    <a:pt x="173" y="153"/>
                    <a:pt x="165" y="163"/>
                  </a:cubicBezTo>
                  <a:cubicBezTo>
                    <a:pt x="111" y="225"/>
                    <a:pt x="111" y="225"/>
                    <a:pt x="111" y="225"/>
                  </a:cubicBezTo>
                  <a:cubicBezTo>
                    <a:pt x="92" y="247"/>
                    <a:pt x="94" y="281"/>
                    <a:pt x="116" y="300"/>
                  </a:cubicBezTo>
                  <a:close/>
                  <a:moveTo>
                    <a:pt x="505" y="235"/>
                  </a:moveTo>
                  <a:cubicBezTo>
                    <a:pt x="683" y="207"/>
                    <a:pt x="851" y="329"/>
                    <a:pt x="879" y="508"/>
                  </a:cubicBezTo>
                  <a:cubicBezTo>
                    <a:pt x="907" y="686"/>
                    <a:pt x="785" y="854"/>
                    <a:pt x="607" y="882"/>
                  </a:cubicBezTo>
                  <a:cubicBezTo>
                    <a:pt x="428" y="910"/>
                    <a:pt x="261" y="787"/>
                    <a:pt x="233" y="609"/>
                  </a:cubicBezTo>
                  <a:cubicBezTo>
                    <a:pt x="205" y="431"/>
                    <a:pt x="327" y="263"/>
                    <a:pt x="505" y="2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2467" y="1216"/>
              <a:ext cx="572" cy="576"/>
            </a:xfrm>
            <a:custGeom>
              <a:avLst/>
              <a:gdLst>
                <a:gd name="T0" fmla="*/ 120 w 1103"/>
                <a:gd name="T1" fmla="*/ 644 h 1112"/>
                <a:gd name="T2" fmla="*/ 106 w 1103"/>
                <a:gd name="T3" fmla="*/ 800 h 1112"/>
                <a:gd name="T4" fmla="*/ 150 w 1103"/>
                <a:gd name="T5" fmla="*/ 939 h 1112"/>
                <a:gd name="T6" fmla="*/ 225 w 1103"/>
                <a:gd name="T7" fmla="*/ 947 h 1112"/>
                <a:gd name="T8" fmla="*/ 380 w 1103"/>
                <a:gd name="T9" fmla="*/ 966 h 1112"/>
                <a:gd name="T10" fmla="*/ 409 w 1103"/>
                <a:gd name="T11" fmla="*/ 1095 h 1112"/>
                <a:gd name="T12" fmla="*/ 508 w 1103"/>
                <a:gd name="T13" fmla="*/ 1111 h 1112"/>
                <a:gd name="T14" fmla="*/ 565 w 1103"/>
                <a:gd name="T15" fmla="*/ 1002 h 1112"/>
                <a:gd name="T16" fmla="*/ 683 w 1103"/>
                <a:gd name="T17" fmla="*/ 983 h 1112"/>
                <a:gd name="T18" fmla="*/ 771 w 1103"/>
                <a:gd name="T19" fmla="*/ 1069 h 1112"/>
                <a:gd name="T20" fmla="*/ 860 w 1103"/>
                <a:gd name="T21" fmla="*/ 1024 h 1112"/>
                <a:gd name="T22" fmla="*/ 848 w 1103"/>
                <a:gd name="T23" fmla="*/ 892 h 1112"/>
                <a:gd name="T24" fmla="*/ 990 w 1103"/>
                <a:gd name="T25" fmla="*/ 826 h 1112"/>
                <a:gd name="T26" fmla="*/ 1058 w 1103"/>
                <a:gd name="T27" fmla="*/ 796 h 1112"/>
                <a:gd name="T28" fmla="*/ 1057 w 1103"/>
                <a:gd name="T29" fmla="*/ 651 h 1112"/>
                <a:gd name="T30" fmla="*/ 996 w 1103"/>
                <a:gd name="T31" fmla="*/ 507 h 1112"/>
                <a:gd name="T32" fmla="*/ 1094 w 1103"/>
                <a:gd name="T33" fmla="*/ 417 h 1112"/>
                <a:gd name="T34" fmla="*/ 1009 w 1103"/>
                <a:gd name="T35" fmla="*/ 304 h 1112"/>
                <a:gd name="T36" fmla="*/ 935 w 1103"/>
                <a:gd name="T37" fmla="*/ 329 h 1112"/>
                <a:gd name="T38" fmla="*/ 895 w 1103"/>
                <a:gd name="T39" fmla="*/ 177 h 1112"/>
                <a:gd name="T40" fmla="*/ 807 w 1103"/>
                <a:gd name="T41" fmla="*/ 62 h 1112"/>
                <a:gd name="T42" fmla="*/ 734 w 1103"/>
                <a:gd name="T43" fmla="*/ 80 h 1112"/>
                <a:gd name="T44" fmla="*/ 581 w 1103"/>
                <a:gd name="T45" fmla="*/ 115 h 1112"/>
                <a:gd name="T46" fmla="*/ 510 w 1103"/>
                <a:gd name="T47" fmla="*/ 4 h 1112"/>
                <a:gd name="T48" fmla="*/ 385 w 1103"/>
                <a:gd name="T49" fmla="*/ 77 h 1112"/>
                <a:gd name="T50" fmla="*/ 291 w 1103"/>
                <a:gd name="T51" fmla="*/ 202 h 1112"/>
                <a:gd name="T52" fmla="*/ 196 w 1103"/>
                <a:gd name="T53" fmla="*/ 145 h 1112"/>
                <a:gd name="T54" fmla="*/ 111 w 1103"/>
                <a:gd name="T55" fmla="*/ 225 h 1112"/>
                <a:gd name="T56" fmla="*/ 167 w 1103"/>
                <a:gd name="T57" fmla="*/ 344 h 1112"/>
                <a:gd name="T58" fmla="*/ 56 w 1103"/>
                <a:gd name="T59" fmla="*/ 455 h 1112"/>
                <a:gd name="T60" fmla="*/ 2 w 1103"/>
                <a:gd name="T61" fmla="*/ 507 h 1112"/>
                <a:gd name="T62" fmla="*/ 52 w 1103"/>
                <a:gd name="T63" fmla="*/ 643 h 1112"/>
                <a:gd name="T64" fmla="*/ 879 w 1103"/>
                <a:gd name="T65" fmla="*/ 507 h 1112"/>
                <a:gd name="T66" fmla="*/ 232 w 1103"/>
                <a:gd name="T67" fmla="*/ 6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3" h="1112">
                  <a:moveTo>
                    <a:pt x="52" y="643"/>
                  </a:moveTo>
                  <a:cubicBezTo>
                    <a:pt x="120" y="644"/>
                    <a:pt x="120" y="644"/>
                    <a:pt x="120" y="644"/>
                  </a:cubicBezTo>
                  <a:cubicBezTo>
                    <a:pt x="128" y="684"/>
                    <a:pt x="142" y="722"/>
                    <a:pt x="159" y="758"/>
                  </a:cubicBezTo>
                  <a:cubicBezTo>
                    <a:pt x="106" y="800"/>
                    <a:pt x="106" y="800"/>
                    <a:pt x="106" y="800"/>
                  </a:cubicBezTo>
                  <a:cubicBezTo>
                    <a:pt x="84" y="819"/>
                    <a:pt x="80" y="852"/>
                    <a:pt x="99" y="875"/>
                  </a:cubicBezTo>
                  <a:cubicBezTo>
                    <a:pt x="150" y="939"/>
                    <a:pt x="150" y="939"/>
                    <a:pt x="150" y="939"/>
                  </a:cubicBezTo>
                  <a:cubicBezTo>
                    <a:pt x="162" y="954"/>
                    <a:pt x="181" y="960"/>
                    <a:pt x="200" y="958"/>
                  </a:cubicBezTo>
                  <a:cubicBezTo>
                    <a:pt x="208" y="956"/>
                    <a:pt x="217" y="953"/>
                    <a:pt x="225" y="947"/>
                  </a:cubicBezTo>
                  <a:cubicBezTo>
                    <a:pt x="277" y="904"/>
                    <a:pt x="277" y="904"/>
                    <a:pt x="277" y="904"/>
                  </a:cubicBezTo>
                  <a:cubicBezTo>
                    <a:pt x="309" y="929"/>
                    <a:pt x="343" y="950"/>
                    <a:pt x="380" y="966"/>
                  </a:cubicBezTo>
                  <a:cubicBezTo>
                    <a:pt x="367" y="1032"/>
                    <a:pt x="367" y="1032"/>
                    <a:pt x="367" y="1032"/>
                  </a:cubicBezTo>
                  <a:cubicBezTo>
                    <a:pt x="361" y="1061"/>
                    <a:pt x="380" y="1089"/>
                    <a:pt x="409" y="1095"/>
                  </a:cubicBezTo>
                  <a:cubicBezTo>
                    <a:pt x="489" y="1110"/>
                    <a:pt x="489" y="1110"/>
                    <a:pt x="489" y="1110"/>
                  </a:cubicBezTo>
                  <a:cubicBezTo>
                    <a:pt x="496" y="1112"/>
                    <a:pt x="502" y="1112"/>
                    <a:pt x="508" y="1111"/>
                  </a:cubicBezTo>
                  <a:cubicBezTo>
                    <a:pt x="529" y="1107"/>
                    <a:pt x="547" y="1091"/>
                    <a:pt x="552" y="1068"/>
                  </a:cubicBezTo>
                  <a:cubicBezTo>
                    <a:pt x="565" y="1002"/>
                    <a:pt x="565" y="1002"/>
                    <a:pt x="565" y="1002"/>
                  </a:cubicBezTo>
                  <a:cubicBezTo>
                    <a:pt x="584" y="1001"/>
                    <a:pt x="604" y="1000"/>
                    <a:pt x="624" y="997"/>
                  </a:cubicBezTo>
                  <a:cubicBezTo>
                    <a:pt x="645" y="993"/>
                    <a:pt x="664" y="989"/>
                    <a:pt x="683" y="983"/>
                  </a:cubicBezTo>
                  <a:cubicBezTo>
                    <a:pt x="716" y="1043"/>
                    <a:pt x="716" y="1043"/>
                    <a:pt x="716" y="1043"/>
                  </a:cubicBezTo>
                  <a:cubicBezTo>
                    <a:pt x="727" y="1063"/>
                    <a:pt x="749" y="1073"/>
                    <a:pt x="771" y="1069"/>
                  </a:cubicBezTo>
                  <a:cubicBezTo>
                    <a:pt x="777" y="1068"/>
                    <a:pt x="782" y="1067"/>
                    <a:pt x="788" y="1063"/>
                  </a:cubicBezTo>
                  <a:cubicBezTo>
                    <a:pt x="860" y="1024"/>
                    <a:pt x="860" y="1024"/>
                    <a:pt x="860" y="1024"/>
                  </a:cubicBezTo>
                  <a:cubicBezTo>
                    <a:pt x="885" y="1010"/>
                    <a:pt x="895" y="977"/>
                    <a:pt x="881" y="952"/>
                  </a:cubicBezTo>
                  <a:cubicBezTo>
                    <a:pt x="848" y="892"/>
                    <a:pt x="848" y="892"/>
                    <a:pt x="848" y="892"/>
                  </a:cubicBezTo>
                  <a:cubicBezTo>
                    <a:pt x="878" y="866"/>
                    <a:pt x="904" y="835"/>
                    <a:pt x="926" y="802"/>
                  </a:cubicBezTo>
                  <a:cubicBezTo>
                    <a:pt x="990" y="826"/>
                    <a:pt x="990" y="826"/>
                    <a:pt x="990" y="826"/>
                  </a:cubicBezTo>
                  <a:cubicBezTo>
                    <a:pt x="999" y="830"/>
                    <a:pt x="1008" y="831"/>
                    <a:pt x="1017" y="829"/>
                  </a:cubicBezTo>
                  <a:cubicBezTo>
                    <a:pt x="1035" y="826"/>
                    <a:pt x="1051" y="814"/>
                    <a:pt x="1058" y="796"/>
                  </a:cubicBezTo>
                  <a:cubicBezTo>
                    <a:pt x="1088" y="719"/>
                    <a:pt x="1088" y="719"/>
                    <a:pt x="1088" y="719"/>
                  </a:cubicBezTo>
                  <a:cubicBezTo>
                    <a:pt x="1098" y="692"/>
                    <a:pt x="1085" y="661"/>
                    <a:pt x="1057" y="651"/>
                  </a:cubicBezTo>
                  <a:cubicBezTo>
                    <a:pt x="994" y="626"/>
                    <a:pt x="994" y="626"/>
                    <a:pt x="994" y="626"/>
                  </a:cubicBezTo>
                  <a:cubicBezTo>
                    <a:pt x="1000" y="588"/>
                    <a:pt x="1001" y="547"/>
                    <a:pt x="996" y="507"/>
                  </a:cubicBezTo>
                  <a:cubicBezTo>
                    <a:pt x="1061" y="485"/>
                    <a:pt x="1061" y="485"/>
                    <a:pt x="1061" y="485"/>
                  </a:cubicBezTo>
                  <a:cubicBezTo>
                    <a:pt x="1088" y="475"/>
                    <a:pt x="1103" y="445"/>
                    <a:pt x="1094" y="417"/>
                  </a:cubicBezTo>
                  <a:cubicBezTo>
                    <a:pt x="1067" y="340"/>
                    <a:pt x="1067" y="340"/>
                    <a:pt x="1067" y="340"/>
                  </a:cubicBezTo>
                  <a:cubicBezTo>
                    <a:pt x="1058" y="315"/>
                    <a:pt x="1034" y="300"/>
                    <a:pt x="1009" y="304"/>
                  </a:cubicBezTo>
                  <a:cubicBezTo>
                    <a:pt x="1006" y="305"/>
                    <a:pt x="1003" y="306"/>
                    <a:pt x="1000" y="307"/>
                  </a:cubicBezTo>
                  <a:cubicBezTo>
                    <a:pt x="935" y="329"/>
                    <a:pt x="935" y="329"/>
                    <a:pt x="935" y="329"/>
                  </a:cubicBezTo>
                  <a:cubicBezTo>
                    <a:pt x="914" y="294"/>
                    <a:pt x="889" y="263"/>
                    <a:pt x="860" y="235"/>
                  </a:cubicBezTo>
                  <a:cubicBezTo>
                    <a:pt x="895" y="177"/>
                    <a:pt x="895" y="177"/>
                    <a:pt x="895" y="177"/>
                  </a:cubicBezTo>
                  <a:cubicBezTo>
                    <a:pt x="910" y="152"/>
                    <a:pt x="902" y="120"/>
                    <a:pt x="877" y="104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796" y="55"/>
                    <a:pt x="783" y="53"/>
                    <a:pt x="771" y="55"/>
                  </a:cubicBezTo>
                  <a:cubicBezTo>
                    <a:pt x="756" y="58"/>
                    <a:pt x="742" y="66"/>
                    <a:pt x="734" y="80"/>
                  </a:cubicBezTo>
                  <a:cubicBezTo>
                    <a:pt x="699" y="138"/>
                    <a:pt x="699" y="138"/>
                    <a:pt x="699" y="138"/>
                  </a:cubicBezTo>
                  <a:cubicBezTo>
                    <a:pt x="661" y="126"/>
                    <a:pt x="622" y="118"/>
                    <a:pt x="581" y="115"/>
                  </a:cubicBezTo>
                  <a:cubicBezTo>
                    <a:pt x="571" y="48"/>
                    <a:pt x="571" y="48"/>
                    <a:pt x="571" y="48"/>
                  </a:cubicBezTo>
                  <a:cubicBezTo>
                    <a:pt x="566" y="19"/>
                    <a:pt x="539" y="0"/>
                    <a:pt x="510" y="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00" y="21"/>
                    <a:pt x="380" y="48"/>
                    <a:pt x="385" y="77"/>
                  </a:cubicBezTo>
                  <a:cubicBezTo>
                    <a:pt x="395" y="144"/>
                    <a:pt x="395" y="144"/>
                    <a:pt x="395" y="144"/>
                  </a:cubicBezTo>
                  <a:cubicBezTo>
                    <a:pt x="358" y="159"/>
                    <a:pt x="322" y="179"/>
                    <a:pt x="291" y="202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27" y="147"/>
                    <a:pt x="211" y="143"/>
                    <a:pt x="196" y="145"/>
                  </a:cubicBezTo>
                  <a:cubicBezTo>
                    <a:pt x="184" y="147"/>
                    <a:pt x="173" y="153"/>
                    <a:pt x="165" y="163"/>
                  </a:cubicBezTo>
                  <a:cubicBezTo>
                    <a:pt x="111" y="225"/>
                    <a:pt x="111" y="225"/>
                    <a:pt x="111" y="225"/>
                  </a:cubicBezTo>
                  <a:cubicBezTo>
                    <a:pt x="91" y="247"/>
                    <a:pt x="94" y="280"/>
                    <a:pt x="116" y="300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48" y="379"/>
                    <a:pt x="133" y="417"/>
                    <a:pt x="124" y="456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3" y="455"/>
                    <a:pt x="50" y="455"/>
                    <a:pt x="47" y="455"/>
                  </a:cubicBezTo>
                  <a:cubicBezTo>
                    <a:pt x="22" y="459"/>
                    <a:pt x="2" y="481"/>
                    <a:pt x="2" y="507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0" y="618"/>
                    <a:pt x="23" y="642"/>
                    <a:pt x="52" y="643"/>
                  </a:cubicBezTo>
                  <a:close/>
                  <a:moveTo>
                    <a:pt x="505" y="235"/>
                  </a:moveTo>
                  <a:cubicBezTo>
                    <a:pt x="683" y="207"/>
                    <a:pt x="851" y="329"/>
                    <a:pt x="879" y="507"/>
                  </a:cubicBezTo>
                  <a:cubicBezTo>
                    <a:pt x="907" y="686"/>
                    <a:pt x="785" y="854"/>
                    <a:pt x="606" y="882"/>
                  </a:cubicBezTo>
                  <a:cubicBezTo>
                    <a:pt x="428" y="910"/>
                    <a:pt x="260" y="787"/>
                    <a:pt x="232" y="609"/>
                  </a:cubicBezTo>
                  <a:cubicBezTo>
                    <a:pt x="204" y="431"/>
                    <a:pt x="327" y="263"/>
                    <a:pt x="505" y="2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55345">
                <a:defRPr/>
              </a:pPr>
              <a:endParaRPr lang="bg-BG" sz="1685"/>
            </a:p>
          </p:txBody>
        </p:sp>
      </p:grpSp>
      <p:sp>
        <p:nvSpPr>
          <p:cNvPr id="16" name="Freeform 292"/>
          <p:cNvSpPr>
            <a:spLocks noEditPoints="1"/>
          </p:cNvSpPr>
          <p:nvPr/>
        </p:nvSpPr>
        <p:spPr bwMode="auto">
          <a:xfrm>
            <a:off x="6968490" y="4006216"/>
            <a:ext cx="253366" cy="207644"/>
          </a:xfrm>
          <a:custGeom>
            <a:avLst/>
            <a:gdLst>
              <a:gd name="T0" fmla="*/ 152 w 512"/>
              <a:gd name="T1" fmla="*/ 240 h 416"/>
              <a:gd name="T2" fmla="*/ 256 w 512"/>
              <a:gd name="T3" fmla="*/ 344 h 416"/>
              <a:gd name="T4" fmla="*/ 360 w 512"/>
              <a:gd name="T5" fmla="*/ 240 h 416"/>
              <a:gd name="T6" fmla="*/ 256 w 512"/>
              <a:gd name="T7" fmla="*/ 136 h 416"/>
              <a:gd name="T8" fmla="*/ 152 w 512"/>
              <a:gd name="T9" fmla="*/ 240 h 416"/>
              <a:gd name="T10" fmla="*/ 480 w 512"/>
              <a:gd name="T11" fmla="*/ 64 h 416"/>
              <a:gd name="T12" fmla="*/ 368 w 512"/>
              <a:gd name="T13" fmla="*/ 64 h 416"/>
              <a:gd name="T14" fmla="*/ 320 w 512"/>
              <a:gd name="T15" fmla="*/ 0 h 416"/>
              <a:gd name="T16" fmla="*/ 192 w 512"/>
              <a:gd name="T17" fmla="*/ 0 h 416"/>
              <a:gd name="T18" fmla="*/ 144 w 512"/>
              <a:gd name="T19" fmla="*/ 64 h 416"/>
              <a:gd name="T20" fmla="*/ 32 w 512"/>
              <a:gd name="T21" fmla="*/ 64 h 416"/>
              <a:gd name="T22" fmla="*/ 0 w 512"/>
              <a:gd name="T23" fmla="*/ 96 h 416"/>
              <a:gd name="T24" fmla="*/ 0 w 512"/>
              <a:gd name="T25" fmla="*/ 384 h 416"/>
              <a:gd name="T26" fmla="*/ 32 w 512"/>
              <a:gd name="T27" fmla="*/ 416 h 416"/>
              <a:gd name="T28" fmla="*/ 480 w 512"/>
              <a:gd name="T29" fmla="*/ 416 h 416"/>
              <a:gd name="T30" fmla="*/ 512 w 512"/>
              <a:gd name="T31" fmla="*/ 384 h 416"/>
              <a:gd name="T32" fmla="*/ 512 w 512"/>
              <a:gd name="T33" fmla="*/ 96 h 416"/>
              <a:gd name="T34" fmla="*/ 480 w 512"/>
              <a:gd name="T35" fmla="*/ 64 h 416"/>
              <a:gd name="T36" fmla="*/ 256 w 512"/>
              <a:gd name="T37" fmla="*/ 382 h 416"/>
              <a:gd name="T38" fmla="*/ 114 w 512"/>
              <a:gd name="T39" fmla="*/ 240 h 416"/>
              <a:gd name="T40" fmla="*/ 256 w 512"/>
              <a:gd name="T41" fmla="*/ 98 h 416"/>
              <a:gd name="T42" fmla="*/ 398 w 512"/>
              <a:gd name="T43" fmla="*/ 240 h 416"/>
              <a:gd name="T44" fmla="*/ 256 w 512"/>
              <a:gd name="T45" fmla="*/ 382 h 416"/>
              <a:gd name="T46" fmla="*/ 480 w 512"/>
              <a:gd name="T47" fmla="*/ 160 h 416"/>
              <a:gd name="T48" fmla="*/ 416 w 512"/>
              <a:gd name="T49" fmla="*/ 160 h 416"/>
              <a:gd name="T50" fmla="*/ 416 w 512"/>
              <a:gd name="T51" fmla="*/ 128 h 416"/>
              <a:gd name="T52" fmla="*/ 480 w 512"/>
              <a:gd name="T53" fmla="*/ 128 h 416"/>
              <a:gd name="T54" fmla="*/ 480 w 512"/>
              <a:gd name="T55" fmla="*/ 16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2" h="416">
                <a:moveTo>
                  <a:pt x="152" y="240"/>
                </a:moveTo>
                <a:cubicBezTo>
                  <a:pt x="152" y="297"/>
                  <a:pt x="199" y="344"/>
                  <a:pt x="256" y="344"/>
                </a:cubicBezTo>
                <a:cubicBezTo>
                  <a:pt x="313" y="344"/>
                  <a:pt x="360" y="297"/>
                  <a:pt x="360" y="240"/>
                </a:cubicBezTo>
                <a:cubicBezTo>
                  <a:pt x="360" y="183"/>
                  <a:pt x="313" y="136"/>
                  <a:pt x="256" y="136"/>
                </a:cubicBezTo>
                <a:cubicBezTo>
                  <a:pt x="199" y="136"/>
                  <a:pt x="152" y="183"/>
                  <a:pt x="152" y="240"/>
                </a:cubicBezTo>
                <a:close/>
                <a:moveTo>
                  <a:pt x="480" y="64"/>
                </a:moveTo>
                <a:cubicBezTo>
                  <a:pt x="368" y="64"/>
                  <a:pt x="368" y="64"/>
                  <a:pt x="368" y="64"/>
                </a:cubicBezTo>
                <a:cubicBezTo>
                  <a:pt x="360" y="32"/>
                  <a:pt x="352" y="0"/>
                  <a:pt x="320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0" y="0"/>
                  <a:pt x="152" y="32"/>
                  <a:pt x="144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14" y="64"/>
                  <a:pt x="0" y="78"/>
                  <a:pt x="0" y="96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02"/>
                  <a:pt x="14" y="416"/>
                  <a:pt x="32" y="416"/>
                </a:cubicBezTo>
                <a:cubicBezTo>
                  <a:pt x="480" y="416"/>
                  <a:pt x="480" y="416"/>
                  <a:pt x="480" y="416"/>
                </a:cubicBezTo>
                <a:cubicBezTo>
                  <a:pt x="498" y="416"/>
                  <a:pt x="512" y="402"/>
                  <a:pt x="512" y="384"/>
                </a:cubicBezTo>
                <a:cubicBezTo>
                  <a:pt x="512" y="96"/>
                  <a:pt x="512" y="96"/>
                  <a:pt x="512" y="96"/>
                </a:cubicBezTo>
                <a:cubicBezTo>
                  <a:pt x="512" y="78"/>
                  <a:pt x="498" y="64"/>
                  <a:pt x="480" y="64"/>
                </a:cubicBezTo>
                <a:close/>
                <a:moveTo>
                  <a:pt x="256" y="382"/>
                </a:moveTo>
                <a:cubicBezTo>
                  <a:pt x="178" y="382"/>
                  <a:pt x="114" y="318"/>
                  <a:pt x="114" y="240"/>
                </a:cubicBezTo>
                <a:cubicBezTo>
                  <a:pt x="114" y="162"/>
                  <a:pt x="178" y="98"/>
                  <a:pt x="256" y="98"/>
                </a:cubicBezTo>
                <a:cubicBezTo>
                  <a:pt x="334" y="98"/>
                  <a:pt x="398" y="162"/>
                  <a:pt x="398" y="240"/>
                </a:cubicBezTo>
                <a:cubicBezTo>
                  <a:pt x="398" y="318"/>
                  <a:pt x="334" y="382"/>
                  <a:pt x="256" y="382"/>
                </a:cubicBezTo>
                <a:close/>
                <a:moveTo>
                  <a:pt x="480" y="160"/>
                </a:moveTo>
                <a:cubicBezTo>
                  <a:pt x="416" y="160"/>
                  <a:pt x="416" y="160"/>
                  <a:pt x="416" y="160"/>
                </a:cubicBezTo>
                <a:cubicBezTo>
                  <a:pt x="416" y="128"/>
                  <a:pt x="416" y="128"/>
                  <a:pt x="416" y="128"/>
                </a:cubicBezTo>
                <a:cubicBezTo>
                  <a:pt x="480" y="128"/>
                  <a:pt x="480" y="128"/>
                  <a:pt x="480" y="128"/>
                </a:cubicBezTo>
                <a:lnTo>
                  <a:pt x="48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en-US" sz="1685"/>
          </a:p>
        </p:txBody>
      </p:sp>
      <p:sp>
        <p:nvSpPr>
          <p:cNvPr id="17" name="Freeform 297"/>
          <p:cNvSpPr>
            <a:spLocks noEditPoints="1"/>
          </p:cNvSpPr>
          <p:nvPr/>
        </p:nvSpPr>
        <p:spPr bwMode="auto">
          <a:xfrm>
            <a:off x="5972176" y="2756536"/>
            <a:ext cx="268604" cy="201930"/>
          </a:xfrm>
          <a:custGeom>
            <a:avLst/>
            <a:gdLst>
              <a:gd name="T0" fmla="*/ 192 w 512"/>
              <a:gd name="T1" fmla="*/ 80 h 384"/>
              <a:gd name="T2" fmla="*/ 272 w 512"/>
              <a:gd name="T3" fmla="*/ 0 h 384"/>
              <a:gd name="T4" fmla="*/ 352 w 512"/>
              <a:gd name="T5" fmla="*/ 80 h 384"/>
              <a:gd name="T6" fmla="*/ 272 w 512"/>
              <a:gd name="T7" fmla="*/ 160 h 384"/>
              <a:gd name="T8" fmla="*/ 192 w 512"/>
              <a:gd name="T9" fmla="*/ 80 h 384"/>
              <a:gd name="T10" fmla="*/ 0 w 512"/>
              <a:gd name="T11" fmla="*/ 80 h 384"/>
              <a:gd name="T12" fmla="*/ 80 w 512"/>
              <a:gd name="T13" fmla="*/ 0 h 384"/>
              <a:gd name="T14" fmla="*/ 160 w 512"/>
              <a:gd name="T15" fmla="*/ 80 h 384"/>
              <a:gd name="T16" fmla="*/ 80 w 512"/>
              <a:gd name="T17" fmla="*/ 160 h 384"/>
              <a:gd name="T18" fmla="*/ 0 w 512"/>
              <a:gd name="T19" fmla="*/ 80 h 384"/>
              <a:gd name="T20" fmla="*/ 384 w 512"/>
              <a:gd name="T21" fmla="*/ 240 h 384"/>
              <a:gd name="T22" fmla="*/ 384 w 512"/>
              <a:gd name="T23" fmla="*/ 192 h 384"/>
              <a:gd name="T24" fmla="*/ 352 w 512"/>
              <a:gd name="T25" fmla="*/ 160 h 384"/>
              <a:gd name="T26" fmla="*/ 32 w 512"/>
              <a:gd name="T27" fmla="*/ 160 h 384"/>
              <a:gd name="T28" fmla="*/ 0 w 512"/>
              <a:gd name="T29" fmla="*/ 192 h 384"/>
              <a:gd name="T30" fmla="*/ 0 w 512"/>
              <a:gd name="T31" fmla="*/ 352 h 384"/>
              <a:gd name="T32" fmla="*/ 32 w 512"/>
              <a:gd name="T33" fmla="*/ 384 h 384"/>
              <a:gd name="T34" fmla="*/ 352 w 512"/>
              <a:gd name="T35" fmla="*/ 384 h 384"/>
              <a:gd name="T36" fmla="*/ 384 w 512"/>
              <a:gd name="T37" fmla="*/ 352 h 384"/>
              <a:gd name="T38" fmla="*/ 384 w 512"/>
              <a:gd name="T39" fmla="*/ 304 h 384"/>
              <a:gd name="T40" fmla="*/ 512 w 512"/>
              <a:gd name="T41" fmla="*/ 384 h 384"/>
              <a:gd name="T42" fmla="*/ 512 w 512"/>
              <a:gd name="T43" fmla="*/ 160 h 384"/>
              <a:gd name="T44" fmla="*/ 384 w 512"/>
              <a:gd name="T45" fmla="*/ 240 h 384"/>
              <a:gd name="T46" fmla="*/ 320 w 512"/>
              <a:gd name="T47" fmla="*/ 320 h 384"/>
              <a:gd name="T48" fmla="*/ 64 w 512"/>
              <a:gd name="T49" fmla="*/ 320 h 384"/>
              <a:gd name="T50" fmla="*/ 64 w 512"/>
              <a:gd name="T51" fmla="*/ 224 h 384"/>
              <a:gd name="T52" fmla="*/ 320 w 512"/>
              <a:gd name="T53" fmla="*/ 224 h 384"/>
              <a:gd name="T54" fmla="*/ 320 w 512"/>
              <a:gd name="T55" fmla="*/ 32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2" h="384">
                <a:moveTo>
                  <a:pt x="192" y="80"/>
                </a:moveTo>
                <a:cubicBezTo>
                  <a:pt x="192" y="36"/>
                  <a:pt x="228" y="0"/>
                  <a:pt x="272" y="0"/>
                </a:cubicBezTo>
                <a:cubicBezTo>
                  <a:pt x="316" y="0"/>
                  <a:pt x="352" y="36"/>
                  <a:pt x="352" y="80"/>
                </a:cubicBezTo>
                <a:cubicBezTo>
                  <a:pt x="352" y="124"/>
                  <a:pt x="316" y="160"/>
                  <a:pt x="272" y="160"/>
                </a:cubicBezTo>
                <a:cubicBezTo>
                  <a:pt x="228" y="160"/>
                  <a:pt x="192" y="124"/>
                  <a:pt x="192" y="80"/>
                </a:cubicBezTo>
                <a:close/>
                <a:moveTo>
                  <a:pt x="0" y="80"/>
                </a:moveTo>
                <a:cubicBezTo>
                  <a:pt x="0" y="36"/>
                  <a:pt x="36" y="0"/>
                  <a:pt x="80" y="0"/>
                </a:cubicBezTo>
                <a:cubicBezTo>
                  <a:pt x="124" y="0"/>
                  <a:pt x="160" y="36"/>
                  <a:pt x="160" y="80"/>
                </a:cubicBezTo>
                <a:cubicBezTo>
                  <a:pt x="160" y="124"/>
                  <a:pt x="124" y="160"/>
                  <a:pt x="80" y="160"/>
                </a:cubicBezTo>
                <a:cubicBezTo>
                  <a:pt x="36" y="160"/>
                  <a:pt x="0" y="124"/>
                  <a:pt x="0" y="80"/>
                </a:cubicBezTo>
                <a:close/>
                <a:moveTo>
                  <a:pt x="384" y="240"/>
                </a:moveTo>
                <a:cubicBezTo>
                  <a:pt x="384" y="192"/>
                  <a:pt x="384" y="192"/>
                  <a:pt x="384" y="192"/>
                </a:cubicBezTo>
                <a:cubicBezTo>
                  <a:pt x="384" y="174"/>
                  <a:pt x="370" y="160"/>
                  <a:pt x="35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14" y="160"/>
                  <a:pt x="0" y="174"/>
                  <a:pt x="0" y="19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0"/>
                  <a:pt x="14" y="384"/>
                  <a:pt x="32" y="384"/>
                </a:cubicBezTo>
                <a:cubicBezTo>
                  <a:pt x="352" y="384"/>
                  <a:pt x="352" y="384"/>
                  <a:pt x="352" y="384"/>
                </a:cubicBezTo>
                <a:cubicBezTo>
                  <a:pt x="370" y="384"/>
                  <a:pt x="384" y="370"/>
                  <a:pt x="384" y="352"/>
                </a:cubicBezTo>
                <a:cubicBezTo>
                  <a:pt x="384" y="304"/>
                  <a:pt x="384" y="304"/>
                  <a:pt x="384" y="304"/>
                </a:cubicBezTo>
                <a:cubicBezTo>
                  <a:pt x="512" y="384"/>
                  <a:pt x="512" y="384"/>
                  <a:pt x="512" y="384"/>
                </a:cubicBezTo>
                <a:cubicBezTo>
                  <a:pt x="512" y="160"/>
                  <a:pt x="512" y="160"/>
                  <a:pt x="512" y="160"/>
                </a:cubicBezTo>
                <a:lnTo>
                  <a:pt x="384" y="240"/>
                </a:lnTo>
                <a:close/>
                <a:moveTo>
                  <a:pt x="320" y="320"/>
                </a:moveTo>
                <a:cubicBezTo>
                  <a:pt x="64" y="320"/>
                  <a:pt x="64" y="320"/>
                  <a:pt x="64" y="320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320" y="224"/>
                  <a:pt x="320" y="224"/>
                  <a:pt x="320" y="224"/>
                </a:cubicBezTo>
                <a:lnTo>
                  <a:pt x="320" y="3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en-US" sz="1685"/>
          </a:p>
        </p:txBody>
      </p:sp>
      <p:sp>
        <p:nvSpPr>
          <p:cNvPr id="18" name="Freeform 357"/>
          <p:cNvSpPr>
            <a:spLocks noEditPoints="1"/>
          </p:cNvSpPr>
          <p:nvPr/>
        </p:nvSpPr>
        <p:spPr bwMode="auto">
          <a:xfrm>
            <a:off x="5694046" y="3992880"/>
            <a:ext cx="310514" cy="272416"/>
          </a:xfrm>
          <a:custGeom>
            <a:avLst/>
            <a:gdLst>
              <a:gd name="T0" fmla="*/ 128 w 512"/>
              <a:gd name="T1" fmla="*/ 0 h 448"/>
              <a:gd name="T2" fmla="*/ 384 w 512"/>
              <a:gd name="T3" fmla="*/ 0 h 448"/>
              <a:gd name="T4" fmla="*/ 384 w 512"/>
              <a:gd name="T5" fmla="*/ 64 h 448"/>
              <a:gd name="T6" fmla="*/ 128 w 512"/>
              <a:gd name="T7" fmla="*/ 64 h 448"/>
              <a:gd name="T8" fmla="*/ 128 w 512"/>
              <a:gd name="T9" fmla="*/ 0 h 448"/>
              <a:gd name="T10" fmla="*/ 480 w 512"/>
              <a:gd name="T11" fmla="*/ 96 h 448"/>
              <a:gd name="T12" fmla="*/ 32 w 512"/>
              <a:gd name="T13" fmla="*/ 96 h 448"/>
              <a:gd name="T14" fmla="*/ 0 w 512"/>
              <a:gd name="T15" fmla="*/ 128 h 448"/>
              <a:gd name="T16" fmla="*/ 0 w 512"/>
              <a:gd name="T17" fmla="*/ 288 h 448"/>
              <a:gd name="T18" fmla="*/ 32 w 512"/>
              <a:gd name="T19" fmla="*/ 320 h 448"/>
              <a:gd name="T20" fmla="*/ 128 w 512"/>
              <a:gd name="T21" fmla="*/ 320 h 448"/>
              <a:gd name="T22" fmla="*/ 128 w 512"/>
              <a:gd name="T23" fmla="*/ 448 h 448"/>
              <a:gd name="T24" fmla="*/ 384 w 512"/>
              <a:gd name="T25" fmla="*/ 448 h 448"/>
              <a:gd name="T26" fmla="*/ 384 w 512"/>
              <a:gd name="T27" fmla="*/ 320 h 448"/>
              <a:gd name="T28" fmla="*/ 480 w 512"/>
              <a:gd name="T29" fmla="*/ 320 h 448"/>
              <a:gd name="T30" fmla="*/ 512 w 512"/>
              <a:gd name="T31" fmla="*/ 288 h 448"/>
              <a:gd name="T32" fmla="*/ 512 w 512"/>
              <a:gd name="T33" fmla="*/ 128 h 448"/>
              <a:gd name="T34" fmla="*/ 480 w 512"/>
              <a:gd name="T35" fmla="*/ 96 h 448"/>
              <a:gd name="T36" fmla="*/ 352 w 512"/>
              <a:gd name="T37" fmla="*/ 416 h 448"/>
              <a:gd name="T38" fmla="*/ 160 w 512"/>
              <a:gd name="T39" fmla="*/ 416 h 448"/>
              <a:gd name="T40" fmla="*/ 160 w 512"/>
              <a:gd name="T41" fmla="*/ 256 h 448"/>
              <a:gd name="T42" fmla="*/ 352 w 512"/>
              <a:gd name="T43" fmla="*/ 256 h 448"/>
              <a:gd name="T44" fmla="*/ 352 w 512"/>
              <a:gd name="T45" fmla="*/ 416 h 448"/>
              <a:gd name="T46" fmla="*/ 487 w 512"/>
              <a:gd name="T47" fmla="*/ 144 h 448"/>
              <a:gd name="T48" fmla="*/ 464 w 512"/>
              <a:gd name="T49" fmla="*/ 167 h 448"/>
              <a:gd name="T50" fmla="*/ 441 w 512"/>
              <a:gd name="T51" fmla="*/ 144 h 448"/>
              <a:gd name="T52" fmla="*/ 464 w 512"/>
              <a:gd name="T53" fmla="*/ 121 h 448"/>
              <a:gd name="T54" fmla="*/ 487 w 512"/>
              <a:gd name="T55" fmla="*/ 14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2" h="448">
                <a:moveTo>
                  <a:pt x="128" y="0"/>
                </a:moveTo>
                <a:cubicBezTo>
                  <a:pt x="384" y="0"/>
                  <a:pt x="384" y="0"/>
                  <a:pt x="384" y="0"/>
                </a:cubicBezTo>
                <a:cubicBezTo>
                  <a:pt x="384" y="64"/>
                  <a:pt x="384" y="64"/>
                  <a:pt x="384" y="64"/>
                </a:cubicBezTo>
                <a:cubicBezTo>
                  <a:pt x="128" y="64"/>
                  <a:pt x="128" y="64"/>
                  <a:pt x="128" y="64"/>
                </a:cubicBezTo>
                <a:lnTo>
                  <a:pt x="128" y="0"/>
                </a:lnTo>
                <a:close/>
                <a:moveTo>
                  <a:pt x="480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4" y="96"/>
                  <a:pt x="0" y="110"/>
                  <a:pt x="0" y="12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306"/>
                  <a:pt x="14" y="320"/>
                  <a:pt x="32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384" y="448"/>
                  <a:pt x="384" y="448"/>
                  <a:pt x="384" y="448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480" y="320"/>
                  <a:pt x="480" y="320"/>
                  <a:pt x="480" y="320"/>
                </a:cubicBezTo>
                <a:cubicBezTo>
                  <a:pt x="498" y="320"/>
                  <a:pt x="512" y="306"/>
                  <a:pt x="512" y="288"/>
                </a:cubicBezTo>
                <a:cubicBezTo>
                  <a:pt x="512" y="128"/>
                  <a:pt x="512" y="128"/>
                  <a:pt x="512" y="128"/>
                </a:cubicBezTo>
                <a:cubicBezTo>
                  <a:pt x="512" y="110"/>
                  <a:pt x="498" y="96"/>
                  <a:pt x="480" y="96"/>
                </a:cubicBezTo>
                <a:close/>
                <a:moveTo>
                  <a:pt x="352" y="416"/>
                </a:moveTo>
                <a:cubicBezTo>
                  <a:pt x="160" y="416"/>
                  <a:pt x="160" y="416"/>
                  <a:pt x="160" y="416"/>
                </a:cubicBezTo>
                <a:cubicBezTo>
                  <a:pt x="160" y="256"/>
                  <a:pt x="160" y="256"/>
                  <a:pt x="160" y="256"/>
                </a:cubicBezTo>
                <a:cubicBezTo>
                  <a:pt x="352" y="256"/>
                  <a:pt x="352" y="256"/>
                  <a:pt x="352" y="256"/>
                </a:cubicBezTo>
                <a:lnTo>
                  <a:pt x="352" y="416"/>
                </a:lnTo>
                <a:close/>
                <a:moveTo>
                  <a:pt x="487" y="144"/>
                </a:moveTo>
                <a:cubicBezTo>
                  <a:pt x="487" y="157"/>
                  <a:pt x="477" y="167"/>
                  <a:pt x="464" y="167"/>
                </a:cubicBezTo>
                <a:cubicBezTo>
                  <a:pt x="451" y="167"/>
                  <a:pt x="441" y="157"/>
                  <a:pt x="441" y="144"/>
                </a:cubicBezTo>
                <a:cubicBezTo>
                  <a:pt x="441" y="131"/>
                  <a:pt x="451" y="121"/>
                  <a:pt x="464" y="121"/>
                </a:cubicBezTo>
                <a:cubicBezTo>
                  <a:pt x="477" y="121"/>
                  <a:pt x="487" y="131"/>
                  <a:pt x="487" y="1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en-US" sz="1685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6549545" y="2292695"/>
            <a:ext cx="17043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68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68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6652896" y="2687956"/>
            <a:ext cx="423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zh-CN" altLang="en-US" sz="1000" spc="300" dirty="0">
              <a:solidFill>
                <a:schemeClr val="tx2"/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3269642" y="3535681"/>
            <a:ext cx="17043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/>
            <a:r>
              <a:rPr lang="zh-CN" altLang="en-US" sz="168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68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286510" y="3914776"/>
            <a:ext cx="3674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zh-CN" altLang="en-US" sz="1000" spc="300" dirty="0">
              <a:solidFill>
                <a:schemeClr val="tx2"/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7478411" y="3558541"/>
            <a:ext cx="17043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/>
            <a:r>
              <a:rPr lang="zh-CN" altLang="en-US" sz="168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68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7601586" y="3939541"/>
            <a:ext cx="32842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1000" spc="300" dirty="0">
                <a:solidFill>
                  <a:schemeClr val="tx2"/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zh-CN" altLang="en-US" sz="1000" spc="300" dirty="0">
              <a:solidFill>
                <a:schemeClr val="tx2"/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5" name="Arc 37"/>
          <p:cNvSpPr/>
          <p:nvPr/>
        </p:nvSpPr>
        <p:spPr>
          <a:xfrm rot="15685220">
            <a:off x="4923473" y="2530793"/>
            <a:ext cx="1188720" cy="1110614"/>
          </a:xfrm>
          <a:prstGeom prst="arc">
            <a:avLst>
              <a:gd name="adj1" fmla="val 13858610"/>
              <a:gd name="adj2" fmla="val 597357"/>
            </a:avLst>
          </a:prstGeom>
          <a:ln w="12700">
            <a:solidFill>
              <a:schemeClr val="tx1">
                <a:lumMod val="90000"/>
              </a:scheme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  <p:sp>
        <p:nvSpPr>
          <p:cNvPr id="26" name="Arc 38"/>
          <p:cNvSpPr/>
          <p:nvPr/>
        </p:nvSpPr>
        <p:spPr>
          <a:xfrm rot="9090464">
            <a:off x="6134100" y="3939540"/>
            <a:ext cx="1188720" cy="1110616"/>
          </a:xfrm>
          <a:prstGeom prst="arc">
            <a:avLst>
              <a:gd name="adj1" fmla="val 13858610"/>
              <a:gd name="adj2" fmla="val 20568633"/>
            </a:avLst>
          </a:prstGeom>
          <a:ln w="12700">
            <a:solidFill>
              <a:schemeClr val="tx1">
                <a:lumMod val="90000"/>
              </a:scheme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396110" cy="750645"/>
            <a:chOff x="1153871" y="221914"/>
            <a:chExt cx="2396106" cy="75064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97413" y="762181"/>
              <a:ext cx="2352564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5562600" y="2487930"/>
            <a:ext cx="584836" cy="5848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  <p:sp>
        <p:nvSpPr>
          <p:cNvPr id="12" name="Freeform 5"/>
          <p:cNvSpPr/>
          <p:nvPr/>
        </p:nvSpPr>
        <p:spPr bwMode="auto">
          <a:xfrm>
            <a:off x="4059556" y="3112770"/>
            <a:ext cx="2503170" cy="1945006"/>
          </a:xfrm>
          <a:custGeom>
            <a:avLst/>
            <a:gdLst>
              <a:gd name="T0" fmla="*/ 882 w 1436"/>
              <a:gd name="T1" fmla="*/ 1 h 1115"/>
              <a:gd name="T2" fmla="*/ 417 w 1436"/>
              <a:gd name="T3" fmla="*/ 246 h 1115"/>
              <a:gd name="T4" fmla="*/ 417 w 1436"/>
              <a:gd name="T5" fmla="*/ 246 h 1115"/>
              <a:gd name="T6" fmla="*/ 0 w 1436"/>
              <a:gd name="T7" fmla="*/ 486 h 1115"/>
              <a:gd name="T8" fmla="*/ 230 w 1436"/>
              <a:gd name="T9" fmla="*/ 741 h 1115"/>
              <a:gd name="T10" fmla="*/ 680 w 1436"/>
              <a:gd name="T11" fmla="*/ 1077 h 1115"/>
              <a:gd name="T12" fmla="*/ 874 w 1436"/>
              <a:gd name="T13" fmla="*/ 1113 h 1115"/>
              <a:gd name="T14" fmla="*/ 1433 w 1436"/>
              <a:gd name="T15" fmla="*/ 561 h 1115"/>
              <a:gd name="T16" fmla="*/ 882 w 1436"/>
              <a:gd name="T17" fmla="*/ 1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6" h="1115">
                <a:moveTo>
                  <a:pt x="882" y="1"/>
                </a:moveTo>
                <a:cubicBezTo>
                  <a:pt x="689" y="0"/>
                  <a:pt x="518" y="97"/>
                  <a:pt x="417" y="246"/>
                </a:cubicBezTo>
                <a:cubicBezTo>
                  <a:pt x="417" y="246"/>
                  <a:pt x="417" y="246"/>
                  <a:pt x="417" y="246"/>
                </a:cubicBezTo>
                <a:cubicBezTo>
                  <a:pt x="417" y="246"/>
                  <a:pt x="194" y="545"/>
                  <a:pt x="0" y="486"/>
                </a:cubicBezTo>
                <a:cubicBezTo>
                  <a:pt x="230" y="741"/>
                  <a:pt x="230" y="741"/>
                  <a:pt x="230" y="741"/>
                </a:cubicBezTo>
                <a:cubicBezTo>
                  <a:pt x="230" y="741"/>
                  <a:pt x="425" y="983"/>
                  <a:pt x="680" y="1077"/>
                </a:cubicBezTo>
                <a:cubicBezTo>
                  <a:pt x="741" y="1099"/>
                  <a:pt x="806" y="1112"/>
                  <a:pt x="874" y="1113"/>
                </a:cubicBezTo>
                <a:cubicBezTo>
                  <a:pt x="1181" y="1115"/>
                  <a:pt x="1431" y="868"/>
                  <a:pt x="1433" y="561"/>
                </a:cubicBezTo>
                <a:cubicBezTo>
                  <a:pt x="1436" y="254"/>
                  <a:pt x="1189" y="4"/>
                  <a:pt x="882" y="1"/>
                </a:cubicBezTo>
                <a:close/>
              </a:path>
            </a:pathLst>
          </a:custGeom>
          <a:solidFill>
            <a:srgbClr val="3D8B02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bg-BG" sz="1685"/>
          </a:p>
        </p:txBody>
      </p:sp>
      <p:sp>
        <p:nvSpPr>
          <p:cNvPr id="13" name="Freeform 5"/>
          <p:cNvSpPr/>
          <p:nvPr/>
        </p:nvSpPr>
        <p:spPr bwMode="auto">
          <a:xfrm flipH="1">
            <a:off x="6097906" y="2495551"/>
            <a:ext cx="2013584" cy="1565910"/>
          </a:xfrm>
          <a:custGeom>
            <a:avLst/>
            <a:gdLst>
              <a:gd name="T0" fmla="*/ 882 w 1436"/>
              <a:gd name="T1" fmla="*/ 1 h 1115"/>
              <a:gd name="T2" fmla="*/ 417 w 1436"/>
              <a:gd name="T3" fmla="*/ 246 h 1115"/>
              <a:gd name="T4" fmla="*/ 417 w 1436"/>
              <a:gd name="T5" fmla="*/ 246 h 1115"/>
              <a:gd name="T6" fmla="*/ 0 w 1436"/>
              <a:gd name="T7" fmla="*/ 486 h 1115"/>
              <a:gd name="T8" fmla="*/ 230 w 1436"/>
              <a:gd name="T9" fmla="*/ 741 h 1115"/>
              <a:gd name="T10" fmla="*/ 680 w 1436"/>
              <a:gd name="T11" fmla="*/ 1077 h 1115"/>
              <a:gd name="T12" fmla="*/ 874 w 1436"/>
              <a:gd name="T13" fmla="*/ 1113 h 1115"/>
              <a:gd name="T14" fmla="*/ 1433 w 1436"/>
              <a:gd name="T15" fmla="*/ 561 h 1115"/>
              <a:gd name="T16" fmla="*/ 882 w 1436"/>
              <a:gd name="T17" fmla="*/ 1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6" h="1115">
                <a:moveTo>
                  <a:pt x="882" y="1"/>
                </a:moveTo>
                <a:cubicBezTo>
                  <a:pt x="689" y="0"/>
                  <a:pt x="518" y="97"/>
                  <a:pt x="417" y="246"/>
                </a:cubicBezTo>
                <a:cubicBezTo>
                  <a:pt x="417" y="246"/>
                  <a:pt x="417" y="246"/>
                  <a:pt x="417" y="246"/>
                </a:cubicBezTo>
                <a:cubicBezTo>
                  <a:pt x="417" y="246"/>
                  <a:pt x="194" y="545"/>
                  <a:pt x="0" y="486"/>
                </a:cubicBezTo>
                <a:cubicBezTo>
                  <a:pt x="230" y="741"/>
                  <a:pt x="230" y="741"/>
                  <a:pt x="230" y="741"/>
                </a:cubicBezTo>
                <a:cubicBezTo>
                  <a:pt x="230" y="741"/>
                  <a:pt x="425" y="983"/>
                  <a:pt x="680" y="1077"/>
                </a:cubicBezTo>
                <a:cubicBezTo>
                  <a:pt x="741" y="1099"/>
                  <a:pt x="806" y="1112"/>
                  <a:pt x="874" y="1113"/>
                </a:cubicBezTo>
                <a:cubicBezTo>
                  <a:pt x="1181" y="1115"/>
                  <a:pt x="1431" y="868"/>
                  <a:pt x="1433" y="561"/>
                </a:cubicBezTo>
                <a:cubicBezTo>
                  <a:pt x="1436" y="254"/>
                  <a:pt x="1189" y="4"/>
                  <a:pt x="882" y="1"/>
                </a:cubicBezTo>
                <a:close/>
              </a:path>
            </a:pathLst>
          </a:custGeom>
          <a:solidFill>
            <a:srgbClr val="92D050">
              <a:alpha val="90000"/>
            </a:srgbClr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bg-BG" sz="1685"/>
          </a:p>
        </p:txBody>
      </p:sp>
      <p:sp>
        <p:nvSpPr>
          <p:cNvPr id="14" name="Rectangle 28"/>
          <p:cNvSpPr/>
          <p:nvPr/>
        </p:nvSpPr>
        <p:spPr>
          <a:xfrm>
            <a:off x="4730116" y="3918586"/>
            <a:ext cx="1644014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5345">
              <a:defRPr/>
            </a:pP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Uunde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omnis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iste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natus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error sit a sit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voluptatem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accusantium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doloremque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laudantium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endParaRPr lang="en-US" sz="96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5366386" y="3522346"/>
            <a:ext cx="373380" cy="363854"/>
          </a:xfrm>
          <a:custGeom>
            <a:avLst/>
            <a:gdLst>
              <a:gd name="T0" fmla="*/ 1448 w 1684"/>
              <a:gd name="T1" fmla="*/ 1241 h 1646"/>
              <a:gd name="T2" fmla="*/ 1098 w 1684"/>
              <a:gd name="T3" fmla="*/ 938 h 1646"/>
              <a:gd name="T4" fmla="*/ 842 w 1684"/>
              <a:gd name="T5" fmla="*/ 0 h 1646"/>
              <a:gd name="T6" fmla="*/ 586 w 1684"/>
              <a:gd name="T7" fmla="*/ 938 h 1646"/>
              <a:gd name="T8" fmla="*/ 236 w 1684"/>
              <a:gd name="T9" fmla="*/ 1241 h 1646"/>
              <a:gd name="T10" fmla="*/ 18 w 1684"/>
              <a:gd name="T11" fmla="*/ 1646 h 1646"/>
              <a:gd name="T12" fmla="*/ 738 w 1684"/>
              <a:gd name="T13" fmla="*/ 1646 h 1646"/>
              <a:gd name="T14" fmla="*/ 787 w 1684"/>
              <a:gd name="T15" fmla="*/ 1397 h 1646"/>
              <a:gd name="T16" fmla="*/ 897 w 1684"/>
              <a:gd name="T17" fmla="*/ 1397 h 1646"/>
              <a:gd name="T18" fmla="*/ 946 w 1684"/>
              <a:gd name="T19" fmla="*/ 1646 h 1646"/>
              <a:gd name="T20" fmla="*/ 1666 w 1684"/>
              <a:gd name="T21" fmla="*/ 1646 h 1646"/>
              <a:gd name="T22" fmla="*/ 1448 w 1684"/>
              <a:gd name="T23" fmla="*/ 1241 h 1646"/>
              <a:gd name="T24" fmla="*/ 883 w 1684"/>
              <a:gd name="T25" fmla="*/ 1335 h 1646"/>
              <a:gd name="T26" fmla="*/ 803 w 1684"/>
              <a:gd name="T27" fmla="*/ 1335 h 1646"/>
              <a:gd name="T28" fmla="*/ 740 w 1684"/>
              <a:gd name="T29" fmla="*/ 1204 h 1646"/>
              <a:gd name="T30" fmla="*/ 946 w 1684"/>
              <a:gd name="T31" fmla="*/ 1204 h 1646"/>
              <a:gd name="T32" fmla="*/ 883 w 1684"/>
              <a:gd name="T33" fmla="*/ 133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4" h="1646">
                <a:moveTo>
                  <a:pt x="1448" y="1241"/>
                </a:moveTo>
                <a:cubicBezTo>
                  <a:pt x="1212" y="1186"/>
                  <a:pt x="992" y="1139"/>
                  <a:pt x="1098" y="938"/>
                </a:cubicBezTo>
                <a:cubicBezTo>
                  <a:pt x="1422" y="327"/>
                  <a:pt x="1184" y="0"/>
                  <a:pt x="842" y="0"/>
                </a:cubicBezTo>
                <a:cubicBezTo>
                  <a:pt x="493" y="0"/>
                  <a:pt x="261" y="340"/>
                  <a:pt x="586" y="938"/>
                </a:cubicBezTo>
                <a:cubicBezTo>
                  <a:pt x="695" y="1140"/>
                  <a:pt x="467" y="1188"/>
                  <a:pt x="236" y="1241"/>
                </a:cubicBezTo>
                <a:cubicBezTo>
                  <a:pt x="0" y="1295"/>
                  <a:pt x="18" y="1420"/>
                  <a:pt x="18" y="1646"/>
                </a:cubicBezTo>
                <a:cubicBezTo>
                  <a:pt x="738" y="1646"/>
                  <a:pt x="738" y="1646"/>
                  <a:pt x="738" y="1646"/>
                </a:cubicBezTo>
                <a:cubicBezTo>
                  <a:pt x="787" y="1397"/>
                  <a:pt x="787" y="1397"/>
                  <a:pt x="787" y="1397"/>
                </a:cubicBezTo>
                <a:cubicBezTo>
                  <a:pt x="897" y="1397"/>
                  <a:pt x="897" y="1397"/>
                  <a:pt x="897" y="1397"/>
                </a:cubicBezTo>
                <a:cubicBezTo>
                  <a:pt x="946" y="1646"/>
                  <a:pt x="946" y="1646"/>
                  <a:pt x="946" y="1646"/>
                </a:cubicBezTo>
                <a:cubicBezTo>
                  <a:pt x="1666" y="1646"/>
                  <a:pt x="1666" y="1646"/>
                  <a:pt x="1666" y="1646"/>
                </a:cubicBezTo>
                <a:cubicBezTo>
                  <a:pt x="1666" y="1420"/>
                  <a:pt x="1684" y="1295"/>
                  <a:pt x="1448" y="1241"/>
                </a:cubicBezTo>
                <a:close/>
                <a:moveTo>
                  <a:pt x="883" y="1335"/>
                </a:moveTo>
                <a:cubicBezTo>
                  <a:pt x="803" y="1335"/>
                  <a:pt x="803" y="1335"/>
                  <a:pt x="803" y="1335"/>
                </a:cubicBezTo>
                <a:cubicBezTo>
                  <a:pt x="740" y="1204"/>
                  <a:pt x="740" y="1204"/>
                  <a:pt x="740" y="1204"/>
                </a:cubicBezTo>
                <a:cubicBezTo>
                  <a:pt x="946" y="1204"/>
                  <a:pt x="946" y="1204"/>
                  <a:pt x="946" y="1204"/>
                </a:cubicBezTo>
                <a:lnTo>
                  <a:pt x="883" y="13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bg-BG" sz="1685"/>
          </a:p>
        </p:txBody>
      </p:sp>
      <p:sp>
        <p:nvSpPr>
          <p:cNvPr id="16" name="Rectangle 30"/>
          <p:cNvSpPr/>
          <p:nvPr/>
        </p:nvSpPr>
        <p:spPr>
          <a:xfrm>
            <a:off x="6374260" y="2830830"/>
            <a:ext cx="11617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5345">
              <a:defRPr/>
            </a:pPr>
            <a:r>
              <a:rPr lang="en-US" sz="21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Core 01</a:t>
            </a:r>
            <a:endParaRPr lang="en-US" sz="216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31"/>
          <p:cNvSpPr/>
          <p:nvPr/>
        </p:nvSpPr>
        <p:spPr>
          <a:xfrm>
            <a:off x="6219826" y="3145156"/>
            <a:ext cx="1468754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5345">
              <a:defRPr/>
            </a:pP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Uunde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omnis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iste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natus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error sit a sit </a:t>
            </a:r>
            <a:r>
              <a:rPr lang="en-US" sz="96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voluptatem</a:t>
            </a:r>
            <a:r>
              <a:rPr lang="en-US" sz="9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96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1259206" y="2689226"/>
            <a:ext cx="26765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bg-BG" altLang="zh-CN" sz="96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19" name="Rounded Rectangle 9"/>
          <p:cNvSpPr/>
          <p:nvPr/>
        </p:nvSpPr>
        <p:spPr>
          <a:xfrm>
            <a:off x="1371601" y="2592706"/>
            <a:ext cx="2457450" cy="55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1263161" y="2162321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80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80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1259206" y="4257041"/>
            <a:ext cx="26765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bg-BG" altLang="zh-CN" sz="96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2" name="Rounded Rectangle 41"/>
          <p:cNvSpPr/>
          <p:nvPr/>
        </p:nvSpPr>
        <p:spPr>
          <a:xfrm>
            <a:off x="1371601" y="4158616"/>
            <a:ext cx="2457450" cy="552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1263160" y="3730136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80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80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8248650" y="2693036"/>
            <a:ext cx="26765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bg-BG" altLang="zh-CN" sz="96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5" name="Rounded Rectangle 44"/>
          <p:cNvSpPr/>
          <p:nvPr/>
        </p:nvSpPr>
        <p:spPr>
          <a:xfrm>
            <a:off x="8361046" y="2594610"/>
            <a:ext cx="2457450" cy="5524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8250701" y="2166131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80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80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8248650" y="4258946"/>
            <a:ext cx="26765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/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详细内容</a:t>
            </a:r>
            <a:r>
              <a:rPr lang="en-US" altLang="zh-CN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……</a:t>
            </a:r>
            <a:r>
              <a:rPr lang="zh-CN" altLang="en-US" sz="96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anose="020B0306030504020204" pitchFamily="34" charset="0"/>
              </a:rPr>
              <a:t>点击输入本栏的具体文字，简明扼要的说明分项内容，此为概念图解。</a:t>
            </a:r>
            <a:endParaRPr lang="bg-BG" altLang="zh-CN" sz="960" spc="3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28" name="Rounded Rectangle 47"/>
          <p:cNvSpPr/>
          <p:nvPr/>
        </p:nvSpPr>
        <p:spPr>
          <a:xfrm>
            <a:off x="8361046" y="4162426"/>
            <a:ext cx="2457450" cy="533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5345">
              <a:defRPr/>
            </a:pPr>
            <a:endParaRPr lang="bg-BG" sz="1685"/>
          </a:p>
        </p:txBody>
      </p: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8250701" y="3732041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71247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1800" b="1" spc="300" dirty="0">
                <a:latin typeface="+mj-ea"/>
                <a:ea typeface="+mj-ea"/>
                <a:cs typeface="Open Sans Light" panose="020B0306030504020204" pitchFamily="34" charset="0"/>
              </a:rPr>
              <a:t>输入你的标题</a:t>
            </a:r>
            <a:endParaRPr lang="en-US" altLang="zh-CN" sz="1800" b="1" spc="300" dirty="0"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30" name="Freeform 20"/>
          <p:cNvSpPr>
            <a:spLocks noEditPoints="1"/>
          </p:cNvSpPr>
          <p:nvPr/>
        </p:nvSpPr>
        <p:spPr bwMode="auto">
          <a:xfrm>
            <a:off x="5699761" y="2611756"/>
            <a:ext cx="308610" cy="348614"/>
          </a:xfrm>
          <a:custGeom>
            <a:avLst/>
            <a:gdLst>
              <a:gd name="T0" fmla="*/ 586 w 1462"/>
              <a:gd name="T1" fmla="*/ 1325 h 1648"/>
              <a:gd name="T2" fmla="*/ 586 w 1462"/>
              <a:gd name="T3" fmla="*/ 1399 h 1648"/>
              <a:gd name="T4" fmla="*/ 913 w 1462"/>
              <a:gd name="T5" fmla="*/ 1362 h 1648"/>
              <a:gd name="T6" fmla="*/ 869 w 1462"/>
              <a:gd name="T7" fmla="*/ 1448 h 1648"/>
              <a:gd name="T8" fmla="*/ 556 w 1462"/>
              <a:gd name="T9" fmla="*/ 1484 h 1648"/>
              <a:gd name="T10" fmla="*/ 869 w 1462"/>
              <a:gd name="T11" fmla="*/ 1521 h 1648"/>
              <a:gd name="T12" fmla="*/ 869 w 1462"/>
              <a:gd name="T13" fmla="*/ 1448 h 1648"/>
              <a:gd name="T14" fmla="*/ 702 w 1462"/>
              <a:gd name="T15" fmla="*/ 1648 h 1648"/>
              <a:gd name="T16" fmla="*/ 867 w 1462"/>
              <a:gd name="T17" fmla="*/ 1568 h 1648"/>
              <a:gd name="T18" fmla="*/ 1150 w 1462"/>
              <a:gd name="T19" fmla="*/ 687 h 1648"/>
              <a:gd name="T20" fmla="*/ 526 w 1462"/>
              <a:gd name="T21" fmla="*/ 1272 h 1648"/>
              <a:gd name="T22" fmla="*/ 1150 w 1462"/>
              <a:gd name="T23" fmla="*/ 687 h 1648"/>
              <a:gd name="T24" fmla="*/ 684 w 1462"/>
              <a:gd name="T25" fmla="*/ 180 h 1648"/>
              <a:gd name="T26" fmla="*/ 784 w 1462"/>
              <a:gd name="T27" fmla="*/ 0 h 1648"/>
              <a:gd name="T28" fmla="*/ 1128 w 1462"/>
              <a:gd name="T29" fmla="*/ 96 h 1648"/>
              <a:gd name="T30" fmla="*/ 952 w 1462"/>
              <a:gd name="T31" fmla="*/ 213 h 1648"/>
              <a:gd name="T32" fmla="*/ 1128 w 1462"/>
              <a:gd name="T33" fmla="*/ 96 h 1648"/>
              <a:gd name="T34" fmla="*/ 1326 w 1462"/>
              <a:gd name="T35" fmla="*/ 263 h 1648"/>
              <a:gd name="T36" fmla="*/ 1224 w 1462"/>
              <a:gd name="T37" fmla="*/ 459 h 1648"/>
              <a:gd name="T38" fmla="*/ 1402 w 1462"/>
              <a:gd name="T39" fmla="*/ 977 h 1648"/>
              <a:gd name="T40" fmla="*/ 1184 w 1462"/>
              <a:gd name="T41" fmla="*/ 996 h 1648"/>
              <a:gd name="T42" fmla="*/ 1402 w 1462"/>
              <a:gd name="T43" fmla="*/ 977 h 1648"/>
              <a:gd name="T44" fmla="*/ 1258 w 1462"/>
              <a:gd name="T45" fmla="*/ 622 h 1648"/>
              <a:gd name="T46" fmla="*/ 1462 w 1462"/>
              <a:gd name="T47" fmla="*/ 722 h 1648"/>
              <a:gd name="T48" fmla="*/ 511 w 1462"/>
              <a:gd name="T49" fmla="*/ 213 h 1648"/>
              <a:gd name="T50" fmla="*/ 334 w 1462"/>
              <a:gd name="T51" fmla="*/ 96 h 1648"/>
              <a:gd name="T52" fmla="*/ 511 w 1462"/>
              <a:gd name="T53" fmla="*/ 213 h 1648"/>
              <a:gd name="T54" fmla="*/ 136 w 1462"/>
              <a:gd name="T55" fmla="*/ 263 h 1648"/>
              <a:gd name="T56" fmla="*/ 238 w 1462"/>
              <a:gd name="T57" fmla="*/ 459 h 1648"/>
              <a:gd name="T58" fmla="*/ 280 w 1462"/>
              <a:gd name="T59" fmla="*/ 988 h 1648"/>
              <a:gd name="T60" fmla="*/ 58 w 1462"/>
              <a:gd name="T61" fmla="*/ 977 h 1648"/>
              <a:gd name="T62" fmla="*/ 280 w 1462"/>
              <a:gd name="T63" fmla="*/ 988 h 1648"/>
              <a:gd name="T64" fmla="*/ 0 w 1462"/>
              <a:gd name="T65" fmla="*/ 622 h 1648"/>
              <a:gd name="T66" fmla="*/ 204 w 1462"/>
              <a:gd name="T67" fmla="*/ 722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2" h="1648">
                <a:moveTo>
                  <a:pt x="876" y="1325"/>
                </a:moveTo>
                <a:cubicBezTo>
                  <a:pt x="586" y="1325"/>
                  <a:pt x="586" y="1325"/>
                  <a:pt x="586" y="1325"/>
                </a:cubicBezTo>
                <a:cubicBezTo>
                  <a:pt x="565" y="1325"/>
                  <a:pt x="549" y="1342"/>
                  <a:pt x="549" y="1362"/>
                </a:cubicBezTo>
                <a:cubicBezTo>
                  <a:pt x="549" y="1382"/>
                  <a:pt x="565" y="1399"/>
                  <a:pt x="586" y="1399"/>
                </a:cubicBezTo>
                <a:cubicBezTo>
                  <a:pt x="876" y="1399"/>
                  <a:pt x="876" y="1399"/>
                  <a:pt x="876" y="1399"/>
                </a:cubicBezTo>
                <a:cubicBezTo>
                  <a:pt x="896" y="1399"/>
                  <a:pt x="913" y="1382"/>
                  <a:pt x="913" y="1362"/>
                </a:cubicBezTo>
                <a:cubicBezTo>
                  <a:pt x="913" y="1342"/>
                  <a:pt x="896" y="1325"/>
                  <a:pt x="876" y="1325"/>
                </a:cubicBezTo>
                <a:close/>
                <a:moveTo>
                  <a:pt x="869" y="1448"/>
                </a:moveTo>
                <a:cubicBezTo>
                  <a:pt x="592" y="1448"/>
                  <a:pt x="592" y="1448"/>
                  <a:pt x="592" y="1448"/>
                </a:cubicBezTo>
                <a:cubicBezTo>
                  <a:pt x="572" y="1448"/>
                  <a:pt x="556" y="1464"/>
                  <a:pt x="556" y="1484"/>
                </a:cubicBezTo>
                <a:cubicBezTo>
                  <a:pt x="556" y="1505"/>
                  <a:pt x="572" y="1521"/>
                  <a:pt x="592" y="1521"/>
                </a:cubicBezTo>
                <a:cubicBezTo>
                  <a:pt x="869" y="1521"/>
                  <a:pt x="869" y="1521"/>
                  <a:pt x="869" y="1521"/>
                </a:cubicBezTo>
                <a:cubicBezTo>
                  <a:pt x="890" y="1521"/>
                  <a:pt x="906" y="1505"/>
                  <a:pt x="906" y="1484"/>
                </a:cubicBezTo>
                <a:cubicBezTo>
                  <a:pt x="906" y="1464"/>
                  <a:pt x="890" y="1448"/>
                  <a:pt x="869" y="1448"/>
                </a:cubicBezTo>
                <a:close/>
                <a:moveTo>
                  <a:pt x="594" y="1568"/>
                </a:moveTo>
                <a:cubicBezTo>
                  <a:pt x="666" y="1635"/>
                  <a:pt x="673" y="1648"/>
                  <a:pt x="702" y="1648"/>
                </a:cubicBezTo>
                <a:cubicBezTo>
                  <a:pt x="757" y="1648"/>
                  <a:pt x="757" y="1648"/>
                  <a:pt x="757" y="1648"/>
                </a:cubicBezTo>
                <a:cubicBezTo>
                  <a:pt x="785" y="1648"/>
                  <a:pt x="792" y="1636"/>
                  <a:pt x="867" y="1568"/>
                </a:cubicBezTo>
                <a:lnTo>
                  <a:pt x="594" y="1568"/>
                </a:lnTo>
                <a:close/>
                <a:moveTo>
                  <a:pt x="1150" y="687"/>
                </a:moveTo>
                <a:cubicBezTo>
                  <a:pt x="1150" y="936"/>
                  <a:pt x="935" y="1075"/>
                  <a:pt x="935" y="1272"/>
                </a:cubicBezTo>
                <a:cubicBezTo>
                  <a:pt x="526" y="1272"/>
                  <a:pt x="526" y="1272"/>
                  <a:pt x="526" y="1272"/>
                </a:cubicBezTo>
                <a:cubicBezTo>
                  <a:pt x="526" y="1075"/>
                  <a:pt x="312" y="936"/>
                  <a:pt x="312" y="687"/>
                </a:cubicBezTo>
                <a:cubicBezTo>
                  <a:pt x="312" y="151"/>
                  <a:pt x="1150" y="150"/>
                  <a:pt x="1150" y="687"/>
                </a:cubicBezTo>
                <a:close/>
                <a:moveTo>
                  <a:pt x="784" y="180"/>
                </a:moveTo>
                <a:cubicBezTo>
                  <a:pt x="684" y="180"/>
                  <a:pt x="684" y="180"/>
                  <a:pt x="684" y="180"/>
                </a:cubicBezTo>
                <a:cubicBezTo>
                  <a:pt x="684" y="0"/>
                  <a:pt x="684" y="0"/>
                  <a:pt x="684" y="0"/>
                </a:cubicBezTo>
                <a:cubicBezTo>
                  <a:pt x="784" y="0"/>
                  <a:pt x="784" y="0"/>
                  <a:pt x="784" y="0"/>
                </a:cubicBezTo>
                <a:lnTo>
                  <a:pt x="784" y="180"/>
                </a:lnTo>
                <a:close/>
                <a:moveTo>
                  <a:pt x="1128" y="96"/>
                </a:moveTo>
                <a:cubicBezTo>
                  <a:pt x="1040" y="48"/>
                  <a:pt x="1040" y="48"/>
                  <a:pt x="1040" y="48"/>
                </a:cubicBezTo>
                <a:cubicBezTo>
                  <a:pt x="952" y="213"/>
                  <a:pt x="952" y="213"/>
                  <a:pt x="952" y="213"/>
                </a:cubicBezTo>
                <a:cubicBezTo>
                  <a:pt x="1040" y="260"/>
                  <a:pt x="1040" y="260"/>
                  <a:pt x="1040" y="260"/>
                </a:cubicBezTo>
                <a:lnTo>
                  <a:pt x="1128" y="96"/>
                </a:lnTo>
                <a:close/>
                <a:moveTo>
                  <a:pt x="1384" y="344"/>
                </a:moveTo>
                <a:cubicBezTo>
                  <a:pt x="1326" y="263"/>
                  <a:pt x="1326" y="263"/>
                  <a:pt x="1326" y="263"/>
                </a:cubicBezTo>
                <a:cubicBezTo>
                  <a:pt x="1166" y="378"/>
                  <a:pt x="1166" y="378"/>
                  <a:pt x="1166" y="378"/>
                </a:cubicBezTo>
                <a:cubicBezTo>
                  <a:pt x="1224" y="459"/>
                  <a:pt x="1224" y="459"/>
                  <a:pt x="1224" y="459"/>
                </a:cubicBezTo>
                <a:lnTo>
                  <a:pt x="1384" y="344"/>
                </a:lnTo>
                <a:close/>
                <a:moveTo>
                  <a:pt x="1402" y="977"/>
                </a:moveTo>
                <a:cubicBezTo>
                  <a:pt x="1222" y="903"/>
                  <a:pt x="1222" y="903"/>
                  <a:pt x="1222" y="903"/>
                </a:cubicBezTo>
                <a:cubicBezTo>
                  <a:pt x="1184" y="996"/>
                  <a:pt x="1184" y="996"/>
                  <a:pt x="1184" y="996"/>
                </a:cubicBezTo>
                <a:cubicBezTo>
                  <a:pt x="1364" y="1069"/>
                  <a:pt x="1364" y="1069"/>
                  <a:pt x="1364" y="1069"/>
                </a:cubicBezTo>
                <a:lnTo>
                  <a:pt x="1402" y="977"/>
                </a:lnTo>
                <a:close/>
                <a:moveTo>
                  <a:pt x="1462" y="622"/>
                </a:moveTo>
                <a:cubicBezTo>
                  <a:pt x="1258" y="622"/>
                  <a:pt x="1258" y="622"/>
                  <a:pt x="1258" y="622"/>
                </a:cubicBezTo>
                <a:cubicBezTo>
                  <a:pt x="1258" y="722"/>
                  <a:pt x="1258" y="722"/>
                  <a:pt x="1258" y="722"/>
                </a:cubicBezTo>
                <a:cubicBezTo>
                  <a:pt x="1462" y="722"/>
                  <a:pt x="1462" y="722"/>
                  <a:pt x="1462" y="722"/>
                </a:cubicBezTo>
                <a:lnTo>
                  <a:pt x="1462" y="622"/>
                </a:lnTo>
                <a:close/>
                <a:moveTo>
                  <a:pt x="511" y="213"/>
                </a:moveTo>
                <a:cubicBezTo>
                  <a:pt x="422" y="48"/>
                  <a:pt x="422" y="48"/>
                  <a:pt x="422" y="48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422" y="260"/>
                  <a:pt x="422" y="260"/>
                  <a:pt x="422" y="260"/>
                </a:cubicBezTo>
                <a:lnTo>
                  <a:pt x="511" y="213"/>
                </a:lnTo>
                <a:close/>
                <a:moveTo>
                  <a:pt x="296" y="378"/>
                </a:moveTo>
                <a:cubicBezTo>
                  <a:pt x="136" y="263"/>
                  <a:pt x="136" y="263"/>
                  <a:pt x="136" y="263"/>
                </a:cubicBezTo>
                <a:cubicBezTo>
                  <a:pt x="78" y="344"/>
                  <a:pt x="78" y="344"/>
                  <a:pt x="78" y="344"/>
                </a:cubicBezTo>
                <a:cubicBezTo>
                  <a:pt x="238" y="459"/>
                  <a:pt x="238" y="459"/>
                  <a:pt x="238" y="459"/>
                </a:cubicBezTo>
                <a:lnTo>
                  <a:pt x="296" y="378"/>
                </a:lnTo>
                <a:close/>
                <a:moveTo>
                  <a:pt x="280" y="988"/>
                </a:moveTo>
                <a:cubicBezTo>
                  <a:pt x="239" y="896"/>
                  <a:pt x="239" y="896"/>
                  <a:pt x="239" y="896"/>
                </a:cubicBezTo>
                <a:cubicBezTo>
                  <a:pt x="58" y="977"/>
                  <a:pt x="58" y="977"/>
                  <a:pt x="58" y="977"/>
                </a:cubicBezTo>
                <a:cubicBezTo>
                  <a:pt x="99" y="1069"/>
                  <a:pt x="99" y="1069"/>
                  <a:pt x="99" y="1069"/>
                </a:cubicBezTo>
                <a:lnTo>
                  <a:pt x="280" y="988"/>
                </a:lnTo>
                <a:close/>
                <a:moveTo>
                  <a:pt x="204" y="622"/>
                </a:moveTo>
                <a:cubicBezTo>
                  <a:pt x="0" y="622"/>
                  <a:pt x="0" y="622"/>
                  <a:pt x="0" y="622"/>
                </a:cubicBezTo>
                <a:cubicBezTo>
                  <a:pt x="0" y="722"/>
                  <a:pt x="0" y="722"/>
                  <a:pt x="0" y="722"/>
                </a:cubicBezTo>
                <a:cubicBezTo>
                  <a:pt x="204" y="722"/>
                  <a:pt x="204" y="722"/>
                  <a:pt x="204" y="722"/>
                </a:cubicBezTo>
                <a:lnTo>
                  <a:pt x="204" y="6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en-US" sz="1685"/>
          </a:p>
        </p:txBody>
      </p:sp>
      <p:sp>
        <p:nvSpPr>
          <p:cNvPr id="31" name="Freeform 36"/>
          <p:cNvSpPr>
            <a:spLocks noEditPoints="1"/>
          </p:cNvSpPr>
          <p:nvPr/>
        </p:nvSpPr>
        <p:spPr bwMode="auto">
          <a:xfrm>
            <a:off x="6577966" y="4130040"/>
            <a:ext cx="581024" cy="577216"/>
          </a:xfrm>
          <a:custGeom>
            <a:avLst/>
            <a:gdLst>
              <a:gd name="T0" fmla="*/ 1224 w 1648"/>
              <a:gd name="T1" fmla="*/ 424 h 1648"/>
              <a:gd name="T2" fmla="*/ 849 w 1648"/>
              <a:gd name="T3" fmla="*/ 623 h 1648"/>
              <a:gd name="T4" fmla="*/ 684 w 1648"/>
              <a:gd name="T5" fmla="*/ 680 h 1648"/>
              <a:gd name="T6" fmla="*/ 627 w 1648"/>
              <a:gd name="T7" fmla="*/ 842 h 1648"/>
              <a:gd name="T8" fmla="*/ 424 w 1648"/>
              <a:gd name="T9" fmla="*/ 1224 h 1648"/>
              <a:gd name="T10" fmla="*/ 806 w 1648"/>
              <a:gd name="T11" fmla="*/ 1021 h 1648"/>
              <a:gd name="T12" fmla="*/ 968 w 1648"/>
              <a:gd name="T13" fmla="*/ 964 h 1648"/>
              <a:gd name="T14" fmla="*/ 1025 w 1648"/>
              <a:gd name="T15" fmla="*/ 799 h 1648"/>
              <a:gd name="T16" fmla="*/ 1224 w 1648"/>
              <a:gd name="T17" fmla="*/ 424 h 1648"/>
              <a:gd name="T18" fmla="*/ 887 w 1648"/>
              <a:gd name="T19" fmla="*/ 883 h 1648"/>
              <a:gd name="T20" fmla="*/ 765 w 1648"/>
              <a:gd name="T21" fmla="*/ 883 h 1648"/>
              <a:gd name="T22" fmla="*/ 765 w 1648"/>
              <a:gd name="T23" fmla="*/ 761 h 1648"/>
              <a:gd name="T24" fmla="*/ 887 w 1648"/>
              <a:gd name="T25" fmla="*/ 761 h 1648"/>
              <a:gd name="T26" fmla="*/ 887 w 1648"/>
              <a:gd name="T27" fmla="*/ 883 h 1648"/>
              <a:gd name="T28" fmla="*/ 824 w 1648"/>
              <a:gd name="T29" fmla="*/ 160 h 1648"/>
              <a:gd name="T30" fmla="*/ 1488 w 1648"/>
              <a:gd name="T31" fmla="*/ 824 h 1648"/>
              <a:gd name="T32" fmla="*/ 824 w 1648"/>
              <a:gd name="T33" fmla="*/ 1488 h 1648"/>
              <a:gd name="T34" fmla="*/ 160 w 1648"/>
              <a:gd name="T35" fmla="*/ 824 h 1648"/>
              <a:gd name="T36" fmla="*/ 824 w 1648"/>
              <a:gd name="T37" fmla="*/ 160 h 1648"/>
              <a:gd name="T38" fmla="*/ 824 w 1648"/>
              <a:gd name="T39" fmla="*/ 0 h 1648"/>
              <a:gd name="T40" fmla="*/ 0 w 1648"/>
              <a:gd name="T41" fmla="*/ 824 h 1648"/>
              <a:gd name="T42" fmla="*/ 824 w 1648"/>
              <a:gd name="T43" fmla="*/ 1648 h 1648"/>
              <a:gd name="T44" fmla="*/ 1648 w 1648"/>
              <a:gd name="T45" fmla="*/ 824 h 1648"/>
              <a:gd name="T46" fmla="*/ 824 w 1648"/>
              <a:gd name="T47" fmla="*/ 0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48" h="1648">
                <a:moveTo>
                  <a:pt x="1224" y="424"/>
                </a:moveTo>
                <a:cubicBezTo>
                  <a:pt x="849" y="623"/>
                  <a:pt x="849" y="623"/>
                  <a:pt x="849" y="623"/>
                </a:cubicBezTo>
                <a:cubicBezTo>
                  <a:pt x="789" y="616"/>
                  <a:pt x="729" y="636"/>
                  <a:pt x="684" y="680"/>
                </a:cubicBezTo>
                <a:cubicBezTo>
                  <a:pt x="640" y="725"/>
                  <a:pt x="621" y="784"/>
                  <a:pt x="627" y="842"/>
                </a:cubicBezTo>
                <a:cubicBezTo>
                  <a:pt x="424" y="1224"/>
                  <a:pt x="424" y="1224"/>
                  <a:pt x="424" y="1224"/>
                </a:cubicBezTo>
                <a:cubicBezTo>
                  <a:pt x="806" y="1021"/>
                  <a:pt x="806" y="1021"/>
                  <a:pt x="806" y="1021"/>
                </a:cubicBezTo>
                <a:cubicBezTo>
                  <a:pt x="864" y="1027"/>
                  <a:pt x="924" y="1007"/>
                  <a:pt x="968" y="964"/>
                </a:cubicBezTo>
                <a:cubicBezTo>
                  <a:pt x="1010" y="921"/>
                  <a:pt x="1032" y="862"/>
                  <a:pt x="1025" y="799"/>
                </a:cubicBezTo>
                <a:lnTo>
                  <a:pt x="1224" y="424"/>
                </a:lnTo>
                <a:close/>
                <a:moveTo>
                  <a:pt x="887" y="883"/>
                </a:moveTo>
                <a:cubicBezTo>
                  <a:pt x="853" y="917"/>
                  <a:pt x="799" y="917"/>
                  <a:pt x="765" y="883"/>
                </a:cubicBezTo>
                <a:cubicBezTo>
                  <a:pt x="731" y="849"/>
                  <a:pt x="731" y="795"/>
                  <a:pt x="765" y="761"/>
                </a:cubicBezTo>
                <a:cubicBezTo>
                  <a:pt x="799" y="727"/>
                  <a:pt x="853" y="727"/>
                  <a:pt x="887" y="761"/>
                </a:cubicBezTo>
                <a:cubicBezTo>
                  <a:pt x="921" y="795"/>
                  <a:pt x="921" y="849"/>
                  <a:pt x="887" y="883"/>
                </a:cubicBezTo>
                <a:close/>
                <a:moveTo>
                  <a:pt x="824" y="160"/>
                </a:moveTo>
                <a:cubicBezTo>
                  <a:pt x="1191" y="160"/>
                  <a:pt x="1488" y="457"/>
                  <a:pt x="1488" y="824"/>
                </a:cubicBezTo>
                <a:cubicBezTo>
                  <a:pt x="1488" y="1191"/>
                  <a:pt x="1191" y="1488"/>
                  <a:pt x="824" y="1488"/>
                </a:cubicBezTo>
                <a:cubicBezTo>
                  <a:pt x="457" y="1488"/>
                  <a:pt x="160" y="1191"/>
                  <a:pt x="160" y="824"/>
                </a:cubicBezTo>
                <a:cubicBezTo>
                  <a:pt x="160" y="457"/>
                  <a:pt x="457" y="160"/>
                  <a:pt x="824" y="160"/>
                </a:cubicBezTo>
                <a:moveTo>
                  <a:pt x="824" y="0"/>
                </a:moveTo>
                <a:cubicBezTo>
                  <a:pt x="369" y="0"/>
                  <a:pt x="0" y="369"/>
                  <a:pt x="0" y="824"/>
                </a:cubicBezTo>
                <a:cubicBezTo>
                  <a:pt x="0" y="1279"/>
                  <a:pt x="369" y="1648"/>
                  <a:pt x="824" y="1648"/>
                </a:cubicBezTo>
                <a:cubicBezTo>
                  <a:pt x="1279" y="1648"/>
                  <a:pt x="1648" y="1279"/>
                  <a:pt x="1648" y="824"/>
                </a:cubicBezTo>
                <a:cubicBezTo>
                  <a:pt x="1648" y="369"/>
                  <a:pt x="1279" y="0"/>
                  <a:pt x="82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pPr defTabSz="855345">
              <a:defRPr/>
            </a:pPr>
            <a:endParaRPr lang="en-US" sz="1685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396110" cy="750645"/>
            <a:chOff x="1153871" y="221914"/>
            <a:chExt cx="2396106" cy="750646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97413" y="762181"/>
              <a:ext cx="2352564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9" name="Group 34"/>
          <p:cNvGrpSpPr/>
          <p:nvPr/>
        </p:nvGrpSpPr>
        <p:grpSpPr>
          <a:xfrm>
            <a:off x="1131570" y="2571119"/>
            <a:ext cx="2516502" cy="661719"/>
            <a:chOff x="8327462" y="1889910"/>
            <a:chExt cx="2798495" cy="661719"/>
          </a:xfrm>
        </p:grpSpPr>
        <p:sp>
          <p:nvSpPr>
            <p:cNvPr id="41" name="Rectangle 35"/>
            <p:cNvSpPr/>
            <p:nvPr/>
          </p:nvSpPr>
          <p:spPr>
            <a:xfrm>
              <a:off x="9666226" y="1889910"/>
              <a:ext cx="141190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latin typeface="+mj-lt"/>
                </a:rPr>
                <a:t>输入你的标题</a:t>
              </a:r>
              <a:endParaRPr lang="en-US" sz="1500" b="1" dirty="0">
                <a:latin typeface="+mj-lt"/>
              </a:endParaRPr>
            </a:p>
          </p:txBody>
        </p:sp>
        <p:sp>
          <p:nvSpPr>
            <p:cNvPr id="42" name="TextBox 36"/>
            <p:cNvSpPr txBox="1"/>
            <p:nvPr/>
          </p:nvSpPr>
          <p:spPr>
            <a:xfrm>
              <a:off x="8327462" y="2213075"/>
              <a:ext cx="279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spc="300" dirty="0"/>
                <a:t>详细内容</a:t>
              </a:r>
              <a:r>
                <a:rPr lang="en-US" altLang="zh-CN" sz="800" spc="300" dirty="0"/>
                <a:t>……</a:t>
              </a:r>
              <a:r>
                <a:rPr lang="zh-CN" altLang="en-US" sz="800" spc="300" dirty="0"/>
                <a:t>点击输入本栏的具体文字，简明扼要的说明分项内容，此为概念图解。</a:t>
              </a:r>
              <a:endParaRPr lang="en-US" sz="800" spc="300" dirty="0"/>
            </a:p>
          </p:txBody>
        </p:sp>
      </p:grpSp>
      <p:grpSp>
        <p:nvGrpSpPr>
          <p:cNvPr id="43" name="Group 37"/>
          <p:cNvGrpSpPr/>
          <p:nvPr/>
        </p:nvGrpSpPr>
        <p:grpSpPr>
          <a:xfrm>
            <a:off x="919480" y="4546066"/>
            <a:ext cx="2703034" cy="679959"/>
            <a:chOff x="7477265" y="3505826"/>
            <a:chExt cx="3005930" cy="679959"/>
          </a:xfrm>
        </p:grpSpPr>
        <p:sp>
          <p:nvSpPr>
            <p:cNvPr id="44" name="Rectangle 38"/>
            <p:cNvSpPr/>
            <p:nvPr/>
          </p:nvSpPr>
          <p:spPr>
            <a:xfrm>
              <a:off x="8973852" y="3505826"/>
              <a:ext cx="141190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latin typeface="+mj-lt"/>
                </a:rPr>
                <a:t>输入你的标题</a:t>
              </a:r>
              <a:endParaRPr lang="en-US" sz="1500" b="1" dirty="0">
                <a:latin typeface="+mj-lt"/>
              </a:endParaRPr>
            </a:p>
          </p:txBody>
        </p:sp>
        <p:sp>
          <p:nvSpPr>
            <p:cNvPr id="45" name="TextBox 39"/>
            <p:cNvSpPr txBox="1"/>
            <p:nvPr/>
          </p:nvSpPr>
          <p:spPr>
            <a:xfrm>
              <a:off x="7477265" y="3847231"/>
              <a:ext cx="3005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800" spc="300" dirty="0"/>
                <a:t>详细内容</a:t>
              </a:r>
              <a:r>
                <a:rPr lang="en-US" altLang="zh-CN" sz="800" spc="300" dirty="0"/>
                <a:t>……</a:t>
              </a:r>
              <a:r>
                <a:rPr lang="zh-CN" altLang="en-US" sz="800" spc="300" dirty="0"/>
                <a:t>点击输入本栏的具体文字，简明扼要的说明分项内容，此为概念图解。</a:t>
              </a:r>
              <a:endParaRPr lang="en-US" sz="800" spc="300" dirty="0"/>
            </a:p>
          </p:txBody>
        </p:sp>
      </p:grpSp>
      <p:sp>
        <p:nvSpPr>
          <p:cNvPr id="46" name="TextBox 40"/>
          <p:cNvSpPr txBox="1"/>
          <p:nvPr/>
        </p:nvSpPr>
        <p:spPr>
          <a:xfrm>
            <a:off x="1887094" y="1701573"/>
            <a:ext cx="278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00" spc="300" dirty="0"/>
              <a:t>详细内容</a:t>
            </a:r>
            <a:r>
              <a:rPr lang="en-US" altLang="zh-CN" sz="800" spc="300" dirty="0"/>
              <a:t>……</a:t>
            </a:r>
            <a:r>
              <a:rPr lang="zh-CN" altLang="en-US" sz="800" spc="300" dirty="0"/>
              <a:t>点击输入本栏的具体文字，简明扼要的说明分项内容，此为概念图解。</a:t>
            </a:r>
            <a:endParaRPr lang="en-US" sz="800" spc="300" dirty="0"/>
          </a:p>
        </p:txBody>
      </p:sp>
      <p:grpSp>
        <p:nvGrpSpPr>
          <p:cNvPr id="47" name="Group 41"/>
          <p:cNvGrpSpPr/>
          <p:nvPr/>
        </p:nvGrpSpPr>
        <p:grpSpPr>
          <a:xfrm>
            <a:off x="8056597" y="894954"/>
            <a:ext cx="2779043" cy="671261"/>
            <a:chOff x="8070662" y="1880368"/>
            <a:chExt cx="2635569" cy="671261"/>
          </a:xfrm>
        </p:grpSpPr>
        <p:sp>
          <p:nvSpPr>
            <p:cNvPr id="48" name="Rectangle 42"/>
            <p:cNvSpPr/>
            <p:nvPr/>
          </p:nvSpPr>
          <p:spPr>
            <a:xfrm>
              <a:off x="8070662" y="1880368"/>
              <a:ext cx="126970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latin typeface="+mj-lt"/>
                </a:rPr>
                <a:t>输入你的标题</a:t>
              </a:r>
              <a:endParaRPr lang="en-US" sz="1500" b="1" dirty="0">
                <a:latin typeface="+mj-lt"/>
              </a:endParaRPr>
            </a:p>
          </p:txBody>
        </p:sp>
        <p:sp>
          <p:nvSpPr>
            <p:cNvPr id="49" name="TextBox 43"/>
            <p:cNvSpPr txBox="1"/>
            <p:nvPr/>
          </p:nvSpPr>
          <p:spPr>
            <a:xfrm>
              <a:off x="8070662" y="2213075"/>
              <a:ext cx="26355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spc="300" dirty="0"/>
                <a:t>详细内容</a:t>
              </a:r>
              <a:r>
                <a:rPr lang="en-US" altLang="zh-CN" sz="800" spc="300" dirty="0"/>
                <a:t>……</a:t>
              </a:r>
              <a:r>
                <a:rPr lang="zh-CN" altLang="en-US" sz="800" spc="300" dirty="0"/>
                <a:t>点击输入本栏的具体文字，简明扼要的说明分项内容，此为概念图解。</a:t>
              </a:r>
              <a:endParaRPr lang="en-US" sz="800" spc="300" dirty="0"/>
            </a:p>
          </p:txBody>
        </p:sp>
      </p:grpSp>
      <p:grpSp>
        <p:nvGrpSpPr>
          <p:cNvPr id="50" name="Group 44"/>
          <p:cNvGrpSpPr/>
          <p:nvPr/>
        </p:nvGrpSpPr>
        <p:grpSpPr>
          <a:xfrm>
            <a:off x="8583398" y="2532447"/>
            <a:ext cx="2640863" cy="806201"/>
            <a:chOff x="8136878" y="3502695"/>
            <a:chExt cx="2504523" cy="806201"/>
          </a:xfrm>
        </p:grpSpPr>
        <p:sp>
          <p:nvSpPr>
            <p:cNvPr id="51" name="Rectangle 45"/>
            <p:cNvSpPr/>
            <p:nvPr/>
          </p:nvSpPr>
          <p:spPr>
            <a:xfrm>
              <a:off x="8136879" y="3502695"/>
              <a:ext cx="126970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latin typeface="+mj-lt"/>
                </a:rPr>
                <a:t>输入你的标题</a:t>
              </a:r>
              <a:endParaRPr lang="en-US" sz="1500" b="1" dirty="0">
                <a:latin typeface="+mj-lt"/>
              </a:endParaRPr>
            </a:p>
          </p:txBody>
        </p:sp>
        <p:sp>
          <p:nvSpPr>
            <p:cNvPr id="52" name="TextBox 46"/>
            <p:cNvSpPr txBox="1"/>
            <p:nvPr/>
          </p:nvSpPr>
          <p:spPr>
            <a:xfrm>
              <a:off x="8136878" y="3847231"/>
              <a:ext cx="2504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spc="300" dirty="0"/>
                <a:t>详细内容</a:t>
              </a:r>
              <a:r>
                <a:rPr lang="en-US" altLang="zh-CN" sz="800" spc="300" dirty="0"/>
                <a:t>……</a:t>
              </a:r>
              <a:r>
                <a:rPr lang="zh-CN" altLang="en-US" sz="800" spc="300" dirty="0"/>
                <a:t>点击输入本栏的具体文字，简明扼要的说明分项内容，此为概念图解。</a:t>
              </a:r>
              <a:endParaRPr lang="en-US" sz="800" spc="300" dirty="0"/>
            </a:p>
          </p:txBody>
        </p:sp>
      </p:grpSp>
      <p:grpSp>
        <p:nvGrpSpPr>
          <p:cNvPr id="53" name="Group 47"/>
          <p:cNvGrpSpPr/>
          <p:nvPr/>
        </p:nvGrpSpPr>
        <p:grpSpPr>
          <a:xfrm>
            <a:off x="9042119" y="4556125"/>
            <a:ext cx="2311682" cy="795676"/>
            <a:chOff x="7040562" y="5181040"/>
            <a:chExt cx="2192337" cy="795676"/>
          </a:xfrm>
        </p:grpSpPr>
        <p:sp>
          <p:nvSpPr>
            <p:cNvPr id="54" name="Rectangle 48"/>
            <p:cNvSpPr/>
            <p:nvPr/>
          </p:nvSpPr>
          <p:spPr>
            <a:xfrm>
              <a:off x="7040562" y="5181040"/>
              <a:ext cx="126970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latin typeface="+mj-lt"/>
                </a:rPr>
                <a:t>输入你的标题</a:t>
              </a:r>
              <a:endParaRPr lang="en-US" sz="1500" b="1" dirty="0">
                <a:latin typeface="+mj-lt"/>
              </a:endParaRPr>
            </a:p>
          </p:txBody>
        </p:sp>
        <p:sp>
          <p:nvSpPr>
            <p:cNvPr id="55" name="TextBox 49"/>
            <p:cNvSpPr txBox="1"/>
            <p:nvPr/>
          </p:nvSpPr>
          <p:spPr>
            <a:xfrm>
              <a:off x="7040562" y="5515051"/>
              <a:ext cx="2192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spc="300" dirty="0"/>
                <a:t>详细内容</a:t>
              </a:r>
              <a:r>
                <a:rPr lang="en-US" altLang="zh-CN" sz="800" spc="300" dirty="0"/>
                <a:t>……</a:t>
              </a:r>
              <a:r>
                <a:rPr lang="zh-CN" altLang="en-US" sz="800" spc="300" dirty="0"/>
                <a:t>点击输入本栏的具体文字，简明扼要的说明分项内容，此为概念图解。</a:t>
              </a:r>
              <a:endParaRPr lang="en-US" sz="800" spc="3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32225" y="819150"/>
            <a:ext cx="5329238" cy="5537201"/>
            <a:chOff x="3832225" y="819150"/>
            <a:chExt cx="5329238" cy="5537201"/>
          </a:xfrm>
        </p:grpSpPr>
        <p:sp>
          <p:nvSpPr>
            <p:cNvPr id="11" name="Freeform 5"/>
            <p:cNvSpPr/>
            <p:nvPr/>
          </p:nvSpPr>
          <p:spPr bwMode="auto">
            <a:xfrm>
              <a:off x="6127750" y="2533650"/>
              <a:ext cx="2252663" cy="1812925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6127750" y="1230313"/>
              <a:ext cx="1885950" cy="1517650"/>
            </a:xfrm>
            <a:custGeom>
              <a:avLst/>
              <a:gdLst>
                <a:gd name="T0" fmla="*/ 534 w 764"/>
                <a:gd name="T1" fmla="*/ 0 h 615"/>
                <a:gd name="T2" fmla="*/ 232 w 764"/>
                <a:gd name="T3" fmla="*/ 0 h 615"/>
                <a:gd name="T4" fmla="*/ 231 w 764"/>
                <a:gd name="T5" fmla="*/ 0 h 615"/>
                <a:gd name="T6" fmla="*/ 230 w 764"/>
                <a:gd name="T7" fmla="*/ 0 h 615"/>
                <a:gd name="T8" fmla="*/ 2 w 764"/>
                <a:gd name="T9" fmla="*/ 229 h 615"/>
                <a:gd name="T10" fmla="*/ 0 w 764"/>
                <a:gd name="T11" fmla="*/ 615 h 615"/>
                <a:gd name="T12" fmla="*/ 198 w 764"/>
                <a:gd name="T13" fmla="*/ 466 h 615"/>
                <a:gd name="T14" fmla="*/ 534 w 764"/>
                <a:gd name="T15" fmla="*/ 460 h 615"/>
                <a:gd name="T16" fmla="*/ 764 w 764"/>
                <a:gd name="T17" fmla="*/ 230 h 615"/>
                <a:gd name="T18" fmla="*/ 534 w 76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615">
                  <a:moveTo>
                    <a:pt x="534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4" y="0"/>
                    <a:pt x="2" y="102"/>
                    <a:pt x="2" y="229"/>
                  </a:cubicBezTo>
                  <a:cubicBezTo>
                    <a:pt x="2" y="355"/>
                    <a:pt x="0" y="615"/>
                    <a:pt x="0" y="615"/>
                  </a:cubicBezTo>
                  <a:cubicBezTo>
                    <a:pt x="0" y="615"/>
                    <a:pt x="58" y="487"/>
                    <a:pt x="198" y="466"/>
                  </a:cubicBezTo>
                  <a:cubicBezTo>
                    <a:pt x="216" y="464"/>
                    <a:pt x="534" y="460"/>
                    <a:pt x="534" y="460"/>
                  </a:cubicBezTo>
                  <a:cubicBezTo>
                    <a:pt x="661" y="460"/>
                    <a:pt x="764" y="357"/>
                    <a:pt x="764" y="230"/>
                  </a:cubicBezTo>
                  <a:cubicBezTo>
                    <a:pt x="764" y="103"/>
                    <a:pt x="661" y="0"/>
                    <a:pt x="534" y="0"/>
                  </a:cubicBezTo>
                </a:path>
              </a:pathLst>
            </a:custGeom>
            <a:solidFill>
              <a:srgbClr val="4B4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789488" y="1620838"/>
              <a:ext cx="1293813" cy="1042988"/>
            </a:xfrm>
            <a:custGeom>
              <a:avLst/>
              <a:gdLst>
                <a:gd name="T0" fmla="*/ 158 w 525"/>
                <a:gd name="T1" fmla="*/ 0 h 423"/>
                <a:gd name="T2" fmla="*/ 366 w 525"/>
                <a:gd name="T3" fmla="*/ 0 h 423"/>
                <a:gd name="T4" fmla="*/ 367 w 525"/>
                <a:gd name="T5" fmla="*/ 0 h 423"/>
                <a:gd name="T6" fmla="*/ 367 w 525"/>
                <a:gd name="T7" fmla="*/ 0 h 423"/>
                <a:gd name="T8" fmla="*/ 524 w 525"/>
                <a:gd name="T9" fmla="*/ 157 h 423"/>
                <a:gd name="T10" fmla="*/ 525 w 525"/>
                <a:gd name="T11" fmla="*/ 423 h 423"/>
                <a:gd name="T12" fmla="*/ 389 w 525"/>
                <a:gd name="T13" fmla="*/ 321 h 423"/>
                <a:gd name="T14" fmla="*/ 158 w 525"/>
                <a:gd name="T15" fmla="*/ 316 h 423"/>
                <a:gd name="T16" fmla="*/ 0 w 525"/>
                <a:gd name="T17" fmla="*/ 158 h 423"/>
                <a:gd name="T18" fmla="*/ 158 w 525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423">
                  <a:moveTo>
                    <a:pt x="158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54" y="0"/>
                    <a:pt x="524" y="71"/>
                    <a:pt x="524" y="157"/>
                  </a:cubicBezTo>
                  <a:cubicBezTo>
                    <a:pt x="524" y="244"/>
                    <a:pt x="525" y="423"/>
                    <a:pt x="525" y="423"/>
                  </a:cubicBezTo>
                  <a:cubicBezTo>
                    <a:pt x="525" y="423"/>
                    <a:pt x="485" y="335"/>
                    <a:pt x="389" y="321"/>
                  </a:cubicBezTo>
                  <a:cubicBezTo>
                    <a:pt x="377" y="319"/>
                    <a:pt x="158" y="316"/>
                    <a:pt x="158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832225" y="2533650"/>
              <a:ext cx="2251075" cy="1812925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127750" y="4073526"/>
              <a:ext cx="2840038" cy="2282825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7488238" y="819150"/>
              <a:ext cx="365125" cy="365125"/>
            </a:xfrm>
            <a:prstGeom prst="ellipse">
              <a:avLst/>
            </a:prstGeom>
            <a:solidFill>
              <a:srgbClr val="4B4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7300913" y="1157288"/>
              <a:ext cx="182563" cy="73025"/>
            </a:xfrm>
            <a:custGeom>
              <a:avLst/>
              <a:gdLst>
                <a:gd name="T0" fmla="*/ 37 w 74"/>
                <a:gd name="T1" fmla="*/ 0 h 30"/>
                <a:gd name="T2" fmla="*/ 0 w 74"/>
                <a:gd name="T3" fmla="*/ 30 h 30"/>
                <a:gd name="T4" fmla="*/ 59 w 74"/>
                <a:gd name="T5" fmla="*/ 30 h 30"/>
                <a:gd name="T6" fmla="*/ 74 w 74"/>
                <a:gd name="T7" fmla="*/ 30 h 30"/>
                <a:gd name="T8" fmla="*/ 37 w 7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0">
                  <a:moveTo>
                    <a:pt x="37" y="0"/>
                  </a:moveTo>
                  <a:cubicBezTo>
                    <a:pt x="19" y="0"/>
                    <a:pt x="4" y="13"/>
                    <a:pt x="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4" y="30"/>
                    <a:pt x="69" y="30"/>
                    <a:pt x="74" y="30"/>
                  </a:cubicBezTo>
                  <a:cubicBezTo>
                    <a:pt x="70" y="13"/>
                    <a:pt x="55" y="0"/>
                    <a:pt x="37" y="0"/>
                  </a:cubicBezTo>
                </a:path>
              </a:pathLst>
            </a:custGeom>
            <a:solidFill>
              <a:srgbClr val="4B4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7297738" y="1230313"/>
              <a:ext cx="187325" cy="114300"/>
            </a:xfrm>
            <a:custGeom>
              <a:avLst/>
              <a:gdLst>
                <a:gd name="T0" fmla="*/ 60 w 76"/>
                <a:gd name="T1" fmla="*/ 0 h 46"/>
                <a:gd name="T2" fmla="*/ 1 w 76"/>
                <a:gd name="T3" fmla="*/ 0 h 46"/>
                <a:gd name="T4" fmla="*/ 0 w 76"/>
                <a:gd name="T5" fmla="*/ 8 h 46"/>
                <a:gd name="T6" fmla="*/ 38 w 76"/>
                <a:gd name="T7" fmla="*/ 46 h 46"/>
                <a:gd name="T8" fmla="*/ 76 w 76"/>
                <a:gd name="T9" fmla="*/ 8 h 46"/>
                <a:gd name="T10" fmla="*/ 75 w 76"/>
                <a:gd name="T11" fmla="*/ 0 h 46"/>
                <a:gd name="T12" fmla="*/ 60 w 7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6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29"/>
                    <a:pt x="17" y="46"/>
                    <a:pt x="38" y="46"/>
                  </a:cubicBezTo>
                  <a:cubicBezTo>
                    <a:pt x="59" y="46"/>
                    <a:pt x="76" y="29"/>
                    <a:pt x="76" y="8"/>
                  </a:cubicBezTo>
                  <a:cubicBezTo>
                    <a:pt x="76" y="6"/>
                    <a:pt x="76" y="3"/>
                    <a:pt x="75" y="0"/>
                  </a:cubicBezTo>
                  <a:cubicBezTo>
                    <a:pt x="70" y="0"/>
                    <a:pt x="65" y="0"/>
                    <a:pt x="60" y="0"/>
                  </a:cubicBezTo>
                </a:path>
              </a:pathLst>
            </a:custGeom>
            <a:solidFill>
              <a:srgbClr val="161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7804150" y="2297113"/>
              <a:ext cx="444500" cy="404813"/>
            </a:xfrm>
            <a:custGeom>
              <a:avLst/>
              <a:gdLst>
                <a:gd name="T0" fmla="*/ 90 w 180"/>
                <a:gd name="T1" fmla="*/ 0 h 164"/>
                <a:gd name="T2" fmla="*/ 0 w 180"/>
                <a:gd name="T3" fmla="*/ 90 h 164"/>
                <a:gd name="T4" fmla="*/ 1 w 180"/>
                <a:gd name="T5" fmla="*/ 99 h 164"/>
                <a:gd name="T6" fmla="*/ 141 w 180"/>
                <a:gd name="T7" fmla="*/ 164 h 164"/>
                <a:gd name="T8" fmla="*/ 180 w 180"/>
                <a:gd name="T9" fmla="*/ 90 h 164"/>
                <a:gd name="T10" fmla="*/ 90 w 18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64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93"/>
                    <a:pt x="1" y="96"/>
                    <a:pt x="1" y="99"/>
                  </a:cubicBezTo>
                  <a:cubicBezTo>
                    <a:pt x="54" y="107"/>
                    <a:pt x="102" y="130"/>
                    <a:pt x="141" y="164"/>
                  </a:cubicBezTo>
                  <a:cubicBezTo>
                    <a:pt x="165" y="148"/>
                    <a:pt x="180" y="121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7805738" y="2541588"/>
              <a:ext cx="346075" cy="198438"/>
            </a:xfrm>
            <a:custGeom>
              <a:avLst/>
              <a:gdLst>
                <a:gd name="T0" fmla="*/ 0 w 140"/>
                <a:gd name="T1" fmla="*/ 0 h 81"/>
                <a:gd name="T2" fmla="*/ 89 w 140"/>
                <a:gd name="T3" fmla="*/ 81 h 81"/>
                <a:gd name="T4" fmla="*/ 140 w 140"/>
                <a:gd name="T5" fmla="*/ 65 h 81"/>
                <a:gd name="T6" fmla="*/ 0 w 14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cubicBezTo>
                    <a:pt x="4" y="45"/>
                    <a:pt x="43" y="81"/>
                    <a:pt x="89" y="81"/>
                  </a:cubicBezTo>
                  <a:cubicBezTo>
                    <a:pt x="108" y="81"/>
                    <a:pt x="126" y="75"/>
                    <a:pt x="140" y="65"/>
                  </a:cubicBezTo>
                  <a:cubicBezTo>
                    <a:pt x="101" y="31"/>
                    <a:pt x="53" y="8"/>
                    <a:pt x="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8321675" y="2243138"/>
              <a:ext cx="168275" cy="1666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8237538" y="1981200"/>
              <a:ext cx="98425" cy="98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7591425" y="2627313"/>
              <a:ext cx="88900" cy="889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4" name="Group 3"/>
            <p:cNvGrpSpPr/>
            <p:nvPr/>
          </p:nvGrpSpPr>
          <p:grpSpPr>
            <a:xfrm>
              <a:off x="3832225" y="4070351"/>
              <a:ext cx="2251075" cy="1812925"/>
              <a:chOff x="3832225" y="3917951"/>
              <a:chExt cx="2251075" cy="1812925"/>
            </a:xfrm>
          </p:grpSpPr>
          <p:sp>
            <p:nvSpPr>
              <p:cNvPr id="25" name="Freeform 9"/>
              <p:cNvSpPr/>
              <p:nvPr/>
            </p:nvSpPr>
            <p:spPr bwMode="auto">
              <a:xfrm>
                <a:off x="3832225" y="3917951"/>
                <a:ext cx="2251075" cy="1812925"/>
              </a:xfrm>
              <a:custGeom>
                <a:avLst/>
                <a:gdLst>
                  <a:gd name="T0" fmla="*/ 275 w 913"/>
                  <a:gd name="T1" fmla="*/ 0 h 735"/>
                  <a:gd name="T2" fmla="*/ 636 w 913"/>
                  <a:gd name="T3" fmla="*/ 0 h 735"/>
                  <a:gd name="T4" fmla="*/ 637 w 913"/>
                  <a:gd name="T5" fmla="*/ 0 h 735"/>
                  <a:gd name="T6" fmla="*/ 638 w 913"/>
                  <a:gd name="T7" fmla="*/ 0 h 735"/>
                  <a:gd name="T8" fmla="*/ 911 w 913"/>
                  <a:gd name="T9" fmla="*/ 273 h 735"/>
                  <a:gd name="T10" fmla="*/ 913 w 913"/>
                  <a:gd name="T11" fmla="*/ 735 h 735"/>
                  <a:gd name="T12" fmla="*/ 677 w 913"/>
                  <a:gd name="T13" fmla="*/ 557 h 735"/>
                  <a:gd name="T14" fmla="*/ 275 w 913"/>
                  <a:gd name="T15" fmla="*/ 550 h 735"/>
                  <a:gd name="T16" fmla="*/ 0 w 913"/>
                  <a:gd name="T17" fmla="*/ 275 h 735"/>
                  <a:gd name="T18" fmla="*/ 275 w 913"/>
                  <a:gd name="T19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" h="735">
                    <a:moveTo>
                      <a:pt x="275" y="0"/>
                    </a:moveTo>
                    <a:cubicBezTo>
                      <a:pt x="636" y="0"/>
                      <a:pt x="636" y="0"/>
                      <a:pt x="636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638" y="0"/>
                      <a:pt x="638" y="0"/>
                      <a:pt x="638" y="0"/>
                    </a:cubicBezTo>
                    <a:cubicBezTo>
                      <a:pt x="789" y="0"/>
                      <a:pt x="911" y="122"/>
                      <a:pt x="911" y="273"/>
                    </a:cubicBezTo>
                    <a:cubicBezTo>
                      <a:pt x="911" y="424"/>
                      <a:pt x="913" y="735"/>
                      <a:pt x="913" y="735"/>
                    </a:cubicBezTo>
                    <a:cubicBezTo>
                      <a:pt x="913" y="735"/>
                      <a:pt x="844" y="582"/>
                      <a:pt x="677" y="557"/>
                    </a:cubicBezTo>
                    <a:cubicBezTo>
                      <a:pt x="655" y="554"/>
                      <a:pt x="275" y="550"/>
                      <a:pt x="275" y="550"/>
                    </a:cubicBezTo>
                    <a:cubicBezTo>
                      <a:pt x="123" y="550"/>
                      <a:pt x="0" y="427"/>
                      <a:pt x="0" y="275"/>
                    </a:cubicBezTo>
                    <a:cubicBezTo>
                      <a:pt x="0" y="123"/>
                      <a:pt x="123" y="0"/>
                      <a:pt x="27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4456113" y="5272088"/>
                <a:ext cx="360363" cy="155575"/>
              </a:xfrm>
              <a:custGeom>
                <a:avLst/>
                <a:gdLst>
                  <a:gd name="T0" fmla="*/ 0 w 146"/>
                  <a:gd name="T1" fmla="*/ 0 h 63"/>
                  <a:gd name="T2" fmla="*/ 73 w 146"/>
                  <a:gd name="T3" fmla="*/ 63 h 63"/>
                  <a:gd name="T4" fmla="*/ 146 w 146"/>
                  <a:gd name="T5" fmla="*/ 2 h 63"/>
                  <a:gd name="T6" fmla="*/ 22 w 146"/>
                  <a:gd name="T7" fmla="*/ 1 h 63"/>
                  <a:gd name="T8" fmla="*/ 0 w 14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63">
                    <a:moveTo>
                      <a:pt x="0" y="0"/>
                    </a:moveTo>
                    <a:cubicBezTo>
                      <a:pt x="5" y="36"/>
                      <a:pt x="36" y="63"/>
                      <a:pt x="73" y="63"/>
                    </a:cubicBezTo>
                    <a:cubicBezTo>
                      <a:pt x="110" y="63"/>
                      <a:pt x="140" y="37"/>
                      <a:pt x="146" y="2"/>
                    </a:cubicBezTo>
                    <a:cubicBezTo>
                      <a:pt x="77" y="1"/>
                      <a:pt x="22" y="1"/>
                      <a:pt x="22" y="1"/>
                    </a:cubicBezTo>
                    <a:cubicBezTo>
                      <a:pt x="14" y="1"/>
                      <a:pt x="7" y="1"/>
                      <a:pt x="0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4452938" y="5062538"/>
                <a:ext cx="365125" cy="214313"/>
              </a:xfrm>
              <a:custGeom>
                <a:avLst/>
                <a:gdLst>
                  <a:gd name="T0" fmla="*/ 74 w 148"/>
                  <a:gd name="T1" fmla="*/ 0 h 87"/>
                  <a:gd name="T2" fmla="*/ 0 w 148"/>
                  <a:gd name="T3" fmla="*/ 74 h 87"/>
                  <a:gd name="T4" fmla="*/ 1 w 148"/>
                  <a:gd name="T5" fmla="*/ 85 h 87"/>
                  <a:gd name="T6" fmla="*/ 23 w 148"/>
                  <a:gd name="T7" fmla="*/ 86 h 87"/>
                  <a:gd name="T8" fmla="*/ 147 w 148"/>
                  <a:gd name="T9" fmla="*/ 87 h 87"/>
                  <a:gd name="T10" fmla="*/ 148 w 148"/>
                  <a:gd name="T11" fmla="*/ 74 h 87"/>
                  <a:gd name="T12" fmla="*/ 74 w 148"/>
                  <a:gd name="T1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87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78"/>
                      <a:pt x="1" y="81"/>
                      <a:pt x="1" y="85"/>
                    </a:cubicBezTo>
                    <a:cubicBezTo>
                      <a:pt x="8" y="86"/>
                      <a:pt x="15" y="86"/>
                      <a:pt x="23" y="86"/>
                    </a:cubicBezTo>
                    <a:cubicBezTo>
                      <a:pt x="23" y="86"/>
                      <a:pt x="78" y="86"/>
                      <a:pt x="147" y="87"/>
                    </a:cubicBezTo>
                    <a:cubicBezTo>
                      <a:pt x="148" y="83"/>
                      <a:pt x="148" y="79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4202113" y="5365751"/>
                <a:ext cx="127000" cy="128588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26 w 52"/>
                  <a:gd name="T7" fmla="*/ 52 h 52"/>
                  <a:gd name="T8" fmla="*/ 52 w 52"/>
                  <a:gd name="T9" fmla="*/ 26 h 52"/>
                  <a:gd name="T10" fmla="*/ 26 w 52"/>
                  <a:gd name="T11" fmla="*/ 0 h 52"/>
                  <a:gd name="T12" fmla="*/ 26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40" y="52"/>
                      <a:pt x="52" y="41"/>
                      <a:pt x="52" y="26"/>
                    </a:cubicBezTo>
                    <a:cubicBezTo>
                      <a:pt x="52" y="12"/>
                      <a:pt x="41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4448175" y="5575301"/>
                <a:ext cx="71438" cy="71438"/>
              </a:xfrm>
              <a:custGeom>
                <a:avLst/>
                <a:gdLst>
                  <a:gd name="T0" fmla="*/ 15 w 29"/>
                  <a:gd name="T1" fmla="*/ 0 h 29"/>
                  <a:gd name="T2" fmla="*/ 15 w 29"/>
                  <a:gd name="T3" fmla="*/ 0 h 29"/>
                  <a:gd name="T4" fmla="*/ 0 w 29"/>
                  <a:gd name="T5" fmla="*/ 14 h 29"/>
                  <a:gd name="T6" fmla="*/ 15 w 29"/>
                  <a:gd name="T7" fmla="*/ 29 h 29"/>
                  <a:gd name="T8" fmla="*/ 15 w 29"/>
                  <a:gd name="T9" fmla="*/ 29 h 29"/>
                  <a:gd name="T10" fmla="*/ 29 w 29"/>
                  <a:gd name="T11" fmla="*/ 14 h 29"/>
                  <a:gd name="T12" fmla="*/ 15 w 29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3" y="0"/>
                      <a:pt x="1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0" name="Freeform 33"/>
            <p:cNvSpPr/>
            <p:nvPr/>
          </p:nvSpPr>
          <p:spPr bwMode="auto">
            <a:xfrm>
              <a:off x="8335962" y="3963987"/>
              <a:ext cx="444500" cy="444500"/>
            </a:xfrm>
            <a:custGeom>
              <a:avLst/>
              <a:gdLst>
                <a:gd name="connsiteX0" fmla="*/ 222797 w 444500"/>
                <a:gd name="connsiteY0" fmla="*/ 0 h 444500"/>
                <a:gd name="connsiteX1" fmla="*/ 444500 w 444500"/>
                <a:gd name="connsiteY1" fmla="*/ 222463 h 444500"/>
                <a:gd name="connsiteX2" fmla="*/ 390306 w 444500"/>
                <a:gd name="connsiteY2" fmla="*/ 368300 h 444500"/>
                <a:gd name="connsiteX3" fmla="*/ 390173 w 444500"/>
                <a:gd name="connsiteY3" fmla="*/ 368181 h 444500"/>
                <a:gd name="connsiteX4" fmla="*/ 355922 w 444500"/>
                <a:gd name="connsiteY4" fmla="*/ 399651 h 444500"/>
                <a:gd name="connsiteX5" fmla="*/ 222451 w 444500"/>
                <a:gd name="connsiteY5" fmla="*/ 444500 h 444500"/>
                <a:gd name="connsiteX6" fmla="*/ 0 w 444500"/>
                <a:gd name="connsiteY6" fmla="*/ 221990 h 444500"/>
                <a:gd name="connsiteX7" fmla="*/ 14830 w 444500"/>
                <a:gd name="connsiteY7" fmla="*/ 142875 h 444500"/>
                <a:gd name="connsiteX8" fmla="*/ 15925 w 444500"/>
                <a:gd name="connsiteY8" fmla="*/ 143276 h 444500"/>
                <a:gd name="connsiteX9" fmla="*/ 48207 w 444500"/>
                <a:gd name="connsiteY9" fmla="*/ 85509 h 444500"/>
                <a:gd name="connsiteX10" fmla="*/ 222797 w 444500"/>
                <a:gd name="connsiteY10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500" h="444500">
                  <a:moveTo>
                    <a:pt x="222797" y="0"/>
                  </a:moveTo>
                  <a:cubicBezTo>
                    <a:pt x="343502" y="0"/>
                    <a:pt x="444500" y="101344"/>
                    <a:pt x="444500" y="222463"/>
                  </a:cubicBezTo>
                  <a:cubicBezTo>
                    <a:pt x="444500" y="279315"/>
                    <a:pt x="422330" y="331223"/>
                    <a:pt x="390306" y="368300"/>
                  </a:cubicBezTo>
                  <a:lnTo>
                    <a:pt x="390173" y="368181"/>
                  </a:lnTo>
                  <a:lnTo>
                    <a:pt x="355922" y="399651"/>
                  </a:lnTo>
                  <a:cubicBezTo>
                    <a:pt x="318383" y="427812"/>
                    <a:pt x="272502" y="444500"/>
                    <a:pt x="222451" y="444500"/>
                  </a:cubicBezTo>
                  <a:cubicBezTo>
                    <a:pt x="98867" y="444500"/>
                    <a:pt x="0" y="345607"/>
                    <a:pt x="0" y="221990"/>
                  </a:cubicBezTo>
                  <a:cubicBezTo>
                    <a:pt x="0" y="194794"/>
                    <a:pt x="4944" y="167598"/>
                    <a:pt x="14830" y="142875"/>
                  </a:cubicBezTo>
                  <a:lnTo>
                    <a:pt x="15925" y="143276"/>
                  </a:lnTo>
                  <a:lnTo>
                    <a:pt x="48207" y="85509"/>
                  </a:lnTo>
                  <a:cubicBezTo>
                    <a:pt x="88390" y="33369"/>
                    <a:pt x="150744" y="0"/>
                    <a:pt x="222797" y="0"/>
                  </a:cubicBez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8953500" y="3851276"/>
              <a:ext cx="207963" cy="206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8774113" y="3741738"/>
              <a:ext cx="104775" cy="109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8645525" y="4516438"/>
              <a:ext cx="76200" cy="793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5413375" y="1344613"/>
              <a:ext cx="444500" cy="306388"/>
            </a:xfrm>
            <a:custGeom>
              <a:avLst/>
              <a:gdLst>
                <a:gd name="T0" fmla="*/ 90 w 180"/>
                <a:gd name="T1" fmla="*/ 0 h 124"/>
                <a:gd name="T2" fmla="*/ 0 w 180"/>
                <a:gd name="T3" fmla="*/ 90 h 124"/>
                <a:gd name="T4" fmla="*/ 3 w 180"/>
                <a:gd name="T5" fmla="*/ 112 h 124"/>
                <a:gd name="T6" fmla="*/ 113 w 180"/>
                <a:gd name="T7" fmla="*/ 112 h 124"/>
                <a:gd name="T8" fmla="*/ 114 w 180"/>
                <a:gd name="T9" fmla="*/ 112 h 124"/>
                <a:gd name="T10" fmla="*/ 114 w 180"/>
                <a:gd name="T11" fmla="*/ 112 h 124"/>
                <a:gd name="T12" fmla="*/ 174 w 180"/>
                <a:gd name="T13" fmla="*/ 124 h 124"/>
                <a:gd name="T14" fmla="*/ 180 w 180"/>
                <a:gd name="T15" fmla="*/ 90 h 124"/>
                <a:gd name="T16" fmla="*/ 90 w 180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24">
                  <a:moveTo>
                    <a:pt x="90" y="0"/>
                  </a:moveTo>
                  <a:cubicBezTo>
                    <a:pt x="40" y="0"/>
                    <a:pt x="0" y="41"/>
                    <a:pt x="0" y="90"/>
                  </a:cubicBezTo>
                  <a:cubicBezTo>
                    <a:pt x="0" y="98"/>
                    <a:pt x="1" y="105"/>
                    <a:pt x="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35" y="112"/>
                    <a:pt x="155" y="117"/>
                    <a:pt x="174" y="124"/>
                  </a:cubicBezTo>
                  <a:cubicBezTo>
                    <a:pt x="178" y="114"/>
                    <a:pt x="180" y="102"/>
                    <a:pt x="180" y="90"/>
                  </a:cubicBezTo>
                  <a:cubicBezTo>
                    <a:pt x="180" y="41"/>
                    <a:pt x="140" y="0"/>
                    <a:pt x="9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5419725" y="1620838"/>
              <a:ext cx="422275" cy="168275"/>
            </a:xfrm>
            <a:custGeom>
              <a:avLst/>
              <a:gdLst>
                <a:gd name="T0" fmla="*/ 110 w 171"/>
                <a:gd name="T1" fmla="*/ 0 h 68"/>
                <a:gd name="T2" fmla="*/ 0 w 171"/>
                <a:gd name="T3" fmla="*/ 0 h 68"/>
                <a:gd name="T4" fmla="*/ 87 w 171"/>
                <a:gd name="T5" fmla="*/ 68 h 68"/>
                <a:gd name="T6" fmla="*/ 171 w 171"/>
                <a:gd name="T7" fmla="*/ 12 h 68"/>
                <a:gd name="T8" fmla="*/ 111 w 171"/>
                <a:gd name="T9" fmla="*/ 0 h 68"/>
                <a:gd name="T10" fmla="*/ 111 w 171"/>
                <a:gd name="T11" fmla="*/ 0 h 68"/>
                <a:gd name="T12" fmla="*/ 110 w 17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8">
                  <a:moveTo>
                    <a:pt x="1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39"/>
                    <a:pt x="45" y="68"/>
                    <a:pt x="87" y="68"/>
                  </a:cubicBezTo>
                  <a:cubicBezTo>
                    <a:pt x="125" y="68"/>
                    <a:pt x="157" y="45"/>
                    <a:pt x="171" y="12"/>
                  </a:cubicBezTo>
                  <a:cubicBezTo>
                    <a:pt x="152" y="5"/>
                    <a:pt x="132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5205413" y="1225550"/>
              <a:ext cx="147638" cy="1492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5503863" y="871538"/>
              <a:ext cx="92075" cy="90488"/>
            </a:xfrm>
            <a:prstGeom prst="ellipse">
              <a:avLst/>
            </a:prstGeom>
            <a:solidFill>
              <a:srgbClr val="B73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6" name="组合 30"/>
            <p:cNvGrpSpPr/>
            <p:nvPr/>
          </p:nvGrpSpPr>
          <p:grpSpPr>
            <a:xfrm>
              <a:off x="6920661" y="4565966"/>
              <a:ext cx="618464" cy="581199"/>
              <a:chOff x="6902450" y="1241425"/>
              <a:chExt cx="1633537" cy="1535113"/>
            </a:xfrm>
            <a:solidFill>
              <a:schemeClr val="bg1">
                <a:lumMod val="95000"/>
              </a:schemeClr>
            </a:solidFill>
          </p:grpSpPr>
          <p:sp>
            <p:nvSpPr>
              <p:cNvPr id="57" name="Freeform 51"/>
              <p:cNvSpPr>
                <a:spLocks noEditPoints="1"/>
              </p:cNvSpPr>
              <p:nvPr/>
            </p:nvSpPr>
            <p:spPr bwMode="auto">
              <a:xfrm>
                <a:off x="6902450" y="1241425"/>
                <a:ext cx="1504950" cy="1316038"/>
              </a:xfrm>
              <a:custGeom>
                <a:avLst/>
                <a:gdLst>
                  <a:gd name="T0" fmla="*/ 719 w 948"/>
                  <a:gd name="T1" fmla="*/ 235 h 829"/>
                  <a:gd name="T2" fmla="*/ 694 w 948"/>
                  <a:gd name="T3" fmla="*/ 273 h 829"/>
                  <a:gd name="T4" fmla="*/ 948 w 948"/>
                  <a:gd name="T5" fmla="*/ 365 h 829"/>
                  <a:gd name="T6" fmla="*/ 375 w 948"/>
                  <a:gd name="T7" fmla="*/ 254 h 829"/>
                  <a:gd name="T8" fmla="*/ 496 w 948"/>
                  <a:gd name="T9" fmla="*/ 238 h 829"/>
                  <a:gd name="T10" fmla="*/ 617 w 948"/>
                  <a:gd name="T11" fmla="*/ 183 h 829"/>
                  <a:gd name="T12" fmla="*/ 513 w 948"/>
                  <a:gd name="T13" fmla="*/ 6 h 829"/>
                  <a:gd name="T14" fmla="*/ 419 w 948"/>
                  <a:gd name="T15" fmla="*/ 150 h 829"/>
                  <a:gd name="T16" fmla="*/ 375 w 948"/>
                  <a:gd name="T17" fmla="*/ 254 h 829"/>
                  <a:gd name="T18" fmla="*/ 673 w 948"/>
                  <a:gd name="T19" fmla="*/ 283 h 829"/>
                  <a:gd name="T20" fmla="*/ 632 w 948"/>
                  <a:gd name="T21" fmla="*/ 277 h 829"/>
                  <a:gd name="T22" fmla="*/ 602 w 948"/>
                  <a:gd name="T23" fmla="*/ 242 h 829"/>
                  <a:gd name="T24" fmla="*/ 407 w 948"/>
                  <a:gd name="T25" fmla="*/ 304 h 829"/>
                  <a:gd name="T26" fmla="*/ 382 w 948"/>
                  <a:gd name="T27" fmla="*/ 352 h 829"/>
                  <a:gd name="T28" fmla="*/ 346 w 948"/>
                  <a:gd name="T29" fmla="*/ 360 h 829"/>
                  <a:gd name="T30" fmla="*/ 346 w 948"/>
                  <a:gd name="T31" fmla="*/ 590 h 829"/>
                  <a:gd name="T32" fmla="*/ 388 w 948"/>
                  <a:gd name="T33" fmla="*/ 633 h 829"/>
                  <a:gd name="T34" fmla="*/ 509 w 948"/>
                  <a:gd name="T35" fmla="*/ 683 h 829"/>
                  <a:gd name="T36" fmla="*/ 669 w 948"/>
                  <a:gd name="T37" fmla="*/ 661 h 829"/>
                  <a:gd name="T38" fmla="*/ 357 w 948"/>
                  <a:gd name="T39" fmla="*/ 696 h 829"/>
                  <a:gd name="T40" fmla="*/ 477 w 948"/>
                  <a:gd name="T41" fmla="*/ 811 h 829"/>
                  <a:gd name="T42" fmla="*/ 627 w 948"/>
                  <a:gd name="T43" fmla="*/ 715 h 829"/>
                  <a:gd name="T44" fmla="*/ 421 w 948"/>
                  <a:gd name="T45" fmla="*/ 690 h 829"/>
                  <a:gd name="T46" fmla="*/ 307 w 948"/>
                  <a:gd name="T47" fmla="*/ 342 h 829"/>
                  <a:gd name="T48" fmla="*/ 144 w 948"/>
                  <a:gd name="T49" fmla="*/ 465 h 829"/>
                  <a:gd name="T50" fmla="*/ 155 w 948"/>
                  <a:gd name="T51" fmla="*/ 515 h 829"/>
                  <a:gd name="T52" fmla="*/ 284 w 948"/>
                  <a:gd name="T53" fmla="*/ 611 h 829"/>
                  <a:gd name="T54" fmla="*/ 313 w 948"/>
                  <a:gd name="T55" fmla="*/ 590 h 829"/>
                  <a:gd name="T56" fmla="*/ 315 w 948"/>
                  <a:gd name="T57" fmla="*/ 350 h 829"/>
                  <a:gd name="T58" fmla="*/ 48 w 948"/>
                  <a:gd name="T59" fmla="*/ 471 h 829"/>
                  <a:gd name="T60" fmla="*/ 2 w 948"/>
                  <a:gd name="T61" fmla="*/ 506 h 829"/>
                  <a:gd name="T62" fmla="*/ 52 w 948"/>
                  <a:gd name="T63" fmla="*/ 533 h 829"/>
                  <a:gd name="T64" fmla="*/ 661 w 948"/>
                  <a:gd name="T65" fmla="*/ 165 h 829"/>
                  <a:gd name="T66" fmla="*/ 705 w 948"/>
                  <a:gd name="T67" fmla="*/ 185 h 829"/>
                  <a:gd name="T68" fmla="*/ 807 w 948"/>
                  <a:gd name="T69" fmla="*/ 219 h 829"/>
                  <a:gd name="T70" fmla="*/ 819 w 948"/>
                  <a:gd name="T71" fmla="*/ 138 h 829"/>
                  <a:gd name="T72" fmla="*/ 642 w 948"/>
                  <a:gd name="T73" fmla="*/ 27 h 829"/>
                  <a:gd name="T74" fmla="*/ 571 w 948"/>
                  <a:gd name="T75" fmla="*/ 42 h 829"/>
                  <a:gd name="T76" fmla="*/ 661 w 948"/>
                  <a:gd name="T77" fmla="*/ 165 h 829"/>
                  <a:gd name="T78" fmla="*/ 290 w 948"/>
                  <a:gd name="T79" fmla="*/ 686 h 829"/>
                  <a:gd name="T80" fmla="*/ 275 w 948"/>
                  <a:gd name="T81" fmla="*/ 633 h 829"/>
                  <a:gd name="T82" fmla="*/ 134 w 948"/>
                  <a:gd name="T83" fmla="*/ 546 h 829"/>
                  <a:gd name="T84" fmla="*/ 84 w 948"/>
                  <a:gd name="T85" fmla="*/ 554 h 829"/>
                  <a:gd name="T86" fmla="*/ 36 w 948"/>
                  <a:gd name="T87" fmla="*/ 658 h 829"/>
                  <a:gd name="T88" fmla="*/ 167 w 948"/>
                  <a:gd name="T89" fmla="*/ 798 h 829"/>
                  <a:gd name="T90" fmla="*/ 342 w 948"/>
                  <a:gd name="T91" fmla="*/ 829 h 829"/>
                  <a:gd name="T92" fmla="*/ 332 w 948"/>
                  <a:gd name="T93" fmla="*/ 702 h 829"/>
                  <a:gd name="T94" fmla="*/ 127 w 948"/>
                  <a:gd name="T95" fmla="*/ 448 h 829"/>
                  <a:gd name="T96" fmla="*/ 292 w 948"/>
                  <a:gd name="T97" fmla="*/ 313 h 829"/>
                  <a:gd name="T98" fmla="*/ 309 w 948"/>
                  <a:gd name="T99" fmla="*/ 263 h 829"/>
                  <a:gd name="T100" fmla="*/ 352 w 948"/>
                  <a:gd name="T101" fmla="*/ 248 h 829"/>
                  <a:gd name="T102" fmla="*/ 396 w 948"/>
                  <a:gd name="T103" fmla="*/ 144 h 829"/>
                  <a:gd name="T104" fmla="*/ 490 w 948"/>
                  <a:gd name="T105" fmla="*/ 0 h 829"/>
                  <a:gd name="T106" fmla="*/ 273 w 948"/>
                  <a:gd name="T107" fmla="*/ 48 h 829"/>
                  <a:gd name="T108" fmla="*/ 102 w 948"/>
                  <a:gd name="T109" fmla="*/ 185 h 829"/>
                  <a:gd name="T110" fmla="*/ 17 w 948"/>
                  <a:gd name="T111" fmla="*/ 356 h 829"/>
                  <a:gd name="T112" fmla="*/ 71 w 948"/>
                  <a:gd name="T113" fmla="*/ 448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8" h="829">
                    <a:moveTo>
                      <a:pt x="909" y="263"/>
                    </a:moveTo>
                    <a:lnTo>
                      <a:pt x="909" y="263"/>
                    </a:lnTo>
                    <a:lnTo>
                      <a:pt x="863" y="252"/>
                    </a:lnTo>
                    <a:lnTo>
                      <a:pt x="815" y="244"/>
                    </a:lnTo>
                    <a:lnTo>
                      <a:pt x="767" y="238"/>
                    </a:lnTo>
                    <a:lnTo>
                      <a:pt x="719" y="235"/>
                    </a:lnTo>
                    <a:lnTo>
                      <a:pt x="719" y="235"/>
                    </a:lnTo>
                    <a:lnTo>
                      <a:pt x="715" y="246"/>
                    </a:lnTo>
                    <a:lnTo>
                      <a:pt x="711" y="256"/>
                    </a:lnTo>
                    <a:lnTo>
                      <a:pt x="702" y="267"/>
                    </a:lnTo>
                    <a:lnTo>
                      <a:pt x="694" y="273"/>
                    </a:lnTo>
                    <a:lnTo>
                      <a:pt x="694" y="273"/>
                    </a:lnTo>
                    <a:lnTo>
                      <a:pt x="705" y="310"/>
                    </a:lnTo>
                    <a:lnTo>
                      <a:pt x="715" y="348"/>
                    </a:lnTo>
                    <a:lnTo>
                      <a:pt x="723" y="385"/>
                    </a:lnTo>
                    <a:lnTo>
                      <a:pt x="730" y="425"/>
                    </a:lnTo>
                    <a:lnTo>
                      <a:pt x="948" y="365"/>
                    </a:lnTo>
                    <a:lnTo>
                      <a:pt x="948" y="365"/>
                    </a:lnTo>
                    <a:lnTo>
                      <a:pt x="940" y="338"/>
                    </a:lnTo>
                    <a:lnTo>
                      <a:pt x="932" y="313"/>
                    </a:lnTo>
                    <a:lnTo>
                      <a:pt x="921" y="288"/>
                    </a:lnTo>
                    <a:lnTo>
                      <a:pt x="909" y="263"/>
                    </a:lnTo>
                    <a:lnTo>
                      <a:pt x="909" y="263"/>
                    </a:lnTo>
                    <a:close/>
                    <a:moveTo>
                      <a:pt x="375" y="254"/>
                    </a:moveTo>
                    <a:lnTo>
                      <a:pt x="375" y="254"/>
                    </a:lnTo>
                    <a:lnTo>
                      <a:pt x="388" y="260"/>
                    </a:lnTo>
                    <a:lnTo>
                      <a:pt x="396" y="271"/>
                    </a:lnTo>
                    <a:lnTo>
                      <a:pt x="396" y="271"/>
                    </a:lnTo>
                    <a:lnTo>
                      <a:pt x="446" y="254"/>
                    </a:lnTo>
                    <a:lnTo>
                      <a:pt x="496" y="238"/>
                    </a:lnTo>
                    <a:lnTo>
                      <a:pt x="548" y="227"/>
                    </a:lnTo>
                    <a:lnTo>
                      <a:pt x="600" y="219"/>
                    </a:lnTo>
                    <a:lnTo>
                      <a:pt x="600" y="219"/>
                    </a:lnTo>
                    <a:lnTo>
                      <a:pt x="605" y="206"/>
                    </a:lnTo>
                    <a:lnTo>
                      <a:pt x="609" y="194"/>
                    </a:lnTo>
                    <a:lnTo>
                      <a:pt x="617" y="183"/>
                    </a:lnTo>
                    <a:lnTo>
                      <a:pt x="627" y="175"/>
                    </a:lnTo>
                    <a:lnTo>
                      <a:pt x="627" y="175"/>
                    </a:lnTo>
                    <a:lnTo>
                      <a:pt x="602" y="131"/>
                    </a:lnTo>
                    <a:lnTo>
                      <a:pt x="575" y="88"/>
                    </a:lnTo>
                    <a:lnTo>
                      <a:pt x="546" y="46"/>
                    </a:lnTo>
                    <a:lnTo>
                      <a:pt x="513" y="6"/>
                    </a:lnTo>
                    <a:lnTo>
                      <a:pt x="513" y="6"/>
                    </a:lnTo>
                    <a:lnTo>
                      <a:pt x="492" y="33"/>
                    </a:lnTo>
                    <a:lnTo>
                      <a:pt x="471" y="63"/>
                    </a:lnTo>
                    <a:lnTo>
                      <a:pt x="452" y="90"/>
                    </a:lnTo>
                    <a:lnTo>
                      <a:pt x="436" y="121"/>
                    </a:lnTo>
                    <a:lnTo>
                      <a:pt x="419" y="150"/>
                    </a:lnTo>
                    <a:lnTo>
                      <a:pt x="405" y="181"/>
                    </a:lnTo>
                    <a:lnTo>
                      <a:pt x="390" y="215"/>
                    </a:lnTo>
                    <a:lnTo>
                      <a:pt x="377" y="246"/>
                    </a:lnTo>
                    <a:lnTo>
                      <a:pt x="377" y="246"/>
                    </a:lnTo>
                    <a:lnTo>
                      <a:pt x="375" y="254"/>
                    </a:lnTo>
                    <a:lnTo>
                      <a:pt x="375" y="254"/>
                    </a:lnTo>
                    <a:close/>
                    <a:moveTo>
                      <a:pt x="707" y="429"/>
                    </a:moveTo>
                    <a:lnTo>
                      <a:pt x="707" y="429"/>
                    </a:lnTo>
                    <a:lnTo>
                      <a:pt x="700" y="394"/>
                    </a:lnTo>
                    <a:lnTo>
                      <a:pt x="694" y="356"/>
                    </a:lnTo>
                    <a:lnTo>
                      <a:pt x="684" y="319"/>
                    </a:lnTo>
                    <a:lnTo>
                      <a:pt x="673" y="283"/>
                    </a:lnTo>
                    <a:lnTo>
                      <a:pt x="673" y="283"/>
                    </a:lnTo>
                    <a:lnTo>
                      <a:pt x="661" y="285"/>
                    </a:lnTo>
                    <a:lnTo>
                      <a:pt x="661" y="285"/>
                    </a:lnTo>
                    <a:lnTo>
                      <a:pt x="650" y="283"/>
                    </a:lnTo>
                    <a:lnTo>
                      <a:pt x="640" y="281"/>
                    </a:lnTo>
                    <a:lnTo>
                      <a:pt x="632" y="277"/>
                    </a:lnTo>
                    <a:lnTo>
                      <a:pt x="623" y="273"/>
                    </a:lnTo>
                    <a:lnTo>
                      <a:pt x="617" y="267"/>
                    </a:lnTo>
                    <a:lnTo>
                      <a:pt x="611" y="258"/>
                    </a:lnTo>
                    <a:lnTo>
                      <a:pt x="607" y="250"/>
                    </a:lnTo>
                    <a:lnTo>
                      <a:pt x="602" y="242"/>
                    </a:lnTo>
                    <a:lnTo>
                      <a:pt x="602" y="242"/>
                    </a:lnTo>
                    <a:lnTo>
                      <a:pt x="552" y="250"/>
                    </a:lnTo>
                    <a:lnTo>
                      <a:pt x="502" y="260"/>
                    </a:lnTo>
                    <a:lnTo>
                      <a:pt x="455" y="275"/>
                    </a:lnTo>
                    <a:lnTo>
                      <a:pt x="407" y="294"/>
                    </a:lnTo>
                    <a:lnTo>
                      <a:pt x="407" y="294"/>
                    </a:lnTo>
                    <a:lnTo>
                      <a:pt x="407" y="304"/>
                    </a:lnTo>
                    <a:lnTo>
                      <a:pt x="407" y="304"/>
                    </a:lnTo>
                    <a:lnTo>
                      <a:pt x="407" y="317"/>
                    </a:lnTo>
                    <a:lnTo>
                      <a:pt x="402" y="327"/>
                    </a:lnTo>
                    <a:lnTo>
                      <a:pt x="396" y="335"/>
                    </a:lnTo>
                    <a:lnTo>
                      <a:pt x="390" y="344"/>
                    </a:lnTo>
                    <a:lnTo>
                      <a:pt x="382" y="352"/>
                    </a:lnTo>
                    <a:lnTo>
                      <a:pt x="371" y="356"/>
                    </a:lnTo>
                    <a:lnTo>
                      <a:pt x="361" y="360"/>
                    </a:lnTo>
                    <a:lnTo>
                      <a:pt x="350" y="363"/>
                    </a:lnTo>
                    <a:lnTo>
                      <a:pt x="350" y="363"/>
                    </a:lnTo>
                    <a:lnTo>
                      <a:pt x="346" y="360"/>
                    </a:lnTo>
                    <a:lnTo>
                      <a:pt x="346" y="360"/>
                    </a:lnTo>
                    <a:lnTo>
                      <a:pt x="338" y="417"/>
                    </a:lnTo>
                    <a:lnTo>
                      <a:pt x="334" y="473"/>
                    </a:lnTo>
                    <a:lnTo>
                      <a:pt x="332" y="531"/>
                    </a:lnTo>
                    <a:lnTo>
                      <a:pt x="336" y="588"/>
                    </a:lnTo>
                    <a:lnTo>
                      <a:pt x="336" y="588"/>
                    </a:lnTo>
                    <a:lnTo>
                      <a:pt x="346" y="590"/>
                    </a:lnTo>
                    <a:lnTo>
                      <a:pt x="357" y="592"/>
                    </a:lnTo>
                    <a:lnTo>
                      <a:pt x="365" y="598"/>
                    </a:lnTo>
                    <a:lnTo>
                      <a:pt x="373" y="604"/>
                    </a:lnTo>
                    <a:lnTo>
                      <a:pt x="380" y="613"/>
                    </a:lnTo>
                    <a:lnTo>
                      <a:pt x="384" y="623"/>
                    </a:lnTo>
                    <a:lnTo>
                      <a:pt x="388" y="633"/>
                    </a:lnTo>
                    <a:lnTo>
                      <a:pt x="388" y="644"/>
                    </a:lnTo>
                    <a:lnTo>
                      <a:pt x="388" y="644"/>
                    </a:lnTo>
                    <a:lnTo>
                      <a:pt x="388" y="654"/>
                    </a:lnTo>
                    <a:lnTo>
                      <a:pt x="388" y="654"/>
                    </a:lnTo>
                    <a:lnTo>
                      <a:pt x="448" y="671"/>
                    </a:lnTo>
                    <a:lnTo>
                      <a:pt x="509" y="683"/>
                    </a:lnTo>
                    <a:lnTo>
                      <a:pt x="571" y="690"/>
                    </a:lnTo>
                    <a:lnTo>
                      <a:pt x="634" y="694"/>
                    </a:lnTo>
                    <a:lnTo>
                      <a:pt x="634" y="694"/>
                    </a:lnTo>
                    <a:lnTo>
                      <a:pt x="646" y="692"/>
                    </a:lnTo>
                    <a:lnTo>
                      <a:pt x="646" y="692"/>
                    </a:lnTo>
                    <a:lnTo>
                      <a:pt x="669" y="661"/>
                    </a:lnTo>
                    <a:lnTo>
                      <a:pt x="688" y="629"/>
                    </a:lnTo>
                    <a:lnTo>
                      <a:pt x="700" y="600"/>
                    </a:lnTo>
                    <a:lnTo>
                      <a:pt x="711" y="575"/>
                    </a:lnTo>
                    <a:lnTo>
                      <a:pt x="523" y="481"/>
                    </a:lnTo>
                    <a:lnTo>
                      <a:pt x="707" y="429"/>
                    </a:lnTo>
                    <a:close/>
                    <a:moveTo>
                      <a:pt x="357" y="696"/>
                    </a:moveTo>
                    <a:lnTo>
                      <a:pt x="357" y="696"/>
                    </a:lnTo>
                    <a:lnTo>
                      <a:pt x="382" y="767"/>
                    </a:lnTo>
                    <a:lnTo>
                      <a:pt x="405" y="827"/>
                    </a:lnTo>
                    <a:lnTo>
                      <a:pt x="405" y="827"/>
                    </a:lnTo>
                    <a:lnTo>
                      <a:pt x="442" y="821"/>
                    </a:lnTo>
                    <a:lnTo>
                      <a:pt x="477" y="811"/>
                    </a:lnTo>
                    <a:lnTo>
                      <a:pt x="509" y="800"/>
                    </a:lnTo>
                    <a:lnTo>
                      <a:pt x="538" y="786"/>
                    </a:lnTo>
                    <a:lnTo>
                      <a:pt x="563" y="771"/>
                    </a:lnTo>
                    <a:lnTo>
                      <a:pt x="588" y="752"/>
                    </a:lnTo>
                    <a:lnTo>
                      <a:pt x="609" y="733"/>
                    </a:lnTo>
                    <a:lnTo>
                      <a:pt x="627" y="715"/>
                    </a:lnTo>
                    <a:lnTo>
                      <a:pt x="627" y="715"/>
                    </a:lnTo>
                    <a:lnTo>
                      <a:pt x="586" y="713"/>
                    </a:lnTo>
                    <a:lnTo>
                      <a:pt x="546" y="711"/>
                    </a:lnTo>
                    <a:lnTo>
                      <a:pt x="511" y="706"/>
                    </a:lnTo>
                    <a:lnTo>
                      <a:pt x="477" y="700"/>
                    </a:lnTo>
                    <a:lnTo>
                      <a:pt x="421" y="690"/>
                    </a:lnTo>
                    <a:lnTo>
                      <a:pt x="380" y="677"/>
                    </a:lnTo>
                    <a:lnTo>
                      <a:pt x="380" y="677"/>
                    </a:lnTo>
                    <a:lnTo>
                      <a:pt x="369" y="688"/>
                    </a:lnTo>
                    <a:lnTo>
                      <a:pt x="357" y="696"/>
                    </a:lnTo>
                    <a:lnTo>
                      <a:pt x="357" y="696"/>
                    </a:lnTo>
                    <a:close/>
                    <a:moveTo>
                      <a:pt x="307" y="342"/>
                    </a:moveTo>
                    <a:lnTo>
                      <a:pt x="307" y="342"/>
                    </a:lnTo>
                    <a:lnTo>
                      <a:pt x="263" y="369"/>
                    </a:lnTo>
                    <a:lnTo>
                      <a:pt x="221" y="398"/>
                    </a:lnTo>
                    <a:lnTo>
                      <a:pt x="182" y="429"/>
                    </a:lnTo>
                    <a:lnTo>
                      <a:pt x="144" y="465"/>
                    </a:lnTo>
                    <a:lnTo>
                      <a:pt x="144" y="465"/>
                    </a:lnTo>
                    <a:lnTo>
                      <a:pt x="150" y="471"/>
                    </a:lnTo>
                    <a:lnTo>
                      <a:pt x="155" y="479"/>
                    </a:lnTo>
                    <a:lnTo>
                      <a:pt x="157" y="490"/>
                    </a:lnTo>
                    <a:lnTo>
                      <a:pt x="157" y="498"/>
                    </a:lnTo>
                    <a:lnTo>
                      <a:pt x="157" y="498"/>
                    </a:lnTo>
                    <a:lnTo>
                      <a:pt x="155" y="515"/>
                    </a:lnTo>
                    <a:lnTo>
                      <a:pt x="148" y="527"/>
                    </a:lnTo>
                    <a:lnTo>
                      <a:pt x="148" y="527"/>
                    </a:lnTo>
                    <a:lnTo>
                      <a:pt x="182" y="550"/>
                    </a:lnTo>
                    <a:lnTo>
                      <a:pt x="215" y="573"/>
                    </a:lnTo>
                    <a:lnTo>
                      <a:pt x="248" y="594"/>
                    </a:lnTo>
                    <a:lnTo>
                      <a:pt x="284" y="611"/>
                    </a:lnTo>
                    <a:lnTo>
                      <a:pt x="284" y="611"/>
                    </a:lnTo>
                    <a:lnTo>
                      <a:pt x="290" y="604"/>
                    </a:lnTo>
                    <a:lnTo>
                      <a:pt x="296" y="598"/>
                    </a:lnTo>
                    <a:lnTo>
                      <a:pt x="305" y="594"/>
                    </a:lnTo>
                    <a:lnTo>
                      <a:pt x="313" y="590"/>
                    </a:lnTo>
                    <a:lnTo>
                      <a:pt x="313" y="590"/>
                    </a:lnTo>
                    <a:lnTo>
                      <a:pt x="309" y="531"/>
                    </a:lnTo>
                    <a:lnTo>
                      <a:pt x="311" y="473"/>
                    </a:lnTo>
                    <a:lnTo>
                      <a:pt x="315" y="415"/>
                    </a:lnTo>
                    <a:lnTo>
                      <a:pt x="323" y="356"/>
                    </a:lnTo>
                    <a:lnTo>
                      <a:pt x="323" y="356"/>
                    </a:lnTo>
                    <a:lnTo>
                      <a:pt x="315" y="350"/>
                    </a:lnTo>
                    <a:lnTo>
                      <a:pt x="307" y="342"/>
                    </a:lnTo>
                    <a:lnTo>
                      <a:pt x="307" y="342"/>
                    </a:lnTo>
                    <a:close/>
                    <a:moveTo>
                      <a:pt x="42" y="498"/>
                    </a:moveTo>
                    <a:lnTo>
                      <a:pt x="42" y="498"/>
                    </a:lnTo>
                    <a:lnTo>
                      <a:pt x="44" y="483"/>
                    </a:lnTo>
                    <a:lnTo>
                      <a:pt x="48" y="471"/>
                    </a:lnTo>
                    <a:lnTo>
                      <a:pt x="48" y="471"/>
                    </a:lnTo>
                    <a:lnTo>
                      <a:pt x="27" y="448"/>
                    </a:lnTo>
                    <a:lnTo>
                      <a:pt x="5" y="423"/>
                    </a:lnTo>
                    <a:lnTo>
                      <a:pt x="5" y="423"/>
                    </a:lnTo>
                    <a:lnTo>
                      <a:pt x="0" y="465"/>
                    </a:lnTo>
                    <a:lnTo>
                      <a:pt x="2" y="506"/>
                    </a:lnTo>
                    <a:lnTo>
                      <a:pt x="7" y="548"/>
                    </a:lnTo>
                    <a:lnTo>
                      <a:pt x="13" y="590"/>
                    </a:lnTo>
                    <a:lnTo>
                      <a:pt x="13" y="590"/>
                    </a:lnTo>
                    <a:lnTo>
                      <a:pt x="34" y="561"/>
                    </a:lnTo>
                    <a:lnTo>
                      <a:pt x="52" y="533"/>
                    </a:lnTo>
                    <a:lnTo>
                      <a:pt x="52" y="533"/>
                    </a:lnTo>
                    <a:lnTo>
                      <a:pt x="48" y="525"/>
                    </a:lnTo>
                    <a:lnTo>
                      <a:pt x="44" y="517"/>
                    </a:lnTo>
                    <a:lnTo>
                      <a:pt x="42" y="508"/>
                    </a:lnTo>
                    <a:lnTo>
                      <a:pt x="42" y="498"/>
                    </a:lnTo>
                    <a:lnTo>
                      <a:pt x="42" y="498"/>
                    </a:lnTo>
                    <a:close/>
                    <a:moveTo>
                      <a:pt x="661" y="165"/>
                    </a:moveTo>
                    <a:lnTo>
                      <a:pt x="661" y="165"/>
                    </a:lnTo>
                    <a:lnTo>
                      <a:pt x="671" y="167"/>
                    </a:lnTo>
                    <a:lnTo>
                      <a:pt x="680" y="169"/>
                    </a:lnTo>
                    <a:lnTo>
                      <a:pt x="690" y="173"/>
                    </a:lnTo>
                    <a:lnTo>
                      <a:pt x="698" y="179"/>
                    </a:lnTo>
                    <a:lnTo>
                      <a:pt x="705" y="185"/>
                    </a:lnTo>
                    <a:lnTo>
                      <a:pt x="711" y="194"/>
                    </a:lnTo>
                    <a:lnTo>
                      <a:pt x="715" y="202"/>
                    </a:lnTo>
                    <a:lnTo>
                      <a:pt x="717" y="213"/>
                    </a:lnTo>
                    <a:lnTo>
                      <a:pt x="717" y="213"/>
                    </a:lnTo>
                    <a:lnTo>
                      <a:pt x="763" y="215"/>
                    </a:lnTo>
                    <a:lnTo>
                      <a:pt x="807" y="219"/>
                    </a:lnTo>
                    <a:lnTo>
                      <a:pt x="850" y="225"/>
                    </a:lnTo>
                    <a:lnTo>
                      <a:pt x="894" y="235"/>
                    </a:lnTo>
                    <a:lnTo>
                      <a:pt x="894" y="235"/>
                    </a:lnTo>
                    <a:lnTo>
                      <a:pt x="871" y="200"/>
                    </a:lnTo>
                    <a:lnTo>
                      <a:pt x="846" y="169"/>
                    </a:lnTo>
                    <a:lnTo>
                      <a:pt x="819" y="138"/>
                    </a:lnTo>
                    <a:lnTo>
                      <a:pt x="788" y="110"/>
                    </a:lnTo>
                    <a:lnTo>
                      <a:pt x="757" y="85"/>
                    </a:lnTo>
                    <a:lnTo>
                      <a:pt x="721" y="63"/>
                    </a:lnTo>
                    <a:lnTo>
                      <a:pt x="682" y="44"/>
                    </a:lnTo>
                    <a:lnTo>
                      <a:pt x="642" y="27"/>
                    </a:lnTo>
                    <a:lnTo>
                      <a:pt x="642" y="27"/>
                    </a:lnTo>
                    <a:lnTo>
                      <a:pt x="617" y="19"/>
                    </a:lnTo>
                    <a:lnTo>
                      <a:pt x="592" y="13"/>
                    </a:lnTo>
                    <a:lnTo>
                      <a:pt x="567" y="8"/>
                    </a:lnTo>
                    <a:lnTo>
                      <a:pt x="540" y="4"/>
                    </a:lnTo>
                    <a:lnTo>
                      <a:pt x="540" y="4"/>
                    </a:lnTo>
                    <a:lnTo>
                      <a:pt x="571" y="42"/>
                    </a:lnTo>
                    <a:lnTo>
                      <a:pt x="600" y="83"/>
                    </a:lnTo>
                    <a:lnTo>
                      <a:pt x="625" y="123"/>
                    </a:lnTo>
                    <a:lnTo>
                      <a:pt x="648" y="167"/>
                    </a:lnTo>
                    <a:lnTo>
                      <a:pt x="648" y="167"/>
                    </a:lnTo>
                    <a:lnTo>
                      <a:pt x="661" y="165"/>
                    </a:lnTo>
                    <a:lnTo>
                      <a:pt x="661" y="165"/>
                    </a:lnTo>
                    <a:close/>
                    <a:moveTo>
                      <a:pt x="332" y="702"/>
                    </a:moveTo>
                    <a:lnTo>
                      <a:pt x="332" y="702"/>
                    </a:lnTo>
                    <a:lnTo>
                      <a:pt x="319" y="700"/>
                    </a:lnTo>
                    <a:lnTo>
                      <a:pt x="309" y="698"/>
                    </a:lnTo>
                    <a:lnTo>
                      <a:pt x="298" y="692"/>
                    </a:lnTo>
                    <a:lnTo>
                      <a:pt x="290" y="686"/>
                    </a:lnTo>
                    <a:lnTo>
                      <a:pt x="284" y="677"/>
                    </a:lnTo>
                    <a:lnTo>
                      <a:pt x="277" y="667"/>
                    </a:lnTo>
                    <a:lnTo>
                      <a:pt x="275" y="656"/>
                    </a:lnTo>
                    <a:lnTo>
                      <a:pt x="273" y="644"/>
                    </a:lnTo>
                    <a:lnTo>
                      <a:pt x="273" y="644"/>
                    </a:lnTo>
                    <a:lnTo>
                      <a:pt x="275" y="633"/>
                    </a:lnTo>
                    <a:lnTo>
                      <a:pt x="275" y="633"/>
                    </a:lnTo>
                    <a:lnTo>
                      <a:pt x="238" y="615"/>
                    </a:lnTo>
                    <a:lnTo>
                      <a:pt x="202" y="594"/>
                    </a:lnTo>
                    <a:lnTo>
                      <a:pt x="167" y="571"/>
                    </a:lnTo>
                    <a:lnTo>
                      <a:pt x="134" y="546"/>
                    </a:lnTo>
                    <a:lnTo>
                      <a:pt x="134" y="546"/>
                    </a:lnTo>
                    <a:lnTo>
                      <a:pt x="125" y="550"/>
                    </a:lnTo>
                    <a:lnTo>
                      <a:pt x="117" y="552"/>
                    </a:lnTo>
                    <a:lnTo>
                      <a:pt x="109" y="556"/>
                    </a:lnTo>
                    <a:lnTo>
                      <a:pt x="98" y="556"/>
                    </a:lnTo>
                    <a:lnTo>
                      <a:pt x="98" y="556"/>
                    </a:lnTo>
                    <a:lnTo>
                      <a:pt x="84" y="554"/>
                    </a:lnTo>
                    <a:lnTo>
                      <a:pt x="71" y="548"/>
                    </a:lnTo>
                    <a:lnTo>
                      <a:pt x="71" y="548"/>
                    </a:lnTo>
                    <a:lnTo>
                      <a:pt x="44" y="583"/>
                    </a:lnTo>
                    <a:lnTo>
                      <a:pt x="21" y="619"/>
                    </a:lnTo>
                    <a:lnTo>
                      <a:pt x="21" y="619"/>
                    </a:lnTo>
                    <a:lnTo>
                      <a:pt x="36" y="658"/>
                    </a:lnTo>
                    <a:lnTo>
                      <a:pt x="52" y="696"/>
                    </a:lnTo>
                    <a:lnTo>
                      <a:pt x="71" y="731"/>
                    </a:lnTo>
                    <a:lnTo>
                      <a:pt x="94" y="767"/>
                    </a:lnTo>
                    <a:lnTo>
                      <a:pt x="94" y="767"/>
                    </a:lnTo>
                    <a:lnTo>
                      <a:pt x="132" y="783"/>
                    </a:lnTo>
                    <a:lnTo>
                      <a:pt x="167" y="798"/>
                    </a:lnTo>
                    <a:lnTo>
                      <a:pt x="202" y="808"/>
                    </a:lnTo>
                    <a:lnTo>
                      <a:pt x="236" y="817"/>
                    </a:lnTo>
                    <a:lnTo>
                      <a:pt x="267" y="823"/>
                    </a:lnTo>
                    <a:lnTo>
                      <a:pt x="296" y="827"/>
                    </a:lnTo>
                    <a:lnTo>
                      <a:pt x="342" y="829"/>
                    </a:lnTo>
                    <a:lnTo>
                      <a:pt x="342" y="829"/>
                    </a:lnTo>
                    <a:lnTo>
                      <a:pt x="382" y="829"/>
                    </a:lnTo>
                    <a:lnTo>
                      <a:pt x="382" y="829"/>
                    </a:lnTo>
                    <a:lnTo>
                      <a:pt x="355" y="763"/>
                    </a:lnTo>
                    <a:lnTo>
                      <a:pt x="334" y="702"/>
                    </a:lnTo>
                    <a:lnTo>
                      <a:pt x="334" y="702"/>
                    </a:lnTo>
                    <a:lnTo>
                      <a:pt x="332" y="702"/>
                    </a:lnTo>
                    <a:lnTo>
                      <a:pt x="332" y="702"/>
                    </a:lnTo>
                    <a:close/>
                    <a:moveTo>
                      <a:pt x="98" y="442"/>
                    </a:moveTo>
                    <a:lnTo>
                      <a:pt x="98" y="442"/>
                    </a:lnTo>
                    <a:lnTo>
                      <a:pt x="113" y="444"/>
                    </a:lnTo>
                    <a:lnTo>
                      <a:pt x="127" y="448"/>
                    </a:lnTo>
                    <a:lnTo>
                      <a:pt x="127" y="448"/>
                    </a:lnTo>
                    <a:lnTo>
                      <a:pt x="165" y="413"/>
                    </a:lnTo>
                    <a:lnTo>
                      <a:pt x="207" y="379"/>
                    </a:lnTo>
                    <a:lnTo>
                      <a:pt x="250" y="348"/>
                    </a:lnTo>
                    <a:lnTo>
                      <a:pt x="294" y="321"/>
                    </a:lnTo>
                    <a:lnTo>
                      <a:pt x="294" y="321"/>
                    </a:lnTo>
                    <a:lnTo>
                      <a:pt x="292" y="313"/>
                    </a:lnTo>
                    <a:lnTo>
                      <a:pt x="292" y="304"/>
                    </a:lnTo>
                    <a:lnTo>
                      <a:pt x="292" y="304"/>
                    </a:lnTo>
                    <a:lnTo>
                      <a:pt x="294" y="292"/>
                    </a:lnTo>
                    <a:lnTo>
                      <a:pt x="296" y="281"/>
                    </a:lnTo>
                    <a:lnTo>
                      <a:pt x="302" y="273"/>
                    </a:lnTo>
                    <a:lnTo>
                      <a:pt x="309" y="263"/>
                    </a:lnTo>
                    <a:lnTo>
                      <a:pt x="317" y="256"/>
                    </a:lnTo>
                    <a:lnTo>
                      <a:pt x="327" y="252"/>
                    </a:lnTo>
                    <a:lnTo>
                      <a:pt x="338" y="248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52" y="248"/>
                    </a:lnTo>
                    <a:lnTo>
                      <a:pt x="352" y="248"/>
                    </a:lnTo>
                    <a:lnTo>
                      <a:pt x="357" y="240"/>
                    </a:lnTo>
                    <a:lnTo>
                      <a:pt x="357" y="240"/>
                    </a:lnTo>
                    <a:lnTo>
                      <a:pt x="369" y="206"/>
                    </a:lnTo>
                    <a:lnTo>
                      <a:pt x="382" y="175"/>
                    </a:lnTo>
                    <a:lnTo>
                      <a:pt x="396" y="144"/>
                    </a:lnTo>
                    <a:lnTo>
                      <a:pt x="413" y="115"/>
                    </a:lnTo>
                    <a:lnTo>
                      <a:pt x="430" y="83"/>
                    </a:lnTo>
                    <a:lnTo>
                      <a:pt x="448" y="56"/>
                    </a:lnTo>
                    <a:lnTo>
                      <a:pt x="469" y="27"/>
                    </a:lnTo>
                    <a:lnTo>
                      <a:pt x="490" y="0"/>
                    </a:lnTo>
                    <a:lnTo>
                      <a:pt x="490" y="0"/>
                    </a:lnTo>
                    <a:lnTo>
                      <a:pt x="452" y="0"/>
                    </a:lnTo>
                    <a:lnTo>
                      <a:pt x="415" y="4"/>
                    </a:lnTo>
                    <a:lnTo>
                      <a:pt x="377" y="10"/>
                    </a:lnTo>
                    <a:lnTo>
                      <a:pt x="342" y="21"/>
                    </a:lnTo>
                    <a:lnTo>
                      <a:pt x="307" y="33"/>
                    </a:lnTo>
                    <a:lnTo>
                      <a:pt x="273" y="48"/>
                    </a:lnTo>
                    <a:lnTo>
                      <a:pt x="242" y="65"/>
                    </a:lnTo>
                    <a:lnTo>
                      <a:pt x="211" y="83"/>
                    </a:lnTo>
                    <a:lnTo>
                      <a:pt x="180" y="106"/>
                    </a:lnTo>
                    <a:lnTo>
                      <a:pt x="152" y="129"/>
                    </a:lnTo>
                    <a:lnTo>
                      <a:pt x="125" y="156"/>
                    </a:lnTo>
                    <a:lnTo>
                      <a:pt x="102" y="185"/>
                    </a:lnTo>
                    <a:lnTo>
                      <a:pt x="80" y="217"/>
                    </a:lnTo>
                    <a:lnTo>
                      <a:pt x="61" y="248"/>
                    </a:lnTo>
                    <a:lnTo>
                      <a:pt x="42" y="283"/>
                    </a:lnTo>
                    <a:lnTo>
                      <a:pt x="27" y="321"/>
                    </a:lnTo>
                    <a:lnTo>
                      <a:pt x="27" y="321"/>
                    </a:lnTo>
                    <a:lnTo>
                      <a:pt x="17" y="356"/>
                    </a:lnTo>
                    <a:lnTo>
                      <a:pt x="9" y="392"/>
                    </a:lnTo>
                    <a:lnTo>
                      <a:pt x="9" y="392"/>
                    </a:lnTo>
                    <a:lnTo>
                      <a:pt x="36" y="423"/>
                    </a:lnTo>
                    <a:lnTo>
                      <a:pt x="65" y="454"/>
                    </a:lnTo>
                    <a:lnTo>
                      <a:pt x="65" y="454"/>
                    </a:lnTo>
                    <a:lnTo>
                      <a:pt x="71" y="448"/>
                    </a:lnTo>
                    <a:lnTo>
                      <a:pt x="80" y="444"/>
                    </a:lnTo>
                    <a:lnTo>
                      <a:pt x="90" y="442"/>
                    </a:lnTo>
                    <a:lnTo>
                      <a:pt x="98" y="442"/>
                    </a:lnTo>
                    <a:lnTo>
                      <a:pt x="98" y="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8" name="Freeform 52"/>
              <p:cNvSpPr/>
              <p:nvPr/>
            </p:nvSpPr>
            <p:spPr bwMode="auto">
              <a:xfrm>
                <a:off x="7131050" y="1906588"/>
                <a:ext cx="1404937" cy="869950"/>
              </a:xfrm>
              <a:custGeom>
                <a:avLst/>
                <a:gdLst>
                  <a:gd name="T0" fmla="*/ 0 w 885"/>
                  <a:gd name="T1" fmla="*/ 427 h 548"/>
                  <a:gd name="T2" fmla="*/ 73 w 885"/>
                  <a:gd name="T3" fmla="*/ 475 h 548"/>
                  <a:gd name="T4" fmla="*/ 144 w 885"/>
                  <a:gd name="T5" fmla="*/ 510 h 548"/>
                  <a:gd name="T6" fmla="*/ 215 w 885"/>
                  <a:gd name="T7" fmla="*/ 533 h 548"/>
                  <a:gd name="T8" fmla="*/ 281 w 885"/>
                  <a:gd name="T9" fmla="*/ 546 h 548"/>
                  <a:gd name="T10" fmla="*/ 346 w 885"/>
                  <a:gd name="T11" fmla="*/ 548 h 548"/>
                  <a:gd name="T12" fmla="*/ 406 w 885"/>
                  <a:gd name="T13" fmla="*/ 542 h 548"/>
                  <a:gd name="T14" fmla="*/ 465 w 885"/>
                  <a:gd name="T15" fmla="*/ 529 h 548"/>
                  <a:gd name="T16" fmla="*/ 517 w 885"/>
                  <a:gd name="T17" fmla="*/ 506 h 548"/>
                  <a:gd name="T18" fmla="*/ 567 w 885"/>
                  <a:gd name="T19" fmla="*/ 481 h 548"/>
                  <a:gd name="T20" fmla="*/ 613 w 885"/>
                  <a:gd name="T21" fmla="*/ 448 h 548"/>
                  <a:gd name="T22" fmla="*/ 654 w 885"/>
                  <a:gd name="T23" fmla="*/ 412 h 548"/>
                  <a:gd name="T24" fmla="*/ 690 w 885"/>
                  <a:gd name="T25" fmla="*/ 375 h 548"/>
                  <a:gd name="T26" fmla="*/ 721 w 885"/>
                  <a:gd name="T27" fmla="*/ 335 h 548"/>
                  <a:gd name="T28" fmla="*/ 746 w 885"/>
                  <a:gd name="T29" fmla="*/ 294 h 548"/>
                  <a:gd name="T30" fmla="*/ 767 w 885"/>
                  <a:gd name="T31" fmla="*/ 252 h 548"/>
                  <a:gd name="T32" fmla="*/ 779 w 885"/>
                  <a:gd name="T33" fmla="*/ 210 h 548"/>
                  <a:gd name="T34" fmla="*/ 885 w 885"/>
                  <a:gd name="T35" fmla="*/ 264 h 548"/>
                  <a:gd name="T36" fmla="*/ 508 w 885"/>
                  <a:gd name="T37" fmla="*/ 75 h 548"/>
                  <a:gd name="T38" fmla="*/ 623 w 885"/>
                  <a:gd name="T39" fmla="*/ 131 h 548"/>
                  <a:gd name="T40" fmla="*/ 610 w 885"/>
                  <a:gd name="T41" fmla="*/ 173 h 548"/>
                  <a:gd name="T42" fmla="*/ 586 w 885"/>
                  <a:gd name="T43" fmla="*/ 231 h 548"/>
                  <a:gd name="T44" fmla="*/ 542 w 885"/>
                  <a:gd name="T45" fmla="*/ 300 h 548"/>
                  <a:gd name="T46" fmla="*/ 513 w 885"/>
                  <a:gd name="T47" fmla="*/ 335 h 548"/>
                  <a:gd name="T48" fmla="*/ 475 w 885"/>
                  <a:gd name="T49" fmla="*/ 369 h 548"/>
                  <a:gd name="T50" fmla="*/ 431 w 885"/>
                  <a:gd name="T51" fmla="*/ 400 h 548"/>
                  <a:gd name="T52" fmla="*/ 381 w 885"/>
                  <a:gd name="T53" fmla="*/ 425 h 548"/>
                  <a:gd name="T54" fmla="*/ 323 w 885"/>
                  <a:gd name="T55" fmla="*/ 444 h 548"/>
                  <a:gd name="T56" fmla="*/ 256 w 885"/>
                  <a:gd name="T57" fmla="*/ 456 h 548"/>
                  <a:gd name="T58" fmla="*/ 181 w 885"/>
                  <a:gd name="T59" fmla="*/ 458 h 548"/>
                  <a:gd name="T60" fmla="*/ 96 w 885"/>
                  <a:gd name="T61" fmla="*/ 450 h 548"/>
                  <a:gd name="T62" fmla="*/ 0 w 885"/>
                  <a:gd name="T63" fmla="*/ 42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5" h="548">
                    <a:moveTo>
                      <a:pt x="0" y="427"/>
                    </a:moveTo>
                    <a:lnTo>
                      <a:pt x="0" y="427"/>
                    </a:lnTo>
                    <a:lnTo>
                      <a:pt x="38" y="454"/>
                    </a:lnTo>
                    <a:lnTo>
                      <a:pt x="73" y="475"/>
                    </a:lnTo>
                    <a:lnTo>
                      <a:pt x="108" y="494"/>
                    </a:lnTo>
                    <a:lnTo>
                      <a:pt x="144" y="510"/>
                    </a:lnTo>
                    <a:lnTo>
                      <a:pt x="179" y="523"/>
                    </a:lnTo>
                    <a:lnTo>
                      <a:pt x="215" y="533"/>
                    </a:lnTo>
                    <a:lnTo>
                      <a:pt x="248" y="542"/>
                    </a:lnTo>
                    <a:lnTo>
                      <a:pt x="281" y="546"/>
                    </a:lnTo>
                    <a:lnTo>
                      <a:pt x="313" y="548"/>
                    </a:lnTo>
                    <a:lnTo>
                      <a:pt x="346" y="548"/>
                    </a:lnTo>
                    <a:lnTo>
                      <a:pt x="375" y="546"/>
                    </a:lnTo>
                    <a:lnTo>
                      <a:pt x="406" y="542"/>
                    </a:lnTo>
                    <a:lnTo>
                      <a:pt x="436" y="535"/>
                    </a:lnTo>
                    <a:lnTo>
                      <a:pt x="465" y="529"/>
                    </a:lnTo>
                    <a:lnTo>
                      <a:pt x="492" y="519"/>
                    </a:lnTo>
                    <a:lnTo>
                      <a:pt x="517" y="506"/>
                    </a:lnTo>
                    <a:lnTo>
                      <a:pt x="544" y="494"/>
                    </a:lnTo>
                    <a:lnTo>
                      <a:pt x="567" y="481"/>
                    </a:lnTo>
                    <a:lnTo>
                      <a:pt x="592" y="464"/>
                    </a:lnTo>
                    <a:lnTo>
                      <a:pt x="613" y="448"/>
                    </a:lnTo>
                    <a:lnTo>
                      <a:pt x="635" y="431"/>
                    </a:lnTo>
                    <a:lnTo>
                      <a:pt x="654" y="412"/>
                    </a:lnTo>
                    <a:lnTo>
                      <a:pt x="673" y="394"/>
                    </a:lnTo>
                    <a:lnTo>
                      <a:pt x="690" y="375"/>
                    </a:lnTo>
                    <a:lnTo>
                      <a:pt x="706" y="354"/>
                    </a:lnTo>
                    <a:lnTo>
                      <a:pt x="721" y="335"/>
                    </a:lnTo>
                    <a:lnTo>
                      <a:pt x="735" y="314"/>
                    </a:lnTo>
                    <a:lnTo>
                      <a:pt x="746" y="294"/>
                    </a:lnTo>
                    <a:lnTo>
                      <a:pt x="756" y="273"/>
                    </a:lnTo>
                    <a:lnTo>
                      <a:pt x="767" y="252"/>
                    </a:lnTo>
                    <a:lnTo>
                      <a:pt x="773" y="231"/>
                    </a:lnTo>
                    <a:lnTo>
                      <a:pt x="779" y="210"/>
                    </a:lnTo>
                    <a:lnTo>
                      <a:pt x="779" y="210"/>
                    </a:lnTo>
                    <a:lnTo>
                      <a:pt x="885" y="264"/>
                    </a:lnTo>
                    <a:lnTo>
                      <a:pt x="777" y="0"/>
                    </a:lnTo>
                    <a:lnTo>
                      <a:pt x="508" y="75"/>
                    </a:lnTo>
                    <a:lnTo>
                      <a:pt x="623" y="131"/>
                    </a:lnTo>
                    <a:lnTo>
                      <a:pt x="623" y="131"/>
                    </a:lnTo>
                    <a:lnTo>
                      <a:pt x="619" y="152"/>
                    </a:lnTo>
                    <a:lnTo>
                      <a:pt x="610" y="173"/>
                    </a:lnTo>
                    <a:lnTo>
                      <a:pt x="600" y="200"/>
                    </a:lnTo>
                    <a:lnTo>
                      <a:pt x="586" y="231"/>
                    </a:lnTo>
                    <a:lnTo>
                      <a:pt x="567" y="264"/>
                    </a:lnTo>
                    <a:lnTo>
                      <a:pt x="542" y="300"/>
                    </a:lnTo>
                    <a:lnTo>
                      <a:pt x="527" y="319"/>
                    </a:lnTo>
                    <a:lnTo>
                      <a:pt x="513" y="335"/>
                    </a:lnTo>
                    <a:lnTo>
                      <a:pt x="494" y="352"/>
                    </a:lnTo>
                    <a:lnTo>
                      <a:pt x="475" y="369"/>
                    </a:lnTo>
                    <a:lnTo>
                      <a:pt x="454" y="385"/>
                    </a:lnTo>
                    <a:lnTo>
                      <a:pt x="431" y="400"/>
                    </a:lnTo>
                    <a:lnTo>
                      <a:pt x="408" y="412"/>
                    </a:lnTo>
                    <a:lnTo>
                      <a:pt x="381" y="425"/>
                    </a:lnTo>
                    <a:lnTo>
                      <a:pt x="354" y="435"/>
                    </a:lnTo>
                    <a:lnTo>
                      <a:pt x="323" y="444"/>
                    </a:lnTo>
                    <a:lnTo>
                      <a:pt x="290" y="452"/>
                    </a:lnTo>
                    <a:lnTo>
                      <a:pt x="256" y="456"/>
                    </a:lnTo>
                    <a:lnTo>
                      <a:pt x="219" y="458"/>
                    </a:lnTo>
                    <a:lnTo>
                      <a:pt x="181" y="458"/>
                    </a:lnTo>
                    <a:lnTo>
                      <a:pt x="140" y="454"/>
                    </a:lnTo>
                    <a:lnTo>
                      <a:pt x="96" y="450"/>
                    </a:lnTo>
                    <a:lnTo>
                      <a:pt x="50" y="439"/>
                    </a:lnTo>
                    <a:lnTo>
                      <a:pt x="0" y="427"/>
                    </a:lnTo>
                    <a:lnTo>
                      <a:pt x="0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59" name="组合 34"/>
            <p:cNvGrpSpPr/>
            <p:nvPr/>
          </p:nvGrpSpPr>
          <p:grpSpPr>
            <a:xfrm>
              <a:off x="5247127" y="1912243"/>
              <a:ext cx="503973" cy="323708"/>
              <a:chOff x="3698875" y="4430713"/>
              <a:chExt cx="1868487" cy="1200150"/>
            </a:xfrm>
            <a:solidFill>
              <a:schemeClr val="bg1">
                <a:lumMod val="95000"/>
              </a:schemeClr>
            </a:solidFill>
          </p:grpSpPr>
          <p:sp>
            <p:nvSpPr>
              <p:cNvPr id="60" name="Freeform 54"/>
              <p:cNvSpPr/>
              <p:nvPr/>
            </p:nvSpPr>
            <p:spPr bwMode="auto">
              <a:xfrm>
                <a:off x="3843338" y="4430713"/>
                <a:ext cx="1082675" cy="350838"/>
              </a:xfrm>
              <a:custGeom>
                <a:avLst/>
                <a:gdLst>
                  <a:gd name="T0" fmla="*/ 630 w 682"/>
                  <a:gd name="T1" fmla="*/ 221 h 221"/>
                  <a:gd name="T2" fmla="*/ 630 w 682"/>
                  <a:gd name="T3" fmla="*/ 221 h 221"/>
                  <a:gd name="T4" fmla="*/ 638 w 682"/>
                  <a:gd name="T5" fmla="*/ 189 h 221"/>
                  <a:gd name="T6" fmla="*/ 648 w 682"/>
                  <a:gd name="T7" fmla="*/ 160 h 221"/>
                  <a:gd name="T8" fmla="*/ 663 w 682"/>
                  <a:gd name="T9" fmla="*/ 135 h 221"/>
                  <a:gd name="T10" fmla="*/ 682 w 682"/>
                  <a:gd name="T11" fmla="*/ 110 h 221"/>
                  <a:gd name="T12" fmla="*/ 313 w 682"/>
                  <a:gd name="T13" fmla="*/ 110 h 221"/>
                  <a:gd name="T14" fmla="*/ 313 w 682"/>
                  <a:gd name="T15" fmla="*/ 52 h 221"/>
                  <a:gd name="T16" fmla="*/ 313 w 682"/>
                  <a:gd name="T17" fmla="*/ 52 h 221"/>
                  <a:gd name="T18" fmla="*/ 313 w 682"/>
                  <a:gd name="T19" fmla="*/ 41 h 221"/>
                  <a:gd name="T20" fmla="*/ 311 w 682"/>
                  <a:gd name="T21" fmla="*/ 31 h 221"/>
                  <a:gd name="T22" fmla="*/ 305 w 682"/>
                  <a:gd name="T23" fmla="*/ 23 h 221"/>
                  <a:gd name="T24" fmla="*/ 298 w 682"/>
                  <a:gd name="T25" fmla="*/ 14 h 221"/>
                  <a:gd name="T26" fmla="*/ 292 w 682"/>
                  <a:gd name="T27" fmla="*/ 8 h 221"/>
                  <a:gd name="T28" fmla="*/ 282 w 682"/>
                  <a:gd name="T29" fmla="*/ 4 h 221"/>
                  <a:gd name="T30" fmla="*/ 273 w 682"/>
                  <a:gd name="T31" fmla="*/ 2 h 221"/>
                  <a:gd name="T32" fmla="*/ 263 w 682"/>
                  <a:gd name="T33" fmla="*/ 0 h 221"/>
                  <a:gd name="T34" fmla="*/ 53 w 682"/>
                  <a:gd name="T35" fmla="*/ 0 h 221"/>
                  <a:gd name="T36" fmla="*/ 53 w 682"/>
                  <a:gd name="T37" fmla="*/ 0 h 221"/>
                  <a:gd name="T38" fmla="*/ 42 w 682"/>
                  <a:gd name="T39" fmla="*/ 2 h 221"/>
                  <a:gd name="T40" fmla="*/ 32 w 682"/>
                  <a:gd name="T41" fmla="*/ 4 h 221"/>
                  <a:gd name="T42" fmla="*/ 23 w 682"/>
                  <a:gd name="T43" fmla="*/ 8 h 221"/>
                  <a:gd name="T44" fmla="*/ 17 w 682"/>
                  <a:gd name="T45" fmla="*/ 14 h 221"/>
                  <a:gd name="T46" fmla="*/ 11 w 682"/>
                  <a:gd name="T47" fmla="*/ 23 h 221"/>
                  <a:gd name="T48" fmla="*/ 5 w 682"/>
                  <a:gd name="T49" fmla="*/ 31 h 221"/>
                  <a:gd name="T50" fmla="*/ 3 w 682"/>
                  <a:gd name="T51" fmla="*/ 41 h 221"/>
                  <a:gd name="T52" fmla="*/ 0 w 682"/>
                  <a:gd name="T53" fmla="*/ 52 h 221"/>
                  <a:gd name="T54" fmla="*/ 0 w 682"/>
                  <a:gd name="T55" fmla="*/ 221 h 221"/>
                  <a:gd name="T56" fmla="*/ 630 w 682"/>
                  <a:gd name="T57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2" h="221">
                    <a:moveTo>
                      <a:pt x="630" y="221"/>
                    </a:moveTo>
                    <a:lnTo>
                      <a:pt x="630" y="221"/>
                    </a:lnTo>
                    <a:lnTo>
                      <a:pt x="638" y="189"/>
                    </a:lnTo>
                    <a:lnTo>
                      <a:pt x="648" y="160"/>
                    </a:lnTo>
                    <a:lnTo>
                      <a:pt x="663" y="135"/>
                    </a:lnTo>
                    <a:lnTo>
                      <a:pt x="682" y="110"/>
                    </a:lnTo>
                    <a:lnTo>
                      <a:pt x="313" y="110"/>
                    </a:lnTo>
                    <a:lnTo>
                      <a:pt x="313" y="52"/>
                    </a:lnTo>
                    <a:lnTo>
                      <a:pt x="313" y="52"/>
                    </a:lnTo>
                    <a:lnTo>
                      <a:pt x="313" y="41"/>
                    </a:lnTo>
                    <a:lnTo>
                      <a:pt x="311" y="31"/>
                    </a:lnTo>
                    <a:lnTo>
                      <a:pt x="305" y="23"/>
                    </a:lnTo>
                    <a:lnTo>
                      <a:pt x="298" y="14"/>
                    </a:lnTo>
                    <a:lnTo>
                      <a:pt x="292" y="8"/>
                    </a:lnTo>
                    <a:lnTo>
                      <a:pt x="282" y="4"/>
                    </a:lnTo>
                    <a:lnTo>
                      <a:pt x="273" y="2"/>
                    </a:lnTo>
                    <a:lnTo>
                      <a:pt x="26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3" y="8"/>
                    </a:lnTo>
                    <a:lnTo>
                      <a:pt x="17" y="14"/>
                    </a:lnTo>
                    <a:lnTo>
                      <a:pt x="11" y="23"/>
                    </a:lnTo>
                    <a:lnTo>
                      <a:pt x="5" y="31"/>
                    </a:lnTo>
                    <a:lnTo>
                      <a:pt x="3" y="41"/>
                    </a:lnTo>
                    <a:lnTo>
                      <a:pt x="0" y="52"/>
                    </a:lnTo>
                    <a:lnTo>
                      <a:pt x="0" y="221"/>
                    </a:lnTo>
                    <a:lnTo>
                      <a:pt x="630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Freeform 55"/>
              <p:cNvSpPr/>
              <p:nvPr/>
            </p:nvSpPr>
            <p:spPr bwMode="auto">
              <a:xfrm>
                <a:off x="3698875" y="4837113"/>
                <a:ext cx="1527175" cy="793750"/>
              </a:xfrm>
              <a:custGeom>
                <a:avLst/>
                <a:gdLst>
                  <a:gd name="T0" fmla="*/ 714 w 962"/>
                  <a:gd name="T1" fmla="*/ 17 h 500"/>
                  <a:gd name="T2" fmla="*/ 714 w 962"/>
                  <a:gd name="T3" fmla="*/ 17 h 500"/>
                  <a:gd name="T4" fmla="*/ 714 w 962"/>
                  <a:gd name="T5" fmla="*/ 0 h 500"/>
                  <a:gd name="T6" fmla="*/ 37 w 962"/>
                  <a:gd name="T7" fmla="*/ 0 h 500"/>
                  <a:gd name="T8" fmla="*/ 37 w 962"/>
                  <a:gd name="T9" fmla="*/ 0 h 500"/>
                  <a:gd name="T10" fmla="*/ 29 w 962"/>
                  <a:gd name="T11" fmla="*/ 0 h 500"/>
                  <a:gd name="T12" fmla="*/ 21 w 962"/>
                  <a:gd name="T13" fmla="*/ 2 h 500"/>
                  <a:gd name="T14" fmla="*/ 14 w 962"/>
                  <a:gd name="T15" fmla="*/ 4 h 500"/>
                  <a:gd name="T16" fmla="*/ 10 w 962"/>
                  <a:gd name="T17" fmla="*/ 8 h 500"/>
                  <a:gd name="T18" fmla="*/ 6 w 962"/>
                  <a:gd name="T19" fmla="*/ 15 h 500"/>
                  <a:gd name="T20" fmla="*/ 2 w 962"/>
                  <a:gd name="T21" fmla="*/ 19 h 500"/>
                  <a:gd name="T22" fmla="*/ 0 w 962"/>
                  <a:gd name="T23" fmla="*/ 33 h 500"/>
                  <a:gd name="T24" fmla="*/ 0 w 962"/>
                  <a:gd name="T25" fmla="*/ 33 h 500"/>
                  <a:gd name="T26" fmla="*/ 2 w 962"/>
                  <a:gd name="T27" fmla="*/ 46 h 500"/>
                  <a:gd name="T28" fmla="*/ 106 w 962"/>
                  <a:gd name="T29" fmla="*/ 448 h 500"/>
                  <a:gd name="T30" fmla="*/ 106 w 962"/>
                  <a:gd name="T31" fmla="*/ 448 h 500"/>
                  <a:gd name="T32" fmla="*/ 110 w 962"/>
                  <a:gd name="T33" fmla="*/ 458 h 500"/>
                  <a:gd name="T34" fmla="*/ 114 w 962"/>
                  <a:gd name="T35" fmla="*/ 469 h 500"/>
                  <a:gd name="T36" fmla="*/ 123 w 962"/>
                  <a:gd name="T37" fmla="*/ 477 h 500"/>
                  <a:gd name="T38" fmla="*/ 131 w 962"/>
                  <a:gd name="T39" fmla="*/ 485 h 500"/>
                  <a:gd name="T40" fmla="*/ 141 w 962"/>
                  <a:gd name="T41" fmla="*/ 492 h 500"/>
                  <a:gd name="T42" fmla="*/ 152 w 962"/>
                  <a:gd name="T43" fmla="*/ 496 h 500"/>
                  <a:gd name="T44" fmla="*/ 162 w 962"/>
                  <a:gd name="T45" fmla="*/ 500 h 500"/>
                  <a:gd name="T46" fmla="*/ 175 w 962"/>
                  <a:gd name="T47" fmla="*/ 500 h 500"/>
                  <a:gd name="T48" fmla="*/ 848 w 962"/>
                  <a:gd name="T49" fmla="*/ 500 h 500"/>
                  <a:gd name="T50" fmla="*/ 848 w 962"/>
                  <a:gd name="T51" fmla="*/ 500 h 500"/>
                  <a:gd name="T52" fmla="*/ 858 w 962"/>
                  <a:gd name="T53" fmla="*/ 500 h 500"/>
                  <a:gd name="T54" fmla="*/ 868 w 962"/>
                  <a:gd name="T55" fmla="*/ 496 h 500"/>
                  <a:gd name="T56" fmla="*/ 879 w 962"/>
                  <a:gd name="T57" fmla="*/ 492 h 500"/>
                  <a:gd name="T58" fmla="*/ 889 w 962"/>
                  <a:gd name="T59" fmla="*/ 485 h 500"/>
                  <a:gd name="T60" fmla="*/ 898 w 962"/>
                  <a:gd name="T61" fmla="*/ 477 h 500"/>
                  <a:gd name="T62" fmla="*/ 906 w 962"/>
                  <a:gd name="T63" fmla="*/ 469 h 500"/>
                  <a:gd name="T64" fmla="*/ 912 w 962"/>
                  <a:gd name="T65" fmla="*/ 458 h 500"/>
                  <a:gd name="T66" fmla="*/ 914 w 962"/>
                  <a:gd name="T67" fmla="*/ 448 h 500"/>
                  <a:gd name="T68" fmla="*/ 962 w 962"/>
                  <a:gd name="T69" fmla="*/ 269 h 500"/>
                  <a:gd name="T70" fmla="*/ 962 w 962"/>
                  <a:gd name="T71" fmla="*/ 269 h 500"/>
                  <a:gd name="T72" fmla="*/ 937 w 962"/>
                  <a:gd name="T73" fmla="*/ 267 h 500"/>
                  <a:gd name="T74" fmla="*/ 912 w 962"/>
                  <a:gd name="T75" fmla="*/ 262 h 500"/>
                  <a:gd name="T76" fmla="*/ 887 w 962"/>
                  <a:gd name="T77" fmla="*/ 256 h 500"/>
                  <a:gd name="T78" fmla="*/ 864 w 962"/>
                  <a:gd name="T79" fmla="*/ 248 h 500"/>
                  <a:gd name="T80" fmla="*/ 843 w 962"/>
                  <a:gd name="T81" fmla="*/ 235 h 500"/>
                  <a:gd name="T82" fmla="*/ 823 w 962"/>
                  <a:gd name="T83" fmla="*/ 223 h 500"/>
                  <a:gd name="T84" fmla="*/ 804 w 962"/>
                  <a:gd name="T85" fmla="*/ 208 h 500"/>
                  <a:gd name="T86" fmla="*/ 787 w 962"/>
                  <a:gd name="T87" fmla="*/ 192 h 500"/>
                  <a:gd name="T88" fmla="*/ 771 w 962"/>
                  <a:gd name="T89" fmla="*/ 175 h 500"/>
                  <a:gd name="T90" fmla="*/ 756 w 962"/>
                  <a:gd name="T91" fmla="*/ 156 h 500"/>
                  <a:gd name="T92" fmla="*/ 743 w 962"/>
                  <a:gd name="T93" fmla="*/ 135 h 500"/>
                  <a:gd name="T94" fmla="*/ 733 w 962"/>
                  <a:gd name="T95" fmla="*/ 112 h 500"/>
                  <a:gd name="T96" fmla="*/ 725 w 962"/>
                  <a:gd name="T97" fmla="*/ 90 h 500"/>
                  <a:gd name="T98" fmla="*/ 718 w 962"/>
                  <a:gd name="T99" fmla="*/ 67 h 500"/>
                  <a:gd name="T100" fmla="*/ 714 w 962"/>
                  <a:gd name="T101" fmla="*/ 42 h 500"/>
                  <a:gd name="T102" fmla="*/ 714 w 962"/>
                  <a:gd name="T103" fmla="*/ 17 h 500"/>
                  <a:gd name="T104" fmla="*/ 714 w 962"/>
                  <a:gd name="T105" fmla="*/ 17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2" h="500">
                    <a:moveTo>
                      <a:pt x="714" y="17"/>
                    </a:moveTo>
                    <a:lnTo>
                      <a:pt x="714" y="17"/>
                    </a:lnTo>
                    <a:lnTo>
                      <a:pt x="714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6" y="15"/>
                    </a:lnTo>
                    <a:lnTo>
                      <a:pt x="2" y="1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46"/>
                    </a:lnTo>
                    <a:lnTo>
                      <a:pt x="106" y="448"/>
                    </a:lnTo>
                    <a:lnTo>
                      <a:pt x="106" y="448"/>
                    </a:lnTo>
                    <a:lnTo>
                      <a:pt x="110" y="458"/>
                    </a:lnTo>
                    <a:lnTo>
                      <a:pt x="114" y="469"/>
                    </a:lnTo>
                    <a:lnTo>
                      <a:pt x="123" y="477"/>
                    </a:lnTo>
                    <a:lnTo>
                      <a:pt x="131" y="485"/>
                    </a:lnTo>
                    <a:lnTo>
                      <a:pt x="141" y="492"/>
                    </a:lnTo>
                    <a:lnTo>
                      <a:pt x="152" y="496"/>
                    </a:lnTo>
                    <a:lnTo>
                      <a:pt x="162" y="500"/>
                    </a:lnTo>
                    <a:lnTo>
                      <a:pt x="175" y="500"/>
                    </a:lnTo>
                    <a:lnTo>
                      <a:pt x="848" y="500"/>
                    </a:lnTo>
                    <a:lnTo>
                      <a:pt x="848" y="500"/>
                    </a:lnTo>
                    <a:lnTo>
                      <a:pt x="858" y="500"/>
                    </a:lnTo>
                    <a:lnTo>
                      <a:pt x="868" y="496"/>
                    </a:lnTo>
                    <a:lnTo>
                      <a:pt x="879" y="492"/>
                    </a:lnTo>
                    <a:lnTo>
                      <a:pt x="889" y="485"/>
                    </a:lnTo>
                    <a:lnTo>
                      <a:pt x="898" y="477"/>
                    </a:lnTo>
                    <a:lnTo>
                      <a:pt x="906" y="469"/>
                    </a:lnTo>
                    <a:lnTo>
                      <a:pt x="912" y="458"/>
                    </a:lnTo>
                    <a:lnTo>
                      <a:pt x="914" y="448"/>
                    </a:lnTo>
                    <a:lnTo>
                      <a:pt x="962" y="269"/>
                    </a:lnTo>
                    <a:lnTo>
                      <a:pt x="962" y="269"/>
                    </a:lnTo>
                    <a:lnTo>
                      <a:pt x="937" y="267"/>
                    </a:lnTo>
                    <a:lnTo>
                      <a:pt x="912" y="262"/>
                    </a:lnTo>
                    <a:lnTo>
                      <a:pt x="887" y="256"/>
                    </a:lnTo>
                    <a:lnTo>
                      <a:pt x="864" y="248"/>
                    </a:lnTo>
                    <a:lnTo>
                      <a:pt x="843" y="235"/>
                    </a:lnTo>
                    <a:lnTo>
                      <a:pt x="823" y="223"/>
                    </a:lnTo>
                    <a:lnTo>
                      <a:pt x="804" y="208"/>
                    </a:lnTo>
                    <a:lnTo>
                      <a:pt x="787" y="192"/>
                    </a:lnTo>
                    <a:lnTo>
                      <a:pt x="771" y="175"/>
                    </a:lnTo>
                    <a:lnTo>
                      <a:pt x="756" y="156"/>
                    </a:lnTo>
                    <a:lnTo>
                      <a:pt x="743" y="135"/>
                    </a:lnTo>
                    <a:lnTo>
                      <a:pt x="733" y="112"/>
                    </a:lnTo>
                    <a:lnTo>
                      <a:pt x="725" y="90"/>
                    </a:lnTo>
                    <a:lnTo>
                      <a:pt x="718" y="67"/>
                    </a:lnTo>
                    <a:lnTo>
                      <a:pt x="714" y="42"/>
                    </a:lnTo>
                    <a:lnTo>
                      <a:pt x="714" y="17"/>
                    </a:lnTo>
                    <a:lnTo>
                      <a:pt x="71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2" name="Freeform 56"/>
              <p:cNvSpPr>
                <a:spLocks noEditPoints="1"/>
              </p:cNvSpPr>
              <p:nvPr/>
            </p:nvSpPr>
            <p:spPr bwMode="auto">
              <a:xfrm>
                <a:off x="4899025" y="4529138"/>
                <a:ext cx="668337" cy="665163"/>
              </a:xfrm>
              <a:custGeom>
                <a:avLst/>
                <a:gdLst>
                  <a:gd name="T0" fmla="*/ 210 w 421"/>
                  <a:gd name="T1" fmla="*/ 0 h 419"/>
                  <a:gd name="T2" fmla="*/ 167 w 421"/>
                  <a:gd name="T3" fmla="*/ 4 h 419"/>
                  <a:gd name="T4" fmla="*/ 129 w 421"/>
                  <a:gd name="T5" fmla="*/ 17 h 419"/>
                  <a:gd name="T6" fmla="*/ 92 w 421"/>
                  <a:gd name="T7" fmla="*/ 36 h 419"/>
                  <a:gd name="T8" fmla="*/ 62 w 421"/>
                  <a:gd name="T9" fmla="*/ 61 h 419"/>
                  <a:gd name="T10" fmla="*/ 35 w 421"/>
                  <a:gd name="T11" fmla="*/ 92 h 419"/>
                  <a:gd name="T12" fmla="*/ 17 w 421"/>
                  <a:gd name="T13" fmla="*/ 127 h 419"/>
                  <a:gd name="T14" fmla="*/ 4 w 421"/>
                  <a:gd name="T15" fmla="*/ 167 h 419"/>
                  <a:gd name="T16" fmla="*/ 0 w 421"/>
                  <a:gd name="T17" fmla="*/ 211 h 419"/>
                  <a:gd name="T18" fmla="*/ 2 w 421"/>
                  <a:gd name="T19" fmla="*/ 231 h 419"/>
                  <a:gd name="T20" fmla="*/ 10 w 421"/>
                  <a:gd name="T21" fmla="*/ 273 h 419"/>
                  <a:gd name="T22" fmla="*/ 25 w 421"/>
                  <a:gd name="T23" fmla="*/ 311 h 419"/>
                  <a:gd name="T24" fmla="*/ 48 w 421"/>
                  <a:gd name="T25" fmla="*/ 344 h 419"/>
                  <a:gd name="T26" fmla="*/ 77 w 421"/>
                  <a:gd name="T27" fmla="*/ 371 h 419"/>
                  <a:gd name="T28" fmla="*/ 110 w 421"/>
                  <a:gd name="T29" fmla="*/ 394 h 419"/>
                  <a:gd name="T30" fmla="*/ 148 w 421"/>
                  <a:gd name="T31" fmla="*/ 411 h 419"/>
                  <a:gd name="T32" fmla="*/ 187 w 421"/>
                  <a:gd name="T33" fmla="*/ 419 h 419"/>
                  <a:gd name="T34" fmla="*/ 210 w 421"/>
                  <a:gd name="T35" fmla="*/ 419 h 419"/>
                  <a:gd name="T36" fmla="*/ 252 w 421"/>
                  <a:gd name="T37" fmla="*/ 415 h 419"/>
                  <a:gd name="T38" fmla="*/ 292 w 421"/>
                  <a:gd name="T39" fmla="*/ 402 h 419"/>
                  <a:gd name="T40" fmla="*/ 327 w 421"/>
                  <a:gd name="T41" fmla="*/ 384 h 419"/>
                  <a:gd name="T42" fmla="*/ 358 w 421"/>
                  <a:gd name="T43" fmla="*/ 359 h 419"/>
                  <a:gd name="T44" fmla="*/ 383 w 421"/>
                  <a:gd name="T45" fmla="*/ 327 h 419"/>
                  <a:gd name="T46" fmla="*/ 404 w 421"/>
                  <a:gd name="T47" fmla="*/ 292 h 419"/>
                  <a:gd name="T48" fmla="*/ 415 w 421"/>
                  <a:gd name="T49" fmla="*/ 252 h 419"/>
                  <a:gd name="T50" fmla="*/ 421 w 421"/>
                  <a:gd name="T51" fmla="*/ 211 h 419"/>
                  <a:gd name="T52" fmla="*/ 419 w 421"/>
                  <a:gd name="T53" fmla="*/ 188 h 419"/>
                  <a:gd name="T54" fmla="*/ 410 w 421"/>
                  <a:gd name="T55" fmla="*/ 148 h 419"/>
                  <a:gd name="T56" fmla="*/ 394 w 421"/>
                  <a:gd name="T57" fmla="*/ 111 h 419"/>
                  <a:gd name="T58" fmla="*/ 371 w 421"/>
                  <a:gd name="T59" fmla="*/ 77 h 419"/>
                  <a:gd name="T60" fmla="*/ 344 w 421"/>
                  <a:gd name="T61" fmla="*/ 48 h 419"/>
                  <a:gd name="T62" fmla="*/ 310 w 421"/>
                  <a:gd name="T63" fmla="*/ 25 h 419"/>
                  <a:gd name="T64" fmla="*/ 273 w 421"/>
                  <a:gd name="T65" fmla="*/ 8 h 419"/>
                  <a:gd name="T66" fmla="*/ 231 w 421"/>
                  <a:gd name="T67" fmla="*/ 0 h 419"/>
                  <a:gd name="T68" fmla="*/ 210 w 421"/>
                  <a:gd name="T69" fmla="*/ 0 h 419"/>
                  <a:gd name="T70" fmla="*/ 240 w 421"/>
                  <a:gd name="T71" fmla="*/ 240 h 419"/>
                  <a:gd name="T72" fmla="*/ 240 w 421"/>
                  <a:gd name="T73" fmla="*/ 315 h 419"/>
                  <a:gd name="T74" fmla="*/ 231 w 421"/>
                  <a:gd name="T75" fmla="*/ 336 h 419"/>
                  <a:gd name="T76" fmla="*/ 210 w 421"/>
                  <a:gd name="T77" fmla="*/ 344 h 419"/>
                  <a:gd name="T78" fmla="*/ 198 w 421"/>
                  <a:gd name="T79" fmla="*/ 342 h 419"/>
                  <a:gd name="T80" fmla="*/ 183 w 421"/>
                  <a:gd name="T81" fmla="*/ 325 h 419"/>
                  <a:gd name="T82" fmla="*/ 181 w 421"/>
                  <a:gd name="T83" fmla="*/ 240 h 419"/>
                  <a:gd name="T84" fmla="*/ 106 w 421"/>
                  <a:gd name="T85" fmla="*/ 240 h 419"/>
                  <a:gd name="T86" fmla="*/ 85 w 421"/>
                  <a:gd name="T87" fmla="*/ 231 h 419"/>
                  <a:gd name="T88" fmla="*/ 75 w 421"/>
                  <a:gd name="T89" fmla="*/ 211 h 419"/>
                  <a:gd name="T90" fmla="*/ 79 w 421"/>
                  <a:gd name="T91" fmla="*/ 198 h 419"/>
                  <a:gd name="T92" fmla="*/ 94 w 421"/>
                  <a:gd name="T93" fmla="*/ 184 h 419"/>
                  <a:gd name="T94" fmla="*/ 181 w 421"/>
                  <a:gd name="T95" fmla="*/ 181 h 419"/>
                  <a:gd name="T96" fmla="*/ 181 w 421"/>
                  <a:gd name="T97" fmla="*/ 104 h 419"/>
                  <a:gd name="T98" fmla="*/ 190 w 421"/>
                  <a:gd name="T99" fmla="*/ 83 h 419"/>
                  <a:gd name="T100" fmla="*/ 210 w 421"/>
                  <a:gd name="T101" fmla="*/ 75 h 419"/>
                  <a:gd name="T102" fmla="*/ 221 w 421"/>
                  <a:gd name="T103" fmla="*/ 77 h 419"/>
                  <a:gd name="T104" fmla="*/ 237 w 421"/>
                  <a:gd name="T105" fmla="*/ 94 h 419"/>
                  <a:gd name="T106" fmla="*/ 240 w 421"/>
                  <a:gd name="T107" fmla="*/ 181 h 419"/>
                  <a:gd name="T108" fmla="*/ 315 w 421"/>
                  <a:gd name="T109" fmla="*/ 181 h 419"/>
                  <a:gd name="T110" fmla="*/ 335 w 421"/>
                  <a:gd name="T111" fmla="*/ 190 h 419"/>
                  <a:gd name="T112" fmla="*/ 344 w 421"/>
                  <a:gd name="T113" fmla="*/ 211 h 419"/>
                  <a:gd name="T114" fmla="*/ 342 w 421"/>
                  <a:gd name="T115" fmla="*/ 221 h 419"/>
                  <a:gd name="T116" fmla="*/ 325 w 421"/>
                  <a:gd name="T117" fmla="*/ 238 h 419"/>
                  <a:gd name="T118" fmla="*/ 315 w 421"/>
                  <a:gd name="T119" fmla="*/ 24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1" h="419">
                    <a:moveTo>
                      <a:pt x="210" y="0"/>
                    </a:moveTo>
                    <a:lnTo>
                      <a:pt x="210" y="0"/>
                    </a:lnTo>
                    <a:lnTo>
                      <a:pt x="187" y="0"/>
                    </a:lnTo>
                    <a:lnTo>
                      <a:pt x="167" y="4"/>
                    </a:lnTo>
                    <a:lnTo>
                      <a:pt x="148" y="8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2" y="36"/>
                    </a:lnTo>
                    <a:lnTo>
                      <a:pt x="77" y="48"/>
                    </a:lnTo>
                    <a:lnTo>
                      <a:pt x="62" y="61"/>
                    </a:lnTo>
                    <a:lnTo>
                      <a:pt x="48" y="77"/>
                    </a:lnTo>
                    <a:lnTo>
                      <a:pt x="35" y="92"/>
                    </a:lnTo>
                    <a:lnTo>
                      <a:pt x="25" y="111"/>
                    </a:lnTo>
                    <a:lnTo>
                      <a:pt x="17" y="127"/>
                    </a:lnTo>
                    <a:lnTo>
                      <a:pt x="10" y="148"/>
                    </a:lnTo>
                    <a:lnTo>
                      <a:pt x="4" y="167"/>
                    </a:lnTo>
                    <a:lnTo>
                      <a:pt x="2" y="188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2" y="231"/>
                    </a:lnTo>
                    <a:lnTo>
                      <a:pt x="4" y="252"/>
                    </a:lnTo>
                    <a:lnTo>
                      <a:pt x="10" y="273"/>
                    </a:lnTo>
                    <a:lnTo>
                      <a:pt x="17" y="292"/>
                    </a:lnTo>
                    <a:lnTo>
                      <a:pt x="25" y="311"/>
                    </a:lnTo>
                    <a:lnTo>
                      <a:pt x="35" y="327"/>
                    </a:lnTo>
                    <a:lnTo>
                      <a:pt x="48" y="344"/>
                    </a:lnTo>
                    <a:lnTo>
                      <a:pt x="62" y="359"/>
                    </a:lnTo>
                    <a:lnTo>
                      <a:pt x="77" y="371"/>
                    </a:lnTo>
                    <a:lnTo>
                      <a:pt x="92" y="384"/>
                    </a:lnTo>
                    <a:lnTo>
                      <a:pt x="110" y="394"/>
                    </a:lnTo>
                    <a:lnTo>
                      <a:pt x="129" y="402"/>
                    </a:lnTo>
                    <a:lnTo>
                      <a:pt x="148" y="411"/>
                    </a:lnTo>
                    <a:lnTo>
                      <a:pt x="167" y="415"/>
                    </a:lnTo>
                    <a:lnTo>
                      <a:pt x="187" y="419"/>
                    </a:lnTo>
                    <a:lnTo>
                      <a:pt x="210" y="419"/>
                    </a:lnTo>
                    <a:lnTo>
                      <a:pt x="210" y="419"/>
                    </a:lnTo>
                    <a:lnTo>
                      <a:pt x="231" y="419"/>
                    </a:lnTo>
                    <a:lnTo>
                      <a:pt x="252" y="415"/>
                    </a:lnTo>
                    <a:lnTo>
                      <a:pt x="273" y="411"/>
                    </a:lnTo>
                    <a:lnTo>
                      <a:pt x="292" y="402"/>
                    </a:lnTo>
                    <a:lnTo>
                      <a:pt x="310" y="394"/>
                    </a:lnTo>
                    <a:lnTo>
                      <a:pt x="327" y="384"/>
                    </a:lnTo>
                    <a:lnTo>
                      <a:pt x="344" y="371"/>
                    </a:lnTo>
                    <a:lnTo>
                      <a:pt x="358" y="359"/>
                    </a:lnTo>
                    <a:lnTo>
                      <a:pt x="371" y="344"/>
                    </a:lnTo>
                    <a:lnTo>
                      <a:pt x="383" y="327"/>
                    </a:lnTo>
                    <a:lnTo>
                      <a:pt x="394" y="311"/>
                    </a:lnTo>
                    <a:lnTo>
                      <a:pt x="404" y="292"/>
                    </a:lnTo>
                    <a:lnTo>
                      <a:pt x="410" y="273"/>
                    </a:lnTo>
                    <a:lnTo>
                      <a:pt x="415" y="252"/>
                    </a:lnTo>
                    <a:lnTo>
                      <a:pt x="419" y="231"/>
                    </a:lnTo>
                    <a:lnTo>
                      <a:pt x="421" y="211"/>
                    </a:lnTo>
                    <a:lnTo>
                      <a:pt x="421" y="211"/>
                    </a:lnTo>
                    <a:lnTo>
                      <a:pt x="419" y="188"/>
                    </a:lnTo>
                    <a:lnTo>
                      <a:pt x="415" y="167"/>
                    </a:lnTo>
                    <a:lnTo>
                      <a:pt x="410" y="148"/>
                    </a:lnTo>
                    <a:lnTo>
                      <a:pt x="404" y="127"/>
                    </a:lnTo>
                    <a:lnTo>
                      <a:pt x="394" y="111"/>
                    </a:lnTo>
                    <a:lnTo>
                      <a:pt x="383" y="92"/>
                    </a:lnTo>
                    <a:lnTo>
                      <a:pt x="371" y="77"/>
                    </a:lnTo>
                    <a:lnTo>
                      <a:pt x="358" y="61"/>
                    </a:lnTo>
                    <a:lnTo>
                      <a:pt x="344" y="48"/>
                    </a:lnTo>
                    <a:lnTo>
                      <a:pt x="327" y="36"/>
                    </a:lnTo>
                    <a:lnTo>
                      <a:pt x="310" y="25"/>
                    </a:lnTo>
                    <a:lnTo>
                      <a:pt x="292" y="17"/>
                    </a:lnTo>
                    <a:lnTo>
                      <a:pt x="273" y="8"/>
                    </a:lnTo>
                    <a:lnTo>
                      <a:pt x="252" y="4"/>
                    </a:lnTo>
                    <a:lnTo>
                      <a:pt x="231" y="0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  <a:moveTo>
                      <a:pt x="315" y="240"/>
                    </a:moveTo>
                    <a:lnTo>
                      <a:pt x="240" y="240"/>
                    </a:lnTo>
                    <a:lnTo>
                      <a:pt x="240" y="315"/>
                    </a:lnTo>
                    <a:lnTo>
                      <a:pt x="240" y="315"/>
                    </a:lnTo>
                    <a:lnTo>
                      <a:pt x="237" y="325"/>
                    </a:lnTo>
                    <a:lnTo>
                      <a:pt x="231" y="336"/>
                    </a:lnTo>
                    <a:lnTo>
                      <a:pt x="221" y="342"/>
                    </a:lnTo>
                    <a:lnTo>
                      <a:pt x="210" y="344"/>
                    </a:lnTo>
                    <a:lnTo>
                      <a:pt x="210" y="344"/>
                    </a:lnTo>
                    <a:lnTo>
                      <a:pt x="198" y="342"/>
                    </a:lnTo>
                    <a:lnTo>
                      <a:pt x="190" y="336"/>
                    </a:lnTo>
                    <a:lnTo>
                      <a:pt x="183" y="325"/>
                    </a:lnTo>
                    <a:lnTo>
                      <a:pt x="181" y="315"/>
                    </a:lnTo>
                    <a:lnTo>
                      <a:pt x="181" y="240"/>
                    </a:lnTo>
                    <a:lnTo>
                      <a:pt x="106" y="240"/>
                    </a:lnTo>
                    <a:lnTo>
                      <a:pt x="106" y="240"/>
                    </a:lnTo>
                    <a:lnTo>
                      <a:pt x="94" y="238"/>
                    </a:lnTo>
                    <a:lnTo>
                      <a:pt x="85" y="231"/>
                    </a:lnTo>
                    <a:lnTo>
                      <a:pt x="79" y="221"/>
                    </a:lnTo>
                    <a:lnTo>
                      <a:pt x="75" y="211"/>
                    </a:lnTo>
                    <a:lnTo>
                      <a:pt x="75" y="211"/>
                    </a:lnTo>
                    <a:lnTo>
                      <a:pt x="79" y="198"/>
                    </a:lnTo>
                    <a:lnTo>
                      <a:pt x="85" y="190"/>
                    </a:lnTo>
                    <a:lnTo>
                      <a:pt x="94" y="184"/>
                    </a:lnTo>
                    <a:lnTo>
                      <a:pt x="106" y="181"/>
                    </a:lnTo>
                    <a:lnTo>
                      <a:pt x="181" y="181"/>
                    </a:lnTo>
                    <a:lnTo>
                      <a:pt x="181" y="104"/>
                    </a:lnTo>
                    <a:lnTo>
                      <a:pt x="181" y="104"/>
                    </a:lnTo>
                    <a:lnTo>
                      <a:pt x="183" y="94"/>
                    </a:lnTo>
                    <a:lnTo>
                      <a:pt x="190" y="83"/>
                    </a:lnTo>
                    <a:lnTo>
                      <a:pt x="198" y="77"/>
                    </a:lnTo>
                    <a:lnTo>
                      <a:pt x="210" y="75"/>
                    </a:lnTo>
                    <a:lnTo>
                      <a:pt x="210" y="75"/>
                    </a:lnTo>
                    <a:lnTo>
                      <a:pt x="221" y="77"/>
                    </a:lnTo>
                    <a:lnTo>
                      <a:pt x="231" y="83"/>
                    </a:lnTo>
                    <a:lnTo>
                      <a:pt x="237" y="94"/>
                    </a:lnTo>
                    <a:lnTo>
                      <a:pt x="240" y="104"/>
                    </a:lnTo>
                    <a:lnTo>
                      <a:pt x="240" y="181"/>
                    </a:lnTo>
                    <a:lnTo>
                      <a:pt x="315" y="181"/>
                    </a:lnTo>
                    <a:lnTo>
                      <a:pt x="315" y="181"/>
                    </a:lnTo>
                    <a:lnTo>
                      <a:pt x="325" y="184"/>
                    </a:lnTo>
                    <a:lnTo>
                      <a:pt x="335" y="190"/>
                    </a:lnTo>
                    <a:lnTo>
                      <a:pt x="342" y="198"/>
                    </a:lnTo>
                    <a:lnTo>
                      <a:pt x="344" y="211"/>
                    </a:lnTo>
                    <a:lnTo>
                      <a:pt x="344" y="211"/>
                    </a:lnTo>
                    <a:lnTo>
                      <a:pt x="342" y="221"/>
                    </a:lnTo>
                    <a:lnTo>
                      <a:pt x="335" y="231"/>
                    </a:lnTo>
                    <a:lnTo>
                      <a:pt x="325" y="238"/>
                    </a:lnTo>
                    <a:lnTo>
                      <a:pt x="315" y="240"/>
                    </a:lnTo>
                    <a:lnTo>
                      <a:pt x="315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63" name="组合 31"/>
            <p:cNvGrpSpPr/>
            <p:nvPr/>
          </p:nvGrpSpPr>
          <p:grpSpPr>
            <a:xfrm>
              <a:off x="6682245" y="1593454"/>
              <a:ext cx="547648" cy="389220"/>
              <a:chOff x="9936163" y="1336675"/>
              <a:chExt cx="2030412" cy="1443038"/>
            </a:xfrm>
            <a:solidFill>
              <a:schemeClr val="bg1">
                <a:lumMod val="95000"/>
              </a:schemeClr>
            </a:solidFill>
          </p:grpSpPr>
          <p:sp>
            <p:nvSpPr>
              <p:cNvPr id="64" name="Freeform 58"/>
              <p:cNvSpPr/>
              <p:nvPr/>
            </p:nvSpPr>
            <p:spPr bwMode="auto">
              <a:xfrm>
                <a:off x="10944225" y="1336675"/>
                <a:ext cx="1022350" cy="1300163"/>
              </a:xfrm>
              <a:custGeom>
                <a:avLst/>
                <a:gdLst>
                  <a:gd name="T0" fmla="*/ 644 w 644"/>
                  <a:gd name="T1" fmla="*/ 321 h 819"/>
                  <a:gd name="T2" fmla="*/ 635 w 644"/>
                  <a:gd name="T3" fmla="*/ 257 h 819"/>
                  <a:gd name="T4" fmla="*/ 613 w 644"/>
                  <a:gd name="T5" fmla="*/ 196 h 819"/>
                  <a:gd name="T6" fmla="*/ 573 w 644"/>
                  <a:gd name="T7" fmla="*/ 142 h 819"/>
                  <a:gd name="T8" fmla="*/ 523 w 644"/>
                  <a:gd name="T9" fmla="*/ 94 h 819"/>
                  <a:gd name="T10" fmla="*/ 463 w 644"/>
                  <a:gd name="T11" fmla="*/ 57 h 819"/>
                  <a:gd name="T12" fmla="*/ 392 w 644"/>
                  <a:gd name="T13" fmla="*/ 25 h 819"/>
                  <a:gd name="T14" fmla="*/ 315 w 644"/>
                  <a:gd name="T15" fmla="*/ 9 h 819"/>
                  <a:gd name="T16" fmla="*/ 231 w 644"/>
                  <a:gd name="T17" fmla="*/ 0 h 819"/>
                  <a:gd name="T18" fmla="*/ 198 w 644"/>
                  <a:gd name="T19" fmla="*/ 3 h 819"/>
                  <a:gd name="T20" fmla="*/ 138 w 644"/>
                  <a:gd name="T21" fmla="*/ 9 h 819"/>
                  <a:gd name="T22" fmla="*/ 79 w 644"/>
                  <a:gd name="T23" fmla="*/ 23 h 819"/>
                  <a:gd name="T24" fmla="*/ 25 w 644"/>
                  <a:gd name="T25" fmla="*/ 44 h 819"/>
                  <a:gd name="T26" fmla="*/ 0 w 644"/>
                  <a:gd name="T27" fmla="*/ 57 h 819"/>
                  <a:gd name="T28" fmla="*/ 56 w 644"/>
                  <a:gd name="T29" fmla="*/ 84 h 819"/>
                  <a:gd name="T30" fmla="*/ 106 w 644"/>
                  <a:gd name="T31" fmla="*/ 115 h 819"/>
                  <a:gd name="T32" fmla="*/ 152 w 644"/>
                  <a:gd name="T33" fmla="*/ 150 h 819"/>
                  <a:gd name="T34" fmla="*/ 190 w 644"/>
                  <a:gd name="T35" fmla="*/ 192 h 819"/>
                  <a:gd name="T36" fmla="*/ 221 w 644"/>
                  <a:gd name="T37" fmla="*/ 238 h 819"/>
                  <a:gd name="T38" fmla="*/ 244 w 644"/>
                  <a:gd name="T39" fmla="*/ 286 h 819"/>
                  <a:gd name="T40" fmla="*/ 258 w 644"/>
                  <a:gd name="T41" fmla="*/ 338 h 819"/>
                  <a:gd name="T42" fmla="*/ 263 w 644"/>
                  <a:gd name="T43" fmla="*/ 392 h 819"/>
                  <a:gd name="T44" fmla="*/ 263 w 644"/>
                  <a:gd name="T45" fmla="*/ 413 h 819"/>
                  <a:gd name="T46" fmla="*/ 256 w 644"/>
                  <a:gd name="T47" fmla="*/ 455 h 819"/>
                  <a:gd name="T48" fmla="*/ 244 w 644"/>
                  <a:gd name="T49" fmla="*/ 496 h 819"/>
                  <a:gd name="T50" fmla="*/ 227 w 644"/>
                  <a:gd name="T51" fmla="*/ 536 h 819"/>
                  <a:gd name="T52" fmla="*/ 204 w 644"/>
                  <a:gd name="T53" fmla="*/ 571 h 819"/>
                  <a:gd name="T54" fmla="*/ 177 w 644"/>
                  <a:gd name="T55" fmla="*/ 607 h 819"/>
                  <a:gd name="T56" fmla="*/ 146 w 644"/>
                  <a:gd name="T57" fmla="*/ 640 h 819"/>
                  <a:gd name="T58" fmla="*/ 108 w 644"/>
                  <a:gd name="T59" fmla="*/ 669 h 819"/>
                  <a:gd name="T60" fmla="*/ 90 w 644"/>
                  <a:gd name="T61" fmla="*/ 684 h 819"/>
                  <a:gd name="T62" fmla="*/ 113 w 644"/>
                  <a:gd name="T63" fmla="*/ 715 h 819"/>
                  <a:gd name="T64" fmla="*/ 140 w 644"/>
                  <a:gd name="T65" fmla="*/ 744 h 819"/>
                  <a:gd name="T66" fmla="*/ 173 w 644"/>
                  <a:gd name="T67" fmla="*/ 769 h 819"/>
                  <a:gd name="T68" fmla="*/ 208 w 644"/>
                  <a:gd name="T69" fmla="*/ 788 h 819"/>
                  <a:gd name="T70" fmla="*/ 246 w 644"/>
                  <a:gd name="T71" fmla="*/ 805 h 819"/>
                  <a:gd name="T72" fmla="*/ 285 w 644"/>
                  <a:gd name="T73" fmla="*/ 815 h 819"/>
                  <a:gd name="T74" fmla="*/ 329 w 644"/>
                  <a:gd name="T75" fmla="*/ 819 h 819"/>
                  <a:gd name="T76" fmla="*/ 373 w 644"/>
                  <a:gd name="T77" fmla="*/ 817 h 819"/>
                  <a:gd name="T78" fmla="*/ 354 w 644"/>
                  <a:gd name="T79" fmla="*/ 809 h 819"/>
                  <a:gd name="T80" fmla="*/ 310 w 644"/>
                  <a:gd name="T81" fmla="*/ 784 h 819"/>
                  <a:gd name="T82" fmla="*/ 281 w 644"/>
                  <a:gd name="T83" fmla="*/ 757 h 819"/>
                  <a:gd name="T84" fmla="*/ 263 w 644"/>
                  <a:gd name="T85" fmla="*/ 732 h 819"/>
                  <a:gd name="T86" fmla="*/ 250 w 644"/>
                  <a:gd name="T87" fmla="*/ 701 h 819"/>
                  <a:gd name="T88" fmla="*/ 244 w 644"/>
                  <a:gd name="T89" fmla="*/ 663 h 819"/>
                  <a:gd name="T90" fmla="*/ 244 w 644"/>
                  <a:gd name="T91" fmla="*/ 642 h 819"/>
                  <a:gd name="T92" fmla="*/ 252 w 644"/>
                  <a:gd name="T93" fmla="*/ 640 h 819"/>
                  <a:gd name="T94" fmla="*/ 331 w 644"/>
                  <a:gd name="T95" fmla="*/ 632 h 819"/>
                  <a:gd name="T96" fmla="*/ 404 w 644"/>
                  <a:gd name="T97" fmla="*/ 611 h 819"/>
                  <a:gd name="T98" fmla="*/ 473 w 644"/>
                  <a:gd name="T99" fmla="*/ 580 h 819"/>
                  <a:gd name="T100" fmla="*/ 529 w 644"/>
                  <a:gd name="T101" fmla="*/ 542 h 819"/>
                  <a:gd name="T102" fmla="*/ 577 w 644"/>
                  <a:gd name="T103" fmla="*/ 494 h 819"/>
                  <a:gd name="T104" fmla="*/ 615 w 644"/>
                  <a:gd name="T105" fmla="*/ 442 h 819"/>
                  <a:gd name="T106" fmla="*/ 638 w 644"/>
                  <a:gd name="T107" fmla="*/ 384 h 819"/>
                  <a:gd name="T108" fmla="*/ 644 w 644"/>
                  <a:gd name="T109" fmla="*/ 321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4" h="819">
                    <a:moveTo>
                      <a:pt x="644" y="321"/>
                    </a:moveTo>
                    <a:lnTo>
                      <a:pt x="644" y="321"/>
                    </a:lnTo>
                    <a:lnTo>
                      <a:pt x="642" y="288"/>
                    </a:lnTo>
                    <a:lnTo>
                      <a:pt x="635" y="257"/>
                    </a:lnTo>
                    <a:lnTo>
                      <a:pt x="625" y="225"/>
                    </a:lnTo>
                    <a:lnTo>
                      <a:pt x="613" y="196"/>
                    </a:lnTo>
                    <a:lnTo>
                      <a:pt x="594" y="169"/>
                    </a:lnTo>
                    <a:lnTo>
                      <a:pt x="573" y="142"/>
                    </a:lnTo>
                    <a:lnTo>
                      <a:pt x="550" y="117"/>
                    </a:lnTo>
                    <a:lnTo>
                      <a:pt x="523" y="94"/>
                    </a:lnTo>
                    <a:lnTo>
                      <a:pt x="494" y="73"/>
                    </a:lnTo>
                    <a:lnTo>
                      <a:pt x="463" y="57"/>
                    </a:lnTo>
                    <a:lnTo>
                      <a:pt x="427" y="40"/>
                    </a:lnTo>
                    <a:lnTo>
                      <a:pt x="392" y="25"/>
                    </a:lnTo>
                    <a:lnTo>
                      <a:pt x="354" y="15"/>
                    </a:lnTo>
                    <a:lnTo>
                      <a:pt x="315" y="9"/>
                    </a:lnTo>
                    <a:lnTo>
                      <a:pt x="273" y="3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198" y="3"/>
                    </a:lnTo>
                    <a:lnTo>
                      <a:pt x="167" y="5"/>
                    </a:lnTo>
                    <a:lnTo>
                      <a:pt x="138" y="9"/>
                    </a:lnTo>
                    <a:lnTo>
                      <a:pt x="108" y="17"/>
                    </a:lnTo>
                    <a:lnTo>
                      <a:pt x="79" y="23"/>
                    </a:lnTo>
                    <a:lnTo>
                      <a:pt x="52" y="34"/>
                    </a:lnTo>
                    <a:lnTo>
                      <a:pt x="25" y="4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7" y="69"/>
                    </a:lnTo>
                    <a:lnTo>
                      <a:pt x="56" y="84"/>
                    </a:lnTo>
                    <a:lnTo>
                      <a:pt x="81" y="98"/>
                    </a:lnTo>
                    <a:lnTo>
                      <a:pt x="106" y="115"/>
                    </a:lnTo>
                    <a:lnTo>
                      <a:pt x="129" y="132"/>
                    </a:lnTo>
                    <a:lnTo>
                      <a:pt x="152" y="150"/>
                    </a:lnTo>
                    <a:lnTo>
                      <a:pt x="171" y="171"/>
                    </a:lnTo>
                    <a:lnTo>
                      <a:pt x="190" y="192"/>
                    </a:lnTo>
                    <a:lnTo>
                      <a:pt x="206" y="215"/>
                    </a:lnTo>
                    <a:lnTo>
                      <a:pt x="221" y="238"/>
                    </a:lnTo>
                    <a:lnTo>
                      <a:pt x="233" y="261"/>
                    </a:lnTo>
                    <a:lnTo>
                      <a:pt x="244" y="286"/>
                    </a:lnTo>
                    <a:lnTo>
                      <a:pt x="252" y="313"/>
                    </a:lnTo>
                    <a:lnTo>
                      <a:pt x="258" y="338"/>
                    </a:lnTo>
                    <a:lnTo>
                      <a:pt x="263" y="365"/>
                    </a:lnTo>
                    <a:lnTo>
                      <a:pt x="263" y="392"/>
                    </a:lnTo>
                    <a:lnTo>
                      <a:pt x="263" y="392"/>
                    </a:lnTo>
                    <a:lnTo>
                      <a:pt x="263" y="413"/>
                    </a:lnTo>
                    <a:lnTo>
                      <a:pt x="260" y="434"/>
                    </a:lnTo>
                    <a:lnTo>
                      <a:pt x="256" y="455"/>
                    </a:lnTo>
                    <a:lnTo>
                      <a:pt x="252" y="475"/>
                    </a:lnTo>
                    <a:lnTo>
                      <a:pt x="244" y="496"/>
                    </a:lnTo>
                    <a:lnTo>
                      <a:pt x="238" y="515"/>
                    </a:lnTo>
                    <a:lnTo>
                      <a:pt x="227" y="536"/>
                    </a:lnTo>
                    <a:lnTo>
                      <a:pt x="217" y="555"/>
                    </a:lnTo>
                    <a:lnTo>
                      <a:pt x="204" y="571"/>
                    </a:lnTo>
                    <a:lnTo>
                      <a:pt x="192" y="590"/>
                    </a:lnTo>
                    <a:lnTo>
                      <a:pt x="177" y="607"/>
                    </a:lnTo>
                    <a:lnTo>
                      <a:pt x="163" y="623"/>
                    </a:lnTo>
                    <a:lnTo>
                      <a:pt x="146" y="640"/>
                    </a:lnTo>
                    <a:lnTo>
                      <a:pt x="127" y="655"/>
                    </a:lnTo>
                    <a:lnTo>
                      <a:pt x="108" y="669"/>
                    </a:lnTo>
                    <a:lnTo>
                      <a:pt x="90" y="684"/>
                    </a:lnTo>
                    <a:lnTo>
                      <a:pt x="90" y="684"/>
                    </a:lnTo>
                    <a:lnTo>
                      <a:pt x="100" y="698"/>
                    </a:lnTo>
                    <a:lnTo>
                      <a:pt x="113" y="715"/>
                    </a:lnTo>
                    <a:lnTo>
                      <a:pt x="125" y="730"/>
                    </a:lnTo>
                    <a:lnTo>
                      <a:pt x="140" y="744"/>
                    </a:lnTo>
                    <a:lnTo>
                      <a:pt x="156" y="757"/>
                    </a:lnTo>
                    <a:lnTo>
                      <a:pt x="173" y="769"/>
                    </a:lnTo>
                    <a:lnTo>
                      <a:pt x="190" y="780"/>
                    </a:lnTo>
                    <a:lnTo>
                      <a:pt x="208" y="788"/>
                    </a:lnTo>
                    <a:lnTo>
                      <a:pt x="227" y="798"/>
                    </a:lnTo>
                    <a:lnTo>
                      <a:pt x="246" y="805"/>
                    </a:lnTo>
                    <a:lnTo>
                      <a:pt x="267" y="811"/>
                    </a:lnTo>
                    <a:lnTo>
                      <a:pt x="285" y="815"/>
                    </a:lnTo>
                    <a:lnTo>
                      <a:pt x="308" y="817"/>
                    </a:lnTo>
                    <a:lnTo>
                      <a:pt x="329" y="819"/>
                    </a:lnTo>
                    <a:lnTo>
                      <a:pt x="350" y="819"/>
                    </a:lnTo>
                    <a:lnTo>
                      <a:pt x="373" y="817"/>
                    </a:lnTo>
                    <a:lnTo>
                      <a:pt x="373" y="817"/>
                    </a:lnTo>
                    <a:lnTo>
                      <a:pt x="354" y="809"/>
                    </a:lnTo>
                    <a:lnTo>
                      <a:pt x="333" y="798"/>
                    </a:lnTo>
                    <a:lnTo>
                      <a:pt x="310" y="784"/>
                    </a:lnTo>
                    <a:lnTo>
                      <a:pt x="290" y="767"/>
                    </a:lnTo>
                    <a:lnTo>
                      <a:pt x="281" y="757"/>
                    </a:lnTo>
                    <a:lnTo>
                      <a:pt x="271" y="744"/>
                    </a:lnTo>
                    <a:lnTo>
                      <a:pt x="263" y="732"/>
                    </a:lnTo>
                    <a:lnTo>
                      <a:pt x="256" y="717"/>
                    </a:lnTo>
                    <a:lnTo>
                      <a:pt x="250" y="701"/>
                    </a:lnTo>
                    <a:lnTo>
                      <a:pt x="246" y="682"/>
                    </a:lnTo>
                    <a:lnTo>
                      <a:pt x="244" y="663"/>
                    </a:lnTo>
                    <a:lnTo>
                      <a:pt x="244" y="642"/>
                    </a:lnTo>
                    <a:lnTo>
                      <a:pt x="244" y="642"/>
                    </a:lnTo>
                    <a:lnTo>
                      <a:pt x="252" y="640"/>
                    </a:lnTo>
                    <a:lnTo>
                      <a:pt x="252" y="640"/>
                    </a:lnTo>
                    <a:lnTo>
                      <a:pt x="292" y="636"/>
                    </a:lnTo>
                    <a:lnTo>
                      <a:pt x="331" y="632"/>
                    </a:lnTo>
                    <a:lnTo>
                      <a:pt x="369" y="621"/>
                    </a:lnTo>
                    <a:lnTo>
                      <a:pt x="404" y="611"/>
                    </a:lnTo>
                    <a:lnTo>
                      <a:pt x="440" y="596"/>
                    </a:lnTo>
                    <a:lnTo>
                      <a:pt x="473" y="580"/>
                    </a:lnTo>
                    <a:lnTo>
                      <a:pt x="502" y="563"/>
                    </a:lnTo>
                    <a:lnTo>
                      <a:pt x="529" y="542"/>
                    </a:lnTo>
                    <a:lnTo>
                      <a:pt x="556" y="519"/>
                    </a:lnTo>
                    <a:lnTo>
                      <a:pt x="577" y="494"/>
                    </a:lnTo>
                    <a:lnTo>
                      <a:pt x="598" y="469"/>
                    </a:lnTo>
                    <a:lnTo>
                      <a:pt x="615" y="442"/>
                    </a:lnTo>
                    <a:lnTo>
                      <a:pt x="627" y="413"/>
                    </a:lnTo>
                    <a:lnTo>
                      <a:pt x="638" y="384"/>
                    </a:lnTo>
                    <a:lnTo>
                      <a:pt x="642" y="353"/>
                    </a:lnTo>
                    <a:lnTo>
                      <a:pt x="644" y="321"/>
                    </a:lnTo>
                    <a:lnTo>
                      <a:pt x="644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5" name="Freeform 59"/>
              <p:cNvSpPr>
                <a:spLocks noEditPoints="1"/>
              </p:cNvSpPr>
              <p:nvPr/>
            </p:nvSpPr>
            <p:spPr bwMode="auto">
              <a:xfrm>
                <a:off x="9936163" y="1436688"/>
                <a:ext cx="1355725" cy="1343025"/>
              </a:xfrm>
              <a:custGeom>
                <a:avLst/>
                <a:gdLst>
                  <a:gd name="T0" fmla="*/ 852 w 854"/>
                  <a:gd name="T1" fmla="*/ 296 h 846"/>
                  <a:gd name="T2" fmla="*/ 820 w 854"/>
                  <a:gd name="T3" fmla="*/ 202 h 846"/>
                  <a:gd name="T4" fmla="*/ 758 w 854"/>
                  <a:gd name="T5" fmla="*/ 119 h 846"/>
                  <a:gd name="T6" fmla="*/ 666 w 854"/>
                  <a:gd name="T7" fmla="*/ 56 h 846"/>
                  <a:gd name="T8" fmla="*/ 554 w 854"/>
                  <a:gd name="T9" fmla="*/ 15 h 846"/>
                  <a:gd name="T10" fmla="*/ 427 w 854"/>
                  <a:gd name="T11" fmla="*/ 0 h 846"/>
                  <a:gd name="T12" fmla="*/ 341 w 854"/>
                  <a:gd name="T13" fmla="*/ 6 h 846"/>
                  <a:gd name="T14" fmla="*/ 225 w 854"/>
                  <a:gd name="T15" fmla="*/ 40 h 846"/>
                  <a:gd name="T16" fmla="*/ 125 w 854"/>
                  <a:gd name="T17" fmla="*/ 96 h 846"/>
                  <a:gd name="T18" fmla="*/ 52 w 854"/>
                  <a:gd name="T19" fmla="*/ 173 h 846"/>
                  <a:gd name="T20" fmla="*/ 8 w 854"/>
                  <a:gd name="T21" fmla="*/ 262 h 846"/>
                  <a:gd name="T22" fmla="*/ 0 w 854"/>
                  <a:gd name="T23" fmla="*/ 329 h 846"/>
                  <a:gd name="T24" fmla="*/ 18 w 854"/>
                  <a:gd name="T25" fmla="*/ 425 h 846"/>
                  <a:gd name="T26" fmla="*/ 68 w 854"/>
                  <a:gd name="T27" fmla="*/ 508 h 846"/>
                  <a:gd name="T28" fmla="*/ 148 w 854"/>
                  <a:gd name="T29" fmla="*/ 579 h 846"/>
                  <a:gd name="T30" fmla="*/ 248 w 854"/>
                  <a:gd name="T31" fmla="*/ 629 h 846"/>
                  <a:gd name="T32" fmla="*/ 364 w 854"/>
                  <a:gd name="T33" fmla="*/ 656 h 846"/>
                  <a:gd name="T34" fmla="*/ 414 w 854"/>
                  <a:gd name="T35" fmla="*/ 660 h 846"/>
                  <a:gd name="T36" fmla="*/ 410 w 854"/>
                  <a:gd name="T37" fmla="*/ 702 h 846"/>
                  <a:gd name="T38" fmla="*/ 393 w 854"/>
                  <a:gd name="T39" fmla="*/ 754 h 846"/>
                  <a:gd name="T40" fmla="*/ 366 w 854"/>
                  <a:gd name="T41" fmla="*/ 790 h 846"/>
                  <a:gd name="T42" fmla="*/ 300 w 854"/>
                  <a:gd name="T43" fmla="*/ 835 h 846"/>
                  <a:gd name="T44" fmla="*/ 310 w 854"/>
                  <a:gd name="T45" fmla="*/ 846 h 846"/>
                  <a:gd name="T46" fmla="*/ 391 w 854"/>
                  <a:gd name="T47" fmla="*/ 835 h 846"/>
                  <a:gd name="T48" fmla="*/ 466 w 854"/>
                  <a:gd name="T49" fmla="*/ 806 h 846"/>
                  <a:gd name="T50" fmla="*/ 529 w 854"/>
                  <a:gd name="T51" fmla="*/ 758 h 846"/>
                  <a:gd name="T52" fmla="*/ 577 w 854"/>
                  <a:gd name="T53" fmla="*/ 698 h 846"/>
                  <a:gd name="T54" fmla="*/ 606 w 854"/>
                  <a:gd name="T55" fmla="*/ 629 h 846"/>
                  <a:gd name="T56" fmla="*/ 633 w 854"/>
                  <a:gd name="T57" fmla="*/ 619 h 846"/>
                  <a:gd name="T58" fmla="*/ 706 w 854"/>
                  <a:gd name="T59" fmla="*/ 579 h 846"/>
                  <a:gd name="T60" fmla="*/ 768 w 854"/>
                  <a:gd name="T61" fmla="*/ 529 h 846"/>
                  <a:gd name="T62" fmla="*/ 814 w 854"/>
                  <a:gd name="T63" fmla="*/ 469 h 846"/>
                  <a:gd name="T64" fmla="*/ 843 w 854"/>
                  <a:gd name="T65" fmla="*/ 402 h 846"/>
                  <a:gd name="T66" fmla="*/ 854 w 854"/>
                  <a:gd name="T67" fmla="*/ 329 h 846"/>
                  <a:gd name="T68" fmla="*/ 427 w 854"/>
                  <a:gd name="T69" fmla="*/ 150 h 846"/>
                  <a:gd name="T70" fmla="*/ 462 w 854"/>
                  <a:gd name="T71" fmla="*/ 158 h 846"/>
                  <a:gd name="T72" fmla="*/ 479 w 854"/>
                  <a:gd name="T73" fmla="*/ 183 h 846"/>
                  <a:gd name="T74" fmla="*/ 481 w 854"/>
                  <a:gd name="T75" fmla="*/ 206 h 846"/>
                  <a:gd name="T76" fmla="*/ 468 w 854"/>
                  <a:gd name="T77" fmla="*/ 315 h 846"/>
                  <a:gd name="T78" fmla="*/ 456 w 854"/>
                  <a:gd name="T79" fmla="*/ 371 h 846"/>
                  <a:gd name="T80" fmla="*/ 427 w 854"/>
                  <a:gd name="T81" fmla="*/ 385 h 846"/>
                  <a:gd name="T82" fmla="*/ 406 w 854"/>
                  <a:gd name="T83" fmla="*/ 379 h 846"/>
                  <a:gd name="T84" fmla="*/ 395 w 854"/>
                  <a:gd name="T85" fmla="*/ 360 h 846"/>
                  <a:gd name="T86" fmla="*/ 375 w 854"/>
                  <a:gd name="T87" fmla="*/ 237 h 846"/>
                  <a:gd name="T88" fmla="*/ 375 w 854"/>
                  <a:gd name="T89" fmla="*/ 194 h 846"/>
                  <a:gd name="T90" fmla="*/ 385 w 854"/>
                  <a:gd name="T91" fmla="*/ 165 h 846"/>
                  <a:gd name="T92" fmla="*/ 414 w 854"/>
                  <a:gd name="T93" fmla="*/ 150 h 846"/>
                  <a:gd name="T94" fmla="*/ 427 w 854"/>
                  <a:gd name="T95" fmla="*/ 515 h 846"/>
                  <a:gd name="T96" fmla="*/ 406 w 854"/>
                  <a:gd name="T97" fmla="*/ 510 h 846"/>
                  <a:gd name="T98" fmla="*/ 381 w 854"/>
                  <a:gd name="T99" fmla="*/ 490 h 846"/>
                  <a:gd name="T100" fmla="*/ 373 w 854"/>
                  <a:gd name="T101" fmla="*/ 458 h 846"/>
                  <a:gd name="T102" fmla="*/ 377 w 854"/>
                  <a:gd name="T103" fmla="*/ 438 h 846"/>
                  <a:gd name="T104" fmla="*/ 395 w 854"/>
                  <a:gd name="T105" fmla="*/ 412 h 846"/>
                  <a:gd name="T106" fmla="*/ 427 w 854"/>
                  <a:gd name="T107" fmla="*/ 404 h 846"/>
                  <a:gd name="T108" fmla="*/ 450 w 854"/>
                  <a:gd name="T109" fmla="*/ 408 h 846"/>
                  <a:gd name="T110" fmla="*/ 473 w 854"/>
                  <a:gd name="T111" fmla="*/ 427 h 846"/>
                  <a:gd name="T112" fmla="*/ 483 w 854"/>
                  <a:gd name="T113" fmla="*/ 458 h 846"/>
                  <a:gd name="T114" fmla="*/ 479 w 854"/>
                  <a:gd name="T115" fmla="*/ 479 h 846"/>
                  <a:gd name="T116" fmla="*/ 458 w 854"/>
                  <a:gd name="T117" fmla="*/ 504 h 846"/>
                  <a:gd name="T118" fmla="*/ 427 w 854"/>
                  <a:gd name="T119" fmla="*/ 51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4" h="846">
                    <a:moveTo>
                      <a:pt x="854" y="329"/>
                    </a:moveTo>
                    <a:lnTo>
                      <a:pt x="854" y="329"/>
                    </a:lnTo>
                    <a:lnTo>
                      <a:pt x="852" y="296"/>
                    </a:lnTo>
                    <a:lnTo>
                      <a:pt x="845" y="262"/>
                    </a:lnTo>
                    <a:lnTo>
                      <a:pt x="835" y="231"/>
                    </a:lnTo>
                    <a:lnTo>
                      <a:pt x="820" y="202"/>
                    </a:lnTo>
                    <a:lnTo>
                      <a:pt x="804" y="173"/>
                    </a:lnTo>
                    <a:lnTo>
                      <a:pt x="781" y="146"/>
                    </a:lnTo>
                    <a:lnTo>
                      <a:pt x="758" y="119"/>
                    </a:lnTo>
                    <a:lnTo>
                      <a:pt x="729" y="96"/>
                    </a:lnTo>
                    <a:lnTo>
                      <a:pt x="700" y="75"/>
                    </a:lnTo>
                    <a:lnTo>
                      <a:pt x="666" y="56"/>
                    </a:lnTo>
                    <a:lnTo>
                      <a:pt x="631" y="40"/>
                    </a:lnTo>
                    <a:lnTo>
                      <a:pt x="593" y="25"/>
                    </a:lnTo>
                    <a:lnTo>
                      <a:pt x="554" y="15"/>
                    </a:lnTo>
                    <a:lnTo>
                      <a:pt x="514" y="6"/>
                    </a:lnTo>
                    <a:lnTo>
                      <a:pt x="470" y="2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383" y="2"/>
                    </a:lnTo>
                    <a:lnTo>
                      <a:pt x="341" y="6"/>
                    </a:lnTo>
                    <a:lnTo>
                      <a:pt x="300" y="15"/>
                    </a:lnTo>
                    <a:lnTo>
                      <a:pt x="262" y="25"/>
                    </a:lnTo>
                    <a:lnTo>
                      <a:pt x="225" y="40"/>
                    </a:lnTo>
                    <a:lnTo>
                      <a:pt x="189" y="56"/>
                    </a:lnTo>
                    <a:lnTo>
                      <a:pt x="156" y="75"/>
                    </a:lnTo>
                    <a:lnTo>
                      <a:pt x="125" y="96"/>
                    </a:lnTo>
                    <a:lnTo>
                      <a:pt x="98" y="119"/>
                    </a:lnTo>
                    <a:lnTo>
                      <a:pt x="73" y="146"/>
                    </a:lnTo>
                    <a:lnTo>
                      <a:pt x="52" y="173"/>
                    </a:lnTo>
                    <a:lnTo>
                      <a:pt x="33" y="202"/>
                    </a:lnTo>
                    <a:lnTo>
                      <a:pt x="18" y="231"/>
                    </a:lnTo>
                    <a:lnTo>
                      <a:pt x="8" y="262"/>
                    </a:lnTo>
                    <a:lnTo>
                      <a:pt x="2" y="29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2" y="362"/>
                    </a:lnTo>
                    <a:lnTo>
                      <a:pt x="8" y="394"/>
                    </a:lnTo>
                    <a:lnTo>
                      <a:pt x="18" y="425"/>
                    </a:lnTo>
                    <a:lnTo>
                      <a:pt x="31" y="454"/>
                    </a:lnTo>
                    <a:lnTo>
                      <a:pt x="50" y="483"/>
                    </a:lnTo>
                    <a:lnTo>
                      <a:pt x="68" y="508"/>
                    </a:lnTo>
                    <a:lnTo>
                      <a:pt x="91" y="533"/>
                    </a:lnTo>
                    <a:lnTo>
                      <a:pt x="118" y="556"/>
                    </a:lnTo>
                    <a:lnTo>
                      <a:pt x="148" y="579"/>
                    </a:lnTo>
                    <a:lnTo>
                      <a:pt x="179" y="598"/>
                    </a:lnTo>
                    <a:lnTo>
                      <a:pt x="212" y="615"/>
                    </a:lnTo>
                    <a:lnTo>
                      <a:pt x="248" y="629"/>
                    </a:lnTo>
                    <a:lnTo>
                      <a:pt x="285" y="640"/>
                    </a:lnTo>
                    <a:lnTo>
                      <a:pt x="325" y="650"/>
                    </a:lnTo>
                    <a:lnTo>
                      <a:pt x="364" y="656"/>
                    </a:lnTo>
                    <a:lnTo>
                      <a:pt x="406" y="658"/>
                    </a:lnTo>
                    <a:lnTo>
                      <a:pt x="406" y="658"/>
                    </a:lnTo>
                    <a:lnTo>
                      <a:pt x="414" y="660"/>
                    </a:lnTo>
                    <a:lnTo>
                      <a:pt x="414" y="660"/>
                    </a:lnTo>
                    <a:lnTo>
                      <a:pt x="414" y="683"/>
                    </a:lnTo>
                    <a:lnTo>
                      <a:pt x="410" y="702"/>
                    </a:lnTo>
                    <a:lnTo>
                      <a:pt x="406" y="721"/>
                    </a:lnTo>
                    <a:lnTo>
                      <a:pt x="402" y="738"/>
                    </a:lnTo>
                    <a:lnTo>
                      <a:pt x="393" y="754"/>
                    </a:lnTo>
                    <a:lnTo>
                      <a:pt x="385" y="767"/>
                    </a:lnTo>
                    <a:lnTo>
                      <a:pt x="377" y="779"/>
                    </a:lnTo>
                    <a:lnTo>
                      <a:pt x="366" y="790"/>
                    </a:lnTo>
                    <a:lnTo>
                      <a:pt x="345" y="808"/>
                    </a:lnTo>
                    <a:lnTo>
                      <a:pt x="323" y="823"/>
                    </a:lnTo>
                    <a:lnTo>
                      <a:pt x="300" y="835"/>
                    </a:lnTo>
                    <a:lnTo>
                      <a:pt x="281" y="844"/>
                    </a:lnTo>
                    <a:lnTo>
                      <a:pt x="281" y="844"/>
                    </a:lnTo>
                    <a:lnTo>
                      <a:pt x="310" y="846"/>
                    </a:lnTo>
                    <a:lnTo>
                      <a:pt x="337" y="844"/>
                    </a:lnTo>
                    <a:lnTo>
                      <a:pt x="364" y="842"/>
                    </a:lnTo>
                    <a:lnTo>
                      <a:pt x="391" y="835"/>
                    </a:lnTo>
                    <a:lnTo>
                      <a:pt x="418" y="827"/>
                    </a:lnTo>
                    <a:lnTo>
                      <a:pt x="443" y="819"/>
                    </a:lnTo>
                    <a:lnTo>
                      <a:pt x="466" y="806"/>
                    </a:lnTo>
                    <a:lnTo>
                      <a:pt x="489" y="792"/>
                    </a:lnTo>
                    <a:lnTo>
                      <a:pt x="510" y="775"/>
                    </a:lnTo>
                    <a:lnTo>
                      <a:pt x="529" y="758"/>
                    </a:lnTo>
                    <a:lnTo>
                      <a:pt x="548" y="740"/>
                    </a:lnTo>
                    <a:lnTo>
                      <a:pt x="564" y="719"/>
                    </a:lnTo>
                    <a:lnTo>
                      <a:pt x="577" y="698"/>
                    </a:lnTo>
                    <a:lnTo>
                      <a:pt x="589" y="677"/>
                    </a:lnTo>
                    <a:lnTo>
                      <a:pt x="600" y="652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33" y="619"/>
                    </a:lnTo>
                    <a:lnTo>
                      <a:pt x="658" y="606"/>
                    </a:lnTo>
                    <a:lnTo>
                      <a:pt x="683" y="594"/>
                    </a:lnTo>
                    <a:lnTo>
                      <a:pt x="706" y="579"/>
                    </a:lnTo>
                    <a:lnTo>
                      <a:pt x="729" y="563"/>
                    </a:lnTo>
                    <a:lnTo>
                      <a:pt x="750" y="546"/>
                    </a:lnTo>
                    <a:lnTo>
                      <a:pt x="768" y="529"/>
                    </a:lnTo>
                    <a:lnTo>
                      <a:pt x="785" y="510"/>
                    </a:lnTo>
                    <a:lnTo>
                      <a:pt x="802" y="490"/>
                    </a:lnTo>
                    <a:lnTo>
                      <a:pt x="814" y="469"/>
                    </a:lnTo>
                    <a:lnTo>
                      <a:pt x="827" y="448"/>
                    </a:lnTo>
                    <a:lnTo>
                      <a:pt x="837" y="425"/>
                    </a:lnTo>
                    <a:lnTo>
                      <a:pt x="843" y="402"/>
                    </a:lnTo>
                    <a:lnTo>
                      <a:pt x="850" y="379"/>
                    </a:lnTo>
                    <a:lnTo>
                      <a:pt x="854" y="354"/>
                    </a:lnTo>
                    <a:lnTo>
                      <a:pt x="854" y="329"/>
                    </a:lnTo>
                    <a:lnTo>
                      <a:pt x="854" y="329"/>
                    </a:lnTo>
                    <a:close/>
                    <a:moveTo>
                      <a:pt x="427" y="150"/>
                    </a:moveTo>
                    <a:lnTo>
                      <a:pt x="427" y="150"/>
                    </a:lnTo>
                    <a:lnTo>
                      <a:pt x="441" y="150"/>
                    </a:lnTo>
                    <a:lnTo>
                      <a:pt x="452" y="154"/>
                    </a:lnTo>
                    <a:lnTo>
                      <a:pt x="462" y="158"/>
                    </a:lnTo>
                    <a:lnTo>
                      <a:pt x="468" y="165"/>
                    </a:lnTo>
                    <a:lnTo>
                      <a:pt x="475" y="173"/>
                    </a:lnTo>
                    <a:lnTo>
                      <a:pt x="479" y="183"/>
                    </a:lnTo>
                    <a:lnTo>
                      <a:pt x="481" y="194"/>
                    </a:lnTo>
                    <a:lnTo>
                      <a:pt x="481" y="206"/>
                    </a:lnTo>
                    <a:lnTo>
                      <a:pt x="481" y="206"/>
                    </a:lnTo>
                    <a:lnTo>
                      <a:pt x="479" y="237"/>
                    </a:lnTo>
                    <a:lnTo>
                      <a:pt x="475" y="273"/>
                    </a:lnTo>
                    <a:lnTo>
                      <a:pt x="468" y="315"/>
                    </a:lnTo>
                    <a:lnTo>
                      <a:pt x="458" y="360"/>
                    </a:lnTo>
                    <a:lnTo>
                      <a:pt x="458" y="360"/>
                    </a:lnTo>
                    <a:lnTo>
                      <a:pt x="456" y="371"/>
                    </a:lnTo>
                    <a:lnTo>
                      <a:pt x="450" y="379"/>
                    </a:lnTo>
                    <a:lnTo>
                      <a:pt x="441" y="383"/>
                    </a:lnTo>
                    <a:lnTo>
                      <a:pt x="427" y="385"/>
                    </a:lnTo>
                    <a:lnTo>
                      <a:pt x="427" y="385"/>
                    </a:lnTo>
                    <a:lnTo>
                      <a:pt x="414" y="383"/>
                    </a:lnTo>
                    <a:lnTo>
                      <a:pt x="406" y="379"/>
                    </a:lnTo>
                    <a:lnTo>
                      <a:pt x="400" y="371"/>
                    </a:lnTo>
                    <a:lnTo>
                      <a:pt x="395" y="360"/>
                    </a:lnTo>
                    <a:lnTo>
                      <a:pt x="395" y="360"/>
                    </a:lnTo>
                    <a:lnTo>
                      <a:pt x="387" y="315"/>
                    </a:lnTo>
                    <a:lnTo>
                      <a:pt x="379" y="273"/>
                    </a:lnTo>
                    <a:lnTo>
                      <a:pt x="375" y="237"/>
                    </a:lnTo>
                    <a:lnTo>
                      <a:pt x="375" y="206"/>
                    </a:lnTo>
                    <a:lnTo>
                      <a:pt x="375" y="206"/>
                    </a:lnTo>
                    <a:lnTo>
                      <a:pt x="375" y="194"/>
                    </a:lnTo>
                    <a:lnTo>
                      <a:pt x="377" y="183"/>
                    </a:lnTo>
                    <a:lnTo>
                      <a:pt x="381" y="173"/>
                    </a:lnTo>
                    <a:lnTo>
                      <a:pt x="385" y="165"/>
                    </a:lnTo>
                    <a:lnTo>
                      <a:pt x="393" y="158"/>
                    </a:lnTo>
                    <a:lnTo>
                      <a:pt x="402" y="154"/>
                    </a:lnTo>
                    <a:lnTo>
                      <a:pt x="414" y="150"/>
                    </a:lnTo>
                    <a:lnTo>
                      <a:pt x="427" y="150"/>
                    </a:lnTo>
                    <a:lnTo>
                      <a:pt x="427" y="150"/>
                    </a:lnTo>
                    <a:close/>
                    <a:moveTo>
                      <a:pt x="427" y="515"/>
                    </a:moveTo>
                    <a:lnTo>
                      <a:pt x="427" y="515"/>
                    </a:lnTo>
                    <a:lnTo>
                      <a:pt x="416" y="513"/>
                    </a:lnTo>
                    <a:lnTo>
                      <a:pt x="406" y="510"/>
                    </a:lnTo>
                    <a:lnTo>
                      <a:pt x="395" y="504"/>
                    </a:lnTo>
                    <a:lnTo>
                      <a:pt x="389" y="498"/>
                    </a:lnTo>
                    <a:lnTo>
                      <a:pt x="381" y="490"/>
                    </a:lnTo>
                    <a:lnTo>
                      <a:pt x="377" y="479"/>
                    </a:lnTo>
                    <a:lnTo>
                      <a:pt x="373" y="469"/>
                    </a:lnTo>
                    <a:lnTo>
                      <a:pt x="373" y="458"/>
                    </a:lnTo>
                    <a:lnTo>
                      <a:pt x="373" y="458"/>
                    </a:lnTo>
                    <a:lnTo>
                      <a:pt x="373" y="448"/>
                    </a:lnTo>
                    <a:lnTo>
                      <a:pt x="377" y="438"/>
                    </a:lnTo>
                    <a:lnTo>
                      <a:pt x="381" y="427"/>
                    </a:lnTo>
                    <a:lnTo>
                      <a:pt x="389" y="419"/>
                    </a:lnTo>
                    <a:lnTo>
                      <a:pt x="395" y="412"/>
                    </a:lnTo>
                    <a:lnTo>
                      <a:pt x="406" y="408"/>
                    </a:lnTo>
                    <a:lnTo>
                      <a:pt x="416" y="404"/>
                    </a:lnTo>
                    <a:lnTo>
                      <a:pt x="427" y="404"/>
                    </a:lnTo>
                    <a:lnTo>
                      <a:pt x="427" y="404"/>
                    </a:lnTo>
                    <a:lnTo>
                      <a:pt x="439" y="404"/>
                    </a:lnTo>
                    <a:lnTo>
                      <a:pt x="450" y="408"/>
                    </a:lnTo>
                    <a:lnTo>
                      <a:pt x="458" y="412"/>
                    </a:lnTo>
                    <a:lnTo>
                      <a:pt x="466" y="419"/>
                    </a:lnTo>
                    <a:lnTo>
                      <a:pt x="473" y="427"/>
                    </a:lnTo>
                    <a:lnTo>
                      <a:pt x="479" y="438"/>
                    </a:lnTo>
                    <a:lnTo>
                      <a:pt x="481" y="448"/>
                    </a:lnTo>
                    <a:lnTo>
                      <a:pt x="483" y="458"/>
                    </a:lnTo>
                    <a:lnTo>
                      <a:pt x="483" y="458"/>
                    </a:lnTo>
                    <a:lnTo>
                      <a:pt x="481" y="469"/>
                    </a:lnTo>
                    <a:lnTo>
                      <a:pt x="479" y="479"/>
                    </a:lnTo>
                    <a:lnTo>
                      <a:pt x="473" y="490"/>
                    </a:lnTo>
                    <a:lnTo>
                      <a:pt x="466" y="498"/>
                    </a:lnTo>
                    <a:lnTo>
                      <a:pt x="458" y="504"/>
                    </a:lnTo>
                    <a:lnTo>
                      <a:pt x="450" y="510"/>
                    </a:lnTo>
                    <a:lnTo>
                      <a:pt x="439" y="513"/>
                    </a:lnTo>
                    <a:lnTo>
                      <a:pt x="427" y="515"/>
                    </a:lnTo>
                    <a:lnTo>
                      <a:pt x="427" y="5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66" name="组合 35"/>
            <p:cNvGrpSpPr/>
            <p:nvPr/>
          </p:nvGrpSpPr>
          <p:grpSpPr>
            <a:xfrm>
              <a:off x="6723773" y="2967354"/>
              <a:ext cx="697199" cy="494651"/>
              <a:chOff x="328613" y="4324350"/>
              <a:chExt cx="1841500" cy="1306513"/>
            </a:xfrm>
            <a:solidFill>
              <a:schemeClr val="bg1">
                <a:lumMod val="95000"/>
              </a:schemeClr>
            </a:solidFill>
          </p:grpSpPr>
          <p:sp>
            <p:nvSpPr>
              <p:cNvPr id="67" name="Freeform 61"/>
              <p:cNvSpPr/>
              <p:nvPr/>
            </p:nvSpPr>
            <p:spPr bwMode="auto">
              <a:xfrm>
                <a:off x="328613" y="5019675"/>
                <a:ext cx="1385887" cy="611188"/>
              </a:xfrm>
              <a:custGeom>
                <a:avLst/>
                <a:gdLst>
                  <a:gd name="T0" fmla="*/ 804 w 873"/>
                  <a:gd name="T1" fmla="*/ 281 h 385"/>
                  <a:gd name="T2" fmla="*/ 804 w 873"/>
                  <a:gd name="T3" fmla="*/ 281 h 385"/>
                  <a:gd name="T4" fmla="*/ 779 w 873"/>
                  <a:gd name="T5" fmla="*/ 279 h 385"/>
                  <a:gd name="T6" fmla="*/ 779 w 873"/>
                  <a:gd name="T7" fmla="*/ 279 h 385"/>
                  <a:gd name="T8" fmla="*/ 750 w 873"/>
                  <a:gd name="T9" fmla="*/ 277 h 385"/>
                  <a:gd name="T10" fmla="*/ 721 w 873"/>
                  <a:gd name="T11" fmla="*/ 268 h 385"/>
                  <a:gd name="T12" fmla="*/ 694 w 873"/>
                  <a:gd name="T13" fmla="*/ 260 h 385"/>
                  <a:gd name="T14" fmla="*/ 667 w 873"/>
                  <a:gd name="T15" fmla="*/ 247 h 385"/>
                  <a:gd name="T16" fmla="*/ 642 w 873"/>
                  <a:gd name="T17" fmla="*/ 233 h 385"/>
                  <a:gd name="T18" fmla="*/ 617 w 873"/>
                  <a:gd name="T19" fmla="*/ 214 h 385"/>
                  <a:gd name="T20" fmla="*/ 596 w 873"/>
                  <a:gd name="T21" fmla="*/ 195 h 385"/>
                  <a:gd name="T22" fmla="*/ 575 w 873"/>
                  <a:gd name="T23" fmla="*/ 172 h 385"/>
                  <a:gd name="T24" fmla="*/ 575 w 873"/>
                  <a:gd name="T25" fmla="*/ 172 h 385"/>
                  <a:gd name="T26" fmla="*/ 554 w 873"/>
                  <a:gd name="T27" fmla="*/ 147 h 385"/>
                  <a:gd name="T28" fmla="*/ 537 w 873"/>
                  <a:gd name="T29" fmla="*/ 118 h 385"/>
                  <a:gd name="T30" fmla="*/ 525 w 873"/>
                  <a:gd name="T31" fmla="*/ 89 h 385"/>
                  <a:gd name="T32" fmla="*/ 515 w 873"/>
                  <a:gd name="T33" fmla="*/ 58 h 385"/>
                  <a:gd name="T34" fmla="*/ 435 w 873"/>
                  <a:gd name="T35" fmla="*/ 147 h 385"/>
                  <a:gd name="T36" fmla="*/ 308 w 873"/>
                  <a:gd name="T37" fmla="*/ 0 h 385"/>
                  <a:gd name="T38" fmla="*/ 308 w 873"/>
                  <a:gd name="T39" fmla="*/ 0 h 385"/>
                  <a:gd name="T40" fmla="*/ 279 w 873"/>
                  <a:gd name="T41" fmla="*/ 12 h 385"/>
                  <a:gd name="T42" fmla="*/ 250 w 873"/>
                  <a:gd name="T43" fmla="*/ 25 h 385"/>
                  <a:gd name="T44" fmla="*/ 223 w 873"/>
                  <a:gd name="T45" fmla="*/ 39 h 385"/>
                  <a:gd name="T46" fmla="*/ 198 w 873"/>
                  <a:gd name="T47" fmla="*/ 58 h 385"/>
                  <a:gd name="T48" fmla="*/ 173 w 873"/>
                  <a:gd name="T49" fmla="*/ 77 h 385"/>
                  <a:gd name="T50" fmla="*/ 150 w 873"/>
                  <a:gd name="T51" fmla="*/ 97 h 385"/>
                  <a:gd name="T52" fmla="*/ 127 w 873"/>
                  <a:gd name="T53" fmla="*/ 120 h 385"/>
                  <a:gd name="T54" fmla="*/ 106 w 873"/>
                  <a:gd name="T55" fmla="*/ 143 h 385"/>
                  <a:gd name="T56" fmla="*/ 87 w 873"/>
                  <a:gd name="T57" fmla="*/ 170 h 385"/>
                  <a:gd name="T58" fmla="*/ 69 w 873"/>
                  <a:gd name="T59" fmla="*/ 197 h 385"/>
                  <a:gd name="T60" fmla="*/ 52 w 873"/>
                  <a:gd name="T61" fmla="*/ 225 h 385"/>
                  <a:gd name="T62" fmla="*/ 40 w 873"/>
                  <a:gd name="T63" fmla="*/ 256 h 385"/>
                  <a:gd name="T64" fmla="*/ 27 w 873"/>
                  <a:gd name="T65" fmla="*/ 285 h 385"/>
                  <a:gd name="T66" fmla="*/ 15 w 873"/>
                  <a:gd name="T67" fmla="*/ 318 h 385"/>
                  <a:gd name="T68" fmla="*/ 6 w 873"/>
                  <a:gd name="T69" fmla="*/ 352 h 385"/>
                  <a:gd name="T70" fmla="*/ 0 w 873"/>
                  <a:gd name="T71" fmla="*/ 385 h 385"/>
                  <a:gd name="T72" fmla="*/ 873 w 873"/>
                  <a:gd name="T73" fmla="*/ 385 h 385"/>
                  <a:gd name="T74" fmla="*/ 873 w 873"/>
                  <a:gd name="T75" fmla="*/ 385 h 385"/>
                  <a:gd name="T76" fmla="*/ 867 w 873"/>
                  <a:gd name="T77" fmla="*/ 358 h 385"/>
                  <a:gd name="T78" fmla="*/ 860 w 873"/>
                  <a:gd name="T79" fmla="*/ 331 h 385"/>
                  <a:gd name="T80" fmla="*/ 852 w 873"/>
                  <a:gd name="T81" fmla="*/ 304 h 385"/>
                  <a:gd name="T82" fmla="*/ 844 w 873"/>
                  <a:gd name="T83" fmla="*/ 279 h 385"/>
                  <a:gd name="T84" fmla="*/ 844 w 873"/>
                  <a:gd name="T85" fmla="*/ 279 h 385"/>
                  <a:gd name="T86" fmla="*/ 823 w 873"/>
                  <a:gd name="T87" fmla="*/ 281 h 385"/>
                  <a:gd name="T88" fmla="*/ 804 w 873"/>
                  <a:gd name="T89" fmla="*/ 281 h 385"/>
                  <a:gd name="T90" fmla="*/ 804 w 873"/>
                  <a:gd name="T91" fmla="*/ 281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3" h="385">
                    <a:moveTo>
                      <a:pt x="804" y="281"/>
                    </a:moveTo>
                    <a:lnTo>
                      <a:pt x="804" y="281"/>
                    </a:lnTo>
                    <a:lnTo>
                      <a:pt x="779" y="279"/>
                    </a:lnTo>
                    <a:lnTo>
                      <a:pt x="779" y="279"/>
                    </a:lnTo>
                    <a:lnTo>
                      <a:pt x="750" y="277"/>
                    </a:lnTo>
                    <a:lnTo>
                      <a:pt x="721" y="268"/>
                    </a:lnTo>
                    <a:lnTo>
                      <a:pt x="694" y="260"/>
                    </a:lnTo>
                    <a:lnTo>
                      <a:pt x="667" y="247"/>
                    </a:lnTo>
                    <a:lnTo>
                      <a:pt x="642" y="233"/>
                    </a:lnTo>
                    <a:lnTo>
                      <a:pt x="617" y="214"/>
                    </a:lnTo>
                    <a:lnTo>
                      <a:pt x="596" y="195"/>
                    </a:lnTo>
                    <a:lnTo>
                      <a:pt x="575" y="172"/>
                    </a:lnTo>
                    <a:lnTo>
                      <a:pt x="575" y="172"/>
                    </a:lnTo>
                    <a:lnTo>
                      <a:pt x="554" y="147"/>
                    </a:lnTo>
                    <a:lnTo>
                      <a:pt x="537" y="118"/>
                    </a:lnTo>
                    <a:lnTo>
                      <a:pt x="525" y="89"/>
                    </a:lnTo>
                    <a:lnTo>
                      <a:pt x="515" y="58"/>
                    </a:lnTo>
                    <a:lnTo>
                      <a:pt x="435" y="147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9" y="12"/>
                    </a:lnTo>
                    <a:lnTo>
                      <a:pt x="250" y="25"/>
                    </a:lnTo>
                    <a:lnTo>
                      <a:pt x="223" y="39"/>
                    </a:lnTo>
                    <a:lnTo>
                      <a:pt x="198" y="58"/>
                    </a:lnTo>
                    <a:lnTo>
                      <a:pt x="173" y="77"/>
                    </a:lnTo>
                    <a:lnTo>
                      <a:pt x="150" y="97"/>
                    </a:lnTo>
                    <a:lnTo>
                      <a:pt x="127" y="120"/>
                    </a:lnTo>
                    <a:lnTo>
                      <a:pt x="106" y="143"/>
                    </a:lnTo>
                    <a:lnTo>
                      <a:pt x="87" y="170"/>
                    </a:lnTo>
                    <a:lnTo>
                      <a:pt x="69" y="197"/>
                    </a:lnTo>
                    <a:lnTo>
                      <a:pt x="52" y="225"/>
                    </a:lnTo>
                    <a:lnTo>
                      <a:pt x="40" y="256"/>
                    </a:lnTo>
                    <a:lnTo>
                      <a:pt x="27" y="285"/>
                    </a:lnTo>
                    <a:lnTo>
                      <a:pt x="15" y="318"/>
                    </a:lnTo>
                    <a:lnTo>
                      <a:pt x="6" y="352"/>
                    </a:lnTo>
                    <a:lnTo>
                      <a:pt x="0" y="385"/>
                    </a:lnTo>
                    <a:lnTo>
                      <a:pt x="873" y="385"/>
                    </a:lnTo>
                    <a:lnTo>
                      <a:pt x="873" y="385"/>
                    </a:lnTo>
                    <a:lnTo>
                      <a:pt x="867" y="358"/>
                    </a:lnTo>
                    <a:lnTo>
                      <a:pt x="860" y="331"/>
                    </a:lnTo>
                    <a:lnTo>
                      <a:pt x="852" y="304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23" y="281"/>
                    </a:lnTo>
                    <a:lnTo>
                      <a:pt x="804" y="281"/>
                    </a:lnTo>
                    <a:lnTo>
                      <a:pt x="804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8" name="Freeform 62"/>
              <p:cNvSpPr/>
              <p:nvPr/>
            </p:nvSpPr>
            <p:spPr bwMode="auto">
              <a:xfrm>
                <a:off x="682625" y="4324350"/>
                <a:ext cx="668337" cy="677863"/>
              </a:xfrm>
              <a:custGeom>
                <a:avLst/>
                <a:gdLst>
                  <a:gd name="T0" fmla="*/ 283 w 421"/>
                  <a:gd name="T1" fmla="*/ 392 h 427"/>
                  <a:gd name="T2" fmla="*/ 298 w 421"/>
                  <a:gd name="T3" fmla="*/ 323 h 427"/>
                  <a:gd name="T4" fmla="*/ 327 w 421"/>
                  <a:gd name="T5" fmla="*/ 260 h 427"/>
                  <a:gd name="T6" fmla="*/ 369 w 421"/>
                  <a:gd name="T7" fmla="*/ 208 h 427"/>
                  <a:gd name="T8" fmla="*/ 421 w 421"/>
                  <a:gd name="T9" fmla="*/ 165 h 427"/>
                  <a:gd name="T10" fmla="*/ 417 w 421"/>
                  <a:gd name="T11" fmla="*/ 148 h 427"/>
                  <a:gd name="T12" fmla="*/ 402 w 421"/>
                  <a:gd name="T13" fmla="*/ 115 h 427"/>
                  <a:gd name="T14" fmla="*/ 383 w 421"/>
                  <a:gd name="T15" fmla="*/ 85 h 427"/>
                  <a:gd name="T16" fmla="*/ 360 w 421"/>
                  <a:gd name="T17" fmla="*/ 58 h 427"/>
                  <a:gd name="T18" fmla="*/ 333 w 421"/>
                  <a:gd name="T19" fmla="*/ 37 h 427"/>
                  <a:gd name="T20" fmla="*/ 302 w 421"/>
                  <a:gd name="T21" fmla="*/ 19 h 427"/>
                  <a:gd name="T22" fmla="*/ 269 w 421"/>
                  <a:gd name="T23" fmla="*/ 6 h 427"/>
                  <a:gd name="T24" fmla="*/ 231 w 421"/>
                  <a:gd name="T25" fmla="*/ 0 h 427"/>
                  <a:gd name="T26" fmla="*/ 212 w 421"/>
                  <a:gd name="T27" fmla="*/ 0 h 427"/>
                  <a:gd name="T28" fmla="*/ 171 w 421"/>
                  <a:gd name="T29" fmla="*/ 4 h 427"/>
                  <a:gd name="T30" fmla="*/ 129 w 421"/>
                  <a:gd name="T31" fmla="*/ 17 h 427"/>
                  <a:gd name="T32" fmla="*/ 94 w 421"/>
                  <a:gd name="T33" fmla="*/ 35 h 427"/>
                  <a:gd name="T34" fmla="*/ 62 w 421"/>
                  <a:gd name="T35" fmla="*/ 62 h 427"/>
                  <a:gd name="T36" fmla="*/ 35 w 421"/>
                  <a:gd name="T37" fmla="*/ 94 h 427"/>
                  <a:gd name="T38" fmla="*/ 17 w 421"/>
                  <a:gd name="T39" fmla="*/ 131 h 427"/>
                  <a:gd name="T40" fmla="*/ 4 w 421"/>
                  <a:gd name="T41" fmla="*/ 171 h 427"/>
                  <a:gd name="T42" fmla="*/ 0 w 421"/>
                  <a:gd name="T43" fmla="*/ 212 h 427"/>
                  <a:gd name="T44" fmla="*/ 0 w 421"/>
                  <a:gd name="T45" fmla="*/ 235 h 427"/>
                  <a:gd name="T46" fmla="*/ 8 w 421"/>
                  <a:gd name="T47" fmla="*/ 277 h 427"/>
                  <a:gd name="T48" fmla="*/ 25 w 421"/>
                  <a:gd name="T49" fmla="*/ 315 h 427"/>
                  <a:gd name="T50" fmla="*/ 48 w 421"/>
                  <a:gd name="T51" fmla="*/ 350 h 427"/>
                  <a:gd name="T52" fmla="*/ 77 w 421"/>
                  <a:gd name="T53" fmla="*/ 379 h 427"/>
                  <a:gd name="T54" fmla="*/ 110 w 421"/>
                  <a:gd name="T55" fmla="*/ 402 h 427"/>
                  <a:gd name="T56" fmla="*/ 150 w 421"/>
                  <a:gd name="T57" fmla="*/ 417 h 427"/>
                  <a:gd name="T58" fmla="*/ 192 w 421"/>
                  <a:gd name="T59" fmla="*/ 425 h 427"/>
                  <a:gd name="T60" fmla="*/ 212 w 421"/>
                  <a:gd name="T61" fmla="*/ 427 h 427"/>
                  <a:gd name="T62" fmla="*/ 248 w 421"/>
                  <a:gd name="T63" fmla="*/ 423 h 427"/>
                  <a:gd name="T64" fmla="*/ 281 w 421"/>
                  <a:gd name="T65" fmla="*/ 415 h 427"/>
                  <a:gd name="T66" fmla="*/ 283 w 421"/>
                  <a:gd name="T67" fmla="*/ 3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1" h="427">
                    <a:moveTo>
                      <a:pt x="283" y="392"/>
                    </a:moveTo>
                    <a:lnTo>
                      <a:pt x="283" y="392"/>
                    </a:lnTo>
                    <a:lnTo>
                      <a:pt x="287" y="356"/>
                    </a:lnTo>
                    <a:lnTo>
                      <a:pt x="298" y="323"/>
                    </a:lnTo>
                    <a:lnTo>
                      <a:pt x="310" y="292"/>
                    </a:lnTo>
                    <a:lnTo>
                      <a:pt x="327" y="260"/>
                    </a:lnTo>
                    <a:lnTo>
                      <a:pt x="346" y="233"/>
                    </a:lnTo>
                    <a:lnTo>
                      <a:pt x="369" y="208"/>
                    </a:lnTo>
                    <a:lnTo>
                      <a:pt x="394" y="185"/>
                    </a:lnTo>
                    <a:lnTo>
                      <a:pt x="421" y="165"/>
                    </a:lnTo>
                    <a:lnTo>
                      <a:pt x="421" y="165"/>
                    </a:lnTo>
                    <a:lnTo>
                      <a:pt x="417" y="148"/>
                    </a:lnTo>
                    <a:lnTo>
                      <a:pt x="410" y="131"/>
                    </a:lnTo>
                    <a:lnTo>
                      <a:pt x="402" y="115"/>
                    </a:lnTo>
                    <a:lnTo>
                      <a:pt x="394" y="100"/>
                    </a:lnTo>
                    <a:lnTo>
                      <a:pt x="383" y="85"/>
                    </a:lnTo>
                    <a:lnTo>
                      <a:pt x="373" y="71"/>
                    </a:lnTo>
                    <a:lnTo>
                      <a:pt x="360" y="58"/>
                    </a:lnTo>
                    <a:lnTo>
                      <a:pt x="348" y="48"/>
                    </a:lnTo>
                    <a:lnTo>
                      <a:pt x="333" y="37"/>
                    </a:lnTo>
                    <a:lnTo>
                      <a:pt x="319" y="27"/>
                    </a:lnTo>
                    <a:lnTo>
                      <a:pt x="302" y="19"/>
                    </a:lnTo>
                    <a:lnTo>
                      <a:pt x="285" y="12"/>
                    </a:lnTo>
                    <a:lnTo>
                      <a:pt x="269" y="6"/>
                    </a:lnTo>
                    <a:lnTo>
                      <a:pt x="250" y="2"/>
                    </a:lnTo>
                    <a:lnTo>
                      <a:pt x="23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1" y="4"/>
                    </a:lnTo>
                    <a:lnTo>
                      <a:pt x="150" y="10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4" y="35"/>
                    </a:lnTo>
                    <a:lnTo>
                      <a:pt x="77" y="48"/>
                    </a:lnTo>
                    <a:lnTo>
                      <a:pt x="62" y="62"/>
                    </a:lnTo>
                    <a:lnTo>
                      <a:pt x="48" y="77"/>
                    </a:lnTo>
                    <a:lnTo>
                      <a:pt x="35" y="94"/>
                    </a:lnTo>
                    <a:lnTo>
                      <a:pt x="25" y="112"/>
                    </a:lnTo>
                    <a:lnTo>
                      <a:pt x="17" y="131"/>
                    </a:lnTo>
                    <a:lnTo>
                      <a:pt x="8" y="150"/>
                    </a:lnTo>
                    <a:lnTo>
                      <a:pt x="4" y="171"/>
                    </a:lnTo>
                    <a:lnTo>
                      <a:pt x="0" y="19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4" y="256"/>
                    </a:lnTo>
                    <a:lnTo>
                      <a:pt x="8" y="277"/>
                    </a:lnTo>
                    <a:lnTo>
                      <a:pt x="17" y="296"/>
                    </a:lnTo>
                    <a:lnTo>
                      <a:pt x="25" y="315"/>
                    </a:lnTo>
                    <a:lnTo>
                      <a:pt x="35" y="333"/>
                    </a:lnTo>
                    <a:lnTo>
                      <a:pt x="48" y="350"/>
                    </a:lnTo>
                    <a:lnTo>
                      <a:pt x="62" y="365"/>
                    </a:lnTo>
                    <a:lnTo>
                      <a:pt x="77" y="379"/>
                    </a:lnTo>
                    <a:lnTo>
                      <a:pt x="94" y="390"/>
                    </a:lnTo>
                    <a:lnTo>
                      <a:pt x="110" y="402"/>
                    </a:lnTo>
                    <a:lnTo>
                      <a:pt x="129" y="410"/>
                    </a:lnTo>
                    <a:lnTo>
                      <a:pt x="150" y="417"/>
                    </a:lnTo>
                    <a:lnTo>
                      <a:pt x="171" y="423"/>
                    </a:lnTo>
                    <a:lnTo>
                      <a:pt x="192" y="425"/>
                    </a:lnTo>
                    <a:lnTo>
                      <a:pt x="212" y="427"/>
                    </a:lnTo>
                    <a:lnTo>
                      <a:pt x="212" y="427"/>
                    </a:lnTo>
                    <a:lnTo>
                      <a:pt x="231" y="427"/>
                    </a:lnTo>
                    <a:lnTo>
                      <a:pt x="248" y="423"/>
                    </a:lnTo>
                    <a:lnTo>
                      <a:pt x="264" y="421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3" y="392"/>
                    </a:lnTo>
                    <a:lnTo>
                      <a:pt x="283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9" name="Freeform 63"/>
              <p:cNvSpPr>
                <a:spLocks noEditPoints="1"/>
              </p:cNvSpPr>
              <p:nvPr/>
            </p:nvSpPr>
            <p:spPr bwMode="auto">
              <a:xfrm>
                <a:off x="1195388" y="4578350"/>
                <a:ext cx="974725" cy="1052513"/>
              </a:xfrm>
              <a:custGeom>
                <a:avLst/>
                <a:gdLst>
                  <a:gd name="T0" fmla="*/ 491 w 614"/>
                  <a:gd name="T1" fmla="*/ 371 h 663"/>
                  <a:gd name="T2" fmla="*/ 516 w 614"/>
                  <a:gd name="T3" fmla="*/ 282 h 663"/>
                  <a:gd name="T4" fmla="*/ 506 w 614"/>
                  <a:gd name="T5" fmla="*/ 180 h 663"/>
                  <a:gd name="T6" fmla="*/ 456 w 614"/>
                  <a:gd name="T7" fmla="*/ 92 h 663"/>
                  <a:gd name="T8" fmla="*/ 400 w 614"/>
                  <a:gd name="T9" fmla="*/ 42 h 663"/>
                  <a:gd name="T10" fmla="*/ 306 w 614"/>
                  <a:gd name="T11" fmla="*/ 5 h 663"/>
                  <a:gd name="T12" fmla="*/ 229 w 614"/>
                  <a:gd name="T13" fmla="*/ 2 h 663"/>
                  <a:gd name="T14" fmla="*/ 133 w 614"/>
                  <a:gd name="T15" fmla="*/ 32 h 663"/>
                  <a:gd name="T16" fmla="*/ 58 w 614"/>
                  <a:gd name="T17" fmla="*/ 96 h 663"/>
                  <a:gd name="T18" fmla="*/ 12 w 614"/>
                  <a:gd name="T19" fmla="*/ 184 h 663"/>
                  <a:gd name="T20" fmla="*/ 0 w 614"/>
                  <a:gd name="T21" fmla="*/ 261 h 663"/>
                  <a:gd name="T22" fmla="*/ 21 w 614"/>
                  <a:gd name="T23" fmla="*/ 359 h 663"/>
                  <a:gd name="T24" fmla="*/ 60 w 614"/>
                  <a:gd name="T25" fmla="*/ 423 h 663"/>
                  <a:gd name="T26" fmla="*/ 139 w 614"/>
                  <a:gd name="T27" fmla="*/ 488 h 663"/>
                  <a:gd name="T28" fmla="*/ 237 w 614"/>
                  <a:gd name="T29" fmla="*/ 515 h 663"/>
                  <a:gd name="T30" fmla="*/ 325 w 614"/>
                  <a:gd name="T31" fmla="*/ 509 h 663"/>
                  <a:gd name="T32" fmla="*/ 483 w 614"/>
                  <a:gd name="T33" fmla="*/ 646 h 663"/>
                  <a:gd name="T34" fmla="*/ 527 w 614"/>
                  <a:gd name="T35" fmla="*/ 663 h 663"/>
                  <a:gd name="T36" fmla="*/ 585 w 614"/>
                  <a:gd name="T37" fmla="*/ 644 h 663"/>
                  <a:gd name="T38" fmla="*/ 610 w 614"/>
                  <a:gd name="T39" fmla="*/ 607 h 663"/>
                  <a:gd name="T40" fmla="*/ 604 w 614"/>
                  <a:gd name="T41" fmla="*/ 546 h 663"/>
                  <a:gd name="T42" fmla="*/ 452 w 614"/>
                  <a:gd name="T43" fmla="*/ 275 h 663"/>
                  <a:gd name="T44" fmla="*/ 429 w 614"/>
                  <a:gd name="T45" fmla="*/ 348 h 663"/>
                  <a:gd name="T46" fmla="*/ 383 w 614"/>
                  <a:gd name="T47" fmla="*/ 407 h 663"/>
                  <a:gd name="T48" fmla="*/ 319 w 614"/>
                  <a:gd name="T49" fmla="*/ 442 h 663"/>
                  <a:gd name="T50" fmla="*/ 241 w 614"/>
                  <a:gd name="T51" fmla="*/ 450 h 663"/>
                  <a:gd name="T52" fmla="*/ 185 w 614"/>
                  <a:gd name="T53" fmla="*/ 436 h 663"/>
                  <a:gd name="T54" fmla="*/ 125 w 614"/>
                  <a:gd name="T55" fmla="*/ 396 h 663"/>
                  <a:gd name="T56" fmla="*/ 83 w 614"/>
                  <a:gd name="T57" fmla="*/ 334 h 663"/>
                  <a:gd name="T58" fmla="*/ 66 w 614"/>
                  <a:gd name="T59" fmla="*/ 261 h 663"/>
                  <a:gd name="T60" fmla="*/ 75 w 614"/>
                  <a:gd name="T61" fmla="*/ 203 h 663"/>
                  <a:gd name="T62" fmla="*/ 110 w 614"/>
                  <a:gd name="T63" fmla="*/ 136 h 663"/>
                  <a:gd name="T64" fmla="*/ 166 w 614"/>
                  <a:gd name="T65" fmla="*/ 90 h 663"/>
                  <a:gd name="T66" fmla="*/ 237 w 614"/>
                  <a:gd name="T67" fmla="*/ 67 h 663"/>
                  <a:gd name="T68" fmla="*/ 296 w 614"/>
                  <a:gd name="T69" fmla="*/ 69 h 663"/>
                  <a:gd name="T70" fmla="*/ 366 w 614"/>
                  <a:gd name="T71" fmla="*/ 96 h 663"/>
                  <a:gd name="T72" fmla="*/ 419 w 614"/>
                  <a:gd name="T73" fmla="*/ 148 h 663"/>
                  <a:gd name="T74" fmla="*/ 448 w 614"/>
                  <a:gd name="T75" fmla="*/ 217 h 663"/>
                  <a:gd name="T76" fmla="*/ 452 w 614"/>
                  <a:gd name="T77" fmla="*/ 275 h 663"/>
                  <a:gd name="T78" fmla="*/ 260 w 614"/>
                  <a:gd name="T79" fmla="*/ 98 h 663"/>
                  <a:gd name="T80" fmla="*/ 166 w 614"/>
                  <a:gd name="T81" fmla="*/ 132 h 663"/>
                  <a:gd name="T82" fmla="*/ 160 w 614"/>
                  <a:gd name="T83" fmla="*/ 148 h 663"/>
                  <a:gd name="T84" fmla="*/ 173 w 614"/>
                  <a:gd name="T85" fmla="*/ 159 h 663"/>
                  <a:gd name="T86" fmla="*/ 202 w 614"/>
                  <a:gd name="T87" fmla="*/ 144 h 663"/>
                  <a:gd name="T88" fmla="*/ 260 w 614"/>
                  <a:gd name="T89" fmla="*/ 130 h 663"/>
                  <a:gd name="T90" fmla="*/ 316 w 614"/>
                  <a:gd name="T91" fmla="*/ 144 h 663"/>
                  <a:gd name="T92" fmla="*/ 358 w 614"/>
                  <a:gd name="T93" fmla="*/ 175 h 663"/>
                  <a:gd name="T94" fmla="*/ 375 w 614"/>
                  <a:gd name="T95" fmla="*/ 173 h 663"/>
                  <a:gd name="T96" fmla="*/ 375 w 614"/>
                  <a:gd name="T97" fmla="*/ 153 h 663"/>
                  <a:gd name="T98" fmla="*/ 344 w 614"/>
                  <a:gd name="T99" fmla="*/ 123 h 663"/>
                  <a:gd name="T100" fmla="*/ 289 w 614"/>
                  <a:gd name="T101" fmla="*/ 10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4" h="663">
                    <a:moveTo>
                      <a:pt x="596" y="532"/>
                    </a:moveTo>
                    <a:lnTo>
                      <a:pt x="477" y="398"/>
                    </a:lnTo>
                    <a:lnTo>
                      <a:pt x="477" y="398"/>
                    </a:lnTo>
                    <a:lnTo>
                      <a:pt x="491" y="371"/>
                    </a:lnTo>
                    <a:lnTo>
                      <a:pt x="504" y="342"/>
                    </a:lnTo>
                    <a:lnTo>
                      <a:pt x="512" y="313"/>
                    </a:lnTo>
                    <a:lnTo>
                      <a:pt x="516" y="282"/>
                    </a:lnTo>
                    <a:lnTo>
                      <a:pt x="516" y="282"/>
                    </a:lnTo>
                    <a:lnTo>
                      <a:pt x="516" y="255"/>
                    </a:lnTo>
                    <a:lnTo>
                      <a:pt x="516" y="230"/>
                    </a:lnTo>
                    <a:lnTo>
                      <a:pt x="512" y="205"/>
                    </a:lnTo>
                    <a:lnTo>
                      <a:pt x="506" y="180"/>
                    </a:lnTo>
                    <a:lnTo>
                      <a:pt x="496" y="157"/>
                    </a:lnTo>
                    <a:lnTo>
                      <a:pt x="485" y="134"/>
                    </a:lnTo>
                    <a:lnTo>
                      <a:pt x="473" y="113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39" y="73"/>
                    </a:lnTo>
                    <a:lnTo>
                      <a:pt x="421" y="57"/>
                    </a:lnTo>
                    <a:lnTo>
                      <a:pt x="400" y="42"/>
                    </a:lnTo>
                    <a:lnTo>
                      <a:pt x="379" y="30"/>
                    </a:lnTo>
                    <a:lnTo>
                      <a:pt x="356" y="19"/>
                    </a:lnTo>
                    <a:lnTo>
                      <a:pt x="331" y="11"/>
                    </a:lnTo>
                    <a:lnTo>
                      <a:pt x="306" y="5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7"/>
                    </a:lnTo>
                    <a:lnTo>
                      <a:pt x="179" y="13"/>
                    </a:lnTo>
                    <a:lnTo>
                      <a:pt x="156" y="21"/>
                    </a:lnTo>
                    <a:lnTo>
                      <a:pt x="133" y="32"/>
                    </a:lnTo>
                    <a:lnTo>
                      <a:pt x="112" y="46"/>
                    </a:lnTo>
                    <a:lnTo>
                      <a:pt x="94" y="61"/>
                    </a:lnTo>
                    <a:lnTo>
                      <a:pt x="75" y="77"/>
                    </a:lnTo>
                    <a:lnTo>
                      <a:pt x="58" y="96"/>
                    </a:lnTo>
                    <a:lnTo>
                      <a:pt x="44" y="115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0" y="261"/>
                    </a:lnTo>
                    <a:lnTo>
                      <a:pt x="2" y="286"/>
                    </a:lnTo>
                    <a:lnTo>
                      <a:pt x="6" y="311"/>
                    </a:lnTo>
                    <a:lnTo>
                      <a:pt x="12" y="336"/>
                    </a:lnTo>
                    <a:lnTo>
                      <a:pt x="21" y="359"/>
                    </a:lnTo>
                    <a:lnTo>
                      <a:pt x="33" y="382"/>
                    </a:lnTo>
                    <a:lnTo>
                      <a:pt x="46" y="405"/>
                    </a:lnTo>
                    <a:lnTo>
                      <a:pt x="60" y="423"/>
                    </a:lnTo>
                    <a:lnTo>
                      <a:pt x="60" y="423"/>
                    </a:lnTo>
                    <a:lnTo>
                      <a:pt x="79" y="442"/>
                    </a:lnTo>
                    <a:lnTo>
                      <a:pt x="98" y="461"/>
                    </a:lnTo>
                    <a:lnTo>
                      <a:pt x="119" y="475"/>
                    </a:lnTo>
                    <a:lnTo>
                      <a:pt x="139" y="488"/>
                    </a:lnTo>
                    <a:lnTo>
                      <a:pt x="162" y="498"/>
                    </a:lnTo>
                    <a:lnTo>
                      <a:pt x="187" y="507"/>
                    </a:lnTo>
                    <a:lnTo>
                      <a:pt x="210" y="513"/>
                    </a:lnTo>
                    <a:lnTo>
                      <a:pt x="237" y="515"/>
                    </a:lnTo>
                    <a:lnTo>
                      <a:pt x="237" y="515"/>
                    </a:lnTo>
                    <a:lnTo>
                      <a:pt x="266" y="517"/>
                    </a:lnTo>
                    <a:lnTo>
                      <a:pt x="296" y="513"/>
                    </a:lnTo>
                    <a:lnTo>
                      <a:pt x="325" y="509"/>
                    </a:lnTo>
                    <a:lnTo>
                      <a:pt x="352" y="49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83" y="646"/>
                    </a:lnTo>
                    <a:lnTo>
                      <a:pt x="498" y="655"/>
                    </a:lnTo>
                    <a:lnTo>
                      <a:pt x="512" y="661"/>
                    </a:lnTo>
                    <a:lnTo>
                      <a:pt x="527" y="663"/>
                    </a:lnTo>
                    <a:lnTo>
                      <a:pt x="527" y="663"/>
                    </a:lnTo>
                    <a:lnTo>
                      <a:pt x="544" y="663"/>
                    </a:lnTo>
                    <a:lnTo>
                      <a:pt x="558" y="661"/>
                    </a:lnTo>
                    <a:lnTo>
                      <a:pt x="573" y="655"/>
                    </a:lnTo>
                    <a:lnTo>
                      <a:pt x="585" y="644"/>
                    </a:lnTo>
                    <a:lnTo>
                      <a:pt x="585" y="644"/>
                    </a:lnTo>
                    <a:lnTo>
                      <a:pt x="598" y="634"/>
                    </a:lnTo>
                    <a:lnTo>
                      <a:pt x="606" y="619"/>
                    </a:lnTo>
                    <a:lnTo>
                      <a:pt x="610" y="607"/>
                    </a:lnTo>
                    <a:lnTo>
                      <a:pt x="614" y="590"/>
                    </a:lnTo>
                    <a:lnTo>
                      <a:pt x="614" y="575"/>
                    </a:lnTo>
                    <a:lnTo>
                      <a:pt x="610" y="561"/>
                    </a:lnTo>
                    <a:lnTo>
                      <a:pt x="604" y="546"/>
                    </a:lnTo>
                    <a:lnTo>
                      <a:pt x="596" y="532"/>
                    </a:lnTo>
                    <a:lnTo>
                      <a:pt x="596" y="532"/>
                    </a:lnTo>
                    <a:close/>
                    <a:moveTo>
                      <a:pt x="452" y="275"/>
                    </a:moveTo>
                    <a:lnTo>
                      <a:pt x="452" y="275"/>
                    </a:lnTo>
                    <a:lnTo>
                      <a:pt x="448" y="294"/>
                    </a:lnTo>
                    <a:lnTo>
                      <a:pt x="444" y="313"/>
                    </a:lnTo>
                    <a:lnTo>
                      <a:pt x="437" y="332"/>
                    </a:lnTo>
                    <a:lnTo>
                      <a:pt x="429" y="348"/>
                    </a:lnTo>
                    <a:lnTo>
                      <a:pt x="421" y="365"/>
                    </a:lnTo>
                    <a:lnTo>
                      <a:pt x="408" y="380"/>
                    </a:lnTo>
                    <a:lnTo>
                      <a:pt x="396" y="392"/>
                    </a:lnTo>
                    <a:lnTo>
                      <a:pt x="383" y="407"/>
                    </a:lnTo>
                    <a:lnTo>
                      <a:pt x="369" y="417"/>
                    </a:lnTo>
                    <a:lnTo>
                      <a:pt x="352" y="428"/>
                    </a:lnTo>
                    <a:lnTo>
                      <a:pt x="335" y="436"/>
                    </a:lnTo>
                    <a:lnTo>
                      <a:pt x="319" y="442"/>
                    </a:lnTo>
                    <a:lnTo>
                      <a:pt x="300" y="446"/>
                    </a:lnTo>
                    <a:lnTo>
                      <a:pt x="281" y="450"/>
                    </a:lnTo>
                    <a:lnTo>
                      <a:pt x="262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23" y="448"/>
                    </a:lnTo>
                    <a:lnTo>
                      <a:pt x="204" y="442"/>
                    </a:lnTo>
                    <a:lnTo>
                      <a:pt x="185" y="436"/>
                    </a:lnTo>
                    <a:lnTo>
                      <a:pt x="169" y="428"/>
                    </a:lnTo>
                    <a:lnTo>
                      <a:pt x="152" y="419"/>
                    </a:lnTo>
                    <a:lnTo>
                      <a:pt x="137" y="409"/>
                    </a:lnTo>
                    <a:lnTo>
                      <a:pt x="125" y="396"/>
                    </a:lnTo>
                    <a:lnTo>
                      <a:pt x="112" y="382"/>
                    </a:lnTo>
                    <a:lnTo>
                      <a:pt x="100" y="367"/>
                    </a:lnTo>
                    <a:lnTo>
                      <a:pt x="91" y="350"/>
                    </a:lnTo>
                    <a:lnTo>
                      <a:pt x="83" y="334"/>
                    </a:lnTo>
                    <a:lnTo>
                      <a:pt x="75" y="317"/>
                    </a:lnTo>
                    <a:lnTo>
                      <a:pt x="71" y="298"/>
                    </a:lnTo>
                    <a:lnTo>
                      <a:pt x="69" y="280"/>
                    </a:lnTo>
                    <a:lnTo>
                      <a:pt x="66" y="261"/>
                    </a:lnTo>
                    <a:lnTo>
                      <a:pt x="66" y="242"/>
                    </a:lnTo>
                    <a:lnTo>
                      <a:pt x="66" y="242"/>
                    </a:lnTo>
                    <a:lnTo>
                      <a:pt x="71" y="221"/>
                    </a:lnTo>
                    <a:lnTo>
                      <a:pt x="75" y="203"/>
                    </a:lnTo>
                    <a:lnTo>
                      <a:pt x="81" y="186"/>
                    </a:lnTo>
                    <a:lnTo>
                      <a:pt x="89" y="167"/>
                    </a:lnTo>
                    <a:lnTo>
                      <a:pt x="98" y="153"/>
                    </a:lnTo>
                    <a:lnTo>
                      <a:pt x="110" y="136"/>
                    </a:lnTo>
                    <a:lnTo>
                      <a:pt x="121" y="123"/>
                    </a:lnTo>
                    <a:lnTo>
                      <a:pt x="135" y="111"/>
                    </a:lnTo>
                    <a:lnTo>
                      <a:pt x="150" y="98"/>
                    </a:lnTo>
                    <a:lnTo>
                      <a:pt x="166" y="90"/>
                    </a:lnTo>
                    <a:lnTo>
                      <a:pt x="183" y="82"/>
                    </a:lnTo>
                    <a:lnTo>
                      <a:pt x="200" y="75"/>
                    </a:lnTo>
                    <a:lnTo>
                      <a:pt x="219" y="69"/>
                    </a:lnTo>
                    <a:lnTo>
                      <a:pt x="237" y="67"/>
                    </a:lnTo>
                    <a:lnTo>
                      <a:pt x="256" y="65"/>
                    </a:lnTo>
                    <a:lnTo>
                      <a:pt x="277" y="65"/>
                    </a:lnTo>
                    <a:lnTo>
                      <a:pt x="277" y="65"/>
                    </a:lnTo>
                    <a:lnTo>
                      <a:pt x="296" y="69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50" y="88"/>
                    </a:lnTo>
                    <a:lnTo>
                      <a:pt x="366" y="96"/>
                    </a:lnTo>
                    <a:lnTo>
                      <a:pt x="381" y="109"/>
                    </a:lnTo>
                    <a:lnTo>
                      <a:pt x="394" y="121"/>
                    </a:lnTo>
                    <a:lnTo>
                      <a:pt x="406" y="134"/>
                    </a:lnTo>
                    <a:lnTo>
                      <a:pt x="419" y="148"/>
                    </a:lnTo>
                    <a:lnTo>
                      <a:pt x="427" y="165"/>
                    </a:lnTo>
                    <a:lnTo>
                      <a:pt x="435" y="182"/>
                    </a:lnTo>
                    <a:lnTo>
                      <a:pt x="444" y="198"/>
                    </a:lnTo>
                    <a:lnTo>
                      <a:pt x="448" y="217"/>
                    </a:lnTo>
                    <a:lnTo>
                      <a:pt x="450" y="236"/>
                    </a:lnTo>
                    <a:lnTo>
                      <a:pt x="452" y="255"/>
                    </a:lnTo>
                    <a:lnTo>
                      <a:pt x="452" y="275"/>
                    </a:lnTo>
                    <a:lnTo>
                      <a:pt x="452" y="275"/>
                    </a:lnTo>
                    <a:close/>
                    <a:moveTo>
                      <a:pt x="273" y="100"/>
                    </a:moveTo>
                    <a:lnTo>
                      <a:pt x="273" y="100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33" y="100"/>
                    </a:lnTo>
                    <a:lnTo>
                      <a:pt x="210" y="107"/>
                    </a:lnTo>
                    <a:lnTo>
                      <a:pt x="187" y="117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60" y="148"/>
                    </a:lnTo>
                    <a:lnTo>
                      <a:pt x="162" y="153"/>
                    </a:lnTo>
                    <a:lnTo>
                      <a:pt x="162" y="153"/>
                    </a:lnTo>
                    <a:lnTo>
                      <a:pt x="169" y="157"/>
                    </a:lnTo>
                    <a:lnTo>
                      <a:pt x="173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202" y="144"/>
                    </a:lnTo>
                    <a:lnTo>
                      <a:pt x="219" y="136"/>
                    </a:lnTo>
                    <a:lnTo>
                      <a:pt x="239" y="132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94" y="136"/>
                    </a:lnTo>
                    <a:lnTo>
                      <a:pt x="316" y="144"/>
                    </a:lnTo>
                    <a:lnTo>
                      <a:pt x="335" y="157"/>
                    </a:lnTo>
                    <a:lnTo>
                      <a:pt x="352" y="171"/>
                    </a:lnTo>
                    <a:lnTo>
                      <a:pt x="352" y="171"/>
                    </a:lnTo>
                    <a:lnTo>
                      <a:pt x="358" y="175"/>
                    </a:lnTo>
                    <a:lnTo>
                      <a:pt x="364" y="178"/>
                    </a:lnTo>
                    <a:lnTo>
                      <a:pt x="371" y="175"/>
                    </a:lnTo>
                    <a:lnTo>
                      <a:pt x="375" y="173"/>
                    </a:lnTo>
                    <a:lnTo>
                      <a:pt x="375" y="173"/>
                    </a:lnTo>
                    <a:lnTo>
                      <a:pt x="377" y="169"/>
                    </a:lnTo>
                    <a:lnTo>
                      <a:pt x="379" y="163"/>
                    </a:lnTo>
                    <a:lnTo>
                      <a:pt x="379" y="157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66" y="142"/>
                    </a:lnTo>
                    <a:lnTo>
                      <a:pt x="354" y="132"/>
                    </a:lnTo>
                    <a:lnTo>
                      <a:pt x="344" y="123"/>
                    </a:lnTo>
                    <a:lnTo>
                      <a:pt x="331" y="117"/>
                    </a:lnTo>
                    <a:lnTo>
                      <a:pt x="316" y="111"/>
                    </a:lnTo>
                    <a:lnTo>
                      <a:pt x="304" y="105"/>
                    </a:lnTo>
                    <a:lnTo>
                      <a:pt x="289" y="102"/>
                    </a:lnTo>
                    <a:lnTo>
                      <a:pt x="273" y="100"/>
                    </a:lnTo>
                    <a:lnTo>
                      <a:pt x="27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70" name="组合 29"/>
            <p:cNvGrpSpPr/>
            <p:nvPr/>
          </p:nvGrpSpPr>
          <p:grpSpPr>
            <a:xfrm>
              <a:off x="4628253" y="4473898"/>
              <a:ext cx="662340" cy="557760"/>
              <a:chOff x="3675063" y="1296988"/>
              <a:chExt cx="1749425" cy="1473200"/>
            </a:xfrm>
            <a:solidFill>
              <a:schemeClr val="bg1">
                <a:lumMod val="95000"/>
              </a:schemeClr>
            </a:solidFill>
          </p:grpSpPr>
          <p:sp>
            <p:nvSpPr>
              <p:cNvPr id="71" name="Freeform 65"/>
              <p:cNvSpPr/>
              <p:nvPr/>
            </p:nvSpPr>
            <p:spPr bwMode="auto">
              <a:xfrm>
                <a:off x="4303713" y="1460500"/>
                <a:ext cx="503237" cy="501650"/>
              </a:xfrm>
              <a:custGeom>
                <a:avLst/>
                <a:gdLst>
                  <a:gd name="T0" fmla="*/ 317 w 317"/>
                  <a:gd name="T1" fmla="*/ 158 h 316"/>
                  <a:gd name="T2" fmla="*/ 312 w 317"/>
                  <a:gd name="T3" fmla="*/ 191 h 316"/>
                  <a:gd name="T4" fmla="*/ 304 w 317"/>
                  <a:gd name="T5" fmla="*/ 220 h 316"/>
                  <a:gd name="T6" fmla="*/ 290 w 317"/>
                  <a:gd name="T7" fmla="*/ 247 h 316"/>
                  <a:gd name="T8" fmla="*/ 271 w 317"/>
                  <a:gd name="T9" fmla="*/ 270 h 316"/>
                  <a:gd name="T10" fmla="*/ 246 w 317"/>
                  <a:gd name="T11" fmla="*/ 289 h 316"/>
                  <a:gd name="T12" fmla="*/ 219 w 317"/>
                  <a:gd name="T13" fmla="*/ 304 h 316"/>
                  <a:gd name="T14" fmla="*/ 190 w 317"/>
                  <a:gd name="T15" fmla="*/ 314 h 316"/>
                  <a:gd name="T16" fmla="*/ 158 w 317"/>
                  <a:gd name="T17" fmla="*/ 316 h 316"/>
                  <a:gd name="T18" fmla="*/ 142 w 317"/>
                  <a:gd name="T19" fmla="*/ 316 h 316"/>
                  <a:gd name="T20" fmla="*/ 110 w 317"/>
                  <a:gd name="T21" fmla="*/ 310 h 316"/>
                  <a:gd name="T22" fmla="*/ 83 w 317"/>
                  <a:gd name="T23" fmla="*/ 297 h 316"/>
                  <a:gd name="T24" fmla="*/ 56 w 317"/>
                  <a:gd name="T25" fmla="*/ 281 h 316"/>
                  <a:gd name="T26" fmla="*/ 35 w 317"/>
                  <a:gd name="T27" fmla="*/ 260 h 316"/>
                  <a:gd name="T28" fmla="*/ 19 w 317"/>
                  <a:gd name="T29" fmla="*/ 235 h 316"/>
                  <a:gd name="T30" fmla="*/ 6 w 317"/>
                  <a:gd name="T31" fmla="*/ 206 h 316"/>
                  <a:gd name="T32" fmla="*/ 0 w 317"/>
                  <a:gd name="T33" fmla="*/ 175 h 316"/>
                  <a:gd name="T34" fmla="*/ 0 w 317"/>
                  <a:gd name="T35" fmla="*/ 158 h 316"/>
                  <a:gd name="T36" fmla="*/ 2 w 317"/>
                  <a:gd name="T37" fmla="*/ 127 h 316"/>
                  <a:gd name="T38" fmla="*/ 12 w 317"/>
                  <a:gd name="T39" fmla="*/ 97 h 316"/>
                  <a:gd name="T40" fmla="*/ 27 w 317"/>
                  <a:gd name="T41" fmla="*/ 70 h 316"/>
                  <a:gd name="T42" fmla="*/ 46 w 317"/>
                  <a:gd name="T43" fmla="*/ 47 h 316"/>
                  <a:gd name="T44" fmla="*/ 69 w 317"/>
                  <a:gd name="T45" fmla="*/ 27 h 316"/>
                  <a:gd name="T46" fmla="*/ 96 w 317"/>
                  <a:gd name="T47" fmla="*/ 12 h 316"/>
                  <a:gd name="T48" fmla="*/ 125 w 317"/>
                  <a:gd name="T49" fmla="*/ 4 h 316"/>
                  <a:gd name="T50" fmla="*/ 158 w 317"/>
                  <a:gd name="T51" fmla="*/ 0 h 316"/>
                  <a:gd name="T52" fmla="*/ 175 w 317"/>
                  <a:gd name="T53" fmla="*/ 2 h 316"/>
                  <a:gd name="T54" fmla="*/ 204 w 317"/>
                  <a:gd name="T55" fmla="*/ 8 h 316"/>
                  <a:gd name="T56" fmla="*/ 233 w 317"/>
                  <a:gd name="T57" fmla="*/ 20 h 316"/>
                  <a:gd name="T58" fmla="*/ 258 w 317"/>
                  <a:gd name="T59" fmla="*/ 37 h 316"/>
                  <a:gd name="T60" fmla="*/ 279 w 317"/>
                  <a:gd name="T61" fmla="*/ 58 h 316"/>
                  <a:gd name="T62" fmla="*/ 298 w 317"/>
                  <a:gd name="T63" fmla="*/ 83 h 316"/>
                  <a:gd name="T64" fmla="*/ 308 w 317"/>
                  <a:gd name="T65" fmla="*/ 112 h 316"/>
                  <a:gd name="T66" fmla="*/ 315 w 317"/>
                  <a:gd name="T67" fmla="*/ 143 h 316"/>
                  <a:gd name="T68" fmla="*/ 317 w 317"/>
                  <a:gd name="T69" fmla="*/ 1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7" h="316">
                    <a:moveTo>
                      <a:pt x="317" y="158"/>
                    </a:moveTo>
                    <a:lnTo>
                      <a:pt x="317" y="158"/>
                    </a:lnTo>
                    <a:lnTo>
                      <a:pt x="315" y="175"/>
                    </a:lnTo>
                    <a:lnTo>
                      <a:pt x="312" y="191"/>
                    </a:lnTo>
                    <a:lnTo>
                      <a:pt x="308" y="206"/>
                    </a:lnTo>
                    <a:lnTo>
                      <a:pt x="304" y="220"/>
                    </a:lnTo>
                    <a:lnTo>
                      <a:pt x="298" y="235"/>
                    </a:lnTo>
                    <a:lnTo>
                      <a:pt x="290" y="247"/>
                    </a:lnTo>
                    <a:lnTo>
                      <a:pt x="279" y="260"/>
                    </a:lnTo>
                    <a:lnTo>
                      <a:pt x="271" y="270"/>
                    </a:lnTo>
                    <a:lnTo>
                      <a:pt x="258" y="281"/>
                    </a:lnTo>
                    <a:lnTo>
                      <a:pt x="246" y="289"/>
                    </a:lnTo>
                    <a:lnTo>
                      <a:pt x="233" y="297"/>
                    </a:lnTo>
                    <a:lnTo>
                      <a:pt x="219" y="304"/>
                    </a:lnTo>
                    <a:lnTo>
                      <a:pt x="204" y="310"/>
                    </a:lnTo>
                    <a:lnTo>
                      <a:pt x="190" y="314"/>
                    </a:lnTo>
                    <a:lnTo>
                      <a:pt x="175" y="316"/>
                    </a:lnTo>
                    <a:lnTo>
                      <a:pt x="158" y="316"/>
                    </a:lnTo>
                    <a:lnTo>
                      <a:pt x="158" y="316"/>
                    </a:lnTo>
                    <a:lnTo>
                      <a:pt x="142" y="316"/>
                    </a:lnTo>
                    <a:lnTo>
                      <a:pt x="125" y="314"/>
                    </a:lnTo>
                    <a:lnTo>
                      <a:pt x="110" y="310"/>
                    </a:lnTo>
                    <a:lnTo>
                      <a:pt x="96" y="304"/>
                    </a:lnTo>
                    <a:lnTo>
                      <a:pt x="83" y="297"/>
                    </a:lnTo>
                    <a:lnTo>
                      <a:pt x="69" y="289"/>
                    </a:lnTo>
                    <a:lnTo>
                      <a:pt x="56" y="281"/>
                    </a:lnTo>
                    <a:lnTo>
                      <a:pt x="46" y="270"/>
                    </a:lnTo>
                    <a:lnTo>
                      <a:pt x="35" y="260"/>
                    </a:lnTo>
                    <a:lnTo>
                      <a:pt x="27" y="247"/>
                    </a:lnTo>
                    <a:lnTo>
                      <a:pt x="19" y="235"/>
                    </a:lnTo>
                    <a:lnTo>
                      <a:pt x="12" y="220"/>
                    </a:lnTo>
                    <a:lnTo>
                      <a:pt x="6" y="206"/>
                    </a:lnTo>
                    <a:lnTo>
                      <a:pt x="2" y="191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43"/>
                    </a:lnTo>
                    <a:lnTo>
                      <a:pt x="2" y="127"/>
                    </a:lnTo>
                    <a:lnTo>
                      <a:pt x="6" y="112"/>
                    </a:lnTo>
                    <a:lnTo>
                      <a:pt x="12" y="97"/>
                    </a:lnTo>
                    <a:lnTo>
                      <a:pt x="19" y="83"/>
                    </a:lnTo>
                    <a:lnTo>
                      <a:pt x="27" y="70"/>
                    </a:lnTo>
                    <a:lnTo>
                      <a:pt x="35" y="58"/>
                    </a:lnTo>
                    <a:lnTo>
                      <a:pt x="46" y="47"/>
                    </a:lnTo>
                    <a:lnTo>
                      <a:pt x="56" y="37"/>
                    </a:lnTo>
                    <a:lnTo>
                      <a:pt x="69" y="27"/>
                    </a:lnTo>
                    <a:lnTo>
                      <a:pt x="83" y="20"/>
                    </a:lnTo>
                    <a:lnTo>
                      <a:pt x="96" y="12"/>
                    </a:lnTo>
                    <a:lnTo>
                      <a:pt x="110" y="8"/>
                    </a:lnTo>
                    <a:lnTo>
                      <a:pt x="125" y="4"/>
                    </a:lnTo>
                    <a:lnTo>
                      <a:pt x="142" y="2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75" y="2"/>
                    </a:lnTo>
                    <a:lnTo>
                      <a:pt x="190" y="4"/>
                    </a:lnTo>
                    <a:lnTo>
                      <a:pt x="204" y="8"/>
                    </a:lnTo>
                    <a:lnTo>
                      <a:pt x="219" y="12"/>
                    </a:lnTo>
                    <a:lnTo>
                      <a:pt x="233" y="20"/>
                    </a:lnTo>
                    <a:lnTo>
                      <a:pt x="246" y="27"/>
                    </a:lnTo>
                    <a:lnTo>
                      <a:pt x="258" y="37"/>
                    </a:lnTo>
                    <a:lnTo>
                      <a:pt x="271" y="47"/>
                    </a:lnTo>
                    <a:lnTo>
                      <a:pt x="279" y="58"/>
                    </a:lnTo>
                    <a:lnTo>
                      <a:pt x="290" y="70"/>
                    </a:lnTo>
                    <a:lnTo>
                      <a:pt x="298" y="83"/>
                    </a:lnTo>
                    <a:lnTo>
                      <a:pt x="304" y="97"/>
                    </a:lnTo>
                    <a:lnTo>
                      <a:pt x="308" y="112"/>
                    </a:lnTo>
                    <a:lnTo>
                      <a:pt x="312" y="127"/>
                    </a:lnTo>
                    <a:lnTo>
                      <a:pt x="315" y="143"/>
                    </a:lnTo>
                    <a:lnTo>
                      <a:pt x="317" y="158"/>
                    </a:lnTo>
                    <a:lnTo>
                      <a:pt x="317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72" name="Freeform 66"/>
              <p:cNvSpPr/>
              <p:nvPr/>
            </p:nvSpPr>
            <p:spPr bwMode="auto">
              <a:xfrm>
                <a:off x="4114800" y="2008188"/>
                <a:ext cx="882650" cy="762000"/>
              </a:xfrm>
              <a:custGeom>
                <a:avLst/>
                <a:gdLst>
                  <a:gd name="T0" fmla="*/ 377 w 556"/>
                  <a:gd name="T1" fmla="*/ 0 h 480"/>
                  <a:gd name="T2" fmla="*/ 277 w 556"/>
                  <a:gd name="T3" fmla="*/ 117 h 480"/>
                  <a:gd name="T4" fmla="*/ 179 w 556"/>
                  <a:gd name="T5" fmla="*/ 0 h 480"/>
                  <a:gd name="T6" fmla="*/ 179 w 556"/>
                  <a:gd name="T7" fmla="*/ 0 h 480"/>
                  <a:gd name="T8" fmla="*/ 161 w 556"/>
                  <a:gd name="T9" fmla="*/ 11 h 480"/>
                  <a:gd name="T10" fmla="*/ 142 w 556"/>
                  <a:gd name="T11" fmla="*/ 21 h 480"/>
                  <a:gd name="T12" fmla="*/ 123 w 556"/>
                  <a:gd name="T13" fmla="*/ 34 h 480"/>
                  <a:gd name="T14" fmla="*/ 106 w 556"/>
                  <a:gd name="T15" fmla="*/ 48 h 480"/>
                  <a:gd name="T16" fmla="*/ 92 w 556"/>
                  <a:gd name="T17" fmla="*/ 63 h 480"/>
                  <a:gd name="T18" fmla="*/ 77 w 556"/>
                  <a:gd name="T19" fmla="*/ 82 h 480"/>
                  <a:gd name="T20" fmla="*/ 63 w 556"/>
                  <a:gd name="T21" fmla="*/ 98 h 480"/>
                  <a:gd name="T22" fmla="*/ 50 w 556"/>
                  <a:gd name="T23" fmla="*/ 117 h 480"/>
                  <a:gd name="T24" fmla="*/ 40 w 556"/>
                  <a:gd name="T25" fmla="*/ 138 h 480"/>
                  <a:gd name="T26" fmla="*/ 29 w 556"/>
                  <a:gd name="T27" fmla="*/ 159 h 480"/>
                  <a:gd name="T28" fmla="*/ 21 w 556"/>
                  <a:gd name="T29" fmla="*/ 182 h 480"/>
                  <a:gd name="T30" fmla="*/ 15 w 556"/>
                  <a:gd name="T31" fmla="*/ 205 h 480"/>
                  <a:gd name="T32" fmla="*/ 9 w 556"/>
                  <a:gd name="T33" fmla="*/ 228 h 480"/>
                  <a:gd name="T34" fmla="*/ 4 w 556"/>
                  <a:gd name="T35" fmla="*/ 253 h 480"/>
                  <a:gd name="T36" fmla="*/ 2 w 556"/>
                  <a:gd name="T37" fmla="*/ 278 h 480"/>
                  <a:gd name="T38" fmla="*/ 0 w 556"/>
                  <a:gd name="T39" fmla="*/ 303 h 480"/>
                  <a:gd name="T40" fmla="*/ 0 w 556"/>
                  <a:gd name="T41" fmla="*/ 303 h 480"/>
                  <a:gd name="T42" fmla="*/ 2 w 556"/>
                  <a:gd name="T43" fmla="*/ 330 h 480"/>
                  <a:gd name="T44" fmla="*/ 4 w 556"/>
                  <a:gd name="T45" fmla="*/ 357 h 480"/>
                  <a:gd name="T46" fmla="*/ 4 w 556"/>
                  <a:gd name="T47" fmla="*/ 357 h 480"/>
                  <a:gd name="T48" fmla="*/ 29 w 556"/>
                  <a:gd name="T49" fmla="*/ 384 h 480"/>
                  <a:gd name="T50" fmla="*/ 57 w 556"/>
                  <a:gd name="T51" fmla="*/ 409 h 480"/>
                  <a:gd name="T52" fmla="*/ 88 w 556"/>
                  <a:gd name="T53" fmla="*/ 430 h 480"/>
                  <a:gd name="T54" fmla="*/ 121 w 556"/>
                  <a:gd name="T55" fmla="*/ 446 h 480"/>
                  <a:gd name="T56" fmla="*/ 156 w 556"/>
                  <a:gd name="T57" fmla="*/ 461 h 480"/>
                  <a:gd name="T58" fmla="*/ 196 w 556"/>
                  <a:gd name="T59" fmla="*/ 471 h 480"/>
                  <a:gd name="T60" fmla="*/ 236 w 556"/>
                  <a:gd name="T61" fmla="*/ 478 h 480"/>
                  <a:gd name="T62" fmla="*/ 279 w 556"/>
                  <a:gd name="T63" fmla="*/ 480 h 480"/>
                  <a:gd name="T64" fmla="*/ 279 w 556"/>
                  <a:gd name="T65" fmla="*/ 480 h 480"/>
                  <a:gd name="T66" fmla="*/ 321 w 556"/>
                  <a:gd name="T67" fmla="*/ 478 h 480"/>
                  <a:gd name="T68" fmla="*/ 361 w 556"/>
                  <a:gd name="T69" fmla="*/ 471 h 480"/>
                  <a:gd name="T70" fmla="*/ 400 w 556"/>
                  <a:gd name="T71" fmla="*/ 461 h 480"/>
                  <a:gd name="T72" fmla="*/ 436 w 556"/>
                  <a:gd name="T73" fmla="*/ 446 h 480"/>
                  <a:gd name="T74" fmla="*/ 471 w 556"/>
                  <a:gd name="T75" fmla="*/ 430 h 480"/>
                  <a:gd name="T76" fmla="*/ 500 w 556"/>
                  <a:gd name="T77" fmla="*/ 409 h 480"/>
                  <a:gd name="T78" fmla="*/ 529 w 556"/>
                  <a:gd name="T79" fmla="*/ 384 h 480"/>
                  <a:gd name="T80" fmla="*/ 552 w 556"/>
                  <a:gd name="T81" fmla="*/ 357 h 480"/>
                  <a:gd name="T82" fmla="*/ 552 w 556"/>
                  <a:gd name="T83" fmla="*/ 357 h 480"/>
                  <a:gd name="T84" fmla="*/ 556 w 556"/>
                  <a:gd name="T85" fmla="*/ 330 h 480"/>
                  <a:gd name="T86" fmla="*/ 556 w 556"/>
                  <a:gd name="T87" fmla="*/ 303 h 480"/>
                  <a:gd name="T88" fmla="*/ 556 w 556"/>
                  <a:gd name="T89" fmla="*/ 303 h 480"/>
                  <a:gd name="T90" fmla="*/ 556 w 556"/>
                  <a:gd name="T91" fmla="*/ 278 h 480"/>
                  <a:gd name="T92" fmla="*/ 552 w 556"/>
                  <a:gd name="T93" fmla="*/ 253 h 480"/>
                  <a:gd name="T94" fmla="*/ 548 w 556"/>
                  <a:gd name="T95" fmla="*/ 228 h 480"/>
                  <a:gd name="T96" fmla="*/ 544 w 556"/>
                  <a:gd name="T97" fmla="*/ 203 h 480"/>
                  <a:gd name="T98" fmla="*/ 536 w 556"/>
                  <a:gd name="T99" fmla="*/ 180 h 480"/>
                  <a:gd name="T100" fmla="*/ 527 w 556"/>
                  <a:gd name="T101" fmla="*/ 159 h 480"/>
                  <a:gd name="T102" fmla="*/ 517 w 556"/>
                  <a:gd name="T103" fmla="*/ 138 h 480"/>
                  <a:gd name="T104" fmla="*/ 506 w 556"/>
                  <a:gd name="T105" fmla="*/ 117 h 480"/>
                  <a:gd name="T106" fmla="*/ 494 w 556"/>
                  <a:gd name="T107" fmla="*/ 98 h 480"/>
                  <a:gd name="T108" fmla="*/ 479 w 556"/>
                  <a:gd name="T109" fmla="*/ 80 h 480"/>
                  <a:gd name="T110" fmla="*/ 465 w 556"/>
                  <a:gd name="T111" fmla="*/ 63 h 480"/>
                  <a:gd name="T112" fmla="*/ 450 w 556"/>
                  <a:gd name="T113" fmla="*/ 48 h 480"/>
                  <a:gd name="T114" fmla="*/ 434 w 556"/>
                  <a:gd name="T115" fmla="*/ 34 h 480"/>
                  <a:gd name="T116" fmla="*/ 415 w 556"/>
                  <a:gd name="T117" fmla="*/ 21 h 480"/>
                  <a:gd name="T118" fmla="*/ 396 w 556"/>
                  <a:gd name="T119" fmla="*/ 11 h 480"/>
                  <a:gd name="T120" fmla="*/ 377 w 556"/>
                  <a:gd name="T121" fmla="*/ 0 h 480"/>
                  <a:gd name="T122" fmla="*/ 377 w 556"/>
                  <a:gd name="T12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6" h="480">
                    <a:moveTo>
                      <a:pt x="377" y="0"/>
                    </a:moveTo>
                    <a:lnTo>
                      <a:pt x="277" y="117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61" y="11"/>
                    </a:lnTo>
                    <a:lnTo>
                      <a:pt x="142" y="21"/>
                    </a:lnTo>
                    <a:lnTo>
                      <a:pt x="123" y="34"/>
                    </a:lnTo>
                    <a:lnTo>
                      <a:pt x="106" y="48"/>
                    </a:lnTo>
                    <a:lnTo>
                      <a:pt x="92" y="63"/>
                    </a:lnTo>
                    <a:lnTo>
                      <a:pt x="77" y="82"/>
                    </a:lnTo>
                    <a:lnTo>
                      <a:pt x="63" y="98"/>
                    </a:lnTo>
                    <a:lnTo>
                      <a:pt x="50" y="117"/>
                    </a:lnTo>
                    <a:lnTo>
                      <a:pt x="40" y="138"/>
                    </a:lnTo>
                    <a:lnTo>
                      <a:pt x="29" y="159"/>
                    </a:lnTo>
                    <a:lnTo>
                      <a:pt x="21" y="182"/>
                    </a:lnTo>
                    <a:lnTo>
                      <a:pt x="15" y="205"/>
                    </a:lnTo>
                    <a:lnTo>
                      <a:pt x="9" y="228"/>
                    </a:lnTo>
                    <a:lnTo>
                      <a:pt x="4" y="253"/>
                    </a:lnTo>
                    <a:lnTo>
                      <a:pt x="2" y="278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2" y="330"/>
                    </a:lnTo>
                    <a:lnTo>
                      <a:pt x="4" y="357"/>
                    </a:lnTo>
                    <a:lnTo>
                      <a:pt x="4" y="357"/>
                    </a:lnTo>
                    <a:lnTo>
                      <a:pt x="29" y="384"/>
                    </a:lnTo>
                    <a:lnTo>
                      <a:pt x="57" y="409"/>
                    </a:lnTo>
                    <a:lnTo>
                      <a:pt x="88" y="430"/>
                    </a:lnTo>
                    <a:lnTo>
                      <a:pt x="121" y="446"/>
                    </a:lnTo>
                    <a:lnTo>
                      <a:pt x="156" y="461"/>
                    </a:lnTo>
                    <a:lnTo>
                      <a:pt x="196" y="471"/>
                    </a:lnTo>
                    <a:lnTo>
                      <a:pt x="236" y="478"/>
                    </a:lnTo>
                    <a:lnTo>
                      <a:pt x="279" y="480"/>
                    </a:lnTo>
                    <a:lnTo>
                      <a:pt x="279" y="480"/>
                    </a:lnTo>
                    <a:lnTo>
                      <a:pt x="321" y="478"/>
                    </a:lnTo>
                    <a:lnTo>
                      <a:pt x="361" y="471"/>
                    </a:lnTo>
                    <a:lnTo>
                      <a:pt x="400" y="461"/>
                    </a:lnTo>
                    <a:lnTo>
                      <a:pt x="436" y="446"/>
                    </a:lnTo>
                    <a:lnTo>
                      <a:pt x="471" y="430"/>
                    </a:lnTo>
                    <a:lnTo>
                      <a:pt x="500" y="409"/>
                    </a:lnTo>
                    <a:lnTo>
                      <a:pt x="529" y="384"/>
                    </a:lnTo>
                    <a:lnTo>
                      <a:pt x="552" y="357"/>
                    </a:lnTo>
                    <a:lnTo>
                      <a:pt x="552" y="357"/>
                    </a:lnTo>
                    <a:lnTo>
                      <a:pt x="556" y="330"/>
                    </a:lnTo>
                    <a:lnTo>
                      <a:pt x="556" y="303"/>
                    </a:lnTo>
                    <a:lnTo>
                      <a:pt x="556" y="303"/>
                    </a:lnTo>
                    <a:lnTo>
                      <a:pt x="556" y="278"/>
                    </a:lnTo>
                    <a:lnTo>
                      <a:pt x="552" y="253"/>
                    </a:lnTo>
                    <a:lnTo>
                      <a:pt x="548" y="228"/>
                    </a:lnTo>
                    <a:lnTo>
                      <a:pt x="544" y="203"/>
                    </a:lnTo>
                    <a:lnTo>
                      <a:pt x="536" y="180"/>
                    </a:lnTo>
                    <a:lnTo>
                      <a:pt x="527" y="159"/>
                    </a:lnTo>
                    <a:lnTo>
                      <a:pt x="517" y="138"/>
                    </a:lnTo>
                    <a:lnTo>
                      <a:pt x="506" y="117"/>
                    </a:lnTo>
                    <a:lnTo>
                      <a:pt x="494" y="98"/>
                    </a:lnTo>
                    <a:lnTo>
                      <a:pt x="479" y="80"/>
                    </a:lnTo>
                    <a:lnTo>
                      <a:pt x="465" y="63"/>
                    </a:lnTo>
                    <a:lnTo>
                      <a:pt x="450" y="48"/>
                    </a:lnTo>
                    <a:lnTo>
                      <a:pt x="434" y="34"/>
                    </a:lnTo>
                    <a:lnTo>
                      <a:pt x="415" y="21"/>
                    </a:lnTo>
                    <a:lnTo>
                      <a:pt x="396" y="11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73" name="Freeform 67"/>
              <p:cNvSpPr/>
              <p:nvPr/>
            </p:nvSpPr>
            <p:spPr bwMode="auto">
              <a:xfrm>
                <a:off x="4789488" y="1296988"/>
                <a:ext cx="457200" cy="463550"/>
              </a:xfrm>
              <a:custGeom>
                <a:avLst/>
                <a:gdLst>
                  <a:gd name="T0" fmla="*/ 140 w 288"/>
                  <a:gd name="T1" fmla="*/ 0 h 292"/>
                  <a:gd name="T2" fmla="*/ 140 w 288"/>
                  <a:gd name="T3" fmla="*/ 0 h 292"/>
                  <a:gd name="T4" fmla="*/ 115 w 288"/>
                  <a:gd name="T5" fmla="*/ 3 h 292"/>
                  <a:gd name="T6" fmla="*/ 92 w 288"/>
                  <a:gd name="T7" fmla="*/ 7 h 292"/>
                  <a:gd name="T8" fmla="*/ 71 w 288"/>
                  <a:gd name="T9" fmla="*/ 17 h 292"/>
                  <a:gd name="T10" fmla="*/ 50 w 288"/>
                  <a:gd name="T11" fmla="*/ 30 h 292"/>
                  <a:gd name="T12" fmla="*/ 34 w 288"/>
                  <a:gd name="T13" fmla="*/ 46 h 292"/>
                  <a:gd name="T14" fmla="*/ 19 w 288"/>
                  <a:gd name="T15" fmla="*/ 65 h 292"/>
                  <a:gd name="T16" fmla="*/ 9 w 288"/>
                  <a:gd name="T17" fmla="*/ 86 h 292"/>
                  <a:gd name="T18" fmla="*/ 0 w 288"/>
                  <a:gd name="T19" fmla="*/ 109 h 292"/>
                  <a:gd name="T20" fmla="*/ 0 w 288"/>
                  <a:gd name="T21" fmla="*/ 109 h 292"/>
                  <a:gd name="T22" fmla="*/ 15 w 288"/>
                  <a:gd name="T23" fmla="*/ 123 h 292"/>
                  <a:gd name="T24" fmla="*/ 27 w 288"/>
                  <a:gd name="T25" fmla="*/ 140 h 292"/>
                  <a:gd name="T26" fmla="*/ 38 w 288"/>
                  <a:gd name="T27" fmla="*/ 159 h 292"/>
                  <a:gd name="T28" fmla="*/ 48 w 288"/>
                  <a:gd name="T29" fmla="*/ 178 h 292"/>
                  <a:gd name="T30" fmla="*/ 54 w 288"/>
                  <a:gd name="T31" fmla="*/ 196 h 292"/>
                  <a:gd name="T32" fmla="*/ 61 w 288"/>
                  <a:gd name="T33" fmla="*/ 217 h 292"/>
                  <a:gd name="T34" fmla="*/ 65 w 288"/>
                  <a:gd name="T35" fmla="*/ 240 h 292"/>
                  <a:gd name="T36" fmla="*/ 65 w 288"/>
                  <a:gd name="T37" fmla="*/ 261 h 292"/>
                  <a:gd name="T38" fmla="*/ 65 w 288"/>
                  <a:gd name="T39" fmla="*/ 261 h 292"/>
                  <a:gd name="T40" fmla="*/ 65 w 288"/>
                  <a:gd name="T41" fmla="*/ 271 h 292"/>
                  <a:gd name="T42" fmla="*/ 65 w 288"/>
                  <a:gd name="T43" fmla="*/ 271 h 292"/>
                  <a:gd name="T44" fmla="*/ 81 w 288"/>
                  <a:gd name="T45" fmla="*/ 280 h 292"/>
                  <a:gd name="T46" fmla="*/ 100 w 288"/>
                  <a:gd name="T47" fmla="*/ 286 h 292"/>
                  <a:gd name="T48" fmla="*/ 119 w 288"/>
                  <a:gd name="T49" fmla="*/ 290 h 292"/>
                  <a:gd name="T50" fmla="*/ 140 w 288"/>
                  <a:gd name="T51" fmla="*/ 292 h 292"/>
                  <a:gd name="T52" fmla="*/ 140 w 288"/>
                  <a:gd name="T53" fmla="*/ 292 h 292"/>
                  <a:gd name="T54" fmla="*/ 154 w 288"/>
                  <a:gd name="T55" fmla="*/ 292 h 292"/>
                  <a:gd name="T56" fmla="*/ 169 w 288"/>
                  <a:gd name="T57" fmla="*/ 290 h 292"/>
                  <a:gd name="T58" fmla="*/ 184 w 288"/>
                  <a:gd name="T59" fmla="*/ 286 h 292"/>
                  <a:gd name="T60" fmla="*/ 198 w 288"/>
                  <a:gd name="T61" fmla="*/ 282 h 292"/>
                  <a:gd name="T62" fmla="*/ 211 w 288"/>
                  <a:gd name="T63" fmla="*/ 275 h 292"/>
                  <a:gd name="T64" fmla="*/ 223 w 288"/>
                  <a:gd name="T65" fmla="*/ 267 h 292"/>
                  <a:gd name="T66" fmla="*/ 234 w 288"/>
                  <a:gd name="T67" fmla="*/ 259 h 292"/>
                  <a:gd name="T68" fmla="*/ 244 w 288"/>
                  <a:gd name="T69" fmla="*/ 250 h 292"/>
                  <a:gd name="T70" fmla="*/ 254 w 288"/>
                  <a:gd name="T71" fmla="*/ 240 h 292"/>
                  <a:gd name="T72" fmla="*/ 263 w 288"/>
                  <a:gd name="T73" fmla="*/ 228 h 292"/>
                  <a:gd name="T74" fmla="*/ 269 w 288"/>
                  <a:gd name="T75" fmla="*/ 215 h 292"/>
                  <a:gd name="T76" fmla="*/ 275 w 288"/>
                  <a:gd name="T77" fmla="*/ 203 h 292"/>
                  <a:gd name="T78" fmla="*/ 279 w 288"/>
                  <a:gd name="T79" fmla="*/ 190 h 292"/>
                  <a:gd name="T80" fmla="*/ 284 w 288"/>
                  <a:gd name="T81" fmla="*/ 175 h 292"/>
                  <a:gd name="T82" fmla="*/ 286 w 288"/>
                  <a:gd name="T83" fmla="*/ 161 h 292"/>
                  <a:gd name="T84" fmla="*/ 288 w 288"/>
                  <a:gd name="T85" fmla="*/ 146 h 292"/>
                  <a:gd name="T86" fmla="*/ 288 w 288"/>
                  <a:gd name="T87" fmla="*/ 146 h 292"/>
                  <a:gd name="T88" fmla="*/ 286 w 288"/>
                  <a:gd name="T89" fmla="*/ 132 h 292"/>
                  <a:gd name="T90" fmla="*/ 284 w 288"/>
                  <a:gd name="T91" fmla="*/ 117 h 292"/>
                  <a:gd name="T92" fmla="*/ 279 w 288"/>
                  <a:gd name="T93" fmla="*/ 103 h 292"/>
                  <a:gd name="T94" fmla="*/ 275 w 288"/>
                  <a:gd name="T95" fmla="*/ 90 h 292"/>
                  <a:gd name="T96" fmla="*/ 269 w 288"/>
                  <a:gd name="T97" fmla="*/ 75 h 292"/>
                  <a:gd name="T98" fmla="*/ 263 w 288"/>
                  <a:gd name="T99" fmla="*/ 65 h 292"/>
                  <a:gd name="T100" fmla="*/ 254 w 288"/>
                  <a:gd name="T101" fmla="*/ 53 h 292"/>
                  <a:gd name="T102" fmla="*/ 244 w 288"/>
                  <a:gd name="T103" fmla="*/ 42 h 292"/>
                  <a:gd name="T104" fmla="*/ 234 w 288"/>
                  <a:gd name="T105" fmla="*/ 34 h 292"/>
                  <a:gd name="T106" fmla="*/ 223 w 288"/>
                  <a:gd name="T107" fmla="*/ 25 h 292"/>
                  <a:gd name="T108" fmla="*/ 211 w 288"/>
                  <a:gd name="T109" fmla="*/ 17 h 292"/>
                  <a:gd name="T110" fmla="*/ 198 w 288"/>
                  <a:gd name="T111" fmla="*/ 11 h 292"/>
                  <a:gd name="T112" fmla="*/ 184 w 288"/>
                  <a:gd name="T113" fmla="*/ 7 h 292"/>
                  <a:gd name="T114" fmla="*/ 169 w 288"/>
                  <a:gd name="T115" fmla="*/ 3 h 292"/>
                  <a:gd name="T116" fmla="*/ 154 w 288"/>
                  <a:gd name="T117" fmla="*/ 0 h 292"/>
                  <a:gd name="T118" fmla="*/ 140 w 288"/>
                  <a:gd name="T119" fmla="*/ 0 h 292"/>
                  <a:gd name="T120" fmla="*/ 140 w 288"/>
                  <a:gd name="T1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292">
                    <a:moveTo>
                      <a:pt x="140" y="0"/>
                    </a:moveTo>
                    <a:lnTo>
                      <a:pt x="140" y="0"/>
                    </a:lnTo>
                    <a:lnTo>
                      <a:pt x="115" y="3"/>
                    </a:lnTo>
                    <a:lnTo>
                      <a:pt x="92" y="7"/>
                    </a:lnTo>
                    <a:lnTo>
                      <a:pt x="71" y="17"/>
                    </a:lnTo>
                    <a:lnTo>
                      <a:pt x="50" y="30"/>
                    </a:lnTo>
                    <a:lnTo>
                      <a:pt x="34" y="46"/>
                    </a:lnTo>
                    <a:lnTo>
                      <a:pt x="19" y="65"/>
                    </a:lnTo>
                    <a:lnTo>
                      <a:pt x="9" y="86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5" y="123"/>
                    </a:lnTo>
                    <a:lnTo>
                      <a:pt x="27" y="140"/>
                    </a:lnTo>
                    <a:lnTo>
                      <a:pt x="38" y="159"/>
                    </a:lnTo>
                    <a:lnTo>
                      <a:pt x="48" y="178"/>
                    </a:lnTo>
                    <a:lnTo>
                      <a:pt x="54" y="196"/>
                    </a:lnTo>
                    <a:lnTo>
                      <a:pt x="61" y="217"/>
                    </a:lnTo>
                    <a:lnTo>
                      <a:pt x="65" y="240"/>
                    </a:lnTo>
                    <a:lnTo>
                      <a:pt x="65" y="261"/>
                    </a:lnTo>
                    <a:lnTo>
                      <a:pt x="65" y="261"/>
                    </a:lnTo>
                    <a:lnTo>
                      <a:pt x="65" y="271"/>
                    </a:lnTo>
                    <a:lnTo>
                      <a:pt x="65" y="271"/>
                    </a:lnTo>
                    <a:lnTo>
                      <a:pt x="81" y="280"/>
                    </a:lnTo>
                    <a:lnTo>
                      <a:pt x="100" y="286"/>
                    </a:lnTo>
                    <a:lnTo>
                      <a:pt x="119" y="290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54" y="292"/>
                    </a:lnTo>
                    <a:lnTo>
                      <a:pt x="169" y="290"/>
                    </a:lnTo>
                    <a:lnTo>
                      <a:pt x="184" y="286"/>
                    </a:lnTo>
                    <a:lnTo>
                      <a:pt x="198" y="282"/>
                    </a:lnTo>
                    <a:lnTo>
                      <a:pt x="211" y="275"/>
                    </a:lnTo>
                    <a:lnTo>
                      <a:pt x="223" y="267"/>
                    </a:lnTo>
                    <a:lnTo>
                      <a:pt x="234" y="259"/>
                    </a:lnTo>
                    <a:lnTo>
                      <a:pt x="244" y="250"/>
                    </a:lnTo>
                    <a:lnTo>
                      <a:pt x="254" y="240"/>
                    </a:lnTo>
                    <a:lnTo>
                      <a:pt x="263" y="228"/>
                    </a:lnTo>
                    <a:lnTo>
                      <a:pt x="269" y="215"/>
                    </a:lnTo>
                    <a:lnTo>
                      <a:pt x="275" y="203"/>
                    </a:lnTo>
                    <a:lnTo>
                      <a:pt x="279" y="190"/>
                    </a:lnTo>
                    <a:lnTo>
                      <a:pt x="284" y="175"/>
                    </a:lnTo>
                    <a:lnTo>
                      <a:pt x="286" y="161"/>
                    </a:lnTo>
                    <a:lnTo>
                      <a:pt x="288" y="146"/>
                    </a:lnTo>
                    <a:lnTo>
                      <a:pt x="288" y="146"/>
                    </a:lnTo>
                    <a:lnTo>
                      <a:pt x="286" y="132"/>
                    </a:lnTo>
                    <a:lnTo>
                      <a:pt x="284" y="117"/>
                    </a:lnTo>
                    <a:lnTo>
                      <a:pt x="279" y="103"/>
                    </a:lnTo>
                    <a:lnTo>
                      <a:pt x="275" y="90"/>
                    </a:lnTo>
                    <a:lnTo>
                      <a:pt x="269" y="75"/>
                    </a:lnTo>
                    <a:lnTo>
                      <a:pt x="263" y="65"/>
                    </a:lnTo>
                    <a:lnTo>
                      <a:pt x="254" y="53"/>
                    </a:lnTo>
                    <a:lnTo>
                      <a:pt x="244" y="42"/>
                    </a:lnTo>
                    <a:lnTo>
                      <a:pt x="234" y="34"/>
                    </a:lnTo>
                    <a:lnTo>
                      <a:pt x="223" y="25"/>
                    </a:lnTo>
                    <a:lnTo>
                      <a:pt x="211" y="17"/>
                    </a:lnTo>
                    <a:lnTo>
                      <a:pt x="198" y="11"/>
                    </a:lnTo>
                    <a:lnTo>
                      <a:pt x="184" y="7"/>
                    </a:lnTo>
                    <a:lnTo>
                      <a:pt x="169" y="3"/>
                    </a:lnTo>
                    <a:lnTo>
                      <a:pt x="154" y="0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74" name="Freeform 68"/>
              <p:cNvSpPr/>
              <p:nvPr/>
            </p:nvSpPr>
            <p:spPr bwMode="auto">
              <a:xfrm>
                <a:off x="3848100" y="1296988"/>
                <a:ext cx="458787" cy="463550"/>
              </a:xfrm>
              <a:custGeom>
                <a:avLst/>
                <a:gdLst>
                  <a:gd name="T0" fmla="*/ 231 w 289"/>
                  <a:gd name="T1" fmla="*/ 261 h 292"/>
                  <a:gd name="T2" fmla="*/ 231 w 289"/>
                  <a:gd name="T3" fmla="*/ 261 h 292"/>
                  <a:gd name="T4" fmla="*/ 233 w 289"/>
                  <a:gd name="T5" fmla="*/ 240 h 292"/>
                  <a:gd name="T6" fmla="*/ 235 w 289"/>
                  <a:gd name="T7" fmla="*/ 221 h 292"/>
                  <a:gd name="T8" fmla="*/ 241 w 289"/>
                  <a:gd name="T9" fmla="*/ 200 h 292"/>
                  <a:gd name="T10" fmla="*/ 247 w 289"/>
                  <a:gd name="T11" fmla="*/ 182 h 292"/>
                  <a:gd name="T12" fmla="*/ 256 w 289"/>
                  <a:gd name="T13" fmla="*/ 163 h 292"/>
                  <a:gd name="T14" fmla="*/ 266 w 289"/>
                  <a:gd name="T15" fmla="*/ 146 h 292"/>
                  <a:gd name="T16" fmla="*/ 277 w 289"/>
                  <a:gd name="T17" fmla="*/ 132 h 292"/>
                  <a:gd name="T18" fmla="*/ 289 w 289"/>
                  <a:gd name="T19" fmla="*/ 115 h 292"/>
                  <a:gd name="T20" fmla="*/ 289 w 289"/>
                  <a:gd name="T21" fmla="*/ 115 h 292"/>
                  <a:gd name="T22" fmla="*/ 283 w 289"/>
                  <a:gd name="T23" fmla="*/ 92 h 292"/>
                  <a:gd name="T24" fmla="*/ 272 w 289"/>
                  <a:gd name="T25" fmla="*/ 69 h 292"/>
                  <a:gd name="T26" fmla="*/ 258 w 289"/>
                  <a:gd name="T27" fmla="*/ 50 h 292"/>
                  <a:gd name="T28" fmla="*/ 239 w 289"/>
                  <a:gd name="T29" fmla="*/ 34 h 292"/>
                  <a:gd name="T30" fmla="*/ 218 w 289"/>
                  <a:gd name="T31" fmla="*/ 19 h 292"/>
                  <a:gd name="T32" fmla="*/ 197 w 289"/>
                  <a:gd name="T33" fmla="*/ 9 h 292"/>
                  <a:gd name="T34" fmla="*/ 172 w 289"/>
                  <a:gd name="T35" fmla="*/ 3 h 292"/>
                  <a:gd name="T36" fmla="*/ 147 w 289"/>
                  <a:gd name="T37" fmla="*/ 0 h 292"/>
                  <a:gd name="T38" fmla="*/ 147 w 289"/>
                  <a:gd name="T39" fmla="*/ 0 h 292"/>
                  <a:gd name="T40" fmla="*/ 131 w 289"/>
                  <a:gd name="T41" fmla="*/ 0 h 292"/>
                  <a:gd name="T42" fmla="*/ 116 w 289"/>
                  <a:gd name="T43" fmla="*/ 3 h 292"/>
                  <a:gd name="T44" fmla="*/ 104 w 289"/>
                  <a:gd name="T45" fmla="*/ 7 h 292"/>
                  <a:gd name="T46" fmla="*/ 89 w 289"/>
                  <a:gd name="T47" fmla="*/ 11 h 292"/>
                  <a:gd name="T48" fmla="*/ 77 w 289"/>
                  <a:gd name="T49" fmla="*/ 17 h 292"/>
                  <a:gd name="T50" fmla="*/ 64 w 289"/>
                  <a:gd name="T51" fmla="*/ 25 h 292"/>
                  <a:gd name="T52" fmla="*/ 54 w 289"/>
                  <a:gd name="T53" fmla="*/ 34 h 292"/>
                  <a:gd name="T54" fmla="*/ 43 w 289"/>
                  <a:gd name="T55" fmla="*/ 42 h 292"/>
                  <a:gd name="T56" fmla="*/ 33 w 289"/>
                  <a:gd name="T57" fmla="*/ 53 h 292"/>
                  <a:gd name="T58" fmla="*/ 25 w 289"/>
                  <a:gd name="T59" fmla="*/ 65 h 292"/>
                  <a:gd name="T60" fmla="*/ 18 w 289"/>
                  <a:gd name="T61" fmla="*/ 75 h 292"/>
                  <a:gd name="T62" fmla="*/ 12 w 289"/>
                  <a:gd name="T63" fmla="*/ 90 h 292"/>
                  <a:gd name="T64" fmla="*/ 6 w 289"/>
                  <a:gd name="T65" fmla="*/ 103 h 292"/>
                  <a:gd name="T66" fmla="*/ 4 w 289"/>
                  <a:gd name="T67" fmla="*/ 117 h 292"/>
                  <a:gd name="T68" fmla="*/ 2 w 289"/>
                  <a:gd name="T69" fmla="*/ 132 h 292"/>
                  <a:gd name="T70" fmla="*/ 0 w 289"/>
                  <a:gd name="T71" fmla="*/ 146 h 292"/>
                  <a:gd name="T72" fmla="*/ 0 w 289"/>
                  <a:gd name="T73" fmla="*/ 146 h 292"/>
                  <a:gd name="T74" fmla="*/ 2 w 289"/>
                  <a:gd name="T75" fmla="*/ 161 h 292"/>
                  <a:gd name="T76" fmla="*/ 4 w 289"/>
                  <a:gd name="T77" fmla="*/ 175 h 292"/>
                  <a:gd name="T78" fmla="*/ 6 w 289"/>
                  <a:gd name="T79" fmla="*/ 190 h 292"/>
                  <a:gd name="T80" fmla="*/ 12 w 289"/>
                  <a:gd name="T81" fmla="*/ 203 h 292"/>
                  <a:gd name="T82" fmla="*/ 18 w 289"/>
                  <a:gd name="T83" fmla="*/ 215 h 292"/>
                  <a:gd name="T84" fmla="*/ 25 w 289"/>
                  <a:gd name="T85" fmla="*/ 228 h 292"/>
                  <a:gd name="T86" fmla="*/ 33 w 289"/>
                  <a:gd name="T87" fmla="*/ 240 h 292"/>
                  <a:gd name="T88" fmla="*/ 43 w 289"/>
                  <a:gd name="T89" fmla="*/ 250 h 292"/>
                  <a:gd name="T90" fmla="*/ 54 w 289"/>
                  <a:gd name="T91" fmla="*/ 259 h 292"/>
                  <a:gd name="T92" fmla="*/ 64 w 289"/>
                  <a:gd name="T93" fmla="*/ 267 h 292"/>
                  <a:gd name="T94" fmla="*/ 77 w 289"/>
                  <a:gd name="T95" fmla="*/ 275 h 292"/>
                  <a:gd name="T96" fmla="*/ 89 w 289"/>
                  <a:gd name="T97" fmla="*/ 282 h 292"/>
                  <a:gd name="T98" fmla="*/ 104 w 289"/>
                  <a:gd name="T99" fmla="*/ 286 h 292"/>
                  <a:gd name="T100" fmla="*/ 116 w 289"/>
                  <a:gd name="T101" fmla="*/ 290 h 292"/>
                  <a:gd name="T102" fmla="*/ 131 w 289"/>
                  <a:gd name="T103" fmla="*/ 292 h 292"/>
                  <a:gd name="T104" fmla="*/ 147 w 289"/>
                  <a:gd name="T105" fmla="*/ 292 h 292"/>
                  <a:gd name="T106" fmla="*/ 147 w 289"/>
                  <a:gd name="T107" fmla="*/ 292 h 292"/>
                  <a:gd name="T108" fmla="*/ 170 w 289"/>
                  <a:gd name="T109" fmla="*/ 290 h 292"/>
                  <a:gd name="T110" fmla="*/ 191 w 289"/>
                  <a:gd name="T111" fmla="*/ 286 h 292"/>
                  <a:gd name="T112" fmla="*/ 212 w 289"/>
                  <a:gd name="T113" fmla="*/ 275 h 292"/>
                  <a:gd name="T114" fmla="*/ 233 w 289"/>
                  <a:gd name="T115" fmla="*/ 265 h 292"/>
                  <a:gd name="T116" fmla="*/ 233 w 289"/>
                  <a:gd name="T117" fmla="*/ 265 h 292"/>
                  <a:gd name="T118" fmla="*/ 231 w 289"/>
                  <a:gd name="T119" fmla="*/ 261 h 292"/>
                  <a:gd name="T120" fmla="*/ 231 w 289"/>
                  <a:gd name="T121" fmla="*/ 26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9" h="292">
                    <a:moveTo>
                      <a:pt x="231" y="261"/>
                    </a:moveTo>
                    <a:lnTo>
                      <a:pt x="231" y="261"/>
                    </a:lnTo>
                    <a:lnTo>
                      <a:pt x="233" y="240"/>
                    </a:lnTo>
                    <a:lnTo>
                      <a:pt x="235" y="221"/>
                    </a:lnTo>
                    <a:lnTo>
                      <a:pt x="241" y="200"/>
                    </a:lnTo>
                    <a:lnTo>
                      <a:pt x="247" y="182"/>
                    </a:lnTo>
                    <a:lnTo>
                      <a:pt x="256" y="163"/>
                    </a:lnTo>
                    <a:lnTo>
                      <a:pt x="266" y="146"/>
                    </a:lnTo>
                    <a:lnTo>
                      <a:pt x="277" y="132"/>
                    </a:lnTo>
                    <a:lnTo>
                      <a:pt x="289" y="115"/>
                    </a:lnTo>
                    <a:lnTo>
                      <a:pt x="289" y="115"/>
                    </a:lnTo>
                    <a:lnTo>
                      <a:pt x="283" y="92"/>
                    </a:lnTo>
                    <a:lnTo>
                      <a:pt x="272" y="69"/>
                    </a:lnTo>
                    <a:lnTo>
                      <a:pt x="258" y="50"/>
                    </a:lnTo>
                    <a:lnTo>
                      <a:pt x="239" y="34"/>
                    </a:lnTo>
                    <a:lnTo>
                      <a:pt x="218" y="19"/>
                    </a:lnTo>
                    <a:lnTo>
                      <a:pt x="197" y="9"/>
                    </a:lnTo>
                    <a:lnTo>
                      <a:pt x="172" y="3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1" y="0"/>
                    </a:lnTo>
                    <a:lnTo>
                      <a:pt x="116" y="3"/>
                    </a:lnTo>
                    <a:lnTo>
                      <a:pt x="104" y="7"/>
                    </a:lnTo>
                    <a:lnTo>
                      <a:pt x="89" y="11"/>
                    </a:lnTo>
                    <a:lnTo>
                      <a:pt x="77" y="17"/>
                    </a:lnTo>
                    <a:lnTo>
                      <a:pt x="64" y="25"/>
                    </a:lnTo>
                    <a:lnTo>
                      <a:pt x="54" y="34"/>
                    </a:lnTo>
                    <a:lnTo>
                      <a:pt x="43" y="42"/>
                    </a:lnTo>
                    <a:lnTo>
                      <a:pt x="33" y="53"/>
                    </a:lnTo>
                    <a:lnTo>
                      <a:pt x="25" y="65"/>
                    </a:lnTo>
                    <a:lnTo>
                      <a:pt x="18" y="75"/>
                    </a:lnTo>
                    <a:lnTo>
                      <a:pt x="12" y="90"/>
                    </a:lnTo>
                    <a:lnTo>
                      <a:pt x="6" y="103"/>
                    </a:lnTo>
                    <a:lnTo>
                      <a:pt x="4" y="117"/>
                    </a:lnTo>
                    <a:lnTo>
                      <a:pt x="2" y="132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2" y="161"/>
                    </a:lnTo>
                    <a:lnTo>
                      <a:pt x="4" y="175"/>
                    </a:lnTo>
                    <a:lnTo>
                      <a:pt x="6" y="190"/>
                    </a:lnTo>
                    <a:lnTo>
                      <a:pt x="12" y="203"/>
                    </a:lnTo>
                    <a:lnTo>
                      <a:pt x="18" y="215"/>
                    </a:lnTo>
                    <a:lnTo>
                      <a:pt x="25" y="228"/>
                    </a:lnTo>
                    <a:lnTo>
                      <a:pt x="33" y="240"/>
                    </a:lnTo>
                    <a:lnTo>
                      <a:pt x="43" y="250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77" y="275"/>
                    </a:lnTo>
                    <a:lnTo>
                      <a:pt x="89" y="282"/>
                    </a:lnTo>
                    <a:lnTo>
                      <a:pt x="104" y="286"/>
                    </a:lnTo>
                    <a:lnTo>
                      <a:pt x="116" y="290"/>
                    </a:lnTo>
                    <a:lnTo>
                      <a:pt x="131" y="292"/>
                    </a:lnTo>
                    <a:lnTo>
                      <a:pt x="147" y="292"/>
                    </a:lnTo>
                    <a:lnTo>
                      <a:pt x="147" y="292"/>
                    </a:lnTo>
                    <a:lnTo>
                      <a:pt x="170" y="290"/>
                    </a:lnTo>
                    <a:lnTo>
                      <a:pt x="191" y="286"/>
                    </a:lnTo>
                    <a:lnTo>
                      <a:pt x="212" y="275"/>
                    </a:lnTo>
                    <a:lnTo>
                      <a:pt x="233" y="265"/>
                    </a:lnTo>
                    <a:lnTo>
                      <a:pt x="233" y="265"/>
                    </a:lnTo>
                    <a:lnTo>
                      <a:pt x="231" y="261"/>
                    </a:lnTo>
                    <a:lnTo>
                      <a:pt x="231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75" name="Freeform 69"/>
              <p:cNvSpPr/>
              <p:nvPr/>
            </p:nvSpPr>
            <p:spPr bwMode="auto">
              <a:xfrm>
                <a:off x="4792663" y="1803400"/>
                <a:ext cx="631825" cy="701675"/>
              </a:xfrm>
              <a:custGeom>
                <a:avLst/>
                <a:gdLst>
                  <a:gd name="T0" fmla="*/ 232 w 398"/>
                  <a:gd name="T1" fmla="*/ 0 h 442"/>
                  <a:gd name="T2" fmla="*/ 140 w 398"/>
                  <a:gd name="T3" fmla="*/ 109 h 442"/>
                  <a:gd name="T4" fmla="*/ 52 w 398"/>
                  <a:gd name="T5" fmla="*/ 6 h 442"/>
                  <a:gd name="T6" fmla="*/ 52 w 398"/>
                  <a:gd name="T7" fmla="*/ 6 h 442"/>
                  <a:gd name="T8" fmla="*/ 44 w 398"/>
                  <a:gd name="T9" fmla="*/ 31 h 442"/>
                  <a:gd name="T10" fmla="*/ 32 w 398"/>
                  <a:gd name="T11" fmla="*/ 54 h 442"/>
                  <a:gd name="T12" fmla="*/ 17 w 398"/>
                  <a:gd name="T13" fmla="*/ 75 h 442"/>
                  <a:gd name="T14" fmla="*/ 0 w 398"/>
                  <a:gd name="T15" fmla="*/ 94 h 442"/>
                  <a:gd name="T16" fmla="*/ 0 w 398"/>
                  <a:gd name="T17" fmla="*/ 94 h 442"/>
                  <a:gd name="T18" fmla="*/ 21 w 398"/>
                  <a:gd name="T19" fmla="*/ 106 h 442"/>
                  <a:gd name="T20" fmla="*/ 40 w 398"/>
                  <a:gd name="T21" fmla="*/ 121 h 442"/>
                  <a:gd name="T22" fmla="*/ 59 w 398"/>
                  <a:gd name="T23" fmla="*/ 136 h 442"/>
                  <a:gd name="T24" fmla="*/ 77 w 398"/>
                  <a:gd name="T25" fmla="*/ 152 h 442"/>
                  <a:gd name="T26" fmla="*/ 92 w 398"/>
                  <a:gd name="T27" fmla="*/ 171 h 442"/>
                  <a:gd name="T28" fmla="*/ 109 w 398"/>
                  <a:gd name="T29" fmla="*/ 190 h 442"/>
                  <a:gd name="T30" fmla="*/ 121 w 398"/>
                  <a:gd name="T31" fmla="*/ 211 h 442"/>
                  <a:gd name="T32" fmla="*/ 134 w 398"/>
                  <a:gd name="T33" fmla="*/ 232 h 442"/>
                  <a:gd name="T34" fmla="*/ 146 w 398"/>
                  <a:gd name="T35" fmla="*/ 254 h 442"/>
                  <a:gd name="T36" fmla="*/ 157 w 398"/>
                  <a:gd name="T37" fmla="*/ 277 h 442"/>
                  <a:gd name="T38" fmla="*/ 165 w 398"/>
                  <a:gd name="T39" fmla="*/ 300 h 442"/>
                  <a:gd name="T40" fmla="*/ 171 w 398"/>
                  <a:gd name="T41" fmla="*/ 325 h 442"/>
                  <a:gd name="T42" fmla="*/ 177 w 398"/>
                  <a:gd name="T43" fmla="*/ 352 h 442"/>
                  <a:gd name="T44" fmla="*/ 182 w 398"/>
                  <a:gd name="T45" fmla="*/ 377 h 442"/>
                  <a:gd name="T46" fmla="*/ 184 w 398"/>
                  <a:gd name="T47" fmla="*/ 404 h 442"/>
                  <a:gd name="T48" fmla="*/ 184 w 398"/>
                  <a:gd name="T49" fmla="*/ 432 h 442"/>
                  <a:gd name="T50" fmla="*/ 184 w 398"/>
                  <a:gd name="T51" fmla="*/ 432 h 442"/>
                  <a:gd name="T52" fmla="*/ 184 w 398"/>
                  <a:gd name="T53" fmla="*/ 442 h 442"/>
                  <a:gd name="T54" fmla="*/ 184 w 398"/>
                  <a:gd name="T55" fmla="*/ 442 h 442"/>
                  <a:gd name="T56" fmla="*/ 217 w 398"/>
                  <a:gd name="T57" fmla="*/ 436 h 442"/>
                  <a:gd name="T58" fmla="*/ 246 w 398"/>
                  <a:gd name="T59" fmla="*/ 427 h 442"/>
                  <a:gd name="T60" fmla="*/ 277 w 398"/>
                  <a:gd name="T61" fmla="*/ 417 h 442"/>
                  <a:gd name="T62" fmla="*/ 304 w 398"/>
                  <a:gd name="T63" fmla="*/ 404 h 442"/>
                  <a:gd name="T64" fmla="*/ 329 w 398"/>
                  <a:gd name="T65" fmla="*/ 388 h 442"/>
                  <a:gd name="T66" fmla="*/ 352 w 398"/>
                  <a:gd name="T67" fmla="*/ 371 h 442"/>
                  <a:gd name="T68" fmla="*/ 375 w 398"/>
                  <a:gd name="T69" fmla="*/ 352 h 442"/>
                  <a:gd name="T70" fmla="*/ 394 w 398"/>
                  <a:gd name="T71" fmla="*/ 329 h 442"/>
                  <a:gd name="T72" fmla="*/ 394 w 398"/>
                  <a:gd name="T73" fmla="*/ 329 h 442"/>
                  <a:gd name="T74" fmla="*/ 396 w 398"/>
                  <a:gd name="T75" fmla="*/ 304 h 442"/>
                  <a:gd name="T76" fmla="*/ 398 w 398"/>
                  <a:gd name="T77" fmla="*/ 279 h 442"/>
                  <a:gd name="T78" fmla="*/ 398 w 398"/>
                  <a:gd name="T79" fmla="*/ 279 h 442"/>
                  <a:gd name="T80" fmla="*/ 396 w 398"/>
                  <a:gd name="T81" fmla="*/ 254 h 442"/>
                  <a:gd name="T82" fmla="*/ 394 w 398"/>
                  <a:gd name="T83" fmla="*/ 232 h 442"/>
                  <a:gd name="T84" fmla="*/ 390 w 398"/>
                  <a:gd name="T85" fmla="*/ 209 h 442"/>
                  <a:gd name="T86" fmla="*/ 386 w 398"/>
                  <a:gd name="T87" fmla="*/ 188 h 442"/>
                  <a:gd name="T88" fmla="*/ 377 w 398"/>
                  <a:gd name="T89" fmla="*/ 167 h 442"/>
                  <a:gd name="T90" fmla="*/ 371 w 398"/>
                  <a:gd name="T91" fmla="*/ 146 h 442"/>
                  <a:gd name="T92" fmla="*/ 361 w 398"/>
                  <a:gd name="T93" fmla="*/ 127 h 442"/>
                  <a:gd name="T94" fmla="*/ 350 w 398"/>
                  <a:gd name="T95" fmla="*/ 109 h 442"/>
                  <a:gd name="T96" fmla="*/ 340 w 398"/>
                  <a:gd name="T97" fmla="*/ 90 h 442"/>
                  <a:gd name="T98" fmla="*/ 327 w 398"/>
                  <a:gd name="T99" fmla="*/ 73 h 442"/>
                  <a:gd name="T100" fmla="*/ 313 w 398"/>
                  <a:gd name="T101" fmla="*/ 59 h 442"/>
                  <a:gd name="T102" fmla="*/ 298 w 398"/>
                  <a:gd name="T103" fmla="*/ 44 h 442"/>
                  <a:gd name="T104" fmla="*/ 284 w 398"/>
                  <a:gd name="T105" fmla="*/ 31 h 442"/>
                  <a:gd name="T106" fmla="*/ 267 w 398"/>
                  <a:gd name="T107" fmla="*/ 19 h 442"/>
                  <a:gd name="T108" fmla="*/ 250 w 398"/>
                  <a:gd name="T109" fmla="*/ 9 h 442"/>
                  <a:gd name="T110" fmla="*/ 232 w 398"/>
                  <a:gd name="T111" fmla="*/ 0 h 442"/>
                  <a:gd name="T112" fmla="*/ 232 w 398"/>
                  <a:gd name="T113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8" h="442">
                    <a:moveTo>
                      <a:pt x="232" y="0"/>
                    </a:moveTo>
                    <a:lnTo>
                      <a:pt x="140" y="109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44" y="31"/>
                    </a:lnTo>
                    <a:lnTo>
                      <a:pt x="32" y="54"/>
                    </a:lnTo>
                    <a:lnTo>
                      <a:pt x="17" y="7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1" y="106"/>
                    </a:lnTo>
                    <a:lnTo>
                      <a:pt x="40" y="121"/>
                    </a:lnTo>
                    <a:lnTo>
                      <a:pt x="59" y="136"/>
                    </a:lnTo>
                    <a:lnTo>
                      <a:pt x="77" y="152"/>
                    </a:lnTo>
                    <a:lnTo>
                      <a:pt x="92" y="171"/>
                    </a:lnTo>
                    <a:lnTo>
                      <a:pt x="109" y="190"/>
                    </a:lnTo>
                    <a:lnTo>
                      <a:pt x="121" y="211"/>
                    </a:lnTo>
                    <a:lnTo>
                      <a:pt x="134" y="232"/>
                    </a:lnTo>
                    <a:lnTo>
                      <a:pt x="146" y="254"/>
                    </a:lnTo>
                    <a:lnTo>
                      <a:pt x="157" y="277"/>
                    </a:lnTo>
                    <a:lnTo>
                      <a:pt x="165" y="300"/>
                    </a:lnTo>
                    <a:lnTo>
                      <a:pt x="171" y="325"/>
                    </a:lnTo>
                    <a:lnTo>
                      <a:pt x="177" y="352"/>
                    </a:lnTo>
                    <a:lnTo>
                      <a:pt x="182" y="377"/>
                    </a:lnTo>
                    <a:lnTo>
                      <a:pt x="184" y="404"/>
                    </a:lnTo>
                    <a:lnTo>
                      <a:pt x="184" y="432"/>
                    </a:lnTo>
                    <a:lnTo>
                      <a:pt x="184" y="432"/>
                    </a:lnTo>
                    <a:lnTo>
                      <a:pt x="184" y="442"/>
                    </a:lnTo>
                    <a:lnTo>
                      <a:pt x="184" y="442"/>
                    </a:lnTo>
                    <a:lnTo>
                      <a:pt x="217" y="436"/>
                    </a:lnTo>
                    <a:lnTo>
                      <a:pt x="246" y="427"/>
                    </a:lnTo>
                    <a:lnTo>
                      <a:pt x="277" y="417"/>
                    </a:lnTo>
                    <a:lnTo>
                      <a:pt x="304" y="404"/>
                    </a:lnTo>
                    <a:lnTo>
                      <a:pt x="329" y="388"/>
                    </a:lnTo>
                    <a:lnTo>
                      <a:pt x="352" y="371"/>
                    </a:lnTo>
                    <a:lnTo>
                      <a:pt x="375" y="352"/>
                    </a:lnTo>
                    <a:lnTo>
                      <a:pt x="394" y="329"/>
                    </a:lnTo>
                    <a:lnTo>
                      <a:pt x="394" y="329"/>
                    </a:lnTo>
                    <a:lnTo>
                      <a:pt x="396" y="304"/>
                    </a:lnTo>
                    <a:lnTo>
                      <a:pt x="398" y="279"/>
                    </a:lnTo>
                    <a:lnTo>
                      <a:pt x="398" y="279"/>
                    </a:lnTo>
                    <a:lnTo>
                      <a:pt x="396" y="254"/>
                    </a:lnTo>
                    <a:lnTo>
                      <a:pt x="394" y="232"/>
                    </a:lnTo>
                    <a:lnTo>
                      <a:pt x="390" y="209"/>
                    </a:lnTo>
                    <a:lnTo>
                      <a:pt x="386" y="188"/>
                    </a:lnTo>
                    <a:lnTo>
                      <a:pt x="377" y="167"/>
                    </a:lnTo>
                    <a:lnTo>
                      <a:pt x="371" y="146"/>
                    </a:lnTo>
                    <a:lnTo>
                      <a:pt x="361" y="127"/>
                    </a:lnTo>
                    <a:lnTo>
                      <a:pt x="350" y="109"/>
                    </a:lnTo>
                    <a:lnTo>
                      <a:pt x="340" y="90"/>
                    </a:lnTo>
                    <a:lnTo>
                      <a:pt x="327" y="73"/>
                    </a:lnTo>
                    <a:lnTo>
                      <a:pt x="313" y="59"/>
                    </a:lnTo>
                    <a:lnTo>
                      <a:pt x="298" y="44"/>
                    </a:lnTo>
                    <a:lnTo>
                      <a:pt x="284" y="31"/>
                    </a:lnTo>
                    <a:lnTo>
                      <a:pt x="267" y="19"/>
                    </a:lnTo>
                    <a:lnTo>
                      <a:pt x="250" y="9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76" name="Freeform 70"/>
              <p:cNvSpPr/>
              <p:nvPr/>
            </p:nvSpPr>
            <p:spPr bwMode="auto">
              <a:xfrm>
                <a:off x="3675063" y="1803400"/>
                <a:ext cx="641350" cy="701675"/>
              </a:xfrm>
              <a:custGeom>
                <a:avLst/>
                <a:gdLst>
                  <a:gd name="T0" fmla="*/ 223 w 404"/>
                  <a:gd name="T1" fmla="*/ 432 h 442"/>
                  <a:gd name="T2" fmla="*/ 223 w 404"/>
                  <a:gd name="T3" fmla="*/ 432 h 442"/>
                  <a:gd name="T4" fmla="*/ 223 w 404"/>
                  <a:gd name="T5" fmla="*/ 404 h 442"/>
                  <a:gd name="T6" fmla="*/ 227 w 404"/>
                  <a:gd name="T7" fmla="*/ 377 h 442"/>
                  <a:gd name="T8" fmla="*/ 231 w 404"/>
                  <a:gd name="T9" fmla="*/ 352 h 442"/>
                  <a:gd name="T10" fmla="*/ 236 w 404"/>
                  <a:gd name="T11" fmla="*/ 327 h 442"/>
                  <a:gd name="T12" fmla="*/ 244 w 404"/>
                  <a:gd name="T13" fmla="*/ 302 h 442"/>
                  <a:gd name="T14" fmla="*/ 252 w 404"/>
                  <a:gd name="T15" fmla="*/ 277 h 442"/>
                  <a:gd name="T16" fmla="*/ 261 w 404"/>
                  <a:gd name="T17" fmla="*/ 254 h 442"/>
                  <a:gd name="T18" fmla="*/ 273 w 404"/>
                  <a:gd name="T19" fmla="*/ 234 h 442"/>
                  <a:gd name="T20" fmla="*/ 286 w 404"/>
                  <a:gd name="T21" fmla="*/ 211 h 442"/>
                  <a:gd name="T22" fmla="*/ 298 w 404"/>
                  <a:gd name="T23" fmla="*/ 192 h 442"/>
                  <a:gd name="T24" fmla="*/ 313 w 404"/>
                  <a:gd name="T25" fmla="*/ 171 h 442"/>
                  <a:gd name="T26" fmla="*/ 329 w 404"/>
                  <a:gd name="T27" fmla="*/ 154 h 442"/>
                  <a:gd name="T28" fmla="*/ 348 w 404"/>
                  <a:gd name="T29" fmla="*/ 138 h 442"/>
                  <a:gd name="T30" fmla="*/ 365 w 404"/>
                  <a:gd name="T31" fmla="*/ 121 h 442"/>
                  <a:gd name="T32" fmla="*/ 386 w 404"/>
                  <a:gd name="T33" fmla="*/ 106 h 442"/>
                  <a:gd name="T34" fmla="*/ 404 w 404"/>
                  <a:gd name="T35" fmla="*/ 94 h 442"/>
                  <a:gd name="T36" fmla="*/ 404 w 404"/>
                  <a:gd name="T37" fmla="*/ 94 h 442"/>
                  <a:gd name="T38" fmla="*/ 388 w 404"/>
                  <a:gd name="T39" fmla="*/ 73 h 442"/>
                  <a:gd name="T40" fmla="*/ 371 w 404"/>
                  <a:gd name="T41" fmla="*/ 52 h 442"/>
                  <a:gd name="T42" fmla="*/ 358 w 404"/>
                  <a:gd name="T43" fmla="*/ 27 h 442"/>
                  <a:gd name="T44" fmla="*/ 348 w 404"/>
                  <a:gd name="T45" fmla="*/ 0 h 442"/>
                  <a:gd name="T46" fmla="*/ 348 w 404"/>
                  <a:gd name="T47" fmla="*/ 0 h 442"/>
                  <a:gd name="T48" fmla="*/ 256 w 404"/>
                  <a:gd name="T49" fmla="*/ 109 h 442"/>
                  <a:gd name="T50" fmla="*/ 165 w 404"/>
                  <a:gd name="T51" fmla="*/ 0 h 442"/>
                  <a:gd name="T52" fmla="*/ 165 w 404"/>
                  <a:gd name="T53" fmla="*/ 0 h 442"/>
                  <a:gd name="T54" fmla="*/ 148 w 404"/>
                  <a:gd name="T55" fmla="*/ 9 h 442"/>
                  <a:gd name="T56" fmla="*/ 129 w 404"/>
                  <a:gd name="T57" fmla="*/ 19 h 442"/>
                  <a:gd name="T58" fmla="*/ 115 w 404"/>
                  <a:gd name="T59" fmla="*/ 31 h 442"/>
                  <a:gd name="T60" fmla="*/ 98 w 404"/>
                  <a:gd name="T61" fmla="*/ 44 h 442"/>
                  <a:gd name="T62" fmla="*/ 84 w 404"/>
                  <a:gd name="T63" fmla="*/ 59 h 442"/>
                  <a:gd name="T64" fmla="*/ 71 w 404"/>
                  <a:gd name="T65" fmla="*/ 73 h 442"/>
                  <a:gd name="T66" fmla="*/ 59 w 404"/>
                  <a:gd name="T67" fmla="*/ 90 h 442"/>
                  <a:gd name="T68" fmla="*/ 46 w 404"/>
                  <a:gd name="T69" fmla="*/ 109 h 442"/>
                  <a:gd name="T70" fmla="*/ 36 w 404"/>
                  <a:gd name="T71" fmla="*/ 127 h 442"/>
                  <a:gd name="T72" fmla="*/ 27 w 404"/>
                  <a:gd name="T73" fmla="*/ 146 h 442"/>
                  <a:gd name="T74" fmla="*/ 19 w 404"/>
                  <a:gd name="T75" fmla="*/ 167 h 442"/>
                  <a:gd name="T76" fmla="*/ 13 w 404"/>
                  <a:gd name="T77" fmla="*/ 188 h 442"/>
                  <a:gd name="T78" fmla="*/ 6 w 404"/>
                  <a:gd name="T79" fmla="*/ 211 h 442"/>
                  <a:gd name="T80" fmla="*/ 4 w 404"/>
                  <a:gd name="T81" fmla="*/ 232 h 442"/>
                  <a:gd name="T82" fmla="*/ 0 w 404"/>
                  <a:gd name="T83" fmla="*/ 254 h 442"/>
                  <a:gd name="T84" fmla="*/ 0 w 404"/>
                  <a:gd name="T85" fmla="*/ 279 h 442"/>
                  <a:gd name="T86" fmla="*/ 0 w 404"/>
                  <a:gd name="T87" fmla="*/ 279 h 442"/>
                  <a:gd name="T88" fmla="*/ 2 w 404"/>
                  <a:gd name="T89" fmla="*/ 304 h 442"/>
                  <a:gd name="T90" fmla="*/ 4 w 404"/>
                  <a:gd name="T91" fmla="*/ 329 h 442"/>
                  <a:gd name="T92" fmla="*/ 4 w 404"/>
                  <a:gd name="T93" fmla="*/ 329 h 442"/>
                  <a:gd name="T94" fmla="*/ 23 w 404"/>
                  <a:gd name="T95" fmla="*/ 352 h 442"/>
                  <a:gd name="T96" fmla="*/ 46 w 404"/>
                  <a:gd name="T97" fmla="*/ 373 h 442"/>
                  <a:gd name="T98" fmla="*/ 71 w 404"/>
                  <a:gd name="T99" fmla="*/ 390 h 442"/>
                  <a:gd name="T100" fmla="*/ 98 w 404"/>
                  <a:gd name="T101" fmla="*/ 407 h 442"/>
                  <a:gd name="T102" fmla="*/ 127 w 404"/>
                  <a:gd name="T103" fmla="*/ 419 h 442"/>
                  <a:gd name="T104" fmla="*/ 159 w 404"/>
                  <a:gd name="T105" fmla="*/ 429 h 442"/>
                  <a:gd name="T106" fmla="*/ 190 w 404"/>
                  <a:gd name="T107" fmla="*/ 438 h 442"/>
                  <a:gd name="T108" fmla="*/ 223 w 404"/>
                  <a:gd name="T109" fmla="*/ 442 h 442"/>
                  <a:gd name="T110" fmla="*/ 223 w 404"/>
                  <a:gd name="T111" fmla="*/ 442 h 442"/>
                  <a:gd name="T112" fmla="*/ 223 w 404"/>
                  <a:gd name="T113" fmla="*/ 432 h 442"/>
                  <a:gd name="T114" fmla="*/ 223 w 404"/>
                  <a:gd name="T115" fmla="*/ 43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4" h="442">
                    <a:moveTo>
                      <a:pt x="223" y="432"/>
                    </a:moveTo>
                    <a:lnTo>
                      <a:pt x="223" y="432"/>
                    </a:lnTo>
                    <a:lnTo>
                      <a:pt x="223" y="404"/>
                    </a:lnTo>
                    <a:lnTo>
                      <a:pt x="227" y="377"/>
                    </a:lnTo>
                    <a:lnTo>
                      <a:pt x="231" y="352"/>
                    </a:lnTo>
                    <a:lnTo>
                      <a:pt x="236" y="327"/>
                    </a:lnTo>
                    <a:lnTo>
                      <a:pt x="244" y="302"/>
                    </a:lnTo>
                    <a:lnTo>
                      <a:pt x="252" y="277"/>
                    </a:lnTo>
                    <a:lnTo>
                      <a:pt x="261" y="254"/>
                    </a:lnTo>
                    <a:lnTo>
                      <a:pt x="273" y="234"/>
                    </a:lnTo>
                    <a:lnTo>
                      <a:pt x="286" y="211"/>
                    </a:lnTo>
                    <a:lnTo>
                      <a:pt x="298" y="192"/>
                    </a:lnTo>
                    <a:lnTo>
                      <a:pt x="313" y="171"/>
                    </a:lnTo>
                    <a:lnTo>
                      <a:pt x="329" y="154"/>
                    </a:lnTo>
                    <a:lnTo>
                      <a:pt x="348" y="138"/>
                    </a:lnTo>
                    <a:lnTo>
                      <a:pt x="365" y="121"/>
                    </a:lnTo>
                    <a:lnTo>
                      <a:pt x="386" y="106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388" y="73"/>
                    </a:lnTo>
                    <a:lnTo>
                      <a:pt x="371" y="52"/>
                    </a:lnTo>
                    <a:lnTo>
                      <a:pt x="358" y="27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256" y="109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9"/>
                    </a:lnTo>
                    <a:lnTo>
                      <a:pt x="129" y="19"/>
                    </a:lnTo>
                    <a:lnTo>
                      <a:pt x="115" y="31"/>
                    </a:lnTo>
                    <a:lnTo>
                      <a:pt x="98" y="44"/>
                    </a:lnTo>
                    <a:lnTo>
                      <a:pt x="84" y="59"/>
                    </a:lnTo>
                    <a:lnTo>
                      <a:pt x="71" y="73"/>
                    </a:lnTo>
                    <a:lnTo>
                      <a:pt x="59" y="90"/>
                    </a:lnTo>
                    <a:lnTo>
                      <a:pt x="46" y="109"/>
                    </a:lnTo>
                    <a:lnTo>
                      <a:pt x="36" y="127"/>
                    </a:lnTo>
                    <a:lnTo>
                      <a:pt x="27" y="146"/>
                    </a:lnTo>
                    <a:lnTo>
                      <a:pt x="19" y="167"/>
                    </a:lnTo>
                    <a:lnTo>
                      <a:pt x="13" y="188"/>
                    </a:lnTo>
                    <a:lnTo>
                      <a:pt x="6" y="211"/>
                    </a:lnTo>
                    <a:lnTo>
                      <a:pt x="4" y="232"/>
                    </a:lnTo>
                    <a:lnTo>
                      <a:pt x="0" y="25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2" y="304"/>
                    </a:lnTo>
                    <a:lnTo>
                      <a:pt x="4" y="329"/>
                    </a:lnTo>
                    <a:lnTo>
                      <a:pt x="4" y="329"/>
                    </a:lnTo>
                    <a:lnTo>
                      <a:pt x="23" y="352"/>
                    </a:lnTo>
                    <a:lnTo>
                      <a:pt x="46" y="373"/>
                    </a:lnTo>
                    <a:lnTo>
                      <a:pt x="71" y="390"/>
                    </a:lnTo>
                    <a:lnTo>
                      <a:pt x="98" y="407"/>
                    </a:lnTo>
                    <a:lnTo>
                      <a:pt x="127" y="419"/>
                    </a:lnTo>
                    <a:lnTo>
                      <a:pt x="159" y="429"/>
                    </a:lnTo>
                    <a:lnTo>
                      <a:pt x="190" y="438"/>
                    </a:lnTo>
                    <a:lnTo>
                      <a:pt x="223" y="442"/>
                    </a:lnTo>
                    <a:lnTo>
                      <a:pt x="223" y="442"/>
                    </a:lnTo>
                    <a:lnTo>
                      <a:pt x="223" y="432"/>
                    </a:lnTo>
                    <a:lnTo>
                      <a:pt x="223" y="4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77" name="组合 36"/>
            <p:cNvGrpSpPr/>
            <p:nvPr/>
          </p:nvGrpSpPr>
          <p:grpSpPr>
            <a:xfrm>
              <a:off x="4554854" y="2937197"/>
              <a:ext cx="539030" cy="542786"/>
              <a:chOff x="7048501" y="1387475"/>
              <a:chExt cx="1366838" cy="1376363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7"/>
              <p:cNvSpPr/>
              <p:nvPr/>
            </p:nvSpPr>
            <p:spPr bwMode="auto">
              <a:xfrm>
                <a:off x="7181851" y="1527175"/>
                <a:ext cx="1069975" cy="1069975"/>
              </a:xfrm>
              <a:custGeom>
                <a:avLst/>
                <a:gdLst>
                  <a:gd name="T0" fmla="*/ 399 w 674"/>
                  <a:gd name="T1" fmla="*/ 27 h 674"/>
                  <a:gd name="T2" fmla="*/ 399 w 674"/>
                  <a:gd name="T3" fmla="*/ 27 h 674"/>
                  <a:gd name="T4" fmla="*/ 386 w 674"/>
                  <a:gd name="T5" fmla="*/ 18 h 674"/>
                  <a:gd name="T6" fmla="*/ 371 w 674"/>
                  <a:gd name="T7" fmla="*/ 8 h 674"/>
                  <a:gd name="T8" fmla="*/ 353 w 674"/>
                  <a:gd name="T9" fmla="*/ 2 h 674"/>
                  <a:gd name="T10" fmla="*/ 338 w 674"/>
                  <a:gd name="T11" fmla="*/ 0 h 674"/>
                  <a:gd name="T12" fmla="*/ 129 w 674"/>
                  <a:gd name="T13" fmla="*/ 0 h 674"/>
                  <a:gd name="T14" fmla="*/ 129 w 674"/>
                  <a:gd name="T15" fmla="*/ 0 h 674"/>
                  <a:gd name="T16" fmla="*/ 119 w 674"/>
                  <a:gd name="T17" fmla="*/ 2 h 674"/>
                  <a:gd name="T18" fmla="*/ 181 w 674"/>
                  <a:gd name="T19" fmla="*/ 62 h 674"/>
                  <a:gd name="T20" fmla="*/ 181 w 674"/>
                  <a:gd name="T21" fmla="*/ 62 h 674"/>
                  <a:gd name="T22" fmla="*/ 190 w 674"/>
                  <a:gd name="T23" fmla="*/ 75 h 674"/>
                  <a:gd name="T24" fmla="*/ 198 w 674"/>
                  <a:gd name="T25" fmla="*/ 89 h 674"/>
                  <a:gd name="T26" fmla="*/ 202 w 674"/>
                  <a:gd name="T27" fmla="*/ 104 h 674"/>
                  <a:gd name="T28" fmla="*/ 204 w 674"/>
                  <a:gd name="T29" fmla="*/ 119 h 674"/>
                  <a:gd name="T30" fmla="*/ 202 w 674"/>
                  <a:gd name="T31" fmla="*/ 135 h 674"/>
                  <a:gd name="T32" fmla="*/ 198 w 674"/>
                  <a:gd name="T33" fmla="*/ 150 h 674"/>
                  <a:gd name="T34" fmla="*/ 190 w 674"/>
                  <a:gd name="T35" fmla="*/ 163 h 674"/>
                  <a:gd name="T36" fmla="*/ 181 w 674"/>
                  <a:gd name="T37" fmla="*/ 177 h 674"/>
                  <a:gd name="T38" fmla="*/ 181 w 674"/>
                  <a:gd name="T39" fmla="*/ 177 h 674"/>
                  <a:gd name="T40" fmla="*/ 167 w 674"/>
                  <a:gd name="T41" fmla="*/ 186 h 674"/>
                  <a:gd name="T42" fmla="*/ 154 w 674"/>
                  <a:gd name="T43" fmla="*/ 194 h 674"/>
                  <a:gd name="T44" fmla="*/ 139 w 674"/>
                  <a:gd name="T45" fmla="*/ 198 h 674"/>
                  <a:gd name="T46" fmla="*/ 123 w 674"/>
                  <a:gd name="T47" fmla="*/ 200 h 674"/>
                  <a:gd name="T48" fmla="*/ 108 w 674"/>
                  <a:gd name="T49" fmla="*/ 198 h 674"/>
                  <a:gd name="T50" fmla="*/ 92 w 674"/>
                  <a:gd name="T51" fmla="*/ 194 h 674"/>
                  <a:gd name="T52" fmla="*/ 79 w 674"/>
                  <a:gd name="T53" fmla="*/ 186 h 674"/>
                  <a:gd name="T54" fmla="*/ 66 w 674"/>
                  <a:gd name="T55" fmla="*/ 177 h 674"/>
                  <a:gd name="T56" fmla="*/ 2 w 674"/>
                  <a:gd name="T57" fmla="*/ 114 h 674"/>
                  <a:gd name="T58" fmla="*/ 2 w 674"/>
                  <a:gd name="T59" fmla="*/ 114 h 674"/>
                  <a:gd name="T60" fmla="*/ 0 w 674"/>
                  <a:gd name="T61" fmla="*/ 131 h 674"/>
                  <a:gd name="T62" fmla="*/ 0 w 674"/>
                  <a:gd name="T63" fmla="*/ 338 h 674"/>
                  <a:gd name="T64" fmla="*/ 0 w 674"/>
                  <a:gd name="T65" fmla="*/ 338 h 674"/>
                  <a:gd name="T66" fmla="*/ 2 w 674"/>
                  <a:gd name="T67" fmla="*/ 355 h 674"/>
                  <a:gd name="T68" fmla="*/ 8 w 674"/>
                  <a:gd name="T69" fmla="*/ 373 h 674"/>
                  <a:gd name="T70" fmla="*/ 18 w 674"/>
                  <a:gd name="T71" fmla="*/ 388 h 674"/>
                  <a:gd name="T72" fmla="*/ 27 w 674"/>
                  <a:gd name="T73" fmla="*/ 401 h 674"/>
                  <a:gd name="T74" fmla="*/ 300 w 674"/>
                  <a:gd name="T75" fmla="*/ 674 h 674"/>
                  <a:gd name="T76" fmla="*/ 300 w 674"/>
                  <a:gd name="T77" fmla="*/ 674 h 674"/>
                  <a:gd name="T78" fmla="*/ 311 w 674"/>
                  <a:gd name="T79" fmla="*/ 641 h 674"/>
                  <a:gd name="T80" fmla="*/ 323 w 674"/>
                  <a:gd name="T81" fmla="*/ 611 h 674"/>
                  <a:gd name="T82" fmla="*/ 338 w 674"/>
                  <a:gd name="T83" fmla="*/ 578 h 674"/>
                  <a:gd name="T84" fmla="*/ 355 w 674"/>
                  <a:gd name="T85" fmla="*/ 549 h 674"/>
                  <a:gd name="T86" fmla="*/ 374 w 674"/>
                  <a:gd name="T87" fmla="*/ 520 h 674"/>
                  <a:gd name="T88" fmla="*/ 394 w 674"/>
                  <a:gd name="T89" fmla="*/ 492 h 674"/>
                  <a:gd name="T90" fmla="*/ 417 w 674"/>
                  <a:gd name="T91" fmla="*/ 467 h 674"/>
                  <a:gd name="T92" fmla="*/ 440 w 674"/>
                  <a:gd name="T93" fmla="*/ 440 h 674"/>
                  <a:gd name="T94" fmla="*/ 440 w 674"/>
                  <a:gd name="T95" fmla="*/ 440 h 674"/>
                  <a:gd name="T96" fmla="*/ 465 w 674"/>
                  <a:gd name="T97" fmla="*/ 417 h 674"/>
                  <a:gd name="T98" fmla="*/ 492 w 674"/>
                  <a:gd name="T99" fmla="*/ 396 h 674"/>
                  <a:gd name="T100" fmla="*/ 518 w 674"/>
                  <a:gd name="T101" fmla="*/ 375 h 674"/>
                  <a:gd name="T102" fmla="*/ 547 w 674"/>
                  <a:gd name="T103" fmla="*/ 355 h 674"/>
                  <a:gd name="T104" fmla="*/ 578 w 674"/>
                  <a:gd name="T105" fmla="*/ 340 h 674"/>
                  <a:gd name="T106" fmla="*/ 609 w 674"/>
                  <a:gd name="T107" fmla="*/ 325 h 674"/>
                  <a:gd name="T108" fmla="*/ 641 w 674"/>
                  <a:gd name="T109" fmla="*/ 311 h 674"/>
                  <a:gd name="T110" fmla="*/ 674 w 674"/>
                  <a:gd name="T111" fmla="*/ 302 h 674"/>
                  <a:gd name="T112" fmla="*/ 399 w 674"/>
                  <a:gd name="T113" fmla="*/ 27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74" h="674">
                    <a:moveTo>
                      <a:pt x="399" y="27"/>
                    </a:moveTo>
                    <a:lnTo>
                      <a:pt x="399" y="27"/>
                    </a:lnTo>
                    <a:lnTo>
                      <a:pt x="386" y="18"/>
                    </a:lnTo>
                    <a:lnTo>
                      <a:pt x="371" y="8"/>
                    </a:lnTo>
                    <a:lnTo>
                      <a:pt x="353" y="2"/>
                    </a:lnTo>
                    <a:lnTo>
                      <a:pt x="338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19" y="2"/>
                    </a:lnTo>
                    <a:lnTo>
                      <a:pt x="181" y="62"/>
                    </a:lnTo>
                    <a:lnTo>
                      <a:pt x="181" y="62"/>
                    </a:lnTo>
                    <a:lnTo>
                      <a:pt x="190" y="75"/>
                    </a:lnTo>
                    <a:lnTo>
                      <a:pt x="198" y="89"/>
                    </a:lnTo>
                    <a:lnTo>
                      <a:pt x="202" y="104"/>
                    </a:lnTo>
                    <a:lnTo>
                      <a:pt x="204" y="119"/>
                    </a:lnTo>
                    <a:lnTo>
                      <a:pt x="202" y="135"/>
                    </a:lnTo>
                    <a:lnTo>
                      <a:pt x="198" y="150"/>
                    </a:lnTo>
                    <a:lnTo>
                      <a:pt x="190" y="163"/>
                    </a:lnTo>
                    <a:lnTo>
                      <a:pt x="181" y="177"/>
                    </a:lnTo>
                    <a:lnTo>
                      <a:pt x="181" y="177"/>
                    </a:lnTo>
                    <a:lnTo>
                      <a:pt x="167" y="186"/>
                    </a:lnTo>
                    <a:lnTo>
                      <a:pt x="154" y="194"/>
                    </a:lnTo>
                    <a:lnTo>
                      <a:pt x="139" y="198"/>
                    </a:lnTo>
                    <a:lnTo>
                      <a:pt x="123" y="200"/>
                    </a:lnTo>
                    <a:lnTo>
                      <a:pt x="108" y="198"/>
                    </a:lnTo>
                    <a:lnTo>
                      <a:pt x="92" y="194"/>
                    </a:lnTo>
                    <a:lnTo>
                      <a:pt x="79" y="186"/>
                    </a:lnTo>
                    <a:lnTo>
                      <a:pt x="66" y="177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0" y="131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2" y="355"/>
                    </a:lnTo>
                    <a:lnTo>
                      <a:pt x="8" y="373"/>
                    </a:lnTo>
                    <a:lnTo>
                      <a:pt x="18" y="388"/>
                    </a:lnTo>
                    <a:lnTo>
                      <a:pt x="27" y="401"/>
                    </a:lnTo>
                    <a:lnTo>
                      <a:pt x="300" y="674"/>
                    </a:lnTo>
                    <a:lnTo>
                      <a:pt x="300" y="674"/>
                    </a:lnTo>
                    <a:lnTo>
                      <a:pt x="311" y="641"/>
                    </a:lnTo>
                    <a:lnTo>
                      <a:pt x="323" y="611"/>
                    </a:lnTo>
                    <a:lnTo>
                      <a:pt x="338" y="578"/>
                    </a:lnTo>
                    <a:lnTo>
                      <a:pt x="355" y="549"/>
                    </a:lnTo>
                    <a:lnTo>
                      <a:pt x="374" y="520"/>
                    </a:lnTo>
                    <a:lnTo>
                      <a:pt x="394" y="492"/>
                    </a:lnTo>
                    <a:lnTo>
                      <a:pt x="417" y="467"/>
                    </a:lnTo>
                    <a:lnTo>
                      <a:pt x="440" y="440"/>
                    </a:lnTo>
                    <a:lnTo>
                      <a:pt x="440" y="440"/>
                    </a:lnTo>
                    <a:lnTo>
                      <a:pt x="465" y="417"/>
                    </a:lnTo>
                    <a:lnTo>
                      <a:pt x="492" y="396"/>
                    </a:lnTo>
                    <a:lnTo>
                      <a:pt x="518" y="375"/>
                    </a:lnTo>
                    <a:lnTo>
                      <a:pt x="547" y="355"/>
                    </a:lnTo>
                    <a:lnTo>
                      <a:pt x="578" y="340"/>
                    </a:lnTo>
                    <a:lnTo>
                      <a:pt x="609" y="325"/>
                    </a:lnTo>
                    <a:lnTo>
                      <a:pt x="641" y="311"/>
                    </a:lnTo>
                    <a:lnTo>
                      <a:pt x="674" y="302"/>
                    </a:lnTo>
                    <a:lnTo>
                      <a:pt x="39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7048501" y="1387475"/>
                <a:ext cx="390525" cy="390525"/>
              </a:xfrm>
              <a:custGeom>
                <a:avLst/>
                <a:gdLst>
                  <a:gd name="T0" fmla="*/ 11 w 246"/>
                  <a:gd name="T1" fmla="*/ 67 h 246"/>
                  <a:gd name="T2" fmla="*/ 180 w 246"/>
                  <a:gd name="T3" fmla="*/ 234 h 246"/>
                  <a:gd name="T4" fmla="*/ 180 w 246"/>
                  <a:gd name="T5" fmla="*/ 234 h 246"/>
                  <a:gd name="T6" fmla="*/ 186 w 246"/>
                  <a:gd name="T7" fmla="*/ 240 h 246"/>
                  <a:gd name="T8" fmla="*/ 192 w 246"/>
                  <a:gd name="T9" fmla="*/ 244 h 246"/>
                  <a:gd name="T10" fmla="*/ 200 w 246"/>
                  <a:gd name="T11" fmla="*/ 246 h 246"/>
                  <a:gd name="T12" fmla="*/ 207 w 246"/>
                  <a:gd name="T13" fmla="*/ 246 h 246"/>
                  <a:gd name="T14" fmla="*/ 215 w 246"/>
                  <a:gd name="T15" fmla="*/ 246 h 246"/>
                  <a:gd name="T16" fmla="*/ 223 w 246"/>
                  <a:gd name="T17" fmla="*/ 244 h 246"/>
                  <a:gd name="T18" fmla="*/ 228 w 246"/>
                  <a:gd name="T19" fmla="*/ 240 h 246"/>
                  <a:gd name="T20" fmla="*/ 234 w 246"/>
                  <a:gd name="T21" fmla="*/ 234 h 246"/>
                  <a:gd name="T22" fmla="*/ 234 w 246"/>
                  <a:gd name="T23" fmla="*/ 234 h 246"/>
                  <a:gd name="T24" fmla="*/ 240 w 246"/>
                  <a:gd name="T25" fmla="*/ 228 h 246"/>
                  <a:gd name="T26" fmla="*/ 244 w 246"/>
                  <a:gd name="T27" fmla="*/ 223 h 246"/>
                  <a:gd name="T28" fmla="*/ 246 w 246"/>
                  <a:gd name="T29" fmla="*/ 215 h 246"/>
                  <a:gd name="T30" fmla="*/ 246 w 246"/>
                  <a:gd name="T31" fmla="*/ 207 h 246"/>
                  <a:gd name="T32" fmla="*/ 246 w 246"/>
                  <a:gd name="T33" fmla="*/ 200 h 246"/>
                  <a:gd name="T34" fmla="*/ 244 w 246"/>
                  <a:gd name="T35" fmla="*/ 192 h 246"/>
                  <a:gd name="T36" fmla="*/ 240 w 246"/>
                  <a:gd name="T37" fmla="*/ 186 h 246"/>
                  <a:gd name="T38" fmla="*/ 234 w 246"/>
                  <a:gd name="T39" fmla="*/ 180 h 246"/>
                  <a:gd name="T40" fmla="*/ 65 w 246"/>
                  <a:gd name="T41" fmla="*/ 12 h 246"/>
                  <a:gd name="T42" fmla="*/ 65 w 246"/>
                  <a:gd name="T43" fmla="*/ 12 h 246"/>
                  <a:gd name="T44" fmla="*/ 59 w 246"/>
                  <a:gd name="T45" fmla="*/ 6 h 246"/>
                  <a:gd name="T46" fmla="*/ 54 w 246"/>
                  <a:gd name="T47" fmla="*/ 2 h 246"/>
                  <a:gd name="T48" fmla="*/ 46 w 246"/>
                  <a:gd name="T49" fmla="*/ 0 h 246"/>
                  <a:gd name="T50" fmla="*/ 38 w 246"/>
                  <a:gd name="T51" fmla="*/ 0 h 246"/>
                  <a:gd name="T52" fmla="*/ 31 w 246"/>
                  <a:gd name="T53" fmla="*/ 0 h 246"/>
                  <a:gd name="T54" fmla="*/ 23 w 246"/>
                  <a:gd name="T55" fmla="*/ 2 h 246"/>
                  <a:gd name="T56" fmla="*/ 17 w 246"/>
                  <a:gd name="T57" fmla="*/ 6 h 246"/>
                  <a:gd name="T58" fmla="*/ 11 w 246"/>
                  <a:gd name="T59" fmla="*/ 12 h 246"/>
                  <a:gd name="T60" fmla="*/ 11 w 246"/>
                  <a:gd name="T61" fmla="*/ 12 h 246"/>
                  <a:gd name="T62" fmla="*/ 6 w 246"/>
                  <a:gd name="T63" fmla="*/ 17 h 246"/>
                  <a:gd name="T64" fmla="*/ 2 w 246"/>
                  <a:gd name="T65" fmla="*/ 23 h 246"/>
                  <a:gd name="T66" fmla="*/ 0 w 246"/>
                  <a:gd name="T67" fmla="*/ 31 h 246"/>
                  <a:gd name="T68" fmla="*/ 0 w 246"/>
                  <a:gd name="T69" fmla="*/ 38 h 246"/>
                  <a:gd name="T70" fmla="*/ 0 w 246"/>
                  <a:gd name="T71" fmla="*/ 46 h 246"/>
                  <a:gd name="T72" fmla="*/ 2 w 246"/>
                  <a:gd name="T73" fmla="*/ 54 h 246"/>
                  <a:gd name="T74" fmla="*/ 6 w 246"/>
                  <a:gd name="T75" fmla="*/ 60 h 246"/>
                  <a:gd name="T76" fmla="*/ 11 w 246"/>
                  <a:gd name="T77" fmla="*/ 67 h 246"/>
                  <a:gd name="T78" fmla="*/ 11 w 246"/>
                  <a:gd name="T79" fmla="*/ 6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6" h="246">
                    <a:moveTo>
                      <a:pt x="11" y="67"/>
                    </a:moveTo>
                    <a:lnTo>
                      <a:pt x="180" y="234"/>
                    </a:lnTo>
                    <a:lnTo>
                      <a:pt x="180" y="234"/>
                    </a:lnTo>
                    <a:lnTo>
                      <a:pt x="186" y="240"/>
                    </a:lnTo>
                    <a:lnTo>
                      <a:pt x="192" y="244"/>
                    </a:lnTo>
                    <a:lnTo>
                      <a:pt x="200" y="246"/>
                    </a:lnTo>
                    <a:lnTo>
                      <a:pt x="207" y="246"/>
                    </a:lnTo>
                    <a:lnTo>
                      <a:pt x="215" y="246"/>
                    </a:lnTo>
                    <a:lnTo>
                      <a:pt x="223" y="244"/>
                    </a:lnTo>
                    <a:lnTo>
                      <a:pt x="228" y="240"/>
                    </a:lnTo>
                    <a:lnTo>
                      <a:pt x="234" y="234"/>
                    </a:lnTo>
                    <a:lnTo>
                      <a:pt x="234" y="234"/>
                    </a:lnTo>
                    <a:lnTo>
                      <a:pt x="240" y="228"/>
                    </a:lnTo>
                    <a:lnTo>
                      <a:pt x="244" y="223"/>
                    </a:lnTo>
                    <a:lnTo>
                      <a:pt x="246" y="215"/>
                    </a:lnTo>
                    <a:lnTo>
                      <a:pt x="246" y="207"/>
                    </a:lnTo>
                    <a:lnTo>
                      <a:pt x="246" y="200"/>
                    </a:lnTo>
                    <a:lnTo>
                      <a:pt x="244" y="192"/>
                    </a:lnTo>
                    <a:lnTo>
                      <a:pt x="240" y="186"/>
                    </a:lnTo>
                    <a:lnTo>
                      <a:pt x="234" y="180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59" y="6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1" y="67"/>
                    </a:lnTo>
                    <a:lnTo>
                      <a:pt x="11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7708901" y="2057400"/>
                <a:ext cx="706438" cy="706438"/>
              </a:xfrm>
              <a:custGeom>
                <a:avLst/>
                <a:gdLst>
                  <a:gd name="T0" fmla="*/ 136 w 445"/>
                  <a:gd name="T1" fmla="*/ 136 h 445"/>
                  <a:gd name="T2" fmla="*/ 136 w 445"/>
                  <a:gd name="T3" fmla="*/ 136 h 445"/>
                  <a:gd name="T4" fmla="*/ 112 w 445"/>
                  <a:gd name="T5" fmla="*/ 161 h 445"/>
                  <a:gd name="T6" fmla="*/ 90 w 445"/>
                  <a:gd name="T7" fmla="*/ 190 h 445"/>
                  <a:gd name="T8" fmla="*/ 69 w 445"/>
                  <a:gd name="T9" fmla="*/ 219 h 445"/>
                  <a:gd name="T10" fmla="*/ 52 w 445"/>
                  <a:gd name="T11" fmla="*/ 248 h 445"/>
                  <a:gd name="T12" fmla="*/ 35 w 445"/>
                  <a:gd name="T13" fmla="*/ 278 h 445"/>
                  <a:gd name="T14" fmla="*/ 21 w 445"/>
                  <a:gd name="T15" fmla="*/ 309 h 445"/>
                  <a:gd name="T16" fmla="*/ 10 w 445"/>
                  <a:gd name="T17" fmla="*/ 342 h 445"/>
                  <a:gd name="T18" fmla="*/ 0 w 445"/>
                  <a:gd name="T19" fmla="*/ 372 h 445"/>
                  <a:gd name="T20" fmla="*/ 46 w 445"/>
                  <a:gd name="T21" fmla="*/ 419 h 445"/>
                  <a:gd name="T22" fmla="*/ 46 w 445"/>
                  <a:gd name="T23" fmla="*/ 419 h 445"/>
                  <a:gd name="T24" fmla="*/ 60 w 445"/>
                  <a:gd name="T25" fmla="*/ 430 h 445"/>
                  <a:gd name="T26" fmla="*/ 75 w 445"/>
                  <a:gd name="T27" fmla="*/ 438 h 445"/>
                  <a:gd name="T28" fmla="*/ 92 w 445"/>
                  <a:gd name="T29" fmla="*/ 443 h 445"/>
                  <a:gd name="T30" fmla="*/ 110 w 445"/>
                  <a:gd name="T31" fmla="*/ 445 h 445"/>
                  <a:gd name="T32" fmla="*/ 129 w 445"/>
                  <a:gd name="T33" fmla="*/ 443 h 445"/>
                  <a:gd name="T34" fmla="*/ 144 w 445"/>
                  <a:gd name="T35" fmla="*/ 438 h 445"/>
                  <a:gd name="T36" fmla="*/ 161 w 445"/>
                  <a:gd name="T37" fmla="*/ 430 h 445"/>
                  <a:gd name="T38" fmla="*/ 175 w 445"/>
                  <a:gd name="T39" fmla="*/ 419 h 445"/>
                  <a:gd name="T40" fmla="*/ 419 w 445"/>
                  <a:gd name="T41" fmla="*/ 175 h 445"/>
                  <a:gd name="T42" fmla="*/ 419 w 445"/>
                  <a:gd name="T43" fmla="*/ 175 h 445"/>
                  <a:gd name="T44" fmla="*/ 430 w 445"/>
                  <a:gd name="T45" fmla="*/ 160 h 445"/>
                  <a:gd name="T46" fmla="*/ 440 w 445"/>
                  <a:gd name="T47" fmla="*/ 144 h 445"/>
                  <a:gd name="T48" fmla="*/ 443 w 445"/>
                  <a:gd name="T49" fmla="*/ 127 h 445"/>
                  <a:gd name="T50" fmla="*/ 445 w 445"/>
                  <a:gd name="T51" fmla="*/ 110 h 445"/>
                  <a:gd name="T52" fmla="*/ 443 w 445"/>
                  <a:gd name="T53" fmla="*/ 92 h 445"/>
                  <a:gd name="T54" fmla="*/ 440 w 445"/>
                  <a:gd name="T55" fmla="*/ 75 h 445"/>
                  <a:gd name="T56" fmla="*/ 430 w 445"/>
                  <a:gd name="T57" fmla="*/ 60 h 445"/>
                  <a:gd name="T58" fmla="*/ 419 w 445"/>
                  <a:gd name="T59" fmla="*/ 44 h 445"/>
                  <a:gd name="T60" fmla="*/ 374 w 445"/>
                  <a:gd name="T61" fmla="*/ 0 h 445"/>
                  <a:gd name="T62" fmla="*/ 374 w 445"/>
                  <a:gd name="T63" fmla="*/ 0 h 445"/>
                  <a:gd name="T64" fmla="*/ 342 w 445"/>
                  <a:gd name="T65" fmla="*/ 10 h 445"/>
                  <a:gd name="T66" fmla="*/ 311 w 445"/>
                  <a:gd name="T67" fmla="*/ 21 h 445"/>
                  <a:gd name="T68" fmla="*/ 278 w 445"/>
                  <a:gd name="T69" fmla="*/ 35 h 445"/>
                  <a:gd name="T70" fmla="*/ 248 w 445"/>
                  <a:gd name="T71" fmla="*/ 50 h 445"/>
                  <a:gd name="T72" fmla="*/ 219 w 445"/>
                  <a:gd name="T73" fmla="*/ 69 h 445"/>
                  <a:gd name="T74" fmla="*/ 190 w 445"/>
                  <a:gd name="T75" fmla="*/ 89 h 445"/>
                  <a:gd name="T76" fmla="*/ 163 w 445"/>
                  <a:gd name="T77" fmla="*/ 112 h 445"/>
                  <a:gd name="T78" fmla="*/ 136 w 445"/>
                  <a:gd name="T79" fmla="*/ 136 h 445"/>
                  <a:gd name="T80" fmla="*/ 136 w 445"/>
                  <a:gd name="T81" fmla="*/ 136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5" h="445">
                    <a:moveTo>
                      <a:pt x="136" y="136"/>
                    </a:moveTo>
                    <a:lnTo>
                      <a:pt x="136" y="136"/>
                    </a:lnTo>
                    <a:lnTo>
                      <a:pt x="112" y="161"/>
                    </a:lnTo>
                    <a:lnTo>
                      <a:pt x="90" y="190"/>
                    </a:lnTo>
                    <a:lnTo>
                      <a:pt x="69" y="219"/>
                    </a:lnTo>
                    <a:lnTo>
                      <a:pt x="52" y="248"/>
                    </a:lnTo>
                    <a:lnTo>
                      <a:pt x="35" y="278"/>
                    </a:lnTo>
                    <a:lnTo>
                      <a:pt x="21" y="309"/>
                    </a:lnTo>
                    <a:lnTo>
                      <a:pt x="10" y="342"/>
                    </a:lnTo>
                    <a:lnTo>
                      <a:pt x="0" y="372"/>
                    </a:lnTo>
                    <a:lnTo>
                      <a:pt x="46" y="419"/>
                    </a:lnTo>
                    <a:lnTo>
                      <a:pt x="46" y="419"/>
                    </a:lnTo>
                    <a:lnTo>
                      <a:pt x="60" y="430"/>
                    </a:lnTo>
                    <a:lnTo>
                      <a:pt x="75" y="438"/>
                    </a:lnTo>
                    <a:lnTo>
                      <a:pt x="92" y="443"/>
                    </a:lnTo>
                    <a:lnTo>
                      <a:pt x="110" y="445"/>
                    </a:lnTo>
                    <a:lnTo>
                      <a:pt x="129" y="443"/>
                    </a:lnTo>
                    <a:lnTo>
                      <a:pt x="144" y="438"/>
                    </a:lnTo>
                    <a:lnTo>
                      <a:pt x="161" y="430"/>
                    </a:lnTo>
                    <a:lnTo>
                      <a:pt x="175" y="419"/>
                    </a:lnTo>
                    <a:lnTo>
                      <a:pt x="419" y="175"/>
                    </a:lnTo>
                    <a:lnTo>
                      <a:pt x="419" y="175"/>
                    </a:lnTo>
                    <a:lnTo>
                      <a:pt x="430" y="160"/>
                    </a:lnTo>
                    <a:lnTo>
                      <a:pt x="440" y="144"/>
                    </a:lnTo>
                    <a:lnTo>
                      <a:pt x="443" y="127"/>
                    </a:lnTo>
                    <a:lnTo>
                      <a:pt x="445" y="110"/>
                    </a:lnTo>
                    <a:lnTo>
                      <a:pt x="443" y="92"/>
                    </a:lnTo>
                    <a:lnTo>
                      <a:pt x="440" y="75"/>
                    </a:lnTo>
                    <a:lnTo>
                      <a:pt x="430" y="60"/>
                    </a:lnTo>
                    <a:lnTo>
                      <a:pt x="419" y="44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42" y="10"/>
                    </a:lnTo>
                    <a:lnTo>
                      <a:pt x="311" y="21"/>
                    </a:lnTo>
                    <a:lnTo>
                      <a:pt x="278" y="35"/>
                    </a:lnTo>
                    <a:lnTo>
                      <a:pt x="248" y="50"/>
                    </a:lnTo>
                    <a:lnTo>
                      <a:pt x="219" y="69"/>
                    </a:lnTo>
                    <a:lnTo>
                      <a:pt x="190" y="89"/>
                    </a:lnTo>
                    <a:lnTo>
                      <a:pt x="163" y="112"/>
                    </a:lnTo>
                    <a:lnTo>
                      <a:pt x="136" y="136"/>
                    </a:lnTo>
                    <a:lnTo>
                      <a:pt x="13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418" r="1070" b="65873"/>
          <a:stretch>
            <a:fillRect/>
          </a:stretch>
        </p:blipFill>
        <p:spPr>
          <a:xfrm>
            <a:off x="-29500" y="-19052"/>
            <a:ext cx="12229053" cy="687705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63043" y="5404644"/>
            <a:ext cx="6933724" cy="523876"/>
            <a:chOff x="2768600" y="5728494"/>
            <a:chExt cx="6933724" cy="523876"/>
          </a:xfrm>
        </p:grpSpPr>
        <p:sp>
          <p:nvSpPr>
            <p:cNvPr id="11" name="Oval 11"/>
            <p:cNvSpPr/>
            <p:nvPr/>
          </p:nvSpPr>
          <p:spPr>
            <a:xfrm flipH="1">
              <a:off x="2768600" y="5728494"/>
              <a:ext cx="509588" cy="509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3765">
                <a:defRPr/>
              </a:pPr>
              <a:endParaRPr lang="en-AU" sz="16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Text Placeholder 33"/>
            <p:cNvSpPr txBox="1"/>
            <p:nvPr/>
          </p:nvSpPr>
          <p:spPr bwMode="auto">
            <a:xfrm>
              <a:off x="3412332" y="5836444"/>
              <a:ext cx="142621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en-US" altLang="en-AU" sz="1300">
                  <a:latin typeface="Lato Regular" charset="0"/>
                </a:rPr>
                <a:t>qingyuan@163.com</a:t>
              </a:r>
              <a:endParaRPr lang="en-US" altLang="en-AU" sz="1300">
                <a:latin typeface="Lato Regular" charset="0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 bwMode="auto">
            <a:xfrm>
              <a:off x="6107430" y="5836444"/>
              <a:ext cx="116903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en-US" altLang="en-AU" sz="1300">
                  <a:latin typeface="Lato Regular" charset="0"/>
                </a:rPr>
                <a:t>138-8888-8888</a:t>
              </a:r>
              <a:endParaRPr lang="en-US" altLang="en-AU" sz="1300">
                <a:latin typeface="Lato Regular" charset="0"/>
              </a:endParaRPr>
            </a:p>
          </p:txBody>
        </p:sp>
        <p:sp>
          <p:nvSpPr>
            <p:cNvPr id="14" name="Oval 20"/>
            <p:cNvSpPr/>
            <p:nvPr/>
          </p:nvSpPr>
          <p:spPr>
            <a:xfrm flipH="1">
              <a:off x="5459730" y="5728494"/>
              <a:ext cx="509588" cy="509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3765">
                <a:defRPr/>
              </a:pPr>
              <a:endParaRPr lang="en-US" sz="16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 bwMode="auto">
            <a:xfrm>
              <a:off x="8455819" y="5836444"/>
              <a:ext cx="124650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 defTabSz="6858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en-US" altLang="en-AU" sz="1300">
                  <a:latin typeface="Lato Regular" charset="0"/>
                </a:rPr>
                <a:t>www.xxxxxx.com</a:t>
              </a:r>
              <a:endParaRPr lang="en-US" altLang="en-AU" sz="1300">
                <a:latin typeface="Lato Regular" charset="0"/>
              </a:endParaRPr>
            </a:p>
          </p:txBody>
        </p:sp>
        <p:sp>
          <p:nvSpPr>
            <p:cNvPr id="16" name="Oval 27"/>
            <p:cNvSpPr/>
            <p:nvPr/>
          </p:nvSpPr>
          <p:spPr>
            <a:xfrm flipH="1">
              <a:off x="7812882" y="5742782"/>
              <a:ext cx="509588" cy="5095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3765">
                <a:defRPr/>
              </a:pPr>
              <a:endParaRPr lang="en-AU" sz="1600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7" name="Freeform 107"/>
            <p:cNvSpPr/>
            <p:nvPr/>
          </p:nvSpPr>
          <p:spPr bwMode="auto">
            <a:xfrm>
              <a:off x="5598637" y="5842794"/>
              <a:ext cx="233363" cy="246063"/>
            </a:xfrm>
            <a:custGeom>
              <a:avLst/>
              <a:gdLst>
                <a:gd name="T0" fmla="*/ 449439 w 108"/>
                <a:gd name="T1" fmla="*/ 379886 h 114"/>
                <a:gd name="T2" fmla="*/ 445117 w 108"/>
                <a:gd name="T3" fmla="*/ 375569 h 114"/>
                <a:gd name="T4" fmla="*/ 337079 w 108"/>
                <a:gd name="T5" fmla="*/ 328083 h 114"/>
                <a:gd name="T6" fmla="*/ 332758 w 108"/>
                <a:gd name="T7" fmla="*/ 328083 h 114"/>
                <a:gd name="T8" fmla="*/ 276578 w 108"/>
                <a:gd name="T9" fmla="*/ 371252 h 114"/>
                <a:gd name="T10" fmla="*/ 177183 w 108"/>
                <a:gd name="T11" fmla="*/ 289231 h 114"/>
                <a:gd name="T12" fmla="*/ 112360 w 108"/>
                <a:gd name="T13" fmla="*/ 189943 h 114"/>
                <a:gd name="T14" fmla="*/ 159897 w 108"/>
                <a:gd name="T15" fmla="*/ 129507 h 114"/>
                <a:gd name="T16" fmla="*/ 129646 w 108"/>
                <a:gd name="T17" fmla="*/ 17268 h 114"/>
                <a:gd name="T18" fmla="*/ 125324 w 108"/>
                <a:gd name="T19" fmla="*/ 17268 h 114"/>
                <a:gd name="T20" fmla="*/ 77788 w 108"/>
                <a:gd name="T21" fmla="*/ 0 h 114"/>
                <a:gd name="T22" fmla="*/ 69144 w 108"/>
                <a:gd name="T23" fmla="*/ 8634 h 114"/>
                <a:gd name="T24" fmla="*/ 12965 w 108"/>
                <a:gd name="T25" fmla="*/ 60436 h 114"/>
                <a:gd name="T26" fmla="*/ 112360 w 108"/>
                <a:gd name="T27" fmla="*/ 358302 h 114"/>
                <a:gd name="T28" fmla="*/ 384616 w 108"/>
                <a:gd name="T29" fmla="*/ 487808 h 114"/>
                <a:gd name="T30" fmla="*/ 384616 w 108"/>
                <a:gd name="T31" fmla="*/ 487808 h 114"/>
                <a:gd name="T32" fmla="*/ 388937 w 108"/>
                <a:gd name="T33" fmla="*/ 483491 h 114"/>
                <a:gd name="T34" fmla="*/ 449439 w 108"/>
                <a:gd name="T35" fmla="*/ 436005 h 114"/>
                <a:gd name="T36" fmla="*/ 449439 w 108"/>
                <a:gd name="T37" fmla="*/ 379886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8" h="114">
                  <a:moveTo>
                    <a:pt x="104" y="88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01" y="83"/>
                    <a:pt x="80" y="76"/>
                    <a:pt x="7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4" y="77"/>
                    <a:pt x="70" y="80"/>
                    <a:pt x="64" y="86"/>
                  </a:cubicBezTo>
                  <a:cubicBezTo>
                    <a:pt x="56" y="82"/>
                    <a:pt x="46" y="73"/>
                    <a:pt x="41" y="67"/>
                  </a:cubicBezTo>
                  <a:cubicBezTo>
                    <a:pt x="35" y="61"/>
                    <a:pt x="29" y="51"/>
                    <a:pt x="26" y="44"/>
                  </a:cubicBezTo>
                  <a:cubicBezTo>
                    <a:pt x="34" y="37"/>
                    <a:pt x="37" y="34"/>
                    <a:pt x="37" y="30"/>
                  </a:cubicBezTo>
                  <a:cubicBezTo>
                    <a:pt x="38" y="29"/>
                    <a:pt x="34" y="7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6" y="2"/>
                    <a:pt x="23" y="0"/>
                    <a:pt x="18" y="0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3" y="3"/>
                    <a:pt x="6" y="8"/>
                    <a:pt x="3" y="14"/>
                  </a:cubicBezTo>
                  <a:cubicBezTo>
                    <a:pt x="1" y="18"/>
                    <a:pt x="0" y="53"/>
                    <a:pt x="26" y="83"/>
                  </a:cubicBezTo>
                  <a:cubicBezTo>
                    <a:pt x="52" y="112"/>
                    <a:pt x="84" y="114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6" y="110"/>
                    <a:pt x="102" y="104"/>
                    <a:pt x="104" y="101"/>
                  </a:cubicBezTo>
                  <a:cubicBezTo>
                    <a:pt x="108" y="97"/>
                    <a:pt x="105" y="91"/>
                    <a:pt x="104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18" name="Freeform 78"/>
            <p:cNvSpPr>
              <a:spLocks noEditPoints="1"/>
            </p:cNvSpPr>
            <p:nvPr/>
          </p:nvSpPr>
          <p:spPr bwMode="auto">
            <a:xfrm>
              <a:off x="7942263" y="5856288"/>
              <a:ext cx="255588" cy="256382"/>
            </a:xfrm>
            <a:custGeom>
              <a:avLst/>
              <a:gdLst>
                <a:gd name="T0" fmla="*/ 486441 w 62"/>
                <a:gd name="T1" fmla="*/ 446600 h 62"/>
                <a:gd name="T2" fmla="*/ 436972 w 62"/>
                <a:gd name="T3" fmla="*/ 487952 h 62"/>
                <a:gd name="T4" fmla="*/ 371014 w 62"/>
                <a:gd name="T5" fmla="*/ 512763 h 62"/>
                <a:gd name="T6" fmla="*/ 313301 w 62"/>
                <a:gd name="T7" fmla="*/ 487952 h 62"/>
                <a:gd name="T8" fmla="*/ 247343 w 62"/>
                <a:gd name="T9" fmla="*/ 421789 h 62"/>
                <a:gd name="T10" fmla="*/ 222608 w 62"/>
                <a:gd name="T11" fmla="*/ 355626 h 62"/>
                <a:gd name="T12" fmla="*/ 247343 w 62"/>
                <a:gd name="T13" fmla="*/ 297733 h 62"/>
                <a:gd name="T14" fmla="*/ 222608 w 62"/>
                <a:gd name="T15" fmla="*/ 264652 h 62"/>
                <a:gd name="T16" fmla="*/ 156650 w 62"/>
                <a:gd name="T17" fmla="*/ 297733 h 62"/>
                <a:gd name="T18" fmla="*/ 90692 w 62"/>
                <a:gd name="T19" fmla="*/ 264652 h 62"/>
                <a:gd name="T20" fmla="*/ 24734 w 62"/>
                <a:gd name="T21" fmla="*/ 198489 h 62"/>
                <a:gd name="T22" fmla="*/ 0 w 62"/>
                <a:gd name="T23" fmla="*/ 140596 h 62"/>
                <a:gd name="T24" fmla="*/ 24734 w 62"/>
                <a:gd name="T25" fmla="*/ 74433 h 62"/>
                <a:gd name="T26" fmla="*/ 74203 w 62"/>
                <a:gd name="T27" fmla="*/ 24811 h 62"/>
                <a:gd name="T28" fmla="*/ 140161 w 62"/>
                <a:gd name="T29" fmla="*/ 0 h 62"/>
                <a:gd name="T30" fmla="*/ 197874 w 62"/>
                <a:gd name="T31" fmla="*/ 33081 h 62"/>
                <a:gd name="T32" fmla="*/ 263832 w 62"/>
                <a:gd name="T33" fmla="*/ 90974 h 62"/>
                <a:gd name="T34" fmla="*/ 288567 w 62"/>
                <a:gd name="T35" fmla="*/ 157137 h 62"/>
                <a:gd name="T36" fmla="*/ 263832 w 62"/>
                <a:gd name="T37" fmla="*/ 223300 h 62"/>
                <a:gd name="T38" fmla="*/ 288567 w 62"/>
                <a:gd name="T39" fmla="*/ 248111 h 62"/>
                <a:gd name="T40" fmla="*/ 354525 w 62"/>
                <a:gd name="T41" fmla="*/ 223300 h 62"/>
                <a:gd name="T42" fmla="*/ 420483 w 62"/>
                <a:gd name="T43" fmla="*/ 248111 h 62"/>
                <a:gd name="T44" fmla="*/ 486441 w 62"/>
                <a:gd name="T45" fmla="*/ 314274 h 62"/>
                <a:gd name="T46" fmla="*/ 511175 w 62"/>
                <a:gd name="T47" fmla="*/ 380437 h 62"/>
                <a:gd name="T48" fmla="*/ 486441 w 62"/>
                <a:gd name="T49" fmla="*/ 446600 h 62"/>
                <a:gd name="T50" fmla="*/ 222608 w 62"/>
                <a:gd name="T51" fmla="*/ 140596 h 62"/>
                <a:gd name="T52" fmla="*/ 156650 w 62"/>
                <a:gd name="T53" fmla="*/ 74433 h 62"/>
                <a:gd name="T54" fmla="*/ 140161 w 62"/>
                <a:gd name="T55" fmla="*/ 66163 h 62"/>
                <a:gd name="T56" fmla="*/ 115427 w 62"/>
                <a:gd name="T57" fmla="*/ 74433 h 62"/>
                <a:gd name="T58" fmla="*/ 65958 w 62"/>
                <a:gd name="T59" fmla="*/ 115785 h 62"/>
                <a:gd name="T60" fmla="*/ 57713 w 62"/>
                <a:gd name="T61" fmla="*/ 140596 h 62"/>
                <a:gd name="T62" fmla="*/ 65958 w 62"/>
                <a:gd name="T63" fmla="*/ 157137 h 62"/>
                <a:gd name="T64" fmla="*/ 131916 w 62"/>
                <a:gd name="T65" fmla="*/ 223300 h 62"/>
                <a:gd name="T66" fmla="*/ 156650 w 62"/>
                <a:gd name="T67" fmla="*/ 231570 h 62"/>
                <a:gd name="T68" fmla="*/ 181385 w 62"/>
                <a:gd name="T69" fmla="*/ 223300 h 62"/>
                <a:gd name="T70" fmla="*/ 156650 w 62"/>
                <a:gd name="T71" fmla="*/ 190219 h 62"/>
                <a:gd name="T72" fmla="*/ 189629 w 62"/>
                <a:gd name="T73" fmla="*/ 157137 h 62"/>
                <a:gd name="T74" fmla="*/ 222608 w 62"/>
                <a:gd name="T75" fmla="*/ 181948 h 62"/>
                <a:gd name="T76" fmla="*/ 230853 w 62"/>
                <a:gd name="T77" fmla="*/ 157137 h 62"/>
                <a:gd name="T78" fmla="*/ 222608 w 62"/>
                <a:gd name="T79" fmla="*/ 140596 h 62"/>
                <a:gd name="T80" fmla="*/ 445217 w 62"/>
                <a:gd name="T81" fmla="*/ 355626 h 62"/>
                <a:gd name="T82" fmla="*/ 379259 w 62"/>
                <a:gd name="T83" fmla="*/ 289463 h 62"/>
                <a:gd name="T84" fmla="*/ 354525 w 62"/>
                <a:gd name="T85" fmla="*/ 281193 h 62"/>
                <a:gd name="T86" fmla="*/ 329790 w 62"/>
                <a:gd name="T87" fmla="*/ 297733 h 62"/>
                <a:gd name="T88" fmla="*/ 354525 w 62"/>
                <a:gd name="T89" fmla="*/ 330815 h 62"/>
                <a:gd name="T90" fmla="*/ 329790 w 62"/>
                <a:gd name="T91" fmla="*/ 355626 h 62"/>
                <a:gd name="T92" fmla="*/ 288567 w 62"/>
                <a:gd name="T93" fmla="*/ 339085 h 62"/>
                <a:gd name="T94" fmla="*/ 280322 w 62"/>
                <a:gd name="T95" fmla="*/ 355626 h 62"/>
                <a:gd name="T96" fmla="*/ 288567 w 62"/>
                <a:gd name="T97" fmla="*/ 380437 h 62"/>
                <a:gd name="T98" fmla="*/ 354525 w 62"/>
                <a:gd name="T99" fmla="*/ 446600 h 62"/>
                <a:gd name="T100" fmla="*/ 371014 w 62"/>
                <a:gd name="T101" fmla="*/ 454870 h 62"/>
                <a:gd name="T102" fmla="*/ 395748 w 62"/>
                <a:gd name="T103" fmla="*/ 446600 h 62"/>
                <a:gd name="T104" fmla="*/ 445217 w 62"/>
                <a:gd name="T105" fmla="*/ 396978 h 62"/>
                <a:gd name="T106" fmla="*/ 453462 w 62"/>
                <a:gd name="T107" fmla="*/ 380437 h 62"/>
                <a:gd name="T108" fmla="*/ 445217 w 62"/>
                <a:gd name="T109" fmla="*/ 355626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2" h="62">
                  <a:moveTo>
                    <a:pt x="59" y="54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1" y="61"/>
                    <a:pt x="48" y="62"/>
                    <a:pt x="45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49"/>
                    <a:pt x="27" y="46"/>
                    <a:pt x="27" y="43"/>
                  </a:cubicBezTo>
                  <a:cubicBezTo>
                    <a:pt x="27" y="40"/>
                    <a:pt x="28" y="38"/>
                    <a:pt x="30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4"/>
                    <a:pt x="22" y="36"/>
                    <a:pt x="19" y="36"/>
                  </a:cubicBezTo>
                  <a:cubicBezTo>
                    <a:pt x="16" y="36"/>
                    <a:pt x="13" y="34"/>
                    <a:pt x="11" y="3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2"/>
                    <a:pt x="0" y="20"/>
                    <a:pt x="0" y="17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3"/>
                    <a:pt x="35" y="16"/>
                    <a:pt x="35" y="19"/>
                  </a:cubicBezTo>
                  <a:cubicBezTo>
                    <a:pt x="35" y="22"/>
                    <a:pt x="34" y="25"/>
                    <a:pt x="32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28"/>
                    <a:pt x="40" y="27"/>
                    <a:pt x="43" y="27"/>
                  </a:cubicBezTo>
                  <a:cubicBezTo>
                    <a:pt x="46" y="27"/>
                    <a:pt x="49" y="28"/>
                    <a:pt x="51" y="3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27" y="1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ubicBezTo>
                    <a:pt x="20" y="26"/>
                    <a:pt x="19" y="25"/>
                    <a:pt x="19" y="23"/>
                  </a:cubicBezTo>
                  <a:cubicBezTo>
                    <a:pt x="19" y="21"/>
                    <a:pt x="21" y="19"/>
                    <a:pt x="23" y="19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8"/>
                    <a:pt x="28" y="17"/>
                    <a:pt x="27" y="17"/>
                  </a:cubicBezTo>
                  <a:close/>
                  <a:moveTo>
                    <a:pt x="54" y="43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4"/>
                    <a:pt x="43" y="34"/>
                  </a:cubicBezTo>
                  <a:cubicBezTo>
                    <a:pt x="42" y="34"/>
                    <a:pt x="41" y="35"/>
                    <a:pt x="40" y="36"/>
                  </a:cubicBezTo>
                  <a:cubicBezTo>
                    <a:pt x="42" y="37"/>
                    <a:pt x="43" y="38"/>
                    <a:pt x="43" y="40"/>
                  </a:cubicBezTo>
                  <a:cubicBezTo>
                    <a:pt x="43" y="42"/>
                    <a:pt x="42" y="43"/>
                    <a:pt x="40" y="43"/>
                  </a:cubicBezTo>
                  <a:cubicBezTo>
                    <a:pt x="38" y="43"/>
                    <a:pt x="37" y="42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4"/>
                    <a:pt x="34" y="45"/>
                    <a:pt x="35" y="4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7"/>
                    <a:pt x="55" y="46"/>
                  </a:cubicBezTo>
                  <a:cubicBezTo>
                    <a:pt x="55" y="45"/>
                    <a:pt x="54" y="44"/>
                    <a:pt x="5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19" name="Freeform 74"/>
            <p:cNvSpPr>
              <a:spLocks noEditPoints="1"/>
            </p:cNvSpPr>
            <p:nvPr/>
          </p:nvSpPr>
          <p:spPr bwMode="auto">
            <a:xfrm>
              <a:off x="2890044" y="5865019"/>
              <a:ext cx="271463" cy="211138"/>
            </a:xfrm>
            <a:custGeom>
              <a:avLst/>
              <a:gdLst>
                <a:gd name="T0" fmla="*/ 497681 w 72"/>
                <a:gd name="T1" fmla="*/ 128191 h 56"/>
                <a:gd name="T2" fmla="*/ 354409 w 72"/>
                <a:gd name="T3" fmla="*/ 226219 h 56"/>
                <a:gd name="T4" fmla="*/ 279003 w 72"/>
                <a:gd name="T5" fmla="*/ 271463 h 56"/>
                <a:gd name="T6" fmla="*/ 271463 w 72"/>
                <a:gd name="T7" fmla="*/ 271463 h 56"/>
                <a:gd name="T8" fmla="*/ 271463 w 72"/>
                <a:gd name="T9" fmla="*/ 271463 h 56"/>
                <a:gd name="T10" fmla="*/ 196056 w 72"/>
                <a:gd name="T11" fmla="*/ 226219 h 56"/>
                <a:gd name="T12" fmla="*/ 52784 w 72"/>
                <a:gd name="T13" fmla="*/ 128191 h 56"/>
                <a:gd name="T14" fmla="*/ 0 w 72"/>
                <a:gd name="T15" fmla="*/ 52784 h 56"/>
                <a:gd name="T16" fmla="*/ 52784 w 72"/>
                <a:gd name="T17" fmla="*/ 0 h 56"/>
                <a:gd name="T18" fmla="*/ 497681 w 72"/>
                <a:gd name="T19" fmla="*/ 0 h 56"/>
                <a:gd name="T20" fmla="*/ 542925 w 72"/>
                <a:gd name="T21" fmla="*/ 45244 h 56"/>
                <a:gd name="T22" fmla="*/ 497681 w 72"/>
                <a:gd name="T23" fmla="*/ 128191 h 56"/>
                <a:gd name="T24" fmla="*/ 542925 w 72"/>
                <a:gd name="T25" fmla="*/ 377031 h 56"/>
                <a:gd name="T26" fmla="*/ 497681 w 72"/>
                <a:gd name="T27" fmla="*/ 422275 h 56"/>
                <a:gd name="T28" fmla="*/ 52784 w 72"/>
                <a:gd name="T29" fmla="*/ 422275 h 56"/>
                <a:gd name="T30" fmla="*/ 0 w 72"/>
                <a:gd name="T31" fmla="*/ 377031 h 56"/>
                <a:gd name="T32" fmla="*/ 0 w 72"/>
                <a:gd name="T33" fmla="*/ 135731 h 56"/>
                <a:gd name="T34" fmla="*/ 37703 w 72"/>
                <a:gd name="T35" fmla="*/ 158353 h 56"/>
                <a:gd name="T36" fmla="*/ 180975 w 72"/>
                <a:gd name="T37" fmla="*/ 263922 h 56"/>
                <a:gd name="T38" fmla="*/ 271463 w 72"/>
                <a:gd name="T39" fmla="*/ 309166 h 56"/>
                <a:gd name="T40" fmla="*/ 271463 w 72"/>
                <a:gd name="T41" fmla="*/ 309166 h 56"/>
                <a:gd name="T42" fmla="*/ 279003 w 72"/>
                <a:gd name="T43" fmla="*/ 309166 h 56"/>
                <a:gd name="T44" fmla="*/ 361950 w 72"/>
                <a:gd name="T45" fmla="*/ 263922 h 56"/>
                <a:gd name="T46" fmla="*/ 512763 w 72"/>
                <a:gd name="T47" fmla="*/ 158353 h 56"/>
                <a:gd name="T48" fmla="*/ 542925 w 72"/>
                <a:gd name="T49" fmla="*/ 135731 h 56"/>
                <a:gd name="T50" fmla="*/ 542925 w 72"/>
                <a:gd name="T51" fmla="*/ 37703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</p:grpSp>
      <p:grpSp>
        <p:nvGrpSpPr>
          <p:cNvPr id="20" name="Group 25"/>
          <p:cNvGrpSpPr/>
          <p:nvPr/>
        </p:nvGrpSpPr>
        <p:grpSpPr bwMode="auto">
          <a:xfrm>
            <a:off x="5721350" y="5011738"/>
            <a:ext cx="738188" cy="129382"/>
            <a:chOff x="1703388" y="2006913"/>
            <a:chExt cx="1478230" cy="258682"/>
          </a:xfrm>
        </p:grpSpPr>
        <p:sp>
          <p:nvSpPr>
            <p:cNvPr id="22" name="Oval 28"/>
            <p:cNvSpPr/>
            <p:nvPr/>
          </p:nvSpPr>
          <p:spPr>
            <a:xfrm>
              <a:off x="1703388" y="2006913"/>
              <a:ext cx="259087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900" dirty="0"/>
            </a:p>
          </p:txBody>
        </p:sp>
        <p:sp>
          <p:nvSpPr>
            <p:cNvPr id="23" name="Oval 32"/>
            <p:cNvSpPr/>
            <p:nvPr/>
          </p:nvSpPr>
          <p:spPr>
            <a:xfrm>
              <a:off x="2008571" y="2006913"/>
              <a:ext cx="259087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900" dirty="0"/>
            </a:p>
          </p:txBody>
        </p:sp>
        <p:sp>
          <p:nvSpPr>
            <p:cNvPr id="24" name="Oval 33"/>
            <p:cNvSpPr/>
            <p:nvPr/>
          </p:nvSpPr>
          <p:spPr>
            <a:xfrm>
              <a:off x="2313754" y="2006913"/>
              <a:ext cx="257498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900" dirty="0"/>
            </a:p>
          </p:txBody>
        </p:sp>
        <p:sp>
          <p:nvSpPr>
            <p:cNvPr id="25" name="Oval 34"/>
            <p:cNvSpPr/>
            <p:nvPr/>
          </p:nvSpPr>
          <p:spPr>
            <a:xfrm>
              <a:off x="2617347" y="2006913"/>
              <a:ext cx="259088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900" dirty="0"/>
            </a:p>
          </p:txBody>
        </p:sp>
        <p:sp>
          <p:nvSpPr>
            <p:cNvPr id="26" name="Oval 40"/>
            <p:cNvSpPr/>
            <p:nvPr/>
          </p:nvSpPr>
          <p:spPr>
            <a:xfrm>
              <a:off x="2922530" y="2006913"/>
              <a:ext cx="259088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900" dirty="0"/>
            </a:p>
          </p:txBody>
        </p:sp>
      </p:grpSp>
      <p:sp>
        <p:nvSpPr>
          <p:cNvPr id="27" name="TextBox 72"/>
          <p:cNvSpPr txBox="1">
            <a:spLocks noChangeArrowheads="1"/>
          </p:cNvSpPr>
          <p:nvPr/>
        </p:nvSpPr>
        <p:spPr bwMode="auto">
          <a:xfrm>
            <a:off x="3289935" y="4096544"/>
            <a:ext cx="561213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CN" altLang="en-US" sz="5000" b="1" spc="300" dirty="0">
                <a:latin typeface="+mn-ea"/>
                <a:ea typeface="+mn-ea"/>
              </a:rPr>
              <a:t>谢谢观赏 欢迎指正</a:t>
            </a:r>
            <a:endParaRPr lang="en-US" altLang="zh-CN" sz="5000" b="1" spc="3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7"/>
          <p:cNvSpPr/>
          <p:nvPr/>
        </p:nvSpPr>
        <p:spPr bwMode="auto">
          <a:xfrm>
            <a:off x="6819812" y="4002211"/>
            <a:ext cx="248411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" name="AutoShape 8"/>
          <p:cNvSpPr/>
          <p:nvPr/>
        </p:nvSpPr>
        <p:spPr bwMode="auto">
          <a:xfrm>
            <a:off x="7396787" y="4002211"/>
            <a:ext cx="247618" cy="241269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" name="AutoShape 9"/>
          <p:cNvSpPr/>
          <p:nvPr/>
        </p:nvSpPr>
        <p:spPr bwMode="auto">
          <a:xfrm>
            <a:off x="7947579" y="4002211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AutoShape 10"/>
          <p:cNvSpPr/>
          <p:nvPr/>
        </p:nvSpPr>
        <p:spPr bwMode="auto">
          <a:xfrm>
            <a:off x="3275380" y="3995855"/>
            <a:ext cx="364284" cy="265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" name="AutoShape 11"/>
          <p:cNvSpPr/>
          <p:nvPr/>
        </p:nvSpPr>
        <p:spPr bwMode="auto">
          <a:xfrm>
            <a:off x="3817510" y="4010294"/>
            <a:ext cx="362697" cy="265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12"/>
          <p:cNvSpPr/>
          <p:nvPr/>
        </p:nvSpPr>
        <p:spPr bwMode="auto">
          <a:xfrm>
            <a:off x="4534897" y="3995855"/>
            <a:ext cx="247618" cy="265078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AutoShape 13"/>
          <p:cNvSpPr/>
          <p:nvPr/>
        </p:nvSpPr>
        <p:spPr bwMode="auto">
          <a:xfrm>
            <a:off x="5131719" y="3995855"/>
            <a:ext cx="273014" cy="2650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AutoShape 14"/>
          <p:cNvSpPr/>
          <p:nvPr/>
        </p:nvSpPr>
        <p:spPr bwMode="auto">
          <a:xfrm>
            <a:off x="5730923" y="3988714"/>
            <a:ext cx="226190" cy="265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" name="AutoShape 15"/>
          <p:cNvSpPr/>
          <p:nvPr/>
        </p:nvSpPr>
        <p:spPr bwMode="auto">
          <a:xfrm>
            <a:off x="8421385" y="4002211"/>
            <a:ext cx="247618" cy="241269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16"/>
          <p:cNvSpPr/>
          <p:nvPr/>
        </p:nvSpPr>
        <p:spPr bwMode="auto">
          <a:xfrm>
            <a:off x="8985668" y="3979988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" name="AutoShape 17"/>
          <p:cNvSpPr/>
          <p:nvPr/>
        </p:nvSpPr>
        <p:spPr bwMode="auto">
          <a:xfrm>
            <a:off x="953963" y="4497442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AutoShape 19"/>
          <p:cNvSpPr/>
          <p:nvPr/>
        </p:nvSpPr>
        <p:spPr bwMode="auto">
          <a:xfrm>
            <a:off x="2149195" y="4497442"/>
            <a:ext cx="247618" cy="24206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AutoShape 20"/>
          <p:cNvSpPr/>
          <p:nvPr/>
        </p:nvSpPr>
        <p:spPr bwMode="auto">
          <a:xfrm>
            <a:off x="5097672" y="2233859"/>
            <a:ext cx="248412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" name="AutoShape 21"/>
          <p:cNvSpPr/>
          <p:nvPr/>
        </p:nvSpPr>
        <p:spPr bwMode="auto">
          <a:xfrm>
            <a:off x="3342845" y="2635550"/>
            <a:ext cx="249205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AutoShape 22"/>
          <p:cNvSpPr/>
          <p:nvPr/>
        </p:nvSpPr>
        <p:spPr bwMode="auto">
          <a:xfrm>
            <a:off x="3899984" y="2635550"/>
            <a:ext cx="300793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" name="AutoShape 23"/>
          <p:cNvSpPr/>
          <p:nvPr/>
        </p:nvSpPr>
        <p:spPr bwMode="auto">
          <a:xfrm>
            <a:off x="4501565" y="2635550"/>
            <a:ext cx="299998" cy="265871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AutoShape 24"/>
          <p:cNvSpPr/>
          <p:nvPr/>
        </p:nvSpPr>
        <p:spPr bwMode="auto">
          <a:xfrm>
            <a:off x="5074577" y="2634753"/>
            <a:ext cx="363490" cy="2658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" name="AutoShape 25"/>
          <p:cNvSpPr/>
          <p:nvPr/>
        </p:nvSpPr>
        <p:spPr bwMode="auto">
          <a:xfrm>
            <a:off x="5707120" y="2657768"/>
            <a:ext cx="315871" cy="2198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5" name="AutoShape 26"/>
          <p:cNvSpPr/>
          <p:nvPr/>
        </p:nvSpPr>
        <p:spPr bwMode="auto">
          <a:xfrm>
            <a:off x="8462655" y="2642693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" name="AutoShape 27"/>
          <p:cNvSpPr/>
          <p:nvPr/>
        </p:nvSpPr>
        <p:spPr bwMode="auto">
          <a:xfrm>
            <a:off x="8995192" y="2643487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" name="AutoShape 28"/>
          <p:cNvSpPr/>
          <p:nvPr/>
        </p:nvSpPr>
        <p:spPr bwMode="auto">
          <a:xfrm>
            <a:off x="959523" y="3053800"/>
            <a:ext cx="249205" cy="241269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" name="AutoShape 29"/>
          <p:cNvSpPr/>
          <p:nvPr/>
        </p:nvSpPr>
        <p:spPr bwMode="auto">
          <a:xfrm>
            <a:off x="1537299" y="3060150"/>
            <a:ext cx="249205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AutoShape 30"/>
          <p:cNvSpPr/>
          <p:nvPr/>
        </p:nvSpPr>
        <p:spPr bwMode="auto">
          <a:xfrm>
            <a:off x="2121422" y="3053802"/>
            <a:ext cx="300793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" name="AutoShape 31"/>
          <p:cNvSpPr/>
          <p:nvPr/>
        </p:nvSpPr>
        <p:spPr bwMode="auto">
          <a:xfrm>
            <a:off x="2746019" y="3053802"/>
            <a:ext cx="273014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" name="AutoShape 32"/>
          <p:cNvSpPr/>
          <p:nvPr/>
        </p:nvSpPr>
        <p:spPr bwMode="auto">
          <a:xfrm>
            <a:off x="9545982" y="3062529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" name="AutoShape 33"/>
          <p:cNvSpPr/>
          <p:nvPr/>
        </p:nvSpPr>
        <p:spPr bwMode="auto">
          <a:xfrm>
            <a:off x="10144392" y="3062529"/>
            <a:ext cx="247618" cy="242062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" name="AutoShape 34"/>
          <p:cNvSpPr/>
          <p:nvPr/>
        </p:nvSpPr>
        <p:spPr bwMode="auto">
          <a:xfrm>
            <a:off x="10753912" y="3062529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4" name="AutoShape 35"/>
          <p:cNvSpPr/>
          <p:nvPr/>
        </p:nvSpPr>
        <p:spPr bwMode="auto">
          <a:xfrm>
            <a:off x="10694395" y="3503800"/>
            <a:ext cx="362697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" name="AutoShape 36"/>
          <p:cNvSpPr/>
          <p:nvPr/>
        </p:nvSpPr>
        <p:spPr bwMode="auto">
          <a:xfrm>
            <a:off x="11326925" y="3026817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AutoShape 37"/>
          <p:cNvSpPr/>
          <p:nvPr/>
        </p:nvSpPr>
        <p:spPr bwMode="auto">
          <a:xfrm>
            <a:off x="9006302" y="4519667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" name="AutoShape 38"/>
          <p:cNvSpPr/>
          <p:nvPr/>
        </p:nvSpPr>
        <p:spPr bwMode="auto">
          <a:xfrm>
            <a:off x="6290445" y="3508561"/>
            <a:ext cx="247618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" name="AutoShape 39"/>
          <p:cNvSpPr/>
          <p:nvPr/>
        </p:nvSpPr>
        <p:spPr bwMode="auto">
          <a:xfrm>
            <a:off x="6857901" y="3503006"/>
            <a:ext cx="247618" cy="241269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40"/>
          <p:cNvSpPr/>
          <p:nvPr/>
        </p:nvSpPr>
        <p:spPr bwMode="auto">
          <a:xfrm>
            <a:off x="7466628" y="3503006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0" name="AutoShape 41"/>
          <p:cNvSpPr/>
          <p:nvPr/>
        </p:nvSpPr>
        <p:spPr bwMode="auto">
          <a:xfrm>
            <a:off x="7992023" y="3503006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1" name="AutoShape 42"/>
          <p:cNvSpPr/>
          <p:nvPr/>
        </p:nvSpPr>
        <p:spPr bwMode="auto">
          <a:xfrm>
            <a:off x="3346021" y="3496657"/>
            <a:ext cx="249205" cy="266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2" name="AutoShape 43"/>
          <p:cNvSpPr/>
          <p:nvPr/>
        </p:nvSpPr>
        <p:spPr bwMode="auto">
          <a:xfrm>
            <a:off x="3883315" y="3495863"/>
            <a:ext cx="330950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3" name="AutoShape 44"/>
          <p:cNvSpPr/>
          <p:nvPr/>
        </p:nvSpPr>
        <p:spPr bwMode="auto">
          <a:xfrm>
            <a:off x="1568473" y="4533091"/>
            <a:ext cx="248411" cy="266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4" name="AutoShape 45"/>
          <p:cNvSpPr/>
          <p:nvPr/>
        </p:nvSpPr>
        <p:spPr bwMode="auto">
          <a:xfrm>
            <a:off x="5111880" y="3495863"/>
            <a:ext cx="247618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5" name="AutoShape 46"/>
          <p:cNvSpPr/>
          <p:nvPr/>
        </p:nvSpPr>
        <p:spPr bwMode="auto">
          <a:xfrm>
            <a:off x="5711875" y="3495863"/>
            <a:ext cx="247618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47"/>
          <p:cNvSpPr/>
          <p:nvPr/>
        </p:nvSpPr>
        <p:spPr bwMode="auto">
          <a:xfrm>
            <a:off x="8460274" y="3503800"/>
            <a:ext cx="248412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" name="AutoShape 48"/>
          <p:cNvSpPr/>
          <p:nvPr/>
        </p:nvSpPr>
        <p:spPr bwMode="auto">
          <a:xfrm>
            <a:off x="8995991" y="3503800"/>
            <a:ext cx="248411" cy="242857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" name="AutoShape 49"/>
          <p:cNvSpPr/>
          <p:nvPr/>
        </p:nvSpPr>
        <p:spPr bwMode="auto">
          <a:xfrm>
            <a:off x="8460274" y="1745074"/>
            <a:ext cx="248412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50"/>
          <p:cNvSpPr/>
          <p:nvPr/>
        </p:nvSpPr>
        <p:spPr bwMode="auto">
          <a:xfrm>
            <a:off x="8995192" y="1745074"/>
            <a:ext cx="248412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51"/>
          <p:cNvSpPr/>
          <p:nvPr/>
        </p:nvSpPr>
        <p:spPr bwMode="auto">
          <a:xfrm>
            <a:off x="958726" y="2201421"/>
            <a:ext cx="248412" cy="24206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" name="AutoShape 52"/>
          <p:cNvSpPr/>
          <p:nvPr/>
        </p:nvSpPr>
        <p:spPr bwMode="auto">
          <a:xfrm>
            <a:off x="1537299" y="2195076"/>
            <a:ext cx="249205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2" name="AutoShape 53"/>
          <p:cNvSpPr/>
          <p:nvPr/>
        </p:nvSpPr>
        <p:spPr bwMode="auto">
          <a:xfrm>
            <a:off x="2145227" y="2201421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AutoShape 54"/>
          <p:cNvSpPr/>
          <p:nvPr/>
        </p:nvSpPr>
        <p:spPr bwMode="auto">
          <a:xfrm>
            <a:off x="2741256" y="2199838"/>
            <a:ext cx="27222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4" name="AutoShape 55"/>
          <p:cNvSpPr/>
          <p:nvPr/>
        </p:nvSpPr>
        <p:spPr bwMode="auto">
          <a:xfrm>
            <a:off x="9514242" y="2209361"/>
            <a:ext cx="249205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5" name="AutoShape 56"/>
          <p:cNvSpPr/>
          <p:nvPr/>
        </p:nvSpPr>
        <p:spPr bwMode="auto">
          <a:xfrm>
            <a:off x="10138044" y="2197453"/>
            <a:ext cx="248412" cy="24206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6" name="AutoShape 57"/>
          <p:cNvSpPr/>
          <p:nvPr/>
        </p:nvSpPr>
        <p:spPr bwMode="auto">
          <a:xfrm>
            <a:off x="10757087" y="2197453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7" name="AutoShape 59"/>
          <p:cNvSpPr/>
          <p:nvPr/>
        </p:nvSpPr>
        <p:spPr bwMode="auto">
          <a:xfrm>
            <a:off x="7406312" y="4497442"/>
            <a:ext cx="248412" cy="24206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" name="AutoShape 60"/>
          <p:cNvSpPr/>
          <p:nvPr/>
        </p:nvSpPr>
        <p:spPr bwMode="auto">
          <a:xfrm>
            <a:off x="6276951" y="2196664"/>
            <a:ext cx="273014" cy="241269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" name="AutoShape 61"/>
          <p:cNvSpPr/>
          <p:nvPr/>
        </p:nvSpPr>
        <p:spPr bwMode="auto">
          <a:xfrm>
            <a:off x="6857901" y="2195870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0" name="AutoShape 62"/>
          <p:cNvSpPr/>
          <p:nvPr/>
        </p:nvSpPr>
        <p:spPr bwMode="auto">
          <a:xfrm>
            <a:off x="7465835" y="2195870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1" name="AutoShape 63"/>
          <p:cNvSpPr/>
          <p:nvPr/>
        </p:nvSpPr>
        <p:spPr bwMode="auto">
          <a:xfrm>
            <a:off x="3318240" y="4497442"/>
            <a:ext cx="300793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2" name="AutoShape 64"/>
          <p:cNvSpPr/>
          <p:nvPr/>
        </p:nvSpPr>
        <p:spPr bwMode="auto">
          <a:xfrm>
            <a:off x="3954746" y="4497442"/>
            <a:ext cx="300793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3" name="AutoShape 65"/>
          <p:cNvSpPr/>
          <p:nvPr/>
        </p:nvSpPr>
        <p:spPr bwMode="auto">
          <a:xfrm>
            <a:off x="4557119" y="4497442"/>
            <a:ext cx="247618" cy="24206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4" name="AutoShape 66"/>
          <p:cNvSpPr/>
          <p:nvPr/>
        </p:nvSpPr>
        <p:spPr bwMode="auto">
          <a:xfrm>
            <a:off x="5158703" y="4497442"/>
            <a:ext cx="247618" cy="24206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5" name="AutoShape 67"/>
          <p:cNvSpPr/>
          <p:nvPr/>
        </p:nvSpPr>
        <p:spPr bwMode="auto">
          <a:xfrm>
            <a:off x="5775368" y="4497442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6" name="AutoShape 68"/>
          <p:cNvSpPr/>
          <p:nvPr/>
        </p:nvSpPr>
        <p:spPr bwMode="auto">
          <a:xfrm>
            <a:off x="6252352" y="4491096"/>
            <a:ext cx="300793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69"/>
          <p:cNvSpPr/>
          <p:nvPr/>
        </p:nvSpPr>
        <p:spPr bwMode="auto">
          <a:xfrm>
            <a:off x="953964" y="2642691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70"/>
          <p:cNvSpPr/>
          <p:nvPr/>
        </p:nvSpPr>
        <p:spPr bwMode="auto">
          <a:xfrm>
            <a:off x="4480561" y="3510809"/>
            <a:ext cx="249205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71"/>
          <p:cNvSpPr/>
          <p:nvPr/>
        </p:nvSpPr>
        <p:spPr bwMode="auto">
          <a:xfrm>
            <a:off x="2134910" y="2642693"/>
            <a:ext cx="273808" cy="241269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0" name="AutoShape 72"/>
          <p:cNvSpPr/>
          <p:nvPr/>
        </p:nvSpPr>
        <p:spPr bwMode="auto">
          <a:xfrm>
            <a:off x="2744431" y="2642693"/>
            <a:ext cx="27380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1529" y="0"/>
                  <a:pt x="12259" y="67"/>
                  <a:pt x="12986" y="200"/>
                </a:cubicBezTo>
                <a:cubicBezTo>
                  <a:pt x="13711" y="330"/>
                  <a:pt x="14426" y="533"/>
                  <a:pt x="15132" y="810"/>
                </a:cubicBezTo>
                <a:cubicBezTo>
                  <a:pt x="15928" y="1129"/>
                  <a:pt x="16716" y="1547"/>
                  <a:pt x="17497" y="2069"/>
                </a:cubicBezTo>
                <a:cubicBezTo>
                  <a:pt x="18279" y="2591"/>
                  <a:pt x="18973" y="3218"/>
                  <a:pt x="19583" y="3949"/>
                </a:cubicBezTo>
                <a:cubicBezTo>
                  <a:pt x="20190" y="4678"/>
                  <a:pt x="20679" y="5505"/>
                  <a:pt x="21046" y="6431"/>
                </a:cubicBezTo>
                <a:cubicBezTo>
                  <a:pt x="21414" y="7351"/>
                  <a:pt x="21599" y="8367"/>
                  <a:pt x="21599" y="9477"/>
                </a:cubicBezTo>
                <a:cubicBezTo>
                  <a:pt x="21599" y="10584"/>
                  <a:pt x="21414" y="11597"/>
                  <a:pt x="21046" y="12518"/>
                </a:cubicBezTo>
                <a:cubicBezTo>
                  <a:pt x="20679" y="13435"/>
                  <a:pt x="20190" y="14260"/>
                  <a:pt x="19583" y="14991"/>
                </a:cubicBezTo>
                <a:cubicBezTo>
                  <a:pt x="18973" y="15722"/>
                  <a:pt x="18281" y="16351"/>
                  <a:pt x="17502" y="16891"/>
                </a:cubicBezTo>
                <a:cubicBezTo>
                  <a:pt x="16725" y="17424"/>
                  <a:pt x="15935" y="17842"/>
                  <a:pt x="15132" y="18139"/>
                </a:cubicBezTo>
                <a:cubicBezTo>
                  <a:pt x="14426" y="18418"/>
                  <a:pt x="13713" y="18621"/>
                  <a:pt x="12991" y="18748"/>
                </a:cubicBezTo>
                <a:cubicBezTo>
                  <a:pt x="12270" y="18875"/>
                  <a:pt x="11536" y="18935"/>
                  <a:pt x="10792" y="18935"/>
                </a:cubicBezTo>
                <a:cubicBezTo>
                  <a:pt x="10103" y="18935"/>
                  <a:pt x="9427" y="18884"/>
                  <a:pt x="8766" y="18776"/>
                </a:cubicBezTo>
                <a:cubicBezTo>
                  <a:pt x="8074" y="19423"/>
                  <a:pt x="7340" y="19962"/>
                  <a:pt x="6563" y="20383"/>
                </a:cubicBezTo>
                <a:cubicBezTo>
                  <a:pt x="5784" y="20803"/>
                  <a:pt x="4977" y="21137"/>
                  <a:pt x="4135" y="21371"/>
                </a:cubicBezTo>
                <a:cubicBezTo>
                  <a:pt x="3932" y="21405"/>
                  <a:pt x="3723" y="21453"/>
                  <a:pt x="3511" y="21509"/>
                </a:cubicBezTo>
                <a:cubicBezTo>
                  <a:pt x="3297" y="21568"/>
                  <a:pt x="3094" y="21599"/>
                  <a:pt x="2906" y="21599"/>
                </a:cubicBezTo>
                <a:cubicBezTo>
                  <a:pt x="2788" y="21599"/>
                  <a:pt x="2685" y="21546"/>
                  <a:pt x="2598" y="21444"/>
                </a:cubicBezTo>
                <a:cubicBezTo>
                  <a:pt x="2511" y="21340"/>
                  <a:pt x="2468" y="21216"/>
                  <a:pt x="2468" y="21072"/>
                </a:cubicBezTo>
                <a:cubicBezTo>
                  <a:pt x="2468" y="20964"/>
                  <a:pt x="2499" y="20865"/>
                  <a:pt x="2562" y="20784"/>
                </a:cubicBezTo>
                <a:cubicBezTo>
                  <a:pt x="2628" y="20693"/>
                  <a:pt x="2689" y="20617"/>
                  <a:pt x="2748" y="20546"/>
                </a:cubicBezTo>
                <a:cubicBezTo>
                  <a:pt x="2984" y="20247"/>
                  <a:pt x="3181" y="19976"/>
                  <a:pt x="3346" y="19728"/>
                </a:cubicBezTo>
                <a:cubicBezTo>
                  <a:pt x="3511" y="19479"/>
                  <a:pt x="3652" y="19220"/>
                  <a:pt x="3770" y="18949"/>
                </a:cubicBezTo>
                <a:cubicBezTo>
                  <a:pt x="3885" y="18680"/>
                  <a:pt x="3979" y="18390"/>
                  <a:pt x="4050" y="18079"/>
                </a:cubicBezTo>
                <a:cubicBezTo>
                  <a:pt x="4123" y="17766"/>
                  <a:pt x="4189" y="17407"/>
                  <a:pt x="4247" y="17004"/>
                </a:cubicBezTo>
                <a:cubicBezTo>
                  <a:pt x="3661" y="16617"/>
                  <a:pt x="3115" y="16162"/>
                  <a:pt x="2609" y="15643"/>
                </a:cubicBezTo>
                <a:cubicBezTo>
                  <a:pt x="2101" y="15129"/>
                  <a:pt x="1652" y="14553"/>
                  <a:pt x="1256" y="13915"/>
                </a:cubicBezTo>
                <a:cubicBezTo>
                  <a:pt x="863" y="13280"/>
                  <a:pt x="555" y="12588"/>
                  <a:pt x="334" y="11843"/>
                </a:cubicBezTo>
                <a:cubicBezTo>
                  <a:pt x="110" y="11095"/>
                  <a:pt x="0" y="10307"/>
                  <a:pt x="0" y="9477"/>
                </a:cubicBezTo>
                <a:cubicBezTo>
                  <a:pt x="0" y="8367"/>
                  <a:pt x="185" y="7351"/>
                  <a:pt x="553" y="6431"/>
                </a:cubicBezTo>
                <a:cubicBezTo>
                  <a:pt x="920" y="5505"/>
                  <a:pt x="1409" y="4678"/>
                  <a:pt x="2016" y="3949"/>
                </a:cubicBezTo>
                <a:cubicBezTo>
                  <a:pt x="2626" y="3218"/>
                  <a:pt x="3318" y="2588"/>
                  <a:pt x="4097" y="2063"/>
                </a:cubicBezTo>
                <a:cubicBezTo>
                  <a:pt x="4874" y="1535"/>
                  <a:pt x="5660" y="1120"/>
                  <a:pt x="6457" y="810"/>
                </a:cubicBezTo>
                <a:cubicBezTo>
                  <a:pt x="7161" y="533"/>
                  <a:pt x="7879" y="330"/>
                  <a:pt x="8601" y="200"/>
                </a:cubicBezTo>
                <a:cubicBezTo>
                  <a:pt x="9326" y="67"/>
                  <a:pt x="10058" y="0"/>
                  <a:pt x="10792" y="0"/>
                </a:cubicBezTo>
                <a:moveTo>
                  <a:pt x="14264" y="2746"/>
                </a:moveTo>
                <a:cubicBezTo>
                  <a:pt x="13122" y="2357"/>
                  <a:pt x="11964" y="2165"/>
                  <a:pt x="10792" y="2165"/>
                </a:cubicBezTo>
                <a:cubicBezTo>
                  <a:pt x="9606" y="2165"/>
                  <a:pt x="8453" y="2357"/>
                  <a:pt x="7335" y="2746"/>
                </a:cubicBezTo>
                <a:cubicBezTo>
                  <a:pt x="6704" y="2972"/>
                  <a:pt x="6062" y="3280"/>
                  <a:pt x="5408" y="3678"/>
                </a:cubicBezTo>
                <a:cubicBezTo>
                  <a:pt x="4753" y="4076"/>
                  <a:pt x="4160" y="4562"/>
                  <a:pt x="3624" y="5132"/>
                </a:cubicBezTo>
                <a:cubicBezTo>
                  <a:pt x="3085" y="5702"/>
                  <a:pt x="2647" y="6346"/>
                  <a:pt x="2311" y="7063"/>
                </a:cubicBezTo>
                <a:cubicBezTo>
                  <a:pt x="1972" y="7780"/>
                  <a:pt x="1805" y="8582"/>
                  <a:pt x="1805" y="9477"/>
                </a:cubicBezTo>
                <a:cubicBezTo>
                  <a:pt x="1805" y="10124"/>
                  <a:pt x="1894" y="10725"/>
                  <a:pt x="2080" y="11275"/>
                </a:cubicBezTo>
                <a:cubicBezTo>
                  <a:pt x="2264" y="11823"/>
                  <a:pt x="2508" y="12334"/>
                  <a:pt x="2817" y="12806"/>
                </a:cubicBezTo>
                <a:cubicBezTo>
                  <a:pt x="3125" y="13280"/>
                  <a:pt x="3478" y="13712"/>
                  <a:pt x="3876" y="14099"/>
                </a:cubicBezTo>
                <a:cubicBezTo>
                  <a:pt x="4273" y="14485"/>
                  <a:pt x="4692" y="14821"/>
                  <a:pt x="5128" y="15112"/>
                </a:cubicBezTo>
                <a:cubicBezTo>
                  <a:pt x="5330" y="15239"/>
                  <a:pt x="5521" y="15363"/>
                  <a:pt x="5702" y="15485"/>
                </a:cubicBezTo>
                <a:cubicBezTo>
                  <a:pt x="5881" y="15606"/>
                  <a:pt x="6067" y="15733"/>
                  <a:pt x="6253" y="15869"/>
                </a:cubicBezTo>
                <a:cubicBezTo>
                  <a:pt x="6177" y="16292"/>
                  <a:pt x="6114" y="16716"/>
                  <a:pt x="6057" y="17139"/>
                </a:cubicBezTo>
                <a:cubicBezTo>
                  <a:pt x="6001" y="17563"/>
                  <a:pt x="5928" y="17986"/>
                  <a:pt x="5836" y="18410"/>
                </a:cubicBezTo>
                <a:cubicBezTo>
                  <a:pt x="6279" y="18147"/>
                  <a:pt x="6697" y="17859"/>
                  <a:pt x="7093" y="17537"/>
                </a:cubicBezTo>
                <a:cubicBezTo>
                  <a:pt x="7488" y="17218"/>
                  <a:pt x="7884" y="16874"/>
                  <a:pt x="8281" y="16504"/>
                </a:cubicBezTo>
                <a:cubicBezTo>
                  <a:pt x="8693" y="16575"/>
                  <a:pt x="9110" y="16639"/>
                  <a:pt x="9526" y="16690"/>
                </a:cubicBezTo>
                <a:cubicBezTo>
                  <a:pt x="9943" y="16747"/>
                  <a:pt x="10366" y="16775"/>
                  <a:pt x="10792" y="16775"/>
                </a:cubicBezTo>
                <a:cubicBezTo>
                  <a:pt x="11964" y="16775"/>
                  <a:pt x="13122" y="16580"/>
                  <a:pt x="14264" y="16193"/>
                </a:cubicBezTo>
                <a:cubicBezTo>
                  <a:pt x="14894" y="15971"/>
                  <a:pt x="15537" y="15660"/>
                  <a:pt x="16191" y="15270"/>
                </a:cubicBezTo>
                <a:cubicBezTo>
                  <a:pt x="16843" y="14875"/>
                  <a:pt x="17439" y="14392"/>
                  <a:pt x="17978" y="13822"/>
                </a:cubicBezTo>
                <a:cubicBezTo>
                  <a:pt x="18514" y="13252"/>
                  <a:pt x="18952" y="12602"/>
                  <a:pt x="19288" y="11882"/>
                </a:cubicBezTo>
                <a:cubicBezTo>
                  <a:pt x="19627" y="11160"/>
                  <a:pt x="19797" y="10358"/>
                  <a:pt x="19797" y="9477"/>
                </a:cubicBezTo>
                <a:cubicBezTo>
                  <a:pt x="19797" y="8590"/>
                  <a:pt x="19627" y="7792"/>
                  <a:pt x="19288" y="7069"/>
                </a:cubicBezTo>
                <a:cubicBezTo>
                  <a:pt x="18952" y="6349"/>
                  <a:pt x="18514" y="5702"/>
                  <a:pt x="17978" y="5129"/>
                </a:cubicBezTo>
                <a:cubicBezTo>
                  <a:pt x="17439" y="4559"/>
                  <a:pt x="16843" y="4073"/>
                  <a:pt x="16191" y="3675"/>
                </a:cubicBezTo>
                <a:cubicBezTo>
                  <a:pt x="15537" y="3280"/>
                  <a:pt x="14895" y="2972"/>
                  <a:pt x="14264" y="274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" name="AutoShape 73"/>
          <p:cNvSpPr/>
          <p:nvPr/>
        </p:nvSpPr>
        <p:spPr bwMode="auto">
          <a:xfrm>
            <a:off x="9547569" y="2644280"/>
            <a:ext cx="247618" cy="241269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2" name="AutoShape 74"/>
          <p:cNvSpPr/>
          <p:nvPr/>
        </p:nvSpPr>
        <p:spPr bwMode="auto">
          <a:xfrm>
            <a:off x="10140429" y="2644280"/>
            <a:ext cx="248411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3" name="AutoShape 75"/>
          <p:cNvSpPr/>
          <p:nvPr/>
        </p:nvSpPr>
        <p:spPr bwMode="auto">
          <a:xfrm>
            <a:off x="10711056" y="2644280"/>
            <a:ext cx="329364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76"/>
          <p:cNvSpPr/>
          <p:nvPr/>
        </p:nvSpPr>
        <p:spPr bwMode="auto">
          <a:xfrm>
            <a:off x="11297562" y="2167297"/>
            <a:ext cx="300793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77"/>
          <p:cNvSpPr/>
          <p:nvPr/>
        </p:nvSpPr>
        <p:spPr bwMode="auto">
          <a:xfrm>
            <a:off x="7970593" y="4519667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78"/>
          <p:cNvSpPr/>
          <p:nvPr/>
        </p:nvSpPr>
        <p:spPr bwMode="auto">
          <a:xfrm>
            <a:off x="6286477" y="2642693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7" name="AutoShape 79"/>
          <p:cNvSpPr/>
          <p:nvPr/>
        </p:nvSpPr>
        <p:spPr bwMode="auto">
          <a:xfrm>
            <a:off x="6857107" y="2642693"/>
            <a:ext cx="248412" cy="24126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" name="AutoShape 80"/>
          <p:cNvSpPr/>
          <p:nvPr/>
        </p:nvSpPr>
        <p:spPr bwMode="auto">
          <a:xfrm>
            <a:off x="7445993" y="2642693"/>
            <a:ext cx="273014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9" name="AutoShape 81"/>
          <p:cNvSpPr/>
          <p:nvPr/>
        </p:nvSpPr>
        <p:spPr bwMode="auto">
          <a:xfrm>
            <a:off x="7965834" y="2642693"/>
            <a:ext cx="29999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0" name="AutoShape 83"/>
          <p:cNvSpPr/>
          <p:nvPr/>
        </p:nvSpPr>
        <p:spPr bwMode="auto">
          <a:xfrm>
            <a:off x="8443613" y="4519664"/>
            <a:ext cx="248411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1" name="AutoShape 84"/>
          <p:cNvSpPr/>
          <p:nvPr/>
        </p:nvSpPr>
        <p:spPr bwMode="auto">
          <a:xfrm>
            <a:off x="6288063" y="3060150"/>
            <a:ext cx="247618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2" name="AutoShape 85"/>
          <p:cNvSpPr/>
          <p:nvPr/>
        </p:nvSpPr>
        <p:spPr bwMode="auto">
          <a:xfrm>
            <a:off x="6834096" y="3060150"/>
            <a:ext cx="248411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3" name="AutoShape 86"/>
          <p:cNvSpPr/>
          <p:nvPr/>
        </p:nvSpPr>
        <p:spPr bwMode="auto">
          <a:xfrm>
            <a:off x="7465839" y="3060150"/>
            <a:ext cx="248411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4" name="AutoShape 87"/>
          <p:cNvSpPr/>
          <p:nvPr/>
        </p:nvSpPr>
        <p:spPr bwMode="auto">
          <a:xfrm>
            <a:off x="7979324" y="3053802"/>
            <a:ext cx="272222" cy="241269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88"/>
          <p:cNvSpPr/>
          <p:nvPr/>
        </p:nvSpPr>
        <p:spPr bwMode="auto">
          <a:xfrm>
            <a:off x="3342845" y="3046659"/>
            <a:ext cx="249205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89"/>
          <p:cNvSpPr/>
          <p:nvPr/>
        </p:nvSpPr>
        <p:spPr bwMode="auto">
          <a:xfrm>
            <a:off x="3912679" y="3053802"/>
            <a:ext cx="273808" cy="266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90"/>
          <p:cNvSpPr/>
          <p:nvPr/>
        </p:nvSpPr>
        <p:spPr bwMode="auto">
          <a:xfrm>
            <a:off x="4512675" y="3046659"/>
            <a:ext cx="272222" cy="265871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8" name="AutoShape 91"/>
          <p:cNvSpPr/>
          <p:nvPr/>
        </p:nvSpPr>
        <p:spPr bwMode="auto">
          <a:xfrm>
            <a:off x="5104735" y="3046659"/>
            <a:ext cx="247618" cy="265871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9" name="AutoShape 92"/>
          <p:cNvSpPr/>
          <p:nvPr/>
        </p:nvSpPr>
        <p:spPr bwMode="auto">
          <a:xfrm>
            <a:off x="5704733" y="3053802"/>
            <a:ext cx="318254" cy="266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0" name="AutoShape 93"/>
          <p:cNvSpPr/>
          <p:nvPr/>
        </p:nvSpPr>
        <p:spPr bwMode="auto">
          <a:xfrm>
            <a:off x="8462655" y="3060150"/>
            <a:ext cx="247618" cy="242857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1" name="AutoShape 94"/>
          <p:cNvSpPr/>
          <p:nvPr/>
        </p:nvSpPr>
        <p:spPr bwMode="auto">
          <a:xfrm>
            <a:off x="9003128" y="3067289"/>
            <a:ext cx="247618" cy="29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95"/>
          <p:cNvSpPr/>
          <p:nvPr/>
        </p:nvSpPr>
        <p:spPr bwMode="auto">
          <a:xfrm>
            <a:off x="953964" y="3502210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96"/>
          <p:cNvSpPr/>
          <p:nvPr/>
        </p:nvSpPr>
        <p:spPr bwMode="auto">
          <a:xfrm>
            <a:off x="1531738" y="3502212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97"/>
          <p:cNvSpPr/>
          <p:nvPr/>
        </p:nvSpPr>
        <p:spPr bwMode="auto">
          <a:xfrm>
            <a:off x="2147608" y="3502212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98"/>
          <p:cNvSpPr/>
          <p:nvPr/>
        </p:nvSpPr>
        <p:spPr bwMode="auto">
          <a:xfrm>
            <a:off x="2766653" y="3495066"/>
            <a:ext cx="226190" cy="3214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99"/>
          <p:cNvSpPr/>
          <p:nvPr/>
        </p:nvSpPr>
        <p:spPr bwMode="auto">
          <a:xfrm>
            <a:off x="9548363" y="3508563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100"/>
          <p:cNvSpPr/>
          <p:nvPr/>
        </p:nvSpPr>
        <p:spPr bwMode="auto">
          <a:xfrm>
            <a:off x="10144392" y="3504589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101"/>
          <p:cNvSpPr/>
          <p:nvPr/>
        </p:nvSpPr>
        <p:spPr bwMode="auto">
          <a:xfrm>
            <a:off x="959523" y="1751425"/>
            <a:ext cx="249205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102"/>
          <p:cNvSpPr/>
          <p:nvPr/>
        </p:nvSpPr>
        <p:spPr bwMode="auto">
          <a:xfrm>
            <a:off x="1536506" y="1745074"/>
            <a:ext cx="249205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103"/>
          <p:cNvSpPr/>
          <p:nvPr/>
        </p:nvSpPr>
        <p:spPr bwMode="auto">
          <a:xfrm>
            <a:off x="2146820" y="1745074"/>
            <a:ext cx="248411" cy="242062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104"/>
          <p:cNvSpPr/>
          <p:nvPr/>
        </p:nvSpPr>
        <p:spPr bwMode="auto">
          <a:xfrm>
            <a:off x="2755542" y="1745074"/>
            <a:ext cx="248412" cy="242062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2" name="AutoShape 105"/>
          <p:cNvSpPr/>
          <p:nvPr/>
        </p:nvSpPr>
        <p:spPr bwMode="auto">
          <a:xfrm>
            <a:off x="9548363" y="1753804"/>
            <a:ext cx="247618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3" name="AutoShape 106"/>
          <p:cNvSpPr/>
          <p:nvPr/>
        </p:nvSpPr>
        <p:spPr bwMode="auto">
          <a:xfrm>
            <a:off x="10138843" y="1753804"/>
            <a:ext cx="249205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4" name="AutoShape 107"/>
          <p:cNvSpPr/>
          <p:nvPr/>
        </p:nvSpPr>
        <p:spPr bwMode="auto">
          <a:xfrm>
            <a:off x="10749150" y="1746665"/>
            <a:ext cx="248412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5" name="AutoShape 108"/>
          <p:cNvSpPr/>
          <p:nvPr/>
        </p:nvSpPr>
        <p:spPr bwMode="auto">
          <a:xfrm>
            <a:off x="11326135" y="1746663"/>
            <a:ext cx="248411" cy="24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109"/>
          <p:cNvSpPr/>
          <p:nvPr/>
        </p:nvSpPr>
        <p:spPr bwMode="auto">
          <a:xfrm>
            <a:off x="6819806" y="4519664"/>
            <a:ext cx="247618" cy="242062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7" name="AutoShape 110"/>
          <p:cNvSpPr/>
          <p:nvPr/>
        </p:nvSpPr>
        <p:spPr bwMode="auto">
          <a:xfrm>
            <a:off x="6288068" y="1745074"/>
            <a:ext cx="248411" cy="242062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111"/>
          <p:cNvSpPr/>
          <p:nvPr/>
        </p:nvSpPr>
        <p:spPr bwMode="auto">
          <a:xfrm>
            <a:off x="6865044" y="1745074"/>
            <a:ext cx="248412" cy="242062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112"/>
          <p:cNvSpPr/>
          <p:nvPr/>
        </p:nvSpPr>
        <p:spPr bwMode="auto">
          <a:xfrm>
            <a:off x="7465835" y="1745868"/>
            <a:ext cx="247618" cy="242062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113"/>
          <p:cNvSpPr/>
          <p:nvPr/>
        </p:nvSpPr>
        <p:spPr bwMode="auto">
          <a:xfrm>
            <a:off x="7997584" y="1745868"/>
            <a:ext cx="249205" cy="242062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1" name="AutoShape 114"/>
          <p:cNvSpPr/>
          <p:nvPr/>
        </p:nvSpPr>
        <p:spPr bwMode="auto">
          <a:xfrm>
            <a:off x="3344428" y="1739523"/>
            <a:ext cx="248412" cy="266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2" name="AutoShape 115"/>
          <p:cNvSpPr/>
          <p:nvPr/>
        </p:nvSpPr>
        <p:spPr bwMode="auto">
          <a:xfrm>
            <a:off x="3923795" y="1738730"/>
            <a:ext cx="249205" cy="266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3" name="AutoShape 116"/>
          <p:cNvSpPr/>
          <p:nvPr/>
        </p:nvSpPr>
        <p:spPr bwMode="auto">
          <a:xfrm>
            <a:off x="4526961" y="1744281"/>
            <a:ext cx="247618" cy="267458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4" name="AutoShape 117"/>
          <p:cNvSpPr/>
          <p:nvPr/>
        </p:nvSpPr>
        <p:spPr bwMode="auto">
          <a:xfrm>
            <a:off x="5111879" y="1744281"/>
            <a:ext cx="280158" cy="267458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118"/>
          <p:cNvSpPr/>
          <p:nvPr/>
        </p:nvSpPr>
        <p:spPr bwMode="auto">
          <a:xfrm>
            <a:off x="5712668" y="1744281"/>
            <a:ext cx="310316" cy="267458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119"/>
          <p:cNvSpPr/>
          <p:nvPr/>
        </p:nvSpPr>
        <p:spPr bwMode="auto">
          <a:xfrm>
            <a:off x="7997584" y="2196664"/>
            <a:ext cx="249205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7" name="AutoShape 120"/>
          <p:cNvSpPr/>
          <p:nvPr/>
        </p:nvSpPr>
        <p:spPr bwMode="auto">
          <a:xfrm>
            <a:off x="3344428" y="2187933"/>
            <a:ext cx="248412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121"/>
          <p:cNvSpPr/>
          <p:nvPr/>
        </p:nvSpPr>
        <p:spPr bwMode="auto">
          <a:xfrm>
            <a:off x="3943636" y="2190310"/>
            <a:ext cx="204761" cy="265872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122"/>
          <p:cNvSpPr/>
          <p:nvPr/>
        </p:nvSpPr>
        <p:spPr bwMode="auto">
          <a:xfrm>
            <a:off x="4522993" y="2187933"/>
            <a:ext cx="247618" cy="265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124"/>
          <p:cNvSpPr/>
          <p:nvPr/>
        </p:nvSpPr>
        <p:spPr bwMode="auto">
          <a:xfrm>
            <a:off x="5711881" y="2188722"/>
            <a:ext cx="311109" cy="2658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125"/>
          <p:cNvSpPr/>
          <p:nvPr/>
        </p:nvSpPr>
        <p:spPr bwMode="auto">
          <a:xfrm>
            <a:off x="8455517" y="2195870"/>
            <a:ext cx="249205" cy="241269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126"/>
          <p:cNvSpPr/>
          <p:nvPr/>
        </p:nvSpPr>
        <p:spPr bwMode="auto">
          <a:xfrm>
            <a:off x="8999959" y="2196664"/>
            <a:ext cx="249205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3" name="AutoShape 127"/>
          <p:cNvSpPr/>
          <p:nvPr/>
        </p:nvSpPr>
        <p:spPr bwMode="auto">
          <a:xfrm>
            <a:off x="959523" y="4005381"/>
            <a:ext cx="249205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4" name="AutoShape 128"/>
          <p:cNvSpPr/>
          <p:nvPr/>
        </p:nvSpPr>
        <p:spPr bwMode="auto">
          <a:xfrm>
            <a:off x="1537299" y="4005381"/>
            <a:ext cx="249205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5" name="AutoShape 129"/>
          <p:cNvSpPr/>
          <p:nvPr/>
        </p:nvSpPr>
        <p:spPr bwMode="auto">
          <a:xfrm>
            <a:off x="2145227" y="4006973"/>
            <a:ext cx="247618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6" name="AutoShape 130"/>
          <p:cNvSpPr/>
          <p:nvPr/>
        </p:nvSpPr>
        <p:spPr bwMode="auto">
          <a:xfrm>
            <a:off x="2759510" y="4006973"/>
            <a:ext cx="247618" cy="241269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131"/>
          <p:cNvSpPr/>
          <p:nvPr/>
        </p:nvSpPr>
        <p:spPr bwMode="auto">
          <a:xfrm>
            <a:off x="9551537" y="4008555"/>
            <a:ext cx="247618" cy="2420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132"/>
          <p:cNvSpPr/>
          <p:nvPr/>
        </p:nvSpPr>
        <p:spPr bwMode="auto">
          <a:xfrm>
            <a:off x="10137255" y="4009349"/>
            <a:ext cx="248411" cy="24206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9" name="AutoShape 133"/>
          <p:cNvSpPr/>
          <p:nvPr/>
        </p:nvSpPr>
        <p:spPr bwMode="auto">
          <a:xfrm>
            <a:off x="10751537" y="4009349"/>
            <a:ext cx="249205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0" name="AutoShape 134"/>
          <p:cNvSpPr/>
          <p:nvPr/>
        </p:nvSpPr>
        <p:spPr bwMode="auto">
          <a:xfrm>
            <a:off x="11330100" y="3532369"/>
            <a:ext cx="248412" cy="2412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1" name="AutoShape 135"/>
          <p:cNvSpPr/>
          <p:nvPr/>
        </p:nvSpPr>
        <p:spPr bwMode="auto">
          <a:xfrm>
            <a:off x="11330100" y="4008555"/>
            <a:ext cx="248412" cy="24206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2" name="AutoShape 136"/>
          <p:cNvSpPr/>
          <p:nvPr/>
        </p:nvSpPr>
        <p:spPr bwMode="auto">
          <a:xfrm>
            <a:off x="6289649" y="4007765"/>
            <a:ext cx="247618" cy="241269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38"/>
          <p:cNvSpPr/>
          <p:nvPr/>
        </p:nvSpPr>
        <p:spPr bwMode="auto">
          <a:xfrm>
            <a:off x="9558686" y="4474428"/>
            <a:ext cx="285713" cy="2952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386" tIns="25386" rIns="25386" bIns="25386" anchor="ctr"/>
          <a:lstStyle/>
          <a:p>
            <a:pPr defTabSz="227965">
              <a:defRPr/>
            </a:pPr>
            <a:endParaRPr lang="es-ES" sz="145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12"/>
          <p:cNvSpPr/>
          <p:nvPr/>
        </p:nvSpPr>
        <p:spPr bwMode="auto">
          <a:xfrm>
            <a:off x="10125349" y="4471254"/>
            <a:ext cx="281745" cy="28968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25386" tIns="25386" rIns="25386" bIns="25386" anchor="ctr"/>
          <a:lstStyle/>
          <a:p>
            <a:pPr defTabSz="227965">
              <a:defRPr/>
            </a:pPr>
            <a:endParaRPr lang="es-ES" sz="145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Freeform 429"/>
          <p:cNvSpPr>
            <a:spLocks noChangeArrowheads="1"/>
          </p:cNvSpPr>
          <p:nvPr/>
        </p:nvSpPr>
        <p:spPr bwMode="auto">
          <a:xfrm>
            <a:off x="10717410" y="4447441"/>
            <a:ext cx="311903" cy="309522"/>
          </a:xfrm>
          <a:custGeom>
            <a:avLst/>
            <a:gdLst>
              <a:gd name="T0" fmla="*/ 589359 w 1230"/>
              <a:gd name="T1" fmla="*/ 194285 h 1221"/>
              <a:gd name="T2" fmla="*/ 563999 w 1230"/>
              <a:gd name="T3" fmla="*/ 219648 h 1221"/>
              <a:gd name="T4" fmla="*/ 402712 w 1230"/>
              <a:gd name="T5" fmla="*/ 58843 h 1221"/>
              <a:gd name="T6" fmla="*/ 428071 w 1230"/>
              <a:gd name="T7" fmla="*/ 28914 h 1221"/>
              <a:gd name="T8" fmla="*/ 538132 w 1230"/>
              <a:gd name="T9" fmla="*/ 28914 h 1221"/>
              <a:gd name="T10" fmla="*/ 589359 w 1230"/>
              <a:gd name="T11" fmla="*/ 84207 h 1221"/>
              <a:gd name="T12" fmla="*/ 589359 w 1230"/>
              <a:gd name="T13" fmla="*/ 194285 h 1221"/>
              <a:gd name="T14" fmla="*/ 212007 w 1230"/>
              <a:gd name="T15" fmla="*/ 516908 h 1221"/>
              <a:gd name="T16" fmla="*/ 212007 w 1230"/>
              <a:gd name="T17" fmla="*/ 546330 h 1221"/>
              <a:gd name="T18" fmla="*/ 237367 w 1230"/>
              <a:gd name="T19" fmla="*/ 546330 h 1221"/>
              <a:gd name="T20" fmla="*/ 538132 w 1230"/>
              <a:gd name="T21" fmla="*/ 245519 h 1221"/>
              <a:gd name="T22" fmla="*/ 508715 w 1230"/>
              <a:gd name="T23" fmla="*/ 219648 h 1221"/>
              <a:gd name="T24" fmla="*/ 212007 w 1230"/>
              <a:gd name="T25" fmla="*/ 516908 h 1221"/>
              <a:gd name="T26" fmla="*/ 76079 w 1230"/>
              <a:gd name="T27" fmla="*/ 380960 h 1221"/>
              <a:gd name="T28" fmla="*/ 76079 w 1230"/>
              <a:gd name="T29" fmla="*/ 410889 h 1221"/>
              <a:gd name="T30" fmla="*/ 106003 w 1230"/>
              <a:gd name="T31" fmla="*/ 410889 h 1221"/>
              <a:gd name="T32" fmla="*/ 402712 w 1230"/>
              <a:gd name="T33" fmla="*/ 109570 h 1221"/>
              <a:gd name="T34" fmla="*/ 372787 w 1230"/>
              <a:gd name="T35" fmla="*/ 84207 h 1221"/>
              <a:gd name="T36" fmla="*/ 76079 w 1230"/>
              <a:gd name="T37" fmla="*/ 380960 h 1221"/>
              <a:gd name="T38" fmla="*/ 428071 w 1230"/>
              <a:gd name="T39" fmla="*/ 139499 h 1221"/>
              <a:gd name="T40" fmla="*/ 131363 w 1230"/>
              <a:gd name="T41" fmla="*/ 436252 h 1221"/>
              <a:gd name="T42" fmla="*/ 131363 w 1230"/>
              <a:gd name="T43" fmla="*/ 491545 h 1221"/>
              <a:gd name="T44" fmla="*/ 186140 w 1230"/>
              <a:gd name="T45" fmla="*/ 491545 h 1221"/>
              <a:gd name="T46" fmla="*/ 483355 w 1230"/>
              <a:gd name="T47" fmla="*/ 194285 h 1221"/>
              <a:gd name="T48" fmla="*/ 428071 w 1230"/>
              <a:gd name="T49" fmla="*/ 139499 h 1221"/>
              <a:gd name="T50" fmla="*/ 186140 w 1230"/>
              <a:gd name="T51" fmla="*/ 571694 h 1221"/>
              <a:gd name="T52" fmla="*/ 169403 w 1230"/>
              <a:gd name="T53" fmla="*/ 538214 h 1221"/>
              <a:gd name="T54" fmla="*/ 156723 w 1230"/>
              <a:gd name="T55" fmla="*/ 538214 h 1221"/>
              <a:gd name="T56" fmla="*/ 106003 w 1230"/>
              <a:gd name="T57" fmla="*/ 516908 h 1221"/>
              <a:gd name="T58" fmla="*/ 80137 w 1230"/>
              <a:gd name="T59" fmla="*/ 461616 h 1221"/>
              <a:gd name="T60" fmla="*/ 84701 w 1230"/>
              <a:gd name="T61" fmla="*/ 452992 h 1221"/>
              <a:gd name="T62" fmla="*/ 50719 w 1230"/>
              <a:gd name="T63" fmla="*/ 436252 h 1221"/>
              <a:gd name="T64" fmla="*/ 46662 w 1230"/>
              <a:gd name="T65" fmla="*/ 432194 h 1221"/>
              <a:gd name="T66" fmla="*/ 0 w 1230"/>
              <a:gd name="T67" fmla="*/ 618870 h 1221"/>
              <a:gd name="T68" fmla="*/ 186140 w 1230"/>
              <a:gd name="T69" fmla="*/ 571694 h 1221"/>
              <a:gd name="T70" fmla="*/ 186140 w 1230"/>
              <a:gd name="T71" fmla="*/ 571694 h 1221"/>
              <a:gd name="T72" fmla="*/ 186140 w 1230"/>
              <a:gd name="T73" fmla="*/ 571694 h 12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lIns="60951" tIns="30475" rIns="60951" bIns="30475" anchor="ctr"/>
          <a:lstStyle/>
          <a:p>
            <a:endParaRPr lang="zh-CN" altLang="en-US" sz="1075"/>
          </a:p>
        </p:txBody>
      </p:sp>
      <p:grpSp>
        <p:nvGrpSpPr>
          <p:cNvPr id="136" name="Group 247"/>
          <p:cNvGrpSpPr/>
          <p:nvPr/>
        </p:nvGrpSpPr>
        <p:grpSpPr>
          <a:xfrm>
            <a:off x="2809482" y="4533494"/>
            <a:ext cx="220697" cy="234789"/>
            <a:chOff x="3175" y="1588"/>
            <a:chExt cx="1035050" cy="1211262"/>
          </a:xfrm>
          <a:solidFill>
            <a:schemeClr val="tx1"/>
          </a:solidFill>
        </p:grpSpPr>
        <p:sp>
          <p:nvSpPr>
            <p:cNvPr id="137" name="Freeform 5"/>
            <p:cNvSpPr/>
            <p:nvPr/>
          </p:nvSpPr>
          <p:spPr bwMode="auto">
            <a:xfrm>
              <a:off x="44450" y="1588"/>
              <a:ext cx="993775" cy="954087"/>
            </a:xfrm>
            <a:custGeom>
              <a:avLst/>
              <a:gdLst>
                <a:gd name="T0" fmla="*/ 242 w 262"/>
                <a:gd name="T1" fmla="*/ 40 h 252"/>
                <a:gd name="T2" fmla="*/ 262 w 262"/>
                <a:gd name="T3" fmla="*/ 20 h 252"/>
                <a:gd name="T4" fmla="*/ 242 w 262"/>
                <a:gd name="T5" fmla="*/ 0 h 252"/>
                <a:gd name="T6" fmla="*/ 222 w 262"/>
                <a:gd name="T7" fmla="*/ 20 h 252"/>
                <a:gd name="T8" fmla="*/ 226 w 262"/>
                <a:gd name="T9" fmla="*/ 31 h 252"/>
                <a:gd name="T10" fmla="*/ 126 w 262"/>
                <a:gd name="T11" fmla="*/ 98 h 252"/>
                <a:gd name="T12" fmla="*/ 36 w 262"/>
                <a:gd name="T13" fmla="*/ 8 h 252"/>
                <a:gd name="T14" fmla="*/ 13 w 262"/>
                <a:gd name="T15" fmla="*/ 3 h 252"/>
                <a:gd name="T16" fmla="*/ 0 w 262"/>
                <a:gd name="T17" fmla="*/ 22 h 252"/>
                <a:gd name="T18" fmla="*/ 67 w 262"/>
                <a:gd name="T19" fmla="*/ 185 h 252"/>
                <a:gd name="T20" fmla="*/ 230 w 262"/>
                <a:gd name="T21" fmla="*/ 252 h 252"/>
                <a:gd name="T22" fmla="*/ 249 w 262"/>
                <a:gd name="T23" fmla="*/ 239 h 252"/>
                <a:gd name="T24" fmla="*/ 244 w 262"/>
                <a:gd name="T25" fmla="*/ 216 h 252"/>
                <a:gd name="T26" fmla="*/ 164 w 262"/>
                <a:gd name="T27" fmla="*/ 136 h 252"/>
                <a:gd name="T28" fmla="*/ 231 w 262"/>
                <a:gd name="T29" fmla="*/ 36 h 252"/>
                <a:gd name="T30" fmla="*/ 242 w 262"/>
                <a:gd name="T31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52">
                  <a:moveTo>
                    <a:pt x="242" y="40"/>
                  </a:moveTo>
                  <a:cubicBezTo>
                    <a:pt x="253" y="40"/>
                    <a:pt x="262" y="31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ubicBezTo>
                    <a:pt x="231" y="0"/>
                    <a:pt x="222" y="9"/>
                    <a:pt x="222" y="20"/>
                  </a:cubicBezTo>
                  <a:cubicBezTo>
                    <a:pt x="222" y="24"/>
                    <a:pt x="224" y="28"/>
                    <a:pt x="226" y="31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2"/>
                    <a:pt x="21" y="0"/>
                    <a:pt x="13" y="3"/>
                  </a:cubicBezTo>
                  <a:cubicBezTo>
                    <a:pt x="5" y="6"/>
                    <a:pt x="0" y="14"/>
                    <a:pt x="0" y="22"/>
                  </a:cubicBezTo>
                  <a:cubicBezTo>
                    <a:pt x="0" y="82"/>
                    <a:pt x="22" y="141"/>
                    <a:pt x="67" y="185"/>
                  </a:cubicBezTo>
                  <a:cubicBezTo>
                    <a:pt x="111" y="230"/>
                    <a:pt x="170" y="252"/>
                    <a:pt x="230" y="252"/>
                  </a:cubicBezTo>
                  <a:cubicBezTo>
                    <a:pt x="238" y="252"/>
                    <a:pt x="246" y="247"/>
                    <a:pt x="249" y="239"/>
                  </a:cubicBezTo>
                  <a:cubicBezTo>
                    <a:pt x="252" y="231"/>
                    <a:pt x="250" y="222"/>
                    <a:pt x="244" y="21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4" y="38"/>
                    <a:pt x="238" y="40"/>
                    <a:pt x="2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38" name="Freeform 6"/>
            <p:cNvSpPr/>
            <p:nvPr/>
          </p:nvSpPr>
          <p:spPr bwMode="auto">
            <a:xfrm>
              <a:off x="3175" y="777875"/>
              <a:ext cx="492125" cy="434975"/>
            </a:xfrm>
            <a:custGeom>
              <a:avLst/>
              <a:gdLst>
                <a:gd name="T0" fmla="*/ 113 w 130"/>
                <a:gd name="T1" fmla="*/ 44 h 115"/>
                <a:gd name="T2" fmla="*/ 108 w 130"/>
                <a:gd name="T3" fmla="*/ 38 h 115"/>
                <a:gd name="T4" fmla="*/ 58 w 130"/>
                <a:gd name="T5" fmla="*/ 0 h 115"/>
                <a:gd name="T6" fmla="*/ 57 w 130"/>
                <a:gd name="T7" fmla="*/ 0 h 115"/>
                <a:gd name="T8" fmla="*/ 57 w 130"/>
                <a:gd name="T9" fmla="*/ 0 h 115"/>
                <a:gd name="T10" fmla="*/ 1 w 130"/>
                <a:gd name="T11" fmla="*/ 100 h 115"/>
                <a:gd name="T12" fmla="*/ 1 w 130"/>
                <a:gd name="T13" fmla="*/ 110 h 115"/>
                <a:gd name="T14" fmla="*/ 10 w 130"/>
                <a:gd name="T15" fmla="*/ 115 h 115"/>
                <a:gd name="T16" fmla="*/ 120 w 130"/>
                <a:gd name="T17" fmla="*/ 115 h 115"/>
                <a:gd name="T18" fmla="*/ 128 w 130"/>
                <a:gd name="T19" fmla="*/ 111 h 115"/>
                <a:gd name="T20" fmla="*/ 129 w 130"/>
                <a:gd name="T21" fmla="*/ 102 h 115"/>
                <a:gd name="T22" fmla="*/ 113 w 130"/>
                <a:gd name="T23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5">
                  <a:moveTo>
                    <a:pt x="113" y="44"/>
                  </a:moveTo>
                  <a:cubicBezTo>
                    <a:pt x="112" y="42"/>
                    <a:pt x="110" y="39"/>
                    <a:pt x="108" y="38"/>
                  </a:cubicBezTo>
                  <a:cubicBezTo>
                    <a:pt x="90" y="28"/>
                    <a:pt x="73" y="16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0" y="107"/>
                    <a:pt x="1" y="110"/>
                  </a:cubicBezTo>
                  <a:cubicBezTo>
                    <a:pt x="3" y="113"/>
                    <a:pt x="6" y="115"/>
                    <a:pt x="1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3" y="115"/>
                    <a:pt x="126" y="114"/>
                    <a:pt x="128" y="111"/>
                  </a:cubicBezTo>
                  <a:cubicBezTo>
                    <a:pt x="130" y="109"/>
                    <a:pt x="130" y="105"/>
                    <a:pt x="129" y="102"/>
                  </a:cubicBezTo>
                  <a:lnTo>
                    <a:pt x="113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39" name="Group 250"/>
          <p:cNvGrpSpPr/>
          <p:nvPr/>
        </p:nvGrpSpPr>
        <p:grpSpPr>
          <a:xfrm>
            <a:off x="1526287" y="4978178"/>
            <a:ext cx="270672" cy="186708"/>
            <a:chOff x="4763" y="4763"/>
            <a:chExt cx="1212850" cy="836612"/>
          </a:xfrm>
          <a:solidFill>
            <a:schemeClr val="tx1"/>
          </a:solidFill>
        </p:grpSpPr>
        <p:sp>
          <p:nvSpPr>
            <p:cNvPr id="140" name="Freeform 10"/>
            <p:cNvSpPr/>
            <p:nvPr/>
          </p:nvSpPr>
          <p:spPr bwMode="auto">
            <a:xfrm>
              <a:off x="152401" y="157163"/>
              <a:ext cx="355600" cy="322262"/>
            </a:xfrm>
            <a:custGeom>
              <a:avLst/>
              <a:gdLst>
                <a:gd name="T0" fmla="*/ 93 w 94"/>
                <a:gd name="T1" fmla="*/ 85 h 85"/>
                <a:gd name="T2" fmla="*/ 91 w 94"/>
                <a:gd name="T3" fmla="*/ 72 h 85"/>
                <a:gd name="T4" fmla="*/ 70 w 94"/>
                <a:gd name="T5" fmla="*/ 61 h 85"/>
                <a:gd name="T6" fmla="*/ 59 w 94"/>
                <a:gd name="T7" fmla="*/ 56 h 85"/>
                <a:gd name="T8" fmla="*/ 59 w 94"/>
                <a:gd name="T9" fmla="*/ 47 h 85"/>
                <a:gd name="T10" fmla="*/ 63 w 94"/>
                <a:gd name="T11" fmla="*/ 36 h 85"/>
                <a:gd name="T12" fmla="*/ 68 w 94"/>
                <a:gd name="T13" fmla="*/ 31 h 85"/>
                <a:gd name="T14" fmla="*/ 65 w 94"/>
                <a:gd name="T15" fmla="*/ 24 h 85"/>
                <a:gd name="T16" fmla="*/ 66 w 94"/>
                <a:gd name="T17" fmla="*/ 15 h 85"/>
                <a:gd name="T18" fmla="*/ 47 w 94"/>
                <a:gd name="T19" fmla="*/ 0 h 85"/>
                <a:gd name="T20" fmla="*/ 29 w 94"/>
                <a:gd name="T21" fmla="*/ 15 h 85"/>
                <a:gd name="T22" fmla="*/ 29 w 94"/>
                <a:gd name="T23" fmla="*/ 24 h 85"/>
                <a:gd name="T24" fmla="*/ 27 w 94"/>
                <a:gd name="T25" fmla="*/ 31 h 85"/>
                <a:gd name="T26" fmla="*/ 31 w 94"/>
                <a:gd name="T27" fmla="*/ 36 h 85"/>
                <a:gd name="T28" fmla="*/ 36 w 94"/>
                <a:gd name="T29" fmla="*/ 47 h 85"/>
                <a:gd name="T30" fmla="*/ 36 w 94"/>
                <a:gd name="T31" fmla="*/ 56 h 85"/>
                <a:gd name="T32" fmla="*/ 24 w 94"/>
                <a:gd name="T33" fmla="*/ 61 h 85"/>
                <a:gd name="T34" fmla="*/ 3 w 94"/>
                <a:gd name="T35" fmla="*/ 72 h 85"/>
                <a:gd name="T36" fmla="*/ 1 w 94"/>
                <a:gd name="T37" fmla="*/ 85 h 85"/>
                <a:gd name="T38" fmla="*/ 93 w 94"/>
                <a:gd name="T3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85">
                  <a:moveTo>
                    <a:pt x="93" y="85"/>
                  </a:moveTo>
                  <a:cubicBezTo>
                    <a:pt x="93" y="85"/>
                    <a:pt x="94" y="76"/>
                    <a:pt x="91" y="72"/>
                  </a:cubicBezTo>
                  <a:cubicBezTo>
                    <a:pt x="89" y="68"/>
                    <a:pt x="79" y="65"/>
                    <a:pt x="70" y="61"/>
                  </a:cubicBezTo>
                  <a:cubicBezTo>
                    <a:pt x="61" y="57"/>
                    <a:pt x="59" y="56"/>
                    <a:pt x="59" y="5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62" y="45"/>
                    <a:pt x="63" y="36"/>
                  </a:cubicBezTo>
                  <a:cubicBezTo>
                    <a:pt x="65" y="37"/>
                    <a:pt x="68" y="33"/>
                    <a:pt x="68" y="31"/>
                  </a:cubicBezTo>
                  <a:cubicBezTo>
                    <a:pt x="68" y="29"/>
                    <a:pt x="67" y="24"/>
                    <a:pt x="65" y="24"/>
                  </a:cubicBezTo>
                  <a:cubicBezTo>
                    <a:pt x="65" y="20"/>
                    <a:pt x="66" y="17"/>
                    <a:pt x="66" y="15"/>
                  </a:cubicBezTo>
                  <a:cubicBezTo>
                    <a:pt x="65" y="7"/>
                    <a:pt x="58" y="0"/>
                    <a:pt x="47" y="0"/>
                  </a:cubicBezTo>
                  <a:cubicBezTo>
                    <a:pt x="36" y="0"/>
                    <a:pt x="29" y="7"/>
                    <a:pt x="29" y="15"/>
                  </a:cubicBezTo>
                  <a:cubicBezTo>
                    <a:pt x="29" y="17"/>
                    <a:pt x="29" y="20"/>
                    <a:pt x="29" y="24"/>
                  </a:cubicBezTo>
                  <a:cubicBezTo>
                    <a:pt x="27" y="24"/>
                    <a:pt x="26" y="29"/>
                    <a:pt x="27" y="31"/>
                  </a:cubicBezTo>
                  <a:cubicBezTo>
                    <a:pt x="27" y="33"/>
                    <a:pt x="29" y="37"/>
                    <a:pt x="31" y="36"/>
                  </a:cubicBezTo>
                  <a:cubicBezTo>
                    <a:pt x="32" y="45"/>
                    <a:pt x="36" y="47"/>
                    <a:pt x="36" y="4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3" y="57"/>
                    <a:pt x="24" y="61"/>
                  </a:cubicBezTo>
                  <a:cubicBezTo>
                    <a:pt x="15" y="65"/>
                    <a:pt x="6" y="68"/>
                    <a:pt x="3" y="72"/>
                  </a:cubicBezTo>
                  <a:cubicBezTo>
                    <a:pt x="0" y="76"/>
                    <a:pt x="1" y="85"/>
                    <a:pt x="1" y="85"/>
                  </a:cubicBezTo>
                  <a:lnTo>
                    <a:pt x="9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41" name="Rectangle 11"/>
            <p:cNvSpPr>
              <a:spLocks noChangeArrowheads="1"/>
            </p:cNvSpPr>
            <p:nvPr/>
          </p:nvSpPr>
          <p:spPr bwMode="auto">
            <a:xfrm>
              <a:off x="611188" y="157163"/>
              <a:ext cx="303213" cy="762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42" name="Rectangle 12"/>
            <p:cNvSpPr>
              <a:spLocks noChangeArrowheads="1"/>
            </p:cNvSpPr>
            <p:nvPr/>
          </p:nvSpPr>
          <p:spPr bwMode="auto">
            <a:xfrm>
              <a:off x="611188" y="309563"/>
              <a:ext cx="454025" cy="762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43" name="Rectangle 13"/>
            <p:cNvSpPr>
              <a:spLocks noChangeArrowheads="1"/>
            </p:cNvSpPr>
            <p:nvPr/>
          </p:nvSpPr>
          <p:spPr bwMode="auto">
            <a:xfrm>
              <a:off x="611188" y="460375"/>
              <a:ext cx="377825" cy="762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44" name="Freeform 14"/>
            <p:cNvSpPr>
              <a:spLocks noEditPoints="1"/>
            </p:cNvSpPr>
            <p:nvPr/>
          </p:nvSpPr>
          <p:spPr bwMode="auto">
            <a:xfrm>
              <a:off x="4763" y="4763"/>
              <a:ext cx="1212850" cy="836612"/>
            </a:xfrm>
            <a:custGeom>
              <a:avLst/>
              <a:gdLst>
                <a:gd name="T0" fmla="*/ 0 w 320"/>
                <a:gd name="T1" fmla="*/ 0 h 220"/>
                <a:gd name="T2" fmla="*/ 0 w 320"/>
                <a:gd name="T3" fmla="*/ 220 h 220"/>
                <a:gd name="T4" fmla="*/ 320 w 320"/>
                <a:gd name="T5" fmla="*/ 220 h 220"/>
                <a:gd name="T6" fmla="*/ 320 w 320"/>
                <a:gd name="T7" fmla="*/ 0 h 220"/>
                <a:gd name="T8" fmla="*/ 0 w 320"/>
                <a:gd name="T9" fmla="*/ 0 h 220"/>
                <a:gd name="T10" fmla="*/ 300 w 320"/>
                <a:gd name="T11" fmla="*/ 200 h 220"/>
                <a:gd name="T12" fmla="*/ 258 w 320"/>
                <a:gd name="T13" fmla="*/ 200 h 220"/>
                <a:gd name="T14" fmla="*/ 260 w 320"/>
                <a:gd name="T15" fmla="*/ 190 h 220"/>
                <a:gd name="T16" fmla="*/ 230 w 320"/>
                <a:gd name="T17" fmla="*/ 160 h 220"/>
                <a:gd name="T18" fmla="*/ 200 w 320"/>
                <a:gd name="T19" fmla="*/ 190 h 220"/>
                <a:gd name="T20" fmla="*/ 202 w 320"/>
                <a:gd name="T21" fmla="*/ 200 h 220"/>
                <a:gd name="T22" fmla="*/ 118 w 320"/>
                <a:gd name="T23" fmla="*/ 200 h 220"/>
                <a:gd name="T24" fmla="*/ 120 w 320"/>
                <a:gd name="T25" fmla="*/ 190 h 220"/>
                <a:gd name="T26" fmla="*/ 90 w 320"/>
                <a:gd name="T27" fmla="*/ 160 h 220"/>
                <a:gd name="T28" fmla="*/ 60 w 320"/>
                <a:gd name="T29" fmla="*/ 190 h 220"/>
                <a:gd name="T30" fmla="*/ 62 w 320"/>
                <a:gd name="T31" fmla="*/ 200 h 220"/>
                <a:gd name="T32" fmla="*/ 20 w 320"/>
                <a:gd name="T33" fmla="*/ 200 h 220"/>
                <a:gd name="T34" fmla="*/ 20 w 320"/>
                <a:gd name="T35" fmla="*/ 20 h 220"/>
                <a:gd name="T36" fmla="*/ 300 w 320"/>
                <a:gd name="T37" fmla="*/ 20 h 220"/>
                <a:gd name="T38" fmla="*/ 300 w 320"/>
                <a:gd name="T39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320" y="220"/>
                    <a:pt x="320" y="220"/>
                    <a:pt x="320" y="22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0" y="0"/>
                  </a:lnTo>
                  <a:close/>
                  <a:moveTo>
                    <a:pt x="300" y="200"/>
                  </a:moveTo>
                  <a:cubicBezTo>
                    <a:pt x="258" y="200"/>
                    <a:pt x="258" y="200"/>
                    <a:pt x="258" y="200"/>
                  </a:cubicBezTo>
                  <a:cubicBezTo>
                    <a:pt x="259" y="197"/>
                    <a:pt x="260" y="194"/>
                    <a:pt x="260" y="190"/>
                  </a:cubicBezTo>
                  <a:cubicBezTo>
                    <a:pt x="260" y="173"/>
                    <a:pt x="247" y="160"/>
                    <a:pt x="230" y="160"/>
                  </a:cubicBezTo>
                  <a:cubicBezTo>
                    <a:pt x="213" y="160"/>
                    <a:pt x="200" y="173"/>
                    <a:pt x="200" y="190"/>
                  </a:cubicBezTo>
                  <a:cubicBezTo>
                    <a:pt x="200" y="194"/>
                    <a:pt x="201" y="197"/>
                    <a:pt x="202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9" y="197"/>
                    <a:pt x="120" y="194"/>
                    <a:pt x="120" y="190"/>
                  </a:cubicBezTo>
                  <a:cubicBezTo>
                    <a:pt x="120" y="173"/>
                    <a:pt x="107" y="160"/>
                    <a:pt x="90" y="160"/>
                  </a:cubicBezTo>
                  <a:cubicBezTo>
                    <a:pt x="73" y="160"/>
                    <a:pt x="60" y="173"/>
                    <a:pt x="60" y="190"/>
                  </a:cubicBezTo>
                  <a:cubicBezTo>
                    <a:pt x="60" y="194"/>
                    <a:pt x="61" y="197"/>
                    <a:pt x="62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00" y="20"/>
                    <a:pt x="300" y="20"/>
                    <a:pt x="300" y="20"/>
                  </a:cubicBezTo>
                  <a:lnTo>
                    <a:pt x="30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45" name="Group 256"/>
          <p:cNvGrpSpPr/>
          <p:nvPr/>
        </p:nvGrpSpPr>
        <p:grpSpPr>
          <a:xfrm>
            <a:off x="2149301" y="4984370"/>
            <a:ext cx="298444" cy="169836"/>
            <a:chOff x="6350" y="1588"/>
            <a:chExt cx="1931988" cy="1330325"/>
          </a:xfrm>
          <a:solidFill>
            <a:schemeClr val="tx1"/>
          </a:solidFill>
        </p:grpSpPr>
        <p:sp>
          <p:nvSpPr>
            <p:cNvPr id="146" name="Freeform 18"/>
            <p:cNvSpPr/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name="T0" fmla="*/ 320 w 352"/>
                <a:gd name="T1" fmla="*/ 0 h 352"/>
                <a:gd name="T2" fmla="*/ 32 w 352"/>
                <a:gd name="T3" fmla="*/ 0 h 352"/>
                <a:gd name="T4" fmla="*/ 0 w 352"/>
                <a:gd name="T5" fmla="*/ 32 h 352"/>
                <a:gd name="T6" fmla="*/ 0 w 352"/>
                <a:gd name="T7" fmla="*/ 320 h 352"/>
                <a:gd name="T8" fmla="*/ 32 w 352"/>
                <a:gd name="T9" fmla="*/ 352 h 352"/>
                <a:gd name="T10" fmla="*/ 320 w 352"/>
                <a:gd name="T11" fmla="*/ 352 h 352"/>
                <a:gd name="T12" fmla="*/ 352 w 352"/>
                <a:gd name="T13" fmla="*/ 320 h 352"/>
                <a:gd name="T14" fmla="*/ 352 w 352"/>
                <a:gd name="T15" fmla="*/ 32 h 352"/>
                <a:gd name="T16" fmla="*/ 320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47" name="Freeform 19"/>
            <p:cNvSpPr/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name="T0" fmla="*/ 101 w 128"/>
                <a:gd name="T1" fmla="*/ 9 h 259"/>
                <a:gd name="T2" fmla="*/ 42 w 128"/>
                <a:gd name="T3" fmla="*/ 44 h 259"/>
                <a:gd name="T4" fmla="*/ 0 w 128"/>
                <a:gd name="T5" fmla="*/ 69 h 259"/>
                <a:gd name="T6" fmla="*/ 0 w 128"/>
                <a:gd name="T7" fmla="*/ 189 h 259"/>
                <a:gd name="T8" fmla="*/ 42 w 128"/>
                <a:gd name="T9" fmla="*/ 214 h 259"/>
                <a:gd name="T10" fmla="*/ 101 w 128"/>
                <a:gd name="T11" fmla="*/ 250 h 259"/>
                <a:gd name="T12" fmla="*/ 128 w 128"/>
                <a:gd name="T13" fmla="*/ 234 h 259"/>
                <a:gd name="T14" fmla="*/ 128 w 128"/>
                <a:gd name="T15" fmla="*/ 25 h 259"/>
                <a:gd name="T16" fmla="*/ 101 w 128"/>
                <a:gd name="T17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48" name="Group 259"/>
          <p:cNvGrpSpPr/>
          <p:nvPr/>
        </p:nvGrpSpPr>
        <p:grpSpPr>
          <a:xfrm>
            <a:off x="2766111" y="4958711"/>
            <a:ext cx="256897" cy="273886"/>
            <a:chOff x="1588" y="1588"/>
            <a:chExt cx="984250" cy="1049337"/>
          </a:xfrm>
          <a:solidFill>
            <a:schemeClr val="tx1"/>
          </a:solidFill>
        </p:grpSpPr>
        <p:sp>
          <p:nvSpPr>
            <p:cNvPr id="149" name="Freeform 23"/>
            <p:cNvSpPr>
              <a:spLocks noEditPoints="1"/>
            </p:cNvSpPr>
            <p:nvPr/>
          </p:nvSpPr>
          <p:spPr bwMode="auto">
            <a:xfrm>
              <a:off x="592138" y="395288"/>
              <a:ext cx="393700" cy="655637"/>
            </a:xfrm>
            <a:custGeom>
              <a:avLst/>
              <a:gdLst>
                <a:gd name="T0" fmla="*/ 52 w 104"/>
                <a:gd name="T1" fmla="*/ 0 h 173"/>
                <a:gd name="T2" fmla="*/ 0 w 104"/>
                <a:gd name="T3" fmla="*/ 52 h 173"/>
                <a:gd name="T4" fmla="*/ 17 w 104"/>
                <a:gd name="T5" fmla="*/ 90 h 173"/>
                <a:gd name="T6" fmla="*/ 17 w 104"/>
                <a:gd name="T7" fmla="*/ 173 h 173"/>
                <a:gd name="T8" fmla="*/ 52 w 104"/>
                <a:gd name="T9" fmla="*/ 139 h 173"/>
                <a:gd name="T10" fmla="*/ 87 w 104"/>
                <a:gd name="T11" fmla="*/ 173 h 173"/>
                <a:gd name="T12" fmla="*/ 87 w 104"/>
                <a:gd name="T13" fmla="*/ 90 h 173"/>
                <a:gd name="T14" fmla="*/ 104 w 104"/>
                <a:gd name="T15" fmla="*/ 52 h 173"/>
                <a:gd name="T16" fmla="*/ 52 w 104"/>
                <a:gd name="T17" fmla="*/ 0 h 173"/>
                <a:gd name="T18" fmla="*/ 52 w 104"/>
                <a:gd name="T19" fmla="*/ 87 h 173"/>
                <a:gd name="T20" fmla="*/ 17 w 104"/>
                <a:gd name="T21" fmla="*/ 52 h 173"/>
                <a:gd name="T22" fmla="*/ 52 w 104"/>
                <a:gd name="T23" fmla="*/ 17 h 173"/>
                <a:gd name="T24" fmla="*/ 87 w 104"/>
                <a:gd name="T25" fmla="*/ 52 h 173"/>
                <a:gd name="T26" fmla="*/ 52 w 104"/>
                <a:gd name="T27" fmla="*/ 8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7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67"/>
                    <a:pt x="7" y="81"/>
                    <a:pt x="17" y="9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7" y="81"/>
                    <a:pt x="104" y="67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2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1" y="17"/>
                    <a:pt x="87" y="33"/>
                    <a:pt x="87" y="52"/>
                  </a:cubicBezTo>
                  <a:cubicBezTo>
                    <a:pt x="87" y="71"/>
                    <a:pt x="71" y="87"/>
                    <a:pt x="5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0" name="Freeform 24"/>
            <p:cNvSpPr/>
            <p:nvPr/>
          </p:nvSpPr>
          <p:spPr bwMode="auto">
            <a:xfrm>
              <a:off x="1588" y="1588"/>
              <a:ext cx="852488" cy="1049337"/>
            </a:xfrm>
            <a:custGeom>
              <a:avLst/>
              <a:gdLst>
                <a:gd name="T0" fmla="*/ 277 w 537"/>
                <a:gd name="T1" fmla="*/ 580 h 661"/>
                <a:gd name="T2" fmla="*/ 83 w 537"/>
                <a:gd name="T3" fmla="*/ 580 h 661"/>
                <a:gd name="T4" fmla="*/ 83 w 537"/>
                <a:gd name="T5" fmla="*/ 84 h 661"/>
                <a:gd name="T6" fmla="*/ 312 w 537"/>
                <a:gd name="T7" fmla="*/ 84 h 661"/>
                <a:gd name="T8" fmla="*/ 437 w 537"/>
                <a:gd name="T9" fmla="*/ 208 h 661"/>
                <a:gd name="T10" fmla="*/ 537 w 537"/>
                <a:gd name="T11" fmla="*/ 208 h 661"/>
                <a:gd name="T12" fmla="*/ 537 w 537"/>
                <a:gd name="T13" fmla="*/ 189 h 661"/>
                <a:gd name="T14" fmla="*/ 348 w 537"/>
                <a:gd name="T15" fmla="*/ 0 h 661"/>
                <a:gd name="T16" fmla="*/ 0 w 537"/>
                <a:gd name="T17" fmla="*/ 0 h 661"/>
                <a:gd name="T18" fmla="*/ 0 w 537"/>
                <a:gd name="T19" fmla="*/ 661 h 661"/>
                <a:gd name="T20" fmla="*/ 355 w 537"/>
                <a:gd name="T21" fmla="*/ 661 h 661"/>
                <a:gd name="T22" fmla="*/ 279 w 537"/>
                <a:gd name="T23" fmla="*/ 580 h 661"/>
                <a:gd name="T24" fmla="*/ 277 w 537"/>
                <a:gd name="T25" fmla="*/ 58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" h="661">
                  <a:moveTo>
                    <a:pt x="277" y="580"/>
                  </a:moveTo>
                  <a:lnTo>
                    <a:pt x="83" y="580"/>
                  </a:lnTo>
                  <a:lnTo>
                    <a:pt x="83" y="84"/>
                  </a:lnTo>
                  <a:lnTo>
                    <a:pt x="312" y="84"/>
                  </a:lnTo>
                  <a:lnTo>
                    <a:pt x="437" y="208"/>
                  </a:lnTo>
                  <a:lnTo>
                    <a:pt x="537" y="208"/>
                  </a:lnTo>
                  <a:lnTo>
                    <a:pt x="537" y="189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661"/>
                  </a:lnTo>
                  <a:lnTo>
                    <a:pt x="355" y="661"/>
                  </a:lnTo>
                  <a:lnTo>
                    <a:pt x="279" y="580"/>
                  </a:lnTo>
                  <a:lnTo>
                    <a:pt x="277" y="5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1" name="Rectangle 25"/>
            <p:cNvSpPr>
              <a:spLocks noChangeArrowheads="1"/>
            </p:cNvSpPr>
            <p:nvPr/>
          </p:nvSpPr>
          <p:spPr bwMode="auto">
            <a:xfrm>
              <a:off x="198438" y="331788"/>
              <a:ext cx="330200" cy="635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2" name="Rectangle 26"/>
            <p:cNvSpPr>
              <a:spLocks noChangeArrowheads="1"/>
            </p:cNvSpPr>
            <p:nvPr/>
          </p:nvSpPr>
          <p:spPr bwMode="auto">
            <a:xfrm>
              <a:off x="198438" y="460375"/>
              <a:ext cx="330200" cy="682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3" name="Rectangle 27"/>
            <p:cNvSpPr>
              <a:spLocks noChangeArrowheads="1"/>
            </p:cNvSpPr>
            <p:nvPr/>
          </p:nvSpPr>
          <p:spPr bwMode="auto">
            <a:xfrm>
              <a:off x="198438" y="592138"/>
              <a:ext cx="330200" cy="650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54" name="Group 265"/>
          <p:cNvGrpSpPr/>
          <p:nvPr/>
        </p:nvGrpSpPr>
        <p:grpSpPr>
          <a:xfrm>
            <a:off x="3343965" y="4966225"/>
            <a:ext cx="267835" cy="254853"/>
            <a:chOff x="1588" y="4763"/>
            <a:chExt cx="6746875" cy="6419850"/>
          </a:xfrm>
          <a:solidFill>
            <a:schemeClr val="tx1"/>
          </a:solidFill>
        </p:grpSpPr>
        <p:sp>
          <p:nvSpPr>
            <p:cNvPr id="155" name="Freeform 5"/>
            <p:cNvSpPr>
              <a:spLocks noEditPoints="1"/>
            </p:cNvSpPr>
            <p:nvPr/>
          </p:nvSpPr>
          <p:spPr bwMode="auto">
            <a:xfrm>
              <a:off x="1588" y="4763"/>
              <a:ext cx="6746875" cy="6419850"/>
            </a:xfrm>
            <a:custGeom>
              <a:avLst/>
              <a:gdLst>
                <a:gd name="T0" fmla="*/ 1645 w 1796"/>
                <a:gd name="T1" fmla="*/ 0 h 1709"/>
                <a:gd name="T2" fmla="*/ 151 w 1796"/>
                <a:gd name="T3" fmla="*/ 0 h 1709"/>
                <a:gd name="T4" fmla="*/ 0 w 1796"/>
                <a:gd name="T5" fmla="*/ 151 h 1709"/>
                <a:gd name="T6" fmla="*/ 0 w 1796"/>
                <a:gd name="T7" fmla="*/ 1307 h 1709"/>
                <a:gd name="T8" fmla="*/ 151 w 1796"/>
                <a:gd name="T9" fmla="*/ 1458 h 1709"/>
                <a:gd name="T10" fmla="*/ 606 w 1796"/>
                <a:gd name="T11" fmla="*/ 1458 h 1709"/>
                <a:gd name="T12" fmla="*/ 526 w 1796"/>
                <a:gd name="T13" fmla="*/ 1545 h 1709"/>
                <a:gd name="T14" fmla="*/ 483 w 1796"/>
                <a:gd name="T15" fmla="*/ 1590 h 1709"/>
                <a:gd name="T16" fmla="*/ 479 w 1796"/>
                <a:gd name="T17" fmla="*/ 1659 h 1709"/>
                <a:gd name="T18" fmla="*/ 593 w 1796"/>
                <a:gd name="T19" fmla="*/ 1709 h 1709"/>
                <a:gd name="T20" fmla="*/ 1203 w 1796"/>
                <a:gd name="T21" fmla="*/ 1709 h 1709"/>
                <a:gd name="T22" fmla="*/ 1316 w 1796"/>
                <a:gd name="T23" fmla="*/ 1659 h 1709"/>
                <a:gd name="T24" fmla="*/ 1312 w 1796"/>
                <a:gd name="T25" fmla="*/ 1590 h 1709"/>
                <a:gd name="T26" fmla="*/ 1270 w 1796"/>
                <a:gd name="T27" fmla="*/ 1545 h 1709"/>
                <a:gd name="T28" fmla="*/ 1190 w 1796"/>
                <a:gd name="T29" fmla="*/ 1458 h 1709"/>
                <a:gd name="T30" fmla="*/ 1645 w 1796"/>
                <a:gd name="T31" fmla="*/ 1458 h 1709"/>
                <a:gd name="T32" fmla="*/ 1796 w 1796"/>
                <a:gd name="T33" fmla="*/ 1307 h 1709"/>
                <a:gd name="T34" fmla="*/ 1796 w 1796"/>
                <a:gd name="T35" fmla="*/ 151 h 1709"/>
                <a:gd name="T36" fmla="*/ 1645 w 1796"/>
                <a:gd name="T37" fmla="*/ 0 h 1709"/>
                <a:gd name="T38" fmla="*/ 1231 w 1796"/>
                <a:gd name="T39" fmla="*/ 1585 h 1709"/>
                <a:gd name="T40" fmla="*/ 1267 w 1796"/>
                <a:gd name="T41" fmla="*/ 1622 h 1709"/>
                <a:gd name="T42" fmla="*/ 1265 w 1796"/>
                <a:gd name="T43" fmla="*/ 1635 h 1709"/>
                <a:gd name="T44" fmla="*/ 1203 w 1796"/>
                <a:gd name="T45" fmla="*/ 1653 h 1709"/>
                <a:gd name="T46" fmla="*/ 593 w 1796"/>
                <a:gd name="T47" fmla="*/ 1653 h 1709"/>
                <a:gd name="T48" fmla="*/ 530 w 1796"/>
                <a:gd name="T49" fmla="*/ 1635 h 1709"/>
                <a:gd name="T50" fmla="*/ 528 w 1796"/>
                <a:gd name="T51" fmla="*/ 1623 h 1709"/>
                <a:gd name="T52" fmla="*/ 528 w 1796"/>
                <a:gd name="T53" fmla="*/ 1623 h 1709"/>
                <a:gd name="T54" fmla="*/ 565 w 1796"/>
                <a:gd name="T55" fmla="*/ 1585 h 1709"/>
                <a:gd name="T56" fmla="*/ 672 w 1796"/>
                <a:gd name="T57" fmla="*/ 1458 h 1709"/>
                <a:gd name="T58" fmla="*/ 1124 w 1796"/>
                <a:gd name="T59" fmla="*/ 1458 h 1709"/>
                <a:gd name="T60" fmla="*/ 1231 w 1796"/>
                <a:gd name="T61" fmla="*/ 1585 h 1709"/>
                <a:gd name="T62" fmla="*/ 1684 w 1796"/>
                <a:gd name="T63" fmla="*/ 1307 h 1709"/>
                <a:gd name="T64" fmla="*/ 1645 w 1796"/>
                <a:gd name="T65" fmla="*/ 1346 h 1709"/>
                <a:gd name="T66" fmla="*/ 151 w 1796"/>
                <a:gd name="T67" fmla="*/ 1346 h 1709"/>
                <a:gd name="T68" fmla="*/ 112 w 1796"/>
                <a:gd name="T69" fmla="*/ 1307 h 1709"/>
                <a:gd name="T70" fmla="*/ 112 w 1796"/>
                <a:gd name="T71" fmla="*/ 151 h 1709"/>
                <a:gd name="T72" fmla="*/ 151 w 1796"/>
                <a:gd name="T73" fmla="*/ 112 h 1709"/>
                <a:gd name="T74" fmla="*/ 1645 w 1796"/>
                <a:gd name="T75" fmla="*/ 112 h 1709"/>
                <a:gd name="T76" fmla="*/ 1684 w 1796"/>
                <a:gd name="T77" fmla="*/ 151 h 1709"/>
                <a:gd name="T78" fmla="*/ 1684 w 1796"/>
                <a:gd name="T79" fmla="*/ 13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6" name="Freeform 6"/>
            <p:cNvSpPr>
              <a:spLocks noEditPoints="1"/>
            </p:cNvSpPr>
            <p:nvPr/>
          </p:nvSpPr>
          <p:spPr bwMode="auto">
            <a:xfrm>
              <a:off x="842963" y="846138"/>
              <a:ext cx="5064125" cy="3376613"/>
            </a:xfrm>
            <a:custGeom>
              <a:avLst/>
              <a:gdLst>
                <a:gd name="T0" fmla="*/ 1252 w 1348"/>
                <a:gd name="T1" fmla="*/ 0 h 899"/>
                <a:gd name="T2" fmla="*/ 96 w 1348"/>
                <a:gd name="T3" fmla="*/ 0 h 899"/>
                <a:gd name="T4" fmla="*/ 0 w 1348"/>
                <a:gd name="T5" fmla="*/ 95 h 899"/>
                <a:gd name="T6" fmla="*/ 0 w 1348"/>
                <a:gd name="T7" fmla="*/ 803 h 899"/>
                <a:gd name="T8" fmla="*/ 96 w 1348"/>
                <a:gd name="T9" fmla="*/ 899 h 899"/>
                <a:gd name="T10" fmla="*/ 1252 w 1348"/>
                <a:gd name="T11" fmla="*/ 899 h 899"/>
                <a:gd name="T12" fmla="*/ 1348 w 1348"/>
                <a:gd name="T13" fmla="*/ 803 h 899"/>
                <a:gd name="T14" fmla="*/ 1348 w 1348"/>
                <a:gd name="T15" fmla="*/ 95 h 899"/>
                <a:gd name="T16" fmla="*/ 1252 w 1348"/>
                <a:gd name="T17" fmla="*/ 0 h 899"/>
                <a:gd name="T18" fmla="*/ 1291 w 1348"/>
                <a:gd name="T19" fmla="*/ 803 h 899"/>
                <a:gd name="T20" fmla="*/ 1252 w 1348"/>
                <a:gd name="T21" fmla="*/ 843 h 899"/>
                <a:gd name="T22" fmla="*/ 96 w 1348"/>
                <a:gd name="T23" fmla="*/ 843 h 899"/>
                <a:gd name="T24" fmla="*/ 56 w 1348"/>
                <a:gd name="T25" fmla="*/ 803 h 899"/>
                <a:gd name="T26" fmla="*/ 56 w 1348"/>
                <a:gd name="T27" fmla="*/ 95 h 899"/>
                <a:gd name="T28" fmla="*/ 96 w 1348"/>
                <a:gd name="T29" fmla="*/ 56 h 899"/>
                <a:gd name="T30" fmla="*/ 1252 w 1348"/>
                <a:gd name="T31" fmla="*/ 56 h 899"/>
                <a:gd name="T32" fmla="*/ 1291 w 1348"/>
                <a:gd name="T33" fmla="*/ 95 h 899"/>
                <a:gd name="T34" fmla="*/ 1291 w 1348"/>
                <a:gd name="T35" fmla="*/ 80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7" name="Freeform 7"/>
            <p:cNvSpPr>
              <a:spLocks noEditPoints="1"/>
            </p:cNvSpPr>
            <p:nvPr/>
          </p:nvSpPr>
          <p:spPr bwMode="auto">
            <a:xfrm>
              <a:off x="3059113" y="4321176"/>
              <a:ext cx="631825" cy="630238"/>
            </a:xfrm>
            <a:custGeom>
              <a:avLst/>
              <a:gdLst>
                <a:gd name="T0" fmla="*/ 84 w 168"/>
                <a:gd name="T1" fmla="*/ 0 h 168"/>
                <a:gd name="T2" fmla="*/ 0 w 168"/>
                <a:gd name="T3" fmla="*/ 84 h 168"/>
                <a:gd name="T4" fmla="*/ 84 w 168"/>
                <a:gd name="T5" fmla="*/ 168 h 168"/>
                <a:gd name="T6" fmla="*/ 168 w 168"/>
                <a:gd name="T7" fmla="*/ 84 h 168"/>
                <a:gd name="T8" fmla="*/ 84 w 168"/>
                <a:gd name="T9" fmla="*/ 0 h 168"/>
                <a:gd name="T10" fmla="*/ 84 w 168"/>
                <a:gd name="T11" fmla="*/ 112 h 168"/>
                <a:gd name="T12" fmla="*/ 56 w 168"/>
                <a:gd name="T13" fmla="*/ 84 h 168"/>
                <a:gd name="T14" fmla="*/ 84 w 168"/>
                <a:gd name="T15" fmla="*/ 56 h 168"/>
                <a:gd name="T16" fmla="*/ 112 w 168"/>
                <a:gd name="T17" fmla="*/ 84 h 168"/>
                <a:gd name="T18" fmla="*/ 84 w 168"/>
                <a:gd name="T19" fmla="*/ 1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8" name="Freeform 8"/>
            <p:cNvSpPr/>
            <p:nvPr/>
          </p:nvSpPr>
          <p:spPr bwMode="auto">
            <a:xfrm>
              <a:off x="2528888" y="2533651"/>
              <a:ext cx="628650" cy="1262063"/>
            </a:xfrm>
            <a:custGeom>
              <a:avLst/>
              <a:gdLst>
                <a:gd name="T0" fmla="*/ 125 w 167"/>
                <a:gd name="T1" fmla="*/ 0 h 336"/>
                <a:gd name="T2" fmla="*/ 42 w 167"/>
                <a:gd name="T3" fmla="*/ 0 h 336"/>
                <a:gd name="T4" fmla="*/ 0 w 167"/>
                <a:gd name="T5" fmla="*/ 42 h 336"/>
                <a:gd name="T6" fmla="*/ 0 w 167"/>
                <a:gd name="T7" fmla="*/ 294 h 336"/>
                <a:gd name="T8" fmla="*/ 42 w 167"/>
                <a:gd name="T9" fmla="*/ 336 h 336"/>
                <a:gd name="T10" fmla="*/ 125 w 167"/>
                <a:gd name="T11" fmla="*/ 336 h 336"/>
                <a:gd name="T12" fmla="*/ 167 w 167"/>
                <a:gd name="T13" fmla="*/ 294 h 336"/>
                <a:gd name="T14" fmla="*/ 167 w 167"/>
                <a:gd name="T15" fmla="*/ 42 h 336"/>
                <a:gd name="T16" fmla="*/ 125 w 167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59" name="Freeform 9"/>
            <p:cNvSpPr/>
            <p:nvPr/>
          </p:nvSpPr>
          <p:spPr bwMode="auto">
            <a:xfrm>
              <a:off x="4632326" y="1266826"/>
              <a:ext cx="635000" cy="2528888"/>
            </a:xfrm>
            <a:custGeom>
              <a:avLst/>
              <a:gdLst>
                <a:gd name="T0" fmla="*/ 126 w 169"/>
                <a:gd name="T1" fmla="*/ 0 h 673"/>
                <a:gd name="T2" fmla="*/ 42 w 169"/>
                <a:gd name="T3" fmla="*/ 0 h 673"/>
                <a:gd name="T4" fmla="*/ 0 w 169"/>
                <a:gd name="T5" fmla="*/ 41 h 673"/>
                <a:gd name="T6" fmla="*/ 0 w 169"/>
                <a:gd name="T7" fmla="*/ 632 h 673"/>
                <a:gd name="T8" fmla="*/ 42 w 169"/>
                <a:gd name="T9" fmla="*/ 673 h 673"/>
                <a:gd name="T10" fmla="*/ 126 w 169"/>
                <a:gd name="T11" fmla="*/ 673 h 673"/>
                <a:gd name="T12" fmla="*/ 169 w 169"/>
                <a:gd name="T13" fmla="*/ 632 h 673"/>
                <a:gd name="T14" fmla="*/ 169 w 169"/>
                <a:gd name="T15" fmla="*/ 41 h 673"/>
                <a:gd name="T16" fmla="*/ 126 w 16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0" name="Freeform 10"/>
            <p:cNvSpPr/>
            <p:nvPr/>
          </p:nvSpPr>
          <p:spPr bwMode="auto">
            <a:xfrm>
              <a:off x="3584576" y="2112963"/>
              <a:ext cx="627063" cy="1682750"/>
            </a:xfrm>
            <a:custGeom>
              <a:avLst/>
              <a:gdLst>
                <a:gd name="T0" fmla="*/ 125 w 167"/>
                <a:gd name="T1" fmla="*/ 0 h 448"/>
                <a:gd name="T2" fmla="*/ 41 w 167"/>
                <a:gd name="T3" fmla="*/ 0 h 448"/>
                <a:gd name="T4" fmla="*/ 0 w 167"/>
                <a:gd name="T5" fmla="*/ 40 h 448"/>
                <a:gd name="T6" fmla="*/ 0 w 167"/>
                <a:gd name="T7" fmla="*/ 407 h 448"/>
                <a:gd name="T8" fmla="*/ 41 w 167"/>
                <a:gd name="T9" fmla="*/ 448 h 448"/>
                <a:gd name="T10" fmla="*/ 125 w 167"/>
                <a:gd name="T11" fmla="*/ 448 h 448"/>
                <a:gd name="T12" fmla="*/ 167 w 167"/>
                <a:gd name="T13" fmla="*/ 407 h 448"/>
                <a:gd name="T14" fmla="*/ 167 w 167"/>
                <a:gd name="T15" fmla="*/ 40 h 448"/>
                <a:gd name="T16" fmla="*/ 125 w 167"/>
                <a:gd name="T1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1" name="Freeform 11"/>
            <p:cNvSpPr/>
            <p:nvPr/>
          </p:nvSpPr>
          <p:spPr bwMode="auto">
            <a:xfrm>
              <a:off x="1474788" y="1687513"/>
              <a:ext cx="633413" cy="2108200"/>
            </a:xfrm>
            <a:custGeom>
              <a:avLst/>
              <a:gdLst>
                <a:gd name="T0" fmla="*/ 127 w 169"/>
                <a:gd name="T1" fmla="*/ 0 h 561"/>
                <a:gd name="T2" fmla="*/ 43 w 169"/>
                <a:gd name="T3" fmla="*/ 0 h 561"/>
                <a:gd name="T4" fmla="*/ 0 w 169"/>
                <a:gd name="T5" fmla="*/ 40 h 561"/>
                <a:gd name="T6" fmla="*/ 0 w 169"/>
                <a:gd name="T7" fmla="*/ 521 h 561"/>
                <a:gd name="T8" fmla="*/ 43 w 169"/>
                <a:gd name="T9" fmla="*/ 561 h 561"/>
                <a:gd name="T10" fmla="*/ 127 w 169"/>
                <a:gd name="T11" fmla="*/ 561 h 561"/>
                <a:gd name="T12" fmla="*/ 169 w 169"/>
                <a:gd name="T13" fmla="*/ 521 h 561"/>
                <a:gd name="T14" fmla="*/ 169 w 169"/>
                <a:gd name="T15" fmla="*/ 40 h 561"/>
                <a:gd name="T16" fmla="*/ 127 w 169"/>
                <a:gd name="T1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62" name="Group 273"/>
          <p:cNvGrpSpPr/>
          <p:nvPr/>
        </p:nvGrpSpPr>
        <p:grpSpPr>
          <a:xfrm>
            <a:off x="3953356" y="4949514"/>
            <a:ext cx="193361" cy="257284"/>
            <a:chOff x="7913688" y="-280988"/>
            <a:chExt cx="1733550" cy="2306638"/>
          </a:xfrm>
          <a:solidFill>
            <a:schemeClr val="tx1"/>
          </a:solidFill>
        </p:grpSpPr>
        <p:sp>
          <p:nvSpPr>
            <p:cNvPr id="163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5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8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70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71" name="Group 282"/>
          <p:cNvGrpSpPr/>
          <p:nvPr/>
        </p:nvGrpSpPr>
        <p:grpSpPr>
          <a:xfrm>
            <a:off x="4504306" y="4976382"/>
            <a:ext cx="254866" cy="206681"/>
            <a:chOff x="3175" y="1588"/>
            <a:chExt cx="4962526" cy="4024312"/>
          </a:xfrm>
          <a:solidFill>
            <a:schemeClr val="tx1"/>
          </a:solidFill>
        </p:grpSpPr>
        <p:sp>
          <p:nvSpPr>
            <p:cNvPr id="172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73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74" name="Freeform 24"/>
            <p:cNvSpPr/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75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76" name="Group 287"/>
          <p:cNvGrpSpPr/>
          <p:nvPr/>
        </p:nvGrpSpPr>
        <p:grpSpPr>
          <a:xfrm>
            <a:off x="5097676" y="4974924"/>
            <a:ext cx="302577" cy="245847"/>
            <a:chOff x="1588" y="1588"/>
            <a:chExt cx="8399462" cy="6824662"/>
          </a:xfrm>
          <a:solidFill>
            <a:schemeClr val="tx1"/>
          </a:solidFill>
        </p:grpSpPr>
        <p:sp>
          <p:nvSpPr>
            <p:cNvPr id="177" name="Freeform 15"/>
            <p:cNvSpPr>
              <a:spLocks noEditPoints="1"/>
            </p:cNvSpPr>
            <p:nvPr/>
          </p:nvSpPr>
          <p:spPr bwMode="auto">
            <a:xfrm>
              <a:off x="1830388" y="2100263"/>
              <a:ext cx="3157537" cy="3151187"/>
            </a:xfrm>
            <a:custGeom>
              <a:avLst/>
              <a:gdLst>
                <a:gd name="T0" fmla="*/ 421 w 841"/>
                <a:gd name="T1" fmla="*/ 70 h 839"/>
                <a:gd name="T2" fmla="*/ 771 w 841"/>
                <a:gd name="T3" fmla="*/ 420 h 839"/>
                <a:gd name="T4" fmla="*/ 421 w 841"/>
                <a:gd name="T5" fmla="*/ 769 h 839"/>
                <a:gd name="T6" fmla="*/ 70 w 841"/>
                <a:gd name="T7" fmla="*/ 420 h 839"/>
                <a:gd name="T8" fmla="*/ 421 w 841"/>
                <a:gd name="T9" fmla="*/ 70 h 839"/>
                <a:gd name="T10" fmla="*/ 421 w 841"/>
                <a:gd name="T11" fmla="*/ 0 h 839"/>
                <a:gd name="T12" fmla="*/ 0 w 841"/>
                <a:gd name="T13" fmla="*/ 420 h 839"/>
                <a:gd name="T14" fmla="*/ 421 w 841"/>
                <a:gd name="T15" fmla="*/ 839 h 839"/>
                <a:gd name="T16" fmla="*/ 841 w 841"/>
                <a:gd name="T17" fmla="*/ 420 h 839"/>
                <a:gd name="T18" fmla="*/ 421 w 841"/>
                <a:gd name="T1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839">
                  <a:moveTo>
                    <a:pt x="421" y="70"/>
                  </a:moveTo>
                  <a:cubicBezTo>
                    <a:pt x="614" y="70"/>
                    <a:pt x="771" y="227"/>
                    <a:pt x="771" y="420"/>
                  </a:cubicBezTo>
                  <a:cubicBezTo>
                    <a:pt x="771" y="613"/>
                    <a:pt x="614" y="769"/>
                    <a:pt x="421" y="769"/>
                  </a:cubicBezTo>
                  <a:cubicBezTo>
                    <a:pt x="227" y="769"/>
                    <a:pt x="70" y="613"/>
                    <a:pt x="70" y="420"/>
                  </a:cubicBezTo>
                  <a:cubicBezTo>
                    <a:pt x="70" y="227"/>
                    <a:pt x="227" y="70"/>
                    <a:pt x="421" y="70"/>
                  </a:cubicBezTo>
                  <a:moveTo>
                    <a:pt x="421" y="0"/>
                  </a:moveTo>
                  <a:cubicBezTo>
                    <a:pt x="189" y="0"/>
                    <a:pt x="0" y="188"/>
                    <a:pt x="0" y="420"/>
                  </a:cubicBezTo>
                  <a:cubicBezTo>
                    <a:pt x="0" y="651"/>
                    <a:pt x="189" y="839"/>
                    <a:pt x="421" y="839"/>
                  </a:cubicBezTo>
                  <a:cubicBezTo>
                    <a:pt x="652" y="839"/>
                    <a:pt x="841" y="651"/>
                    <a:pt x="841" y="420"/>
                  </a:cubicBezTo>
                  <a:cubicBezTo>
                    <a:pt x="841" y="188"/>
                    <a:pt x="652" y="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78" name="Freeform 16"/>
            <p:cNvSpPr/>
            <p:nvPr/>
          </p:nvSpPr>
          <p:spPr bwMode="auto">
            <a:xfrm>
              <a:off x="2487613" y="2757488"/>
              <a:ext cx="1050925" cy="1052512"/>
            </a:xfrm>
            <a:custGeom>
              <a:avLst/>
              <a:gdLst>
                <a:gd name="T0" fmla="*/ 35 w 280"/>
                <a:gd name="T1" fmla="*/ 280 h 280"/>
                <a:gd name="T2" fmla="*/ 0 w 280"/>
                <a:gd name="T3" fmla="*/ 245 h 280"/>
                <a:gd name="T4" fmla="*/ 246 w 280"/>
                <a:gd name="T5" fmla="*/ 0 h 280"/>
                <a:gd name="T6" fmla="*/ 280 w 280"/>
                <a:gd name="T7" fmla="*/ 35 h 280"/>
                <a:gd name="T8" fmla="*/ 246 w 280"/>
                <a:gd name="T9" fmla="*/ 70 h 280"/>
                <a:gd name="T10" fmla="*/ 70 w 280"/>
                <a:gd name="T11" fmla="*/ 245 h 280"/>
                <a:gd name="T12" fmla="*/ 35 w 280"/>
                <a:gd name="T1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0">
                  <a:moveTo>
                    <a:pt x="35" y="280"/>
                  </a:moveTo>
                  <a:cubicBezTo>
                    <a:pt x="16" y="280"/>
                    <a:pt x="0" y="264"/>
                    <a:pt x="0" y="245"/>
                  </a:cubicBezTo>
                  <a:cubicBezTo>
                    <a:pt x="0" y="110"/>
                    <a:pt x="110" y="0"/>
                    <a:pt x="246" y="0"/>
                  </a:cubicBezTo>
                  <a:cubicBezTo>
                    <a:pt x="265" y="0"/>
                    <a:pt x="280" y="16"/>
                    <a:pt x="280" y="35"/>
                  </a:cubicBezTo>
                  <a:cubicBezTo>
                    <a:pt x="280" y="54"/>
                    <a:pt x="265" y="70"/>
                    <a:pt x="246" y="70"/>
                  </a:cubicBezTo>
                  <a:cubicBezTo>
                    <a:pt x="149" y="70"/>
                    <a:pt x="70" y="148"/>
                    <a:pt x="70" y="245"/>
                  </a:cubicBezTo>
                  <a:cubicBezTo>
                    <a:pt x="70" y="264"/>
                    <a:pt x="55" y="280"/>
                    <a:pt x="35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79" name="Freeform 17"/>
            <p:cNvSpPr>
              <a:spLocks noEditPoints="1"/>
            </p:cNvSpPr>
            <p:nvPr/>
          </p:nvSpPr>
          <p:spPr bwMode="auto">
            <a:xfrm>
              <a:off x="1588" y="1588"/>
              <a:ext cx="8399462" cy="6824662"/>
            </a:xfrm>
            <a:custGeom>
              <a:avLst/>
              <a:gdLst>
                <a:gd name="T0" fmla="*/ 1825 w 2237"/>
                <a:gd name="T1" fmla="*/ 140 h 1817"/>
                <a:gd name="T2" fmla="*/ 1887 w 2237"/>
                <a:gd name="T3" fmla="*/ 202 h 1817"/>
                <a:gd name="T4" fmla="*/ 1887 w 2237"/>
                <a:gd name="T5" fmla="*/ 350 h 1817"/>
                <a:gd name="T6" fmla="*/ 2097 w 2237"/>
                <a:gd name="T7" fmla="*/ 520 h 1817"/>
                <a:gd name="T8" fmla="*/ 2097 w 2237"/>
                <a:gd name="T9" fmla="*/ 1507 h 1817"/>
                <a:gd name="T10" fmla="*/ 1920 w 2237"/>
                <a:gd name="T11" fmla="*/ 1678 h 1817"/>
                <a:gd name="T12" fmla="*/ 316 w 2237"/>
                <a:gd name="T13" fmla="*/ 1678 h 1817"/>
                <a:gd name="T14" fmla="*/ 140 w 2237"/>
                <a:gd name="T15" fmla="*/ 1507 h 1817"/>
                <a:gd name="T16" fmla="*/ 140 w 2237"/>
                <a:gd name="T17" fmla="*/ 520 h 1817"/>
                <a:gd name="T18" fmla="*/ 316 w 2237"/>
                <a:gd name="T19" fmla="*/ 349 h 1817"/>
                <a:gd name="T20" fmla="*/ 1258 w 2237"/>
                <a:gd name="T21" fmla="*/ 349 h 1817"/>
                <a:gd name="T22" fmla="*/ 1258 w 2237"/>
                <a:gd name="T23" fmla="*/ 202 h 1817"/>
                <a:gd name="T24" fmla="*/ 1320 w 2237"/>
                <a:gd name="T25" fmla="*/ 140 h 1817"/>
                <a:gd name="T26" fmla="*/ 1825 w 2237"/>
                <a:gd name="T27" fmla="*/ 140 h 1817"/>
                <a:gd name="T28" fmla="*/ 1825 w 2237"/>
                <a:gd name="T29" fmla="*/ 0 h 1817"/>
                <a:gd name="T30" fmla="*/ 1825 w 2237"/>
                <a:gd name="T31" fmla="*/ 0 h 1817"/>
                <a:gd name="T32" fmla="*/ 1320 w 2237"/>
                <a:gd name="T33" fmla="*/ 0 h 1817"/>
                <a:gd name="T34" fmla="*/ 1118 w 2237"/>
                <a:gd name="T35" fmla="*/ 202 h 1817"/>
                <a:gd name="T36" fmla="*/ 1118 w 2237"/>
                <a:gd name="T37" fmla="*/ 209 h 1817"/>
                <a:gd name="T38" fmla="*/ 316 w 2237"/>
                <a:gd name="T39" fmla="*/ 209 h 1817"/>
                <a:gd name="T40" fmla="*/ 0 w 2237"/>
                <a:gd name="T41" fmla="*/ 520 h 1817"/>
                <a:gd name="T42" fmla="*/ 0 w 2237"/>
                <a:gd name="T43" fmla="*/ 1507 h 1817"/>
                <a:gd name="T44" fmla="*/ 316 w 2237"/>
                <a:gd name="T45" fmla="*/ 1817 h 1817"/>
                <a:gd name="T46" fmla="*/ 1920 w 2237"/>
                <a:gd name="T47" fmla="*/ 1817 h 1817"/>
                <a:gd name="T48" fmla="*/ 2237 w 2237"/>
                <a:gd name="T49" fmla="*/ 1507 h 1817"/>
                <a:gd name="T50" fmla="*/ 2237 w 2237"/>
                <a:gd name="T51" fmla="*/ 520 h 1817"/>
                <a:gd name="T52" fmla="*/ 2027 w 2237"/>
                <a:gd name="T53" fmla="*/ 232 h 1817"/>
                <a:gd name="T54" fmla="*/ 2027 w 2237"/>
                <a:gd name="T55" fmla="*/ 202 h 1817"/>
                <a:gd name="T56" fmla="*/ 1825 w 2237"/>
                <a:gd name="T57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7" h="1817">
                  <a:moveTo>
                    <a:pt x="1825" y="140"/>
                  </a:moveTo>
                  <a:cubicBezTo>
                    <a:pt x="1859" y="140"/>
                    <a:pt x="1887" y="167"/>
                    <a:pt x="1887" y="202"/>
                  </a:cubicBezTo>
                  <a:cubicBezTo>
                    <a:pt x="1887" y="350"/>
                    <a:pt x="1887" y="350"/>
                    <a:pt x="1887" y="350"/>
                  </a:cubicBezTo>
                  <a:cubicBezTo>
                    <a:pt x="2027" y="350"/>
                    <a:pt x="2097" y="428"/>
                    <a:pt x="2097" y="520"/>
                  </a:cubicBezTo>
                  <a:cubicBezTo>
                    <a:pt x="2097" y="1507"/>
                    <a:pt x="2097" y="1507"/>
                    <a:pt x="2097" y="1507"/>
                  </a:cubicBezTo>
                  <a:cubicBezTo>
                    <a:pt x="2097" y="1601"/>
                    <a:pt x="2018" y="1678"/>
                    <a:pt x="1920" y="1678"/>
                  </a:cubicBezTo>
                  <a:cubicBezTo>
                    <a:pt x="316" y="1678"/>
                    <a:pt x="316" y="1678"/>
                    <a:pt x="316" y="1678"/>
                  </a:cubicBezTo>
                  <a:cubicBezTo>
                    <a:pt x="219" y="1678"/>
                    <a:pt x="140" y="1601"/>
                    <a:pt x="140" y="1507"/>
                  </a:cubicBezTo>
                  <a:cubicBezTo>
                    <a:pt x="140" y="520"/>
                    <a:pt x="140" y="520"/>
                    <a:pt x="140" y="520"/>
                  </a:cubicBezTo>
                  <a:cubicBezTo>
                    <a:pt x="140" y="426"/>
                    <a:pt x="219" y="349"/>
                    <a:pt x="316" y="349"/>
                  </a:cubicBezTo>
                  <a:cubicBezTo>
                    <a:pt x="1258" y="349"/>
                    <a:pt x="1258" y="349"/>
                    <a:pt x="1258" y="349"/>
                  </a:cubicBezTo>
                  <a:cubicBezTo>
                    <a:pt x="1258" y="202"/>
                    <a:pt x="1258" y="202"/>
                    <a:pt x="1258" y="202"/>
                  </a:cubicBezTo>
                  <a:cubicBezTo>
                    <a:pt x="1258" y="168"/>
                    <a:pt x="1286" y="140"/>
                    <a:pt x="1320" y="140"/>
                  </a:cubicBezTo>
                  <a:cubicBezTo>
                    <a:pt x="1825" y="140"/>
                    <a:pt x="1825" y="140"/>
                    <a:pt x="1825" y="140"/>
                  </a:cubicBezTo>
                  <a:moveTo>
                    <a:pt x="1825" y="0"/>
                  </a:moveTo>
                  <a:cubicBezTo>
                    <a:pt x="1825" y="0"/>
                    <a:pt x="1825" y="0"/>
                    <a:pt x="1825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209" y="0"/>
                    <a:pt x="1118" y="90"/>
                    <a:pt x="1118" y="202"/>
                  </a:cubicBezTo>
                  <a:cubicBezTo>
                    <a:pt x="1118" y="209"/>
                    <a:pt x="1118" y="209"/>
                    <a:pt x="1118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142" y="209"/>
                    <a:pt x="0" y="349"/>
                    <a:pt x="0" y="520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78"/>
                    <a:pt x="142" y="1817"/>
                    <a:pt x="316" y="1817"/>
                  </a:cubicBezTo>
                  <a:cubicBezTo>
                    <a:pt x="1920" y="1817"/>
                    <a:pt x="1920" y="1817"/>
                    <a:pt x="1920" y="1817"/>
                  </a:cubicBezTo>
                  <a:cubicBezTo>
                    <a:pt x="2095" y="1817"/>
                    <a:pt x="2237" y="1678"/>
                    <a:pt x="2237" y="1507"/>
                  </a:cubicBezTo>
                  <a:cubicBezTo>
                    <a:pt x="2237" y="520"/>
                    <a:pt x="2237" y="520"/>
                    <a:pt x="2237" y="520"/>
                  </a:cubicBezTo>
                  <a:cubicBezTo>
                    <a:pt x="2237" y="404"/>
                    <a:pt x="2170" y="280"/>
                    <a:pt x="2027" y="232"/>
                  </a:cubicBezTo>
                  <a:cubicBezTo>
                    <a:pt x="2027" y="202"/>
                    <a:pt x="2027" y="202"/>
                    <a:pt x="2027" y="202"/>
                  </a:cubicBezTo>
                  <a:cubicBezTo>
                    <a:pt x="2027" y="90"/>
                    <a:pt x="1936" y="0"/>
                    <a:pt x="18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4987925" y="785813"/>
              <a:ext cx="1836737" cy="7889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sp>
        <p:nvSpPr>
          <p:cNvPr id="181" name="Freeform 5"/>
          <p:cNvSpPr>
            <a:spLocks noEditPoints="1"/>
          </p:cNvSpPr>
          <p:nvPr/>
        </p:nvSpPr>
        <p:spPr bwMode="auto">
          <a:xfrm>
            <a:off x="5750765" y="4984741"/>
            <a:ext cx="255554" cy="207142"/>
          </a:xfrm>
          <a:custGeom>
            <a:avLst/>
            <a:gdLst>
              <a:gd name="T0" fmla="*/ 459953 w 2233"/>
              <a:gd name="T1" fmla="*/ 74149 h 1989"/>
              <a:gd name="T2" fmla="*/ 352524 w 2233"/>
              <a:gd name="T3" fmla="*/ 74149 h 1989"/>
              <a:gd name="T4" fmla="*/ 352524 w 2233"/>
              <a:gd name="T5" fmla="*/ 45614 h 1989"/>
              <a:gd name="T6" fmla="*/ 302360 w 2233"/>
              <a:gd name="T7" fmla="*/ 0 h 1989"/>
              <a:gd name="T8" fmla="*/ 209132 w 2233"/>
              <a:gd name="T9" fmla="*/ 0 h 1989"/>
              <a:gd name="T10" fmla="*/ 159197 w 2233"/>
              <a:gd name="T11" fmla="*/ 45614 h 1989"/>
              <a:gd name="T12" fmla="*/ 159197 w 2233"/>
              <a:gd name="T13" fmla="*/ 74149 h 1989"/>
              <a:gd name="T14" fmla="*/ 51768 w 2233"/>
              <a:gd name="T15" fmla="*/ 74149 h 1989"/>
              <a:gd name="T16" fmla="*/ 0 w 2233"/>
              <a:gd name="T17" fmla="*/ 121221 h 1989"/>
              <a:gd name="T18" fmla="*/ 0 w 2233"/>
              <a:gd name="T19" fmla="*/ 367413 h 1989"/>
              <a:gd name="T20" fmla="*/ 51768 w 2233"/>
              <a:gd name="T21" fmla="*/ 414277 h 1989"/>
              <a:gd name="T22" fmla="*/ 459953 w 2233"/>
              <a:gd name="T23" fmla="*/ 414277 h 1989"/>
              <a:gd name="T24" fmla="*/ 511492 w 2233"/>
              <a:gd name="T25" fmla="*/ 367413 h 1989"/>
              <a:gd name="T26" fmla="*/ 511492 w 2233"/>
              <a:gd name="T27" fmla="*/ 121221 h 1989"/>
              <a:gd name="T28" fmla="*/ 459953 w 2233"/>
              <a:gd name="T29" fmla="*/ 74149 h 1989"/>
              <a:gd name="T30" fmla="*/ 201573 w 2233"/>
              <a:gd name="T31" fmla="*/ 45614 h 1989"/>
              <a:gd name="T32" fmla="*/ 209132 w 2233"/>
              <a:gd name="T33" fmla="*/ 38741 h 1989"/>
              <a:gd name="T34" fmla="*/ 302360 w 2233"/>
              <a:gd name="T35" fmla="*/ 38741 h 1989"/>
              <a:gd name="T36" fmla="*/ 309919 w 2233"/>
              <a:gd name="T37" fmla="*/ 45614 h 1989"/>
              <a:gd name="T38" fmla="*/ 309919 w 2233"/>
              <a:gd name="T39" fmla="*/ 74149 h 1989"/>
              <a:gd name="T40" fmla="*/ 201573 w 2233"/>
              <a:gd name="T41" fmla="*/ 74149 h 1989"/>
              <a:gd name="T42" fmla="*/ 201573 w 2233"/>
              <a:gd name="T43" fmla="*/ 45614 h 1989"/>
              <a:gd name="T44" fmla="*/ 51768 w 2233"/>
              <a:gd name="T45" fmla="*/ 101851 h 1989"/>
              <a:gd name="T46" fmla="*/ 459953 w 2233"/>
              <a:gd name="T47" fmla="*/ 101851 h 1989"/>
              <a:gd name="T48" fmla="*/ 481027 w 2233"/>
              <a:gd name="T49" fmla="*/ 121221 h 1989"/>
              <a:gd name="T50" fmla="*/ 481027 w 2233"/>
              <a:gd name="T51" fmla="*/ 228279 h 1989"/>
              <a:gd name="T52" fmla="*/ 294343 w 2233"/>
              <a:gd name="T53" fmla="*/ 228279 h 1989"/>
              <a:gd name="T54" fmla="*/ 294343 w 2233"/>
              <a:gd name="T55" fmla="*/ 219323 h 1989"/>
              <a:gd name="T56" fmla="*/ 276247 w 2233"/>
              <a:gd name="T57" fmla="*/ 202660 h 1989"/>
              <a:gd name="T58" fmla="*/ 235245 w 2233"/>
              <a:gd name="T59" fmla="*/ 202660 h 1989"/>
              <a:gd name="T60" fmla="*/ 217149 w 2233"/>
              <a:gd name="T61" fmla="*/ 219323 h 1989"/>
              <a:gd name="T62" fmla="*/ 217149 w 2233"/>
              <a:gd name="T63" fmla="*/ 228279 h 1989"/>
              <a:gd name="T64" fmla="*/ 30465 w 2233"/>
              <a:gd name="T65" fmla="*/ 228279 h 1989"/>
              <a:gd name="T66" fmla="*/ 30465 w 2233"/>
              <a:gd name="T67" fmla="*/ 121221 h 1989"/>
              <a:gd name="T68" fmla="*/ 51768 w 2233"/>
              <a:gd name="T69" fmla="*/ 101851 h 1989"/>
              <a:gd name="T70" fmla="*/ 232496 w 2233"/>
              <a:gd name="T71" fmla="*/ 219323 h 1989"/>
              <a:gd name="T72" fmla="*/ 235245 w 2233"/>
              <a:gd name="T73" fmla="*/ 216615 h 1989"/>
              <a:gd name="T74" fmla="*/ 276247 w 2233"/>
              <a:gd name="T75" fmla="*/ 216615 h 1989"/>
              <a:gd name="T76" fmla="*/ 279225 w 2233"/>
              <a:gd name="T77" fmla="*/ 219323 h 1989"/>
              <a:gd name="T78" fmla="*/ 279225 w 2233"/>
              <a:gd name="T79" fmla="*/ 256398 h 1989"/>
              <a:gd name="T80" fmla="*/ 276247 w 2233"/>
              <a:gd name="T81" fmla="*/ 259105 h 1989"/>
              <a:gd name="T82" fmla="*/ 235245 w 2233"/>
              <a:gd name="T83" fmla="*/ 259105 h 1989"/>
              <a:gd name="T84" fmla="*/ 232496 w 2233"/>
              <a:gd name="T85" fmla="*/ 256398 h 1989"/>
              <a:gd name="T86" fmla="*/ 232496 w 2233"/>
              <a:gd name="T87" fmla="*/ 219323 h 1989"/>
              <a:gd name="T88" fmla="*/ 459953 w 2233"/>
              <a:gd name="T89" fmla="*/ 386784 h 1989"/>
              <a:gd name="T90" fmla="*/ 51768 w 2233"/>
              <a:gd name="T91" fmla="*/ 386784 h 1989"/>
              <a:gd name="T92" fmla="*/ 30465 w 2233"/>
              <a:gd name="T93" fmla="*/ 367413 h 1989"/>
              <a:gd name="T94" fmla="*/ 30465 w 2233"/>
              <a:gd name="T95" fmla="*/ 242026 h 1989"/>
              <a:gd name="T96" fmla="*/ 217149 w 2233"/>
              <a:gd name="T97" fmla="*/ 242026 h 1989"/>
              <a:gd name="T98" fmla="*/ 217149 w 2233"/>
              <a:gd name="T99" fmla="*/ 256398 h 1989"/>
              <a:gd name="T100" fmla="*/ 235245 w 2233"/>
              <a:gd name="T101" fmla="*/ 272852 h 1989"/>
              <a:gd name="T102" fmla="*/ 276247 w 2233"/>
              <a:gd name="T103" fmla="*/ 272852 h 1989"/>
              <a:gd name="T104" fmla="*/ 294343 w 2233"/>
              <a:gd name="T105" fmla="*/ 256398 h 1989"/>
              <a:gd name="T106" fmla="*/ 294343 w 2233"/>
              <a:gd name="T107" fmla="*/ 242026 h 1989"/>
              <a:gd name="T108" fmla="*/ 481027 w 2233"/>
              <a:gd name="T109" fmla="*/ 242026 h 1989"/>
              <a:gd name="T110" fmla="*/ 481027 w 2233"/>
              <a:gd name="T111" fmla="*/ 367413 h 1989"/>
              <a:gd name="T112" fmla="*/ 459953 w 2233"/>
              <a:gd name="T113" fmla="*/ 386784 h 19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33" h="1989">
                <a:moveTo>
                  <a:pt x="2008" y="356"/>
                </a:moveTo>
                <a:cubicBezTo>
                  <a:pt x="1539" y="356"/>
                  <a:pt x="1539" y="356"/>
                  <a:pt x="1539" y="356"/>
                </a:cubicBezTo>
                <a:cubicBezTo>
                  <a:pt x="1539" y="219"/>
                  <a:pt x="1539" y="219"/>
                  <a:pt x="1539" y="219"/>
                </a:cubicBezTo>
                <a:cubicBezTo>
                  <a:pt x="1539" y="98"/>
                  <a:pt x="1441" y="0"/>
                  <a:pt x="132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793" y="0"/>
                  <a:pt x="695" y="98"/>
                  <a:pt x="695" y="219"/>
                </a:cubicBezTo>
                <a:cubicBezTo>
                  <a:pt x="695" y="356"/>
                  <a:pt x="695" y="356"/>
                  <a:pt x="695" y="356"/>
                </a:cubicBezTo>
                <a:cubicBezTo>
                  <a:pt x="226" y="356"/>
                  <a:pt x="226" y="356"/>
                  <a:pt x="226" y="356"/>
                </a:cubicBezTo>
                <a:cubicBezTo>
                  <a:pt x="102" y="356"/>
                  <a:pt x="0" y="457"/>
                  <a:pt x="0" y="582"/>
                </a:cubicBezTo>
                <a:cubicBezTo>
                  <a:pt x="0" y="1764"/>
                  <a:pt x="0" y="1764"/>
                  <a:pt x="0" y="1764"/>
                </a:cubicBezTo>
                <a:cubicBezTo>
                  <a:pt x="0" y="1888"/>
                  <a:pt x="102" y="1989"/>
                  <a:pt x="226" y="1989"/>
                </a:cubicBezTo>
                <a:cubicBezTo>
                  <a:pt x="2008" y="1989"/>
                  <a:pt x="2008" y="1989"/>
                  <a:pt x="2008" y="1989"/>
                </a:cubicBezTo>
                <a:cubicBezTo>
                  <a:pt x="2132" y="1989"/>
                  <a:pt x="2233" y="1888"/>
                  <a:pt x="2233" y="1764"/>
                </a:cubicBezTo>
                <a:cubicBezTo>
                  <a:pt x="2233" y="582"/>
                  <a:pt x="2233" y="582"/>
                  <a:pt x="2233" y="582"/>
                </a:cubicBezTo>
                <a:cubicBezTo>
                  <a:pt x="2233" y="457"/>
                  <a:pt x="2132" y="356"/>
                  <a:pt x="2008" y="356"/>
                </a:cubicBezTo>
                <a:close/>
                <a:moveTo>
                  <a:pt x="880" y="219"/>
                </a:moveTo>
                <a:cubicBezTo>
                  <a:pt x="880" y="201"/>
                  <a:pt x="895" y="186"/>
                  <a:pt x="913" y="186"/>
                </a:cubicBezTo>
                <a:cubicBezTo>
                  <a:pt x="1320" y="186"/>
                  <a:pt x="1320" y="186"/>
                  <a:pt x="1320" y="186"/>
                </a:cubicBezTo>
                <a:cubicBezTo>
                  <a:pt x="1339" y="186"/>
                  <a:pt x="1353" y="201"/>
                  <a:pt x="1353" y="219"/>
                </a:cubicBezTo>
                <a:cubicBezTo>
                  <a:pt x="1353" y="356"/>
                  <a:pt x="1353" y="356"/>
                  <a:pt x="1353" y="356"/>
                </a:cubicBezTo>
                <a:cubicBezTo>
                  <a:pt x="880" y="356"/>
                  <a:pt x="880" y="356"/>
                  <a:pt x="880" y="356"/>
                </a:cubicBezTo>
                <a:lnTo>
                  <a:pt x="880" y="219"/>
                </a:lnTo>
                <a:close/>
                <a:moveTo>
                  <a:pt x="226" y="489"/>
                </a:moveTo>
                <a:cubicBezTo>
                  <a:pt x="2008" y="489"/>
                  <a:pt x="2008" y="489"/>
                  <a:pt x="2008" y="489"/>
                </a:cubicBezTo>
                <a:cubicBezTo>
                  <a:pt x="2059" y="489"/>
                  <a:pt x="2100" y="531"/>
                  <a:pt x="2100" y="582"/>
                </a:cubicBezTo>
                <a:cubicBezTo>
                  <a:pt x="2100" y="1096"/>
                  <a:pt x="2100" y="1096"/>
                  <a:pt x="2100" y="1096"/>
                </a:cubicBezTo>
                <a:cubicBezTo>
                  <a:pt x="1285" y="1096"/>
                  <a:pt x="1285" y="1096"/>
                  <a:pt x="1285" y="1096"/>
                </a:cubicBezTo>
                <a:cubicBezTo>
                  <a:pt x="1285" y="1053"/>
                  <a:pt x="1285" y="1053"/>
                  <a:pt x="1285" y="1053"/>
                </a:cubicBezTo>
                <a:cubicBezTo>
                  <a:pt x="1285" y="1009"/>
                  <a:pt x="1250" y="973"/>
                  <a:pt x="1206" y="973"/>
                </a:cubicBezTo>
                <a:cubicBezTo>
                  <a:pt x="1027" y="973"/>
                  <a:pt x="1027" y="973"/>
                  <a:pt x="1027" y="973"/>
                </a:cubicBezTo>
                <a:cubicBezTo>
                  <a:pt x="984" y="973"/>
                  <a:pt x="948" y="1009"/>
                  <a:pt x="948" y="1053"/>
                </a:cubicBezTo>
                <a:cubicBezTo>
                  <a:pt x="948" y="1096"/>
                  <a:pt x="948" y="1096"/>
                  <a:pt x="948" y="1096"/>
                </a:cubicBezTo>
                <a:cubicBezTo>
                  <a:pt x="133" y="1096"/>
                  <a:pt x="133" y="1096"/>
                  <a:pt x="133" y="1096"/>
                </a:cubicBezTo>
                <a:cubicBezTo>
                  <a:pt x="133" y="582"/>
                  <a:pt x="133" y="582"/>
                  <a:pt x="133" y="582"/>
                </a:cubicBezTo>
                <a:cubicBezTo>
                  <a:pt x="133" y="531"/>
                  <a:pt x="175" y="489"/>
                  <a:pt x="226" y="489"/>
                </a:cubicBezTo>
                <a:close/>
                <a:moveTo>
                  <a:pt x="1015" y="1053"/>
                </a:moveTo>
                <a:cubicBezTo>
                  <a:pt x="1015" y="1046"/>
                  <a:pt x="1020" y="1040"/>
                  <a:pt x="1027" y="1040"/>
                </a:cubicBezTo>
                <a:cubicBezTo>
                  <a:pt x="1206" y="1040"/>
                  <a:pt x="1206" y="1040"/>
                  <a:pt x="1206" y="1040"/>
                </a:cubicBezTo>
                <a:cubicBezTo>
                  <a:pt x="1213" y="1040"/>
                  <a:pt x="1219" y="1046"/>
                  <a:pt x="1219" y="1053"/>
                </a:cubicBezTo>
                <a:cubicBezTo>
                  <a:pt x="1219" y="1231"/>
                  <a:pt x="1219" y="1231"/>
                  <a:pt x="1219" y="1231"/>
                </a:cubicBezTo>
                <a:cubicBezTo>
                  <a:pt x="1219" y="1238"/>
                  <a:pt x="1213" y="1244"/>
                  <a:pt x="1206" y="1244"/>
                </a:cubicBezTo>
                <a:cubicBezTo>
                  <a:pt x="1027" y="1244"/>
                  <a:pt x="1027" y="1244"/>
                  <a:pt x="1027" y="1244"/>
                </a:cubicBezTo>
                <a:cubicBezTo>
                  <a:pt x="1020" y="1244"/>
                  <a:pt x="1015" y="1238"/>
                  <a:pt x="1015" y="1231"/>
                </a:cubicBezTo>
                <a:lnTo>
                  <a:pt x="1015" y="1053"/>
                </a:lnTo>
                <a:close/>
                <a:moveTo>
                  <a:pt x="2008" y="1857"/>
                </a:moveTo>
                <a:cubicBezTo>
                  <a:pt x="226" y="1857"/>
                  <a:pt x="226" y="1857"/>
                  <a:pt x="226" y="1857"/>
                </a:cubicBezTo>
                <a:cubicBezTo>
                  <a:pt x="175" y="1857"/>
                  <a:pt x="133" y="1815"/>
                  <a:pt x="133" y="1764"/>
                </a:cubicBezTo>
                <a:cubicBezTo>
                  <a:pt x="133" y="1162"/>
                  <a:pt x="133" y="1162"/>
                  <a:pt x="133" y="1162"/>
                </a:cubicBezTo>
                <a:cubicBezTo>
                  <a:pt x="948" y="1162"/>
                  <a:pt x="948" y="1162"/>
                  <a:pt x="948" y="1162"/>
                </a:cubicBezTo>
                <a:cubicBezTo>
                  <a:pt x="948" y="1231"/>
                  <a:pt x="948" y="1231"/>
                  <a:pt x="948" y="1231"/>
                </a:cubicBezTo>
                <a:cubicBezTo>
                  <a:pt x="948" y="1275"/>
                  <a:pt x="984" y="1310"/>
                  <a:pt x="1027" y="1310"/>
                </a:cubicBezTo>
                <a:cubicBezTo>
                  <a:pt x="1206" y="1310"/>
                  <a:pt x="1206" y="1310"/>
                  <a:pt x="1206" y="1310"/>
                </a:cubicBezTo>
                <a:cubicBezTo>
                  <a:pt x="1250" y="1310"/>
                  <a:pt x="1285" y="1275"/>
                  <a:pt x="1285" y="1231"/>
                </a:cubicBezTo>
                <a:cubicBezTo>
                  <a:pt x="1285" y="1162"/>
                  <a:pt x="1285" y="1162"/>
                  <a:pt x="1285" y="1162"/>
                </a:cubicBezTo>
                <a:cubicBezTo>
                  <a:pt x="2100" y="1162"/>
                  <a:pt x="2100" y="1162"/>
                  <a:pt x="2100" y="1162"/>
                </a:cubicBezTo>
                <a:cubicBezTo>
                  <a:pt x="2100" y="1764"/>
                  <a:pt x="2100" y="1764"/>
                  <a:pt x="2100" y="1764"/>
                </a:cubicBezTo>
                <a:cubicBezTo>
                  <a:pt x="2100" y="1815"/>
                  <a:pt x="2059" y="1857"/>
                  <a:pt x="2008" y="18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grpSp>
        <p:nvGrpSpPr>
          <p:cNvPr id="182" name="Group 293"/>
          <p:cNvGrpSpPr/>
          <p:nvPr/>
        </p:nvGrpSpPr>
        <p:grpSpPr bwMode="auto">
          <a:xfrm>
            <a:off x="6272988" y="4966486"/>
            <a:ext cx="245237" cy="279364"/>
            <a:chOff x="4012009" y="1992971"/>
            <a:chExt cx="405446" cy="462180"/>
          </a:xfrm>
          <a:solidFill>
            <a:schemeClr val="tx1"/>
          </a:solidFill>
        </p:grpSpPr>
        <p:sp>
          <p:nvSpPr>
            <p:cNvPr id="183" name="Freeform 9"/>
            <p:cNvSpPr>
              <a:spLocks noEditPoints="1"/>
            </p:cNvSpPr>
            <p:nvPr/>
          </p:nvSpPr>
          <p:spPr bwMode="auto">
            <a:xfrm>
              <a:off x="4012009" y="1992971"/>
              <a:ext cx="405446" cy="462180"/>
            </a:xfrm>
            <a:custGeom>
              <a:avLst/>
              <a:gdLst>
                <a:gd name="T0" fmla="*/ 298033 w 1340"/>
                <a:gd name="T1" fmla="*/ 14519 h 1528"/>
                <a:gd name="T2" fmla="*/ 105295 w 1340"/>
                <a:gd name="T3" fmla="*/ 30247 h 1528"/>
                <a:gd name="T4" fmla="*/ 34493 w 1340"/>
                <a:gd name="T5" fmla="*/ 121594 h 1528"/>
                <a:gd name="T6" fmla="*/ 34796 w 1340"/>
                <a:gd name="T7" fmla="*/ 178460 h 1528"/>
                <a:gd name="T8" fmla="*/ 36006 w 1340"/>
                <a:gd name="T9" fmla="*/ 183602 h 1528"/>
                <a:gd name="T10" fmla="*/ 19970 w 1340"/>
                <a:gd name="T11" fmla="*/ 209312 h 1528"/>
                <a:gd name="T12" fmla="*/ 7262 w 1340"/>
                <a:gd name="T13" fmla="*/ 227460 h 1528"/>
                <a:gd name="T14" fmla="*/ 6959 w 1340"/>
                <a:gd name="T15" fmla="*/ 227763 h 1528"/>
                <a:gd name="T16" fmla="*/ 18457 w 1340"/>
                <a:gd name="T17" fmla="*/ 278881 h 1528"/>
                <a:gd name="T18" fmla="*/ 25416 w 1340"/>
                <a:gd name="T19" fmla="*/ 302776 h 1528"/>
                <a:gd name="T20" fmla="*/ 38427 w 1340"/>
                <a:gd name="T21" fmla="*/ 334839 h 1528"/>
                <a:gd name="T22" fmla="*/ 38124 w 1340"/>
                <a:gd name="T23" fmla="*/ 357827 h 1528"/>
                <a:gd name="T24" fmla="*/ 87141 w 1340"/>
                <a:gd name="T25" fmla="*/ 398963 h 1528"/>
                <a:gd name="T26" fmla="*/ 125870 w 1340"/>
                <a:gd name="T27" fmla="*/ 428000 h 1528"/>
                <a:gd name="T28" fmla="*/ 318608 w 1340"/>
                <a:gd name="T29" fmla="*/ 462180 h 1528"/>
                <a:gd name="T30" fmla="*/ 354009 w 1340"/>
                <a:gd name="T31" fmla="*/ 420136 h 1528"/>
                <a:gd name="T32" fmla="*/ 342511 w 1340"/>
                <a:gd name="T33" fmla="*/ 328487 h 1528"/>
                <a:gd name="T34" fmla="*/ 400605 w 1340"/>
                <a:gd name="T35" fmla="*/ 215059 h 1528"/>
                <a:gd name="T36" fmla="*/ 364296 w 1340"/>
                <a:gd name="T37" fmla="*/ 60797 h 1528"/>
                <a:gd name="T38" fmla="*/ 323449 w 1340"/>
                <a:gd name="T39" fmla="*/ 312455 h 1528"/>
                <a:gd name="T40" fmla="*/ 329501 w 1340"/>
                <a:gd name="T41" fmla="*/ 424371 h 1528"/>
                <a:gd name="T42" fmla="*/ 318608 w 1340"/>
                <a:gd name="T43" fmla="*/ 437075 h 1528"/>
                <a:gd name="T44" fmla="*/ 150681 w 1340"/>
                <a:gd name="T45" fmla="*/ 426791 h 1528"/>
                <a:gd name="T46" fmla="*/ 134039 w 1340"/>
                <a:gd name="T47" fmla="*/ 363876 h 1528"/>
                <a:gd name="T48" fmla="*/ 87141 w 1340"/>
                <a:gd name="T49" fmla="*/ 373858 h 1528"/>
                <a:gd name="T50" fmla="*/ 52042 w 1340"/>
                <a:gd name="T51" fmla="*/ 311548 h 1528"/>
                <a:gd name="T52" fmla="*/ 56581 w 1340"/>
                <a:gd name="T53" fmla="*/ 293097 h 1528"/>
                <a:gd name="T54" fmla="*/ 44175 w 1340"/>
                <a:gd name="T55" fmla="*/ 286443 h 1528"/>
                <a:gd name="T56" fmla="*/ 48411 w 1340"/>
                <a:gd name="T57" fmla="*/ 267387 h 1528"/>
                <a:gd name="T58" fmla="*/ 33585 w 1340"/>
                <a:gd name="T59" fmla="*/ 258615 h 1528"/>
                <a:gd name="T60" fmla="*/ 28139 w 1340"/>
                <a:gd name="T61" fmla="*/ 241072 h 1528"/>
                <a:gd name="T62" fmla="*/ 57489 w 1340"/>
                <a:gd name="T63" fmla="*/ 196608 h 1528"/>
                <a:gd name="T64" fmla="*/ 59001 w 1340"/>
                <a:gd name="T65" fmla="*/ 173015 h 1528"/>
                <a:gd name="T66" fmla="*/ 58699 w 1340"/>
                <a:gd name="T67" fmla="*/ 127644 h 1528"/>
                <a:gd name="T68" fmla="*/ 376097 w 1340"/>
                <a:gd name="T69" fmla="*/ 211429 h 15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0" h="1528">
                  <a:moveTo>
                    <a:pt x="1204" y="201"/>
                  </a:moveTo>
                  <a:cubicBezTo>
                    <a:pt x="1146" y="134"/>
                    <a:pt x="1073" y="83"/>
                    <a:pt x="985" y="48"/>
                  </a:cubicBezTo>
                  <a:cubicBezTo>
                    <a:pt x="906" y="17"/>
                    <a:pt x="816" y="0"/>
                    <a:pt x="725" y="0"/>
                  </a:cubicBezTo>
                  <a:cubicBezTo>
                    <a:pt x="589" y="0"/>
                    <a:pt x="456" y="36"/>
                    <a:pt x="348" y="100"/>
                  </a:cubicBezTo>
                  <a:cubicBezTo>
                    <a:pt x="290" y="135"/>
                    <a:pt x="241" y="177"/>
                    <a:pt x="202" y="226"/>
                  </a:cubicBezTo>
                  <a:cubicBezTo>
                    <a:pt x="160" y="279"/>
                    <a:pt x="130" y="338"/>
                    <a:pt x="114" y="402"/>
                  </a:cubicBezTo>
                  <a:cubicBezTo>
                    <a:pt x="100" y="457"/>
                    <a:pt x="99" y="521"/>
                    <a:pt x="111" y="572"/>
                  </a:cubicBezTo>
                  <a:cubicBezTo>
                    <a:pt x="115" y="590"/>
                    <a:pt x="115" y="590"/>
                    <a:pt x="115" y="590"/>
                  </a:cubicBezTo>
                  <a:cubicBezTo>
                    <a:pt x="116" y="595"/>
                    <a:pt x="117" y="600"/>
                    <a:pt x="118" y="604"/>
                  </a:cubicBezTo>
                  <a:cubicBezTo>
                    <a:pt x="119" y="605"/>
                    <a:pt x="119" y="606"/>
                    <a:pt x="119" y="607"/>
                  </a:cubicBezTo>
                  <a:cubicBezTo>
                    <a:pt x="116" y="614"/>
                    <a:pt x="116" y="614"/>
                    <a:pt x="116" y="614"/>
                  </a:cubicBezTo>
                  <a:cubicBezTo>
                    <a:pt x="103" y="640"/>
                    <a:pt x="85" y="665"/>
                    <a:pt x="66" y="692"/>
                  </a:cubicBezTo>
                  <a:cubicBezTo>
                    <a:pt x="52" y="711"/>
                    <a:pt x="37" y="730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3" y="753"/>
                    <a:pt x="23" y="753"/>
                    <a:pt x="23" y="753"/>
                  </a:cubicBezTo>
                  <a:cubicBezTo>
                    <a:pt x="4" y="783"/>
                    <a:pt x="0" y="820"/>
                    <a:pt x="10" y="854"/>
                  </a:cubicBezTo>
                  <a:cubicBezTo>
                    <a:pt x="18" y="882"/>
                    <a:pt x="37" y="906"/>
                    <a:pt x="61" y="922"/>
                  </a:cubicBezTo>
                  <a:cubicBezTo>
                    <a:pt x="59" y="943"/>
                    <a:pt x="63" y="964"/>
                    <a:pt x="73" y="983"/>
                  </a:cubicBezTo>
                  <a:cubicBezTo>
                    <a:pt x="76" y="989"/>
                    <a:pt x="80" y="995"/>
                    <a:pt x="84" y="1001"/>
                  </a:cubicBezTo>
                  <a:cubicBezTo>
                    <a:pt x="82" y="1028"/>
                    <a:pt x="89" y="1056"/>
                    <a:pt x="106" y="1078"/>
                  </a:cubicBezTo>
                  <a:cubicBezTo>
                    <a:pt x="127" y="1107"/>
                    <a:pt x="127" y="1107"/>
                    <a:pt x="127" y="1107"/>
                  </a:cubicBezTo>
                  <a:cubicBezTo>
                    <a:pt x="127" y="1111"/>
                    <a:pt x="126" y="1116"/>
                    <a:pt x="126" y="1120"/>
                  </a:cubicBezTo>
                  <a:cubicBezTo>
                    <a:pt x="125" y="1138"/>
                    <a:pt x="124" y="1160"/>
                    <a:pt x="126" y="1183"/>
                  </a:cubicBezTo>
                  <a:cubicBezTo>
                    <a:pt x="131" y="1219"/>
                    <a:pt x="144" y="1249"/>
                    <a:pt x="165" y="1272"/>
                  </a:cubicBezTo>
                  <a:cubicBezTo>
                    <a:pt x="194" y="1303"/>
                    <a:pt x="236" y="1319"/>
                    <a:pt x="288" y="1319"/>
                  </a:cubicBezTo>
                  <a:cubicBezTo>
                    <a:pt x="322" y="1319"/>
                    <a:pt x="361" y="1312"/>
                    <a:pt x="408" y="1299"/>
                  </a:cubicBezTo>
                  <a:cubicBezTo>
                    <a:pt x="411" y="1328"/>
                    <a:pt x="413" y="1367"/>
                    <a:pt x="416" y="1415"/>
                  </a:cubicBezTo>
                  <a:cubicBezTo>
                    <a:pt x="419" y="1478"/>
                    <a:pt x="471" y="1528"/>
                    <a:pt x="534" y="1528"/>
                  </a:cubicBezTo>
                  <a:cubicBezTo>
                    <a:pt x="1053" y="1528"/>
                    <a:pt x="1053" y="1528"/>
                    <a:pt x="1053" y="1528"/>
                  </a:cubicBezTo>
                  <a:cubicBezTo>
                    <a:pt x="1088" y="1528"/>
                    <a:pt x="1121" y="1512"/>
                    <a:pt x="1144" y="1485"/>
                  </a:cubicBezTo>
                  <a:cubicBezTo>
                    <a:pt x="1166" y="1458"/>
                    <a:pt x="1176" y="1423"/>
                    <a:pt x="1170" y="1389"/>
                  </a:cubicBezTo>
                  <a:cubicBezTo>
                    <a:pt x="1122" y="1123"/>
                    <a:pt x="1122" y="1123"/>
                    <a:pt x="1122" y="1123"/>
                  </a:cubicBezTo>
                  <a:cubicBezTo>
                    <a:pt x="1120" y="1109"/>
                    <a:pt x="1123" y="1096"/>
                    <a:pt x="1132" y="1086"/>
                  </a:cubicBezTo>
                  <a:cubicBezTo>
                    <a:pt x="1170" y="1041"/>
                    <a:pt x="1214" y="987"/>
                    <a:pt x="1250" y="923"/>
                  </a:cubicBezTo>
                  <a:cubicBezTo>
                    <a:pt x="1289" y="855"/>
                    <a:pt x="1313" y="785"/>
                    <a:pt x="1324" y="711"/>
                  </a:cubicBezTo>
                  <a:cubicBezTo>
                    <a:pt x="1340" y="606"/>
                    <a:pt x="1337" y="508"/>
                    <a:pt x="1316" y="421"/>
                  </a:cubicBezTo>
                  <a:cubicBezTo>
                    <a:pt x="1295" y="337"/>
                    <a:pt x="1257" y="263"/>
                    <a:pt x="1204" y="201"/>
                  </a:cubicBezTo>
                  <a:close/>
                  <a:moveTo>
                    <a:pt x="1243" y="699"/>
                  </a:moveTo>
                  <a:cubicBezTo>
                    <a:pt x="1222" y="838"/>
                    <a:pt x="1149" y="938"/>
                    <a:pt x="1069" y="1033"/>
                  </a:cubicBezTo>
                  <a:cubicBezTo>
                    <a:pt x="1045" y="1062"/>
                    <a:pt x="1035" y="1100"/>
                    <a:pt x="1041" y="1137"/>
                  </a:cubicBezTo>
                  <a:cubicBezTo>
                    <a:pt x="1089" y="1403"/>
                    <a:pt x="1089" y="1403"/>
                    <a:pt x="1089" y="1403"/>
                  </a:cubicBezTo>
                  <a:cubicBezTo>
                    <a:pt x="1091" y="1414"/>
                    <a:pt x="1088" y="1424"/>
                    <a:pt x="1081" y="1433"/>
                  </a:cubicBezTo>
                  <a:cubicBezTo>
                    <a:pt x="1074" y="1441"/>
                    <a:pt x="1064" y="1445"/>
                    <a:pt x="1053" y="1445"/>
                  </a:cubicBezTo>
                  <a:cubicBezTo>
                    <a:pt x="534" y="1445"/>
                    <a:pt x="534" y="1445"/>
                    <a:pt x="534" y="1445"/>
                  </a:cubicBezTo>
                  <a:cubicBezTo>
                    <a:pt x="515" y="1445"/>
                    <a:pt x="499" y="1430"/>
                    <a:pt x="498" y="1411"/>
                  </a:cubicBezTo>
                  <a:cubicBezTo>
                    <a:pt x="493" y="1321"/>
                    <a:pt x="488" y="1266"/>
                    <a:pt x="485" y="1235"/>
                  </a:cubicBezTo>
                  <a:cubicBezTo>
                    <a:pt x="483" y="1220"/>
                    <a:pt x="464" y="1203"/>
                    <a:pt x="443" y="1203"/>
                  </a:cubicBezTo>
                  <a:cubicBezTo>
                    <a:pt x="439" y="1203"/>
                    <a:pt x="436" y="1204"/>
                    <a:pt x="432" y="1205"/>
                  </a:cubicBezTo>
                  <a:cubicBezTo>
                    <a:pt x="367" y="1227"/>
                    <a:pt x="321" y="1236"/>
                    <a:pt x="288" y="1236"/>
                  </a:cubicBezTo>
                  <a:cubicBezTo>
                    <a:pt x="162" y="1236"/>
                    <a:pt x="227" y="1105"/>
                    <a:pt x="203" y="1072"/>
                  </a:cubicBezTo>
                  <a:cubicBezTo>
                    <a:pt x="172" y="1030"/>
                    <a:pt x="172" y="1030"/>
                    <a:pt x="172" y="1030"/>
                  </a:cubicBezTo>
                  <a:cubicBezTo>
                    <a:pt x="164" y="1019"/>
                    <a:pt x="163" y="1005"/>
                    <a:pt x="171" y="994"/>
                  </a:cubicBezTo>
                  <a:cubicBezTo>
                    <a:pt x="187" y="969"/>
                    <a:pt x="187" y="969"/>
                    <a:pt x="187" y="969"/>
                  </a:cubicBezTo>
                  <a:cubicBezTo>
                    <a:pt x="166" y="963"/>
                    <a:pt x="166" y="963"/>
                    <a:pt x="166" y="963"/>
                  </a:cubicBezTo>
                  <a:cubicBezTo>
                    <a:pt x="158" y="961"/>
                    <a:pt x="150" y="955"/>
                    <a:pt x="146" y="947"/>
                  </a:cubicBezTo>
                  <a:cubicBezTo>
                    <a:pt x="142" y="939"/>
                    <a:pt x="142" y="929"/>
                    <a:pt x="145" y="921"/>
                  </a:cubicBezTo>
                  <a:cubicBezTo>
                    <a:pt x="160" y="884"/>
                    <a:pt x="160" y="884"/>
                    <a:pt x="160" y="884"/>
                  </a:cubicBezTo>
                  <a:cubicBezTo>
                    <a:pt x="161" y="881"/>
                    <a:pt x="160" y="877"/>
                    <a:pt x="156" y="876"/>
                  </a:cubicBezTo>
                  <a:cubicBezTo>
                    <a:pt x="111" y="855"/>
                    <a:pt x="111" y="855"/>
                    <a:pt x="111" y="855"/>
                  </a:cubicBezTo>
                  <a:cubicBezTo>
                    <a:pt x="100" y="850"/>
                    <a:pt x="92" y="841"/>
                    <a:pt x="89" y="830"/>
                  </a:cubicBezTo>
                  <a:cubicBezTo>
                    <a:pt x="85" y="819"/>
                    <a:pt x="87" y="807"/>
                    <a:pt x="93" y="797"/>
                  </a:cubicBezTo>
                  <a:cubicBezTo>
                    <a:pt x="94" y="796"/>
                    <a:pt x="94" y="796"/>
                    <a:pt x="94" y="796"/>
                  </a:cubicBezTo>
                  <a:cubicBezTo>
                    <a:pt x="124" y="746"/>
                    <a:pt x="164" y="702"/>
                    <a:pt x="190" y="650"/>
                  </a:cubicBezTo>
                  <a:cubicBezTo>
                    <a:pt x="201" y="628"/>
                    <a:pt x="201" y="628"/>
                    <a:pt x="201" y="628"/>
                  </a:cubicBezTo>
                  <a:cubicBezTo>
                    <a:pt x="208" y="613"/>
                    <a:pt x="199" y="589"/>
                    <a:pt x="195" y="572"/>
                  </a:cubicBezTo>
                  <a:cubicBezTo>
                    <a:pt x="191" y="553"/>
                    <a:pt x="191" y="553"/>
                    <a:pt x="191" y="553"/>
                  </a:cubicBezTo>
                  <a:cubicBezTo>
                    <a:pt x="182" y="513"/>
                    <a:pt x="184" y="463"/>
                    <a:pt x="194" y="422"/>
                  </a:cubicBezTo>
                  <a:cubicBezTo>
                    <a:pt x="248" y="205"/>
                    <a:pt x="487" y="82"/>
                    <a:pt x="725" y="82"/>
                  </a:cubicBezTo>
                  <a:cubicBezTo>
                    <a:pt x="1018" y="82"/>
                    <a:pt x="1308" y="270"/>
                    <a:pt x="1243" y="6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75"/>
            </a:p>
          </p:txBody>
        </p:sp>
        <p:sp>
          <p:nvSpPr>
            <p:cNvPr id="184" name="Freeform 10"/>
            <p:cNvSpPr/>
            <p:nvPr/>
          </p:nvSpPr>
          <p:spPr bwMode="auto">
            <a:xfrm>
              <a:off x="4086667" y="2049085"/>
              <a:ext cx="286227" cy="232944"/>
            </a:xfrm>
            <a:custGeom>
              <a:avLst/>
              <a:gdLst>
                <a:gd name="T0" fmla="*/ 189406 w 946"/>
                <a:gd name="T1" fmla="*/ 10588 h 770"/>
                <a:gd name="T2" fmla="*/ 167621 w 946"/>
                <a:gd name="T3" fmla="*/ 2420 h 770"/>
                <a:gd name="T4" fmla="*/ 153703 w 946"/>
                <a:gd name="T5" fmla="*/ 5445 h 770"/>
                <a:gd name="T6" fmla="*/ 137970 w 946"/>
                <a:gd name="T7" fmla="*/ 0 h 770"/>
                <a:gd name="T8" fmla="*/ 125262 w 946"/>
                <a:gd name="T9" fmla="*/ 3630 h 770"/>
                <a:gd name="T10" fmla="*/ 115277 w 946"/>
                <a:gd name="T11" fmla="*/ 2420 h 770"/>
                <a:gd name="T12" fmla="*/ 86836 w 946"/>
                <a:gd name="T13" fmla="*/ 12404 h 770"/>
                <a:gd name="T14" fmla="*/ 84113 w 946"/>
                <a:gd name="T15" fmla="*/ 12101 h 770"/>
                <a:gd name="T16" fmla="*/ 49318 w 946"/>
                <a:gd name="T17" fmla="*/ 27832 h 770"/>
                <a:gd name="T18" fmla="*/ 19364 w 946"/>
                <a:gd name="T19" fmla="*/ 63228 h 770"/>
                <a:gd name="T20" fmla="*/ 7564 w 946"/>
                <a:gd name="T21" fmla="*/ 80472 h 770"/>
                <a:gd name="T22" fmla="*/ 7867 w 946"/>
                <a:gd name="T23" fmla="*/ 82892 h 770"/>
                <a:gd name="T24" fmla="*/ 0 w 946"/>
                <a:gd name="T25" fmla="*/ 108001 h 770"/>
                <a:gd name="T26" fmla="*/ 20272 w 946"/>
                <a:gd name="T27" fmla="*/ 145212 h 770"/>
                <a:gd name="T28" fmla="*/ 53252 w 946"/>
                <a:gd name="T29" fmla="*/ 168809 h 770"/>
                <a:gd name="T30" fmla="*/ 69893 w 946"/>
                <a:gd name="T31" fmla="*/ 164573 h 770"/>
                <a:gd name="T32" fmla="*/ 91072 w 946"/>
                <a:gd name="T33" fmla="*/ 177582 h 770"/>
                <a:gd name="T34" fmla="*/ 134037 w 946"/>
                <a:gd name="T35" fmla="*/ 207834 h 770"/>
                <a:gd name="T36" fmla="*/ 152493 w 946"/>
                <a:gd name="T37" fmla="*/ 203902 h 770"/>
                <a:gd name="T38" fmla="*/ 201811 w 946"/>
                <a:gd name="T39" fmla="*/ 232944 h 770"/>
                <a:gd name="T40" fmla="*/ 254155 w 946"/>
                <a:gd name="T41" fmla="*/ 197246 h 770"/>
                <a:gd name="T42" fmla="*/ 283201 w 946"/>
                <a:gd name="T43" fmla="*/ 147935 h 770"/>
                <a:gd name="T44" fmla="*/ 282294 w 946"/>
                <a:gd name="T45" fmla="*/ 137951 h 770"/>
                <a:gd name="T46" fmla="*/ 286227 w 946"/>
                <a:gd name="T47" fmla="*/ 121010 h 770"/>
                <a:gd name="T48" fmla="*/ 276545 w 946"/>
                <a:gd name="T49" fmla="*/ 95598 h 770"/>
                <a:gd name="T50" fmla="*/ 277150 w 946"/>
                <a:gd name="T51" fmla="*/ 89850 h 770"/>
                <a:gd name="T52" fmla="*/ 254155 w 946"/>
                <a:gd name="T53" fmla="*/ 54757 h 770"/>
                <a:gd name="T54" fmla="*/ 189406 w 946"/>
                <a:gd name="T55" fmla="*/ 10588 h 7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6" h="770">
                  <a:moveTo>
                    <a:pt x="626" y="35"/>
                  </a:moveTo>
                  <a:cubicBezTo>
                    <a:pt x="607" y="18"/>
                    <a:pt x="581" y="8"/>
                    <a:pt x="554" y="8"/>
                  </a:cubicBezTo>
                  <a:cubicBezTo>
                    <a:pt x="537" y="8"/>
                    <a:pt x="522" y="12"/>
                    <a:pt x="508" y="18"/>
                  </a:cubicBezTo>
                  <a:cubicBezTo>
                    <a:pt x="493" y="7"/>
                    <a:pt x="475" y="0"/>
                    <a:pt x="456" y="0"/>
                  </a:cubicBezTo>
                  <a:cubicBezTo>
                    <a:pt x="441" y="0"/>
                    <a:pt x="426" y="5"/>
                    <a:pt x="414" y="12"/>
                  </a:cubicBezTo>
                  <a:cubicBezTo>
                    <a:pt x="403" y="9"/>
                    <a:pt x="392" y="8"/>
                    <a:pt x="381" y="8"/>
                  </a:cubicBezTo>
                  <a:cubicBezTo>
                    <a:pt x="345" y="8"/>
                    <a:pt x="313" y="20"/>
                    <a:pt x="287" y="41"/>
                  </a:cubicBezTo>
                  <a:cubicBezTo>
                    <a:pt x="284" y="40"/>
                    <a:pt x="281" y="40"/>
                    <a:pt x="278" y="40"/>
                  </a:cubicBezTo>
                  <a:cubicBezTo>
                    <a:pt x="232" y="40"/>
                    <a:pt x="191" y="60"/>
                    <a:pt x="163" y="92"/>
                  </a:cubicBezTo>
                  <a:cubicBezTo>
                    <a:pt x="108" y="103"/>
                    <a:pt x="65" y="151"/>
                    <a:pt x="64" y="209"/>
                  </a:cubicBezTo>
                  <a:cubicBezTo>
                    <a:pt x="41" y="218"/>
                    <a:pt x="25" y="240"/>
                    <a:pt x="25" y="266"/>
                  </a:cubicBezTo>
                  <a:cubicBezTo>
                    <a:pt x="25" y="269"/>
                    <a:pt x="25" y="272"/>
                    <a:pt x="26" y="274"/>
                  </a:cubicBezTo>
                  <a:cubicBezTo>
                    <a:pt x="9" y="298"/>
                    <a:pt x="0" y="327"/>
                    <a:pt x="0" y="357"/>
                  </a:cubicBezTo>
                  <a:cubicBezTo>
                    <a:pt x="0" y="409"/>
                    <a:pt x="26" y="454"/>
                    <a:pt x="67" y="480"/>
                  </a:cubicBezTo>
                  <a:cubicBezTo>
                    <a:pt x="82" y="525"/>
                    <a:pt x="125" y="558"/>
                    <a:pt x="176" y="558"/>
                  </a:cubicBezTo>
                  <a:cubicBezTo>
                    <a:pt x="196" y="558"/>
                    <a:pt x="215" y="553"/>
                    <a:pt x="231" y="544"/>
                  </a:cubicBezTo>
                  <a:cubicBezTo>
                    <a:pt x="248" y="566"/>
                    <a:pt x="273" y="582"/>
                    <a:pt x="301" y="587"/>
                  </a:cubicBezTo>
                  <a:cubicBezTo>
                    <a:pt x="322" y="645"/>
                    <a:pt x="378" y="687"/>
                    <a:pt x="443" y="687"/>
                  </a:cubicBezTo>
                  <a:cubicBezTo>
                    <a:pt x="465" y="687"/>
                    <a:pt x="486" y="682"/>
                    <a:pt x="504" y="674"/>
                  </a:cubicBezTo>
                  <a:cubicBezTo>
                    <a:pt x="536" y="731"/>
                    <a:pt x="597" y="770"/>
                    <a:pt x="667" y="770"/>
                  </a:cubicBezTo>
                  <a:cubicBezTo>
                    <a:pt x="746" y="770"/>
                    <a:pt x="813" y="721"/>
                    <a:pt x="840" y="652"/>
                  </a:cubicBezTo>
                  <a:cubicBezTo>
                    <a:pt x="897" y="620"/>
                    <a:pt x="936" y="559"/>
                    <a:pt x="936" y="489"/>
                  </a:cubicBezTo>
                  <a:cubicBezTo>
                    <a:pt x="936" y="478"/>
                    <a:pt x="935" y="466"/>
                    <a:pt x="933" y="456"/>
                  </a:cubicBezTo>
                  <a:cubicBezTo>
                    <a:pt x="941" y="439"/>
                    <a:pt x="946" y="420"/>
                    <a:pt x="946" y="400"/>
                  </a:cubicBezTo>
                  <a:cubicBezTo>
                    <a:pt x="946" y="368"/>
                    <a:pt x="934" y="339"/>
                    <a:pt x="914" y="316"/>
                  </a:cubicBezTo>
                  <a:cubicBezTo>
                    <a:pt x="915" y="310"/>
                    <a:pt x="916" y="303"/>
                    <a:pt x="916" y="297"/>
                  </a:cubicBezTo>
                  <a:cubicBezTo>
                    <a:pt x="916" y="245"/>
                    <a:pt x="885" y="200"/>
                    <a:pt x="840" y="181"/>
                  </a:cubicBezTo>
                  <a:cubicBezTo>
                    <a:pt x="805" y="97"/>
                    <a:pt x="722" y="37"/>
                    <a:pt x="62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75"/>
            </a:p>
          </p:txBody>
        </p:sp>
      </p:grpSp>
      <p:grpSp>
        <p:nvGrpSpPr>
          <p:cNvPr id="185" name="Group 296"/>
          <p:cNvGrpSpPr/>
          <p:nvPr/>
        </p:nvGrpSpPr>
        <p:grpSpPr>
          <a:xfrm>
            <a:off x="6866339" y="4976379"/>
            <a:ext cx="285628" cy="249913"/>
            <a:chOff x="3175" y="-3175"/>
            <a:chExt cx="4964113" cy="4343400"/>
          </a:xfrm>
          <a:solidFill>
            <a:schemeClr val="tx1"/>
          </a:solidFill>
        </p:grpSpPr>
        <p:sp>
          <p:nvSpPr>
            <p:cNvPr id="186" name="Freeform 14"/>
            <p:cNvSpPr>
              <a:spLocks noEditPoints="1"/>
            </p:cNvSpPr>
            <p:nvPr/>
          </p:nvSpPr>
          <p:spPr bwMode="auto">
            <a:xfrm>
              <a:off x="3175" y="-3175"/>
              <a:ext cx="4964113" cy="4275138"/>
            </a:xfrm>
            <a:custGeom>
              <a:avLst/>
              <a:gdLst>
                <a:gd name="T0" fmla="*/ 369 w 1321"/>
                <a:gd name="T1" fmla="*/ 1136 h 1137"/>
                <a:gd name="T2" fmla="*/ 460 w 1321"/>
                <a:gd name="T3" fmla="*/ 1046 h 1137"/>
                <a:gd name="T4" fmla="*/ 496 w 1321"/>
                <a:gd name="T5" fmla="*/ 1083 h 1137"/>
                <a:gd name="T6" fmla="*/ 522 w 1321"/>
                <a:gd name="T7" fmla="*/ 1065 h 1137"/>
                <a:gd name="T8" fmla="*/ 844 w 1321"/>
                <a:gd name="T9" fmla="*/ 969 h 1137"/>
                <a:gd name="T10" fmla="*/ 861 w 1321"/>
                <a:gd name="T11" fmla="*/ 968 h 1137"/>
                <a:gd name="T12" fmla="*/ 1321 w 1321"/>
                <a:gd name="T13" fmla="*/ 338 h 1137"/>
                <a:gd name="T14" fmla="*/ 983 w 1321"/>
                <a:gd name="T15" fmla="*/ 0 h 1137"/>
                <a:gd name="T16" fmla="*/ 353 w 1321"/>
                <a:gd name="T17" fmla="*/ 460 h 1137"/>
                <a:gd name="T18" fmla="*/ 352 w 1321"/>
                <a:gd name="T19" fmla="*/ 477 h 1137"/>
                <a:gd name="T20" fmla="*/ 256 w 1321"/>
                <a:gd name="T21" fmla="*/ 799 h 1137"/>
                <a:gd name="T22" fmla="*/ 238 w 1321"/>
                <a:gd name="T23" fmla="*/ 825 h 1137"/>
                <a:gd name="T24" fmla="*/ 275 w 1321"/>
                <a:gd name="T25" fmla="*/ 862 h 1137"/>
                <a:gd name="T26" fmla="*/ 0 w 1321"/>
                <a:gd name="T27" fmla="*/ 1137 h 1137"/>
                <a:gd name="T28" fmla="*/ 369 w 1321"/>
                <a:gd name="T29" fmla="*/ 1136 h 1137"/>
                <a:gd name="T30" fmla="*/ 1223 w 1321"/>
                <a:gd name="T31" fmla="*/ 345 h 1137"/>
                <a:gd name="T32" fmla="*/ 826 w 1321"/>
                <a:gd name="T33" fmla="*/ 890 h 1137"/>
                <a:gd name="T34" fmla="*/ 431 w 1321"/>
                <a:gd name="T35" fmla="*/ 495 h 1137"/>
                <a:gd name="T36" fmla="*/ 976 w 1321"/>
                <a:gd name="T37" fmla="*/ 98 h 1137"/>
                <a:gd name="T38" fmla="*/ 1223 w 1321"/>
                <a:gd name="T39" fmla="*/ 345 h 1137"/>
                <a:gd name="T40" fmla="*/ 422 w 1321"/>
                <a:gd name="T41" fmla="*/ 539 h 1137"/>
                <a:gd name="T42" fmla="*/ 782 w 1321"/>
                <a:gd name="T43" fmla="*/ 899 h 1137"/>
                <a:gd name="T44" fmla="*/ 505 w 1321"/>
                <a:gd name="T45" fmla="*/ 986 h 1137"/>
                <a:gd name="T46" fmla="*/ 335 w 1321"/>
                <a:gd name="T47" fmla="*/ 816 h 1137"/>
                <a:gd name="T48" fmla="*/ 422 w 1321"/>
                <a:gd name="T49" fmla="*/ 539 h 1137"/>
                <a:gd name="T50" fmla="*/ 339 w 1321"/>
                <a:gd name="T51" fmla="*/ 1061 h 1137"/>
                <a:gd name="T52" fmla="*/ 180 w 1321"/>
                <a:gd name="T53" fmla="*/ 1062 h 1137"/>
                <a:gd name="T54" fmla="*/ 327 w 1321"/>
                <a:gd name="T55" fmla="*/ 916 h 1137"/>
                <a:gd name="T56" fmla="*/ 406 w 1321"/>
                <a:gd name="T57" fmla="*/ 995 h 1137"/>
                <a:gd name="T58" fmla="*/ 339 w 1321"/>
                <a:gd name="T59" fmla="*/ 1061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1" h="1137">
                  <a:moveTo>
                    <a:pt x="369" y="1136"/>
                  </a:moveTo>
                  <a:cubicBezTo>
                    <a:pt x="460" y="1046"/>
                    <a:pt x="460" y="1046"/>
                    <a:pt x="460" y="1046"/>
                  </a:cubicBezTo>
                  <a:cubicBezTo>
                    <a:pt x="496" y="1083"/>
                    <a:pt x="496" y="1083"/>
                    <a:pt x="496" y="1083"/>
                  </a:cubicBezTo>
                  <a:cubicBezTo>
                    <a:pt x="522" y="1065"/>
                    <a:pt x="522" y="1065"/>
                    <a:pt x="522" y="1065"/>
                  </a:cubicBezTo>
                  <a:cubicBezTo>
                    <a:pt x="635" y="985"/>
                    <a:pt x="714" y="977"/>
                    <a:pt x="844" y="969"/>
                  </a:cubicBezTo>
                  <a:cubicBezTo>
                    <a:pt x="861" y="968"/>
                    <a:pt x="861" y="968"/>
                    <a:pt x="861" y="968"/>
                  </a:cubicBezTo>
                  <a:cubicBezTo>
                    <a:pt x="1321" y="338"/>
                    <a:pt x="1321" y="338"/>
                    <a:pt x="1321" y="338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353" y="460"/>
                    <a:pt x="353" y="460"/>
                    <a:pt x="353" y="460"/>
                  </a:cubicBezTo>
                  <a:cubicBezTo>
                    <a:pt x="352" y="477"/>
                    <a:pt x="352" y="477"/>
                    <a:pt x="352" y="477"/>
                  </a:cubicBezTo>
                  <a:cubicBezTo>
                    <a:pt x="344" y="607"/>
                    <a:pt x="336" y="686"/>
                    <a:pt x="256" y="799"/>
                  </a:cubicBezTo>
                  <a:cubicBezTo>
                    <a:pt x="238" y="825"/>
                    <a:pt x="238" y="825"/>
                    <a:pt x="238" y="825"/>
                  </a:cubicBezTo>
                  <a:cubicBezTo>
                    <a:pt x="275" y="862"/>
                    <a:pt x="275" y="862"/>
                    <a:pt x="275" y="862"/>
                  </a:cubicBezTo>
                  <a:cubicBezTo>
                    <a:pt x="0" y="1137"/>
                    <a:pt x="0" y="1137"/>
                    <a:pt x="0" y="1137"/>
                  </a:cubicBezTo>
                  <a:lnTo>
                    <a:pt x="369" y="1136"/>
                  </a:lnTo>
                  <a:close/>
                  <a:moveTo>
                    <a:pt x="1223" y="345"/>
                  </a:moveTo>
                  <a:cubicBezTo>
                    <a:pt x="826" y="890"/>
                    <a:pt x="826" y="890"/>
                    <a:pt x="826" y="890"/>
                  </a:cubicBezTo>
                  <a:cubicBezTo>
                    <a:pt x="431" y="495"/>
                    <a:pt x="431" y="495"/>
                    <a:pt x="431" y="495"/>
                  </a:cubicBezTo>
                  <a:cubicBezTo>
                    <a:pt x="976" y="98"/>
                    <a:pt x="976" y="98"/>
                    <a:pt x="976" y="98"/>
                  </a:cubicBezTo>
                  <a:lnTo>
                    <a:pt x="1223" y="345"/>
                  </a:lnTo>
                  <a:close/>
                  <a:moveTo>
                    <a:pt x="422" y="539"/>
                  </a:moveTo>
                  <a:cubicBezTo>
                    <a:pt x="782" y="899"/>
                    <a:pt x="782" y="899"/>
                    <a:pt x="782" y="899"/>
                  </a:cubicBezTo>
                  <a:cubicBezTo>
                    <a:pt x="682" y="907"/>
                    <a:pt x="603" y="923"/>
                    <a:pt x="505" y="986"/>
                  </a:cubicBezTo>
                  <a:cubicBezTo>
                    <a:pt x="335" y="816"/>
                    <a:pt x="335" y="816"/>
                    <a:pt x="335" y="816"/>
                  </a:cubicBezTo>
                  <a:cubicBezTo>
                    <a:pt x="398" y="718"/>
                    <a:pt x="414" y="639"/>
                    <a:pt x="422" y="539"/>
                  </a:cubicBezTo>
                  <a:close/>
                  <a:moveTo>
                    <a:pt x="339" y="1061"/>
                  </a:moveTo>
                  <a:cubicBezTo>
                    <a:pt x="180" y="1062"/>
                    <a:pt x="180" y="1062"/>
                    <a:pt x="180" y="1062"/>
                  </a:cubicBezTo>
                  <a:cubicBezTo>
                    <a:pt x="327" y="916"/>
                    <a:pt x="327" y="916"/>
                    <a:pt x="327" y="916"/>
                  </a:cubicBezTo>
                  <a:cubicBezTo>
                    <a:pt x="406" y="995"/>
                    <a:pt x="406" y="995"/>
                    <a:pt x="406" y="995"/>
                  </a:cubicBezTo>
                  <a:lnTo>
                    <a:pt x="339" y="10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87" name="Rectangle 15"/>
            <p:cNvSpPr>
              <a:spLocks noChangeArrowheads="1"/>
            </p:cNvSpPr>
            <p:nvPr/>
          </p:nvSpPr>
          <p:spPr bwMode="auto">
            <a:xfrm>
              <a:off x="1731963" y="4200525"/>
              <a:ext cx="3232150" cy="1397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sp>
        <p:nvSpPr>
          <p:cNvPr id="188" name="Freeform 19"/>
          <p:cNvSpPr>
            <a:spLocks noEditPoints="1"/>
          </p:cNvSpPr>
          <p:nvPr/>
        </p:nvSpPr>
        <p:spPr bwMode="auto">
          <a:xfrm>
            <a:off x="7493613" y="4972837"/>
            <a:ext cx="167460" cy="271426"/>
          </a:xfrm>
          <a:custGeom>
            <a:avLst/>
            <a:gdLst>
              <a:gd name="T0" fmla="*/ 39301 w 1273"/>
              <a:gd name="T1" fmla="*/ 273792 h 2075"/>
              <a:gd name="T2" fmla="*/ 76507 w 1273"/>
              <a:gd name="T3" fmla="*/ 340016 h 2075"/>
              <a:gd name="T4" fmla="*/ 73887 w 1273"/>
              <a:gd name="T5" fmla="*/ 340016 h 2075"/>
              <a:gd name="T6" fmla="*/ 67336 w 1273"/>
              <a:gd name="T7" fmla="*/ 341324 h 2075"/>
              <a:gd name="T8" fmla="*/ 39039 w 1273"/>
              <a:gd name="T9" fmla="*/ 380587 h 2075"/>
              <a:gd name="T10" fmla="*/ 39039 w 1273"/>
              <a:gd name="T11" fmla="*/ 458066 h 2075"/>
              <a:gd name="T12" fmla="*/ 62096 w 1273"/>
              <a:gd name="T13" fmla="*/ 499161 h 2075"/>
              <a:gd name="T14" fmla="*/ 117380 w 1273"/>
              <a:gd name="T15" fmla="*/ 533450 h 2075"/>
              <a:gd name="T16" fmla="*/ 151179 w 1273"/>
              <a:gd name="T17" fmla="*/ 543135 h 2075"/>
              <a:gd name="T18" fmla="*/ 182359 w 1273"/>
              <a:gd name="T19" fmla="*/ 543135 h 2075"/>
              <a:gd name="T20" fmla="*/ 216420 w 1273"/>
              <a:gd name="T21" fmla="*/ 533450 h 2075"/>
              <a:gd name="T22" fmla="*/ 271442 w 1273"/>
              <a:gd name="T23" fmla="*/ 499161 h 2075"/>
              <a:gd name="T24" fmla="*/ 294761 w 1273"/>
              <a:gd name="T25" fmla="*/ 458066 h 2075"/>
              <a:gd name="T26" fmla="*/ 294761 w 1273"/>
              <a:gd name="T27" fmla="*/ 380587 h 2075"/>
              <a:gd name="T28" fmla="*/ 264368 w 1273"/>
              <a:gd name="T29" fmla="*/ 340801 h 2075"/>
              <a:gd name="T30" fmla="*/ 257031 w 1273"/>
              <a:gd name="T31" fmla="*/ 340016 h 2075"/>
              <a:gd name="T32" fmla="*/ 294237 w 1273"/>
              <a:gd name="T33" fmla="*/ 274054 h 2075"/>
              <a:gd name="T34" fmla="*/ 297381 w 1273"/>
              <a:gd name="T35" fmla="*/ 270128 h 2075"/>
              <a:gd name="T36" fmla="*/ 333538 w 1273"/>
              <a:gd name="T37" fmla="*/ 166736 h 2075"/>
              <a:gd name="T38" fmla="*/ 166900 w 1273"/>
              <a:gd name="T39" fmla="*/ 0 h 2075"/>
              <a:gd name="T40" fmla="*/ 262 w 1273"/>
              <a:gd name="T41" fmla="*/ 166736 h 2075"/>
              <a:gd name="T42" fmla="*/ 36157 w 1273"/>
              <a:gd name="T43" fmla="*/ 270128 h 2075"/>
              <a:gd name="T44" fmla="*/ 39301 w 1273"/>
              <a:gd name="T45" fmla="*/ 273792 h 2075"/>
              <a:gd name="T46" fmla="*/ 69695 w 1273"/>
              <a:gd name="T47" fmla="*/ 444455 h 2075"/>
              <a:gd name="T48" fmla="*/ 69695 w 1273"/>
              <a:gd name="T49" fmla="*/ 431890 h 2075"/>
              <a:gd name="T50" fmla="*/ 264106 w 1273"/>
              <a:gd name="T51" fmla="*/ 455972 h 2075"/>
              <a:gd name="T52" fmla="*/ 264106 w 1273"/>
              <a:gd name="T53" fmla="*/ 458066 h 2075"/>
              <a:gd name="T54" fmla="*/ 260437 w 1273"/>
              <a:gd name="T55" fmla="*/ 468012 h 2075"/>
              <a:gd name="T56" fmla="*/ 69695 w 1273"/>
              <a:gd name="T57" fmla="*/ 444455 h 2075"/>
              <a:gd name="T58" fmla="*/ 264106 w 1273"/>
              <a:gd name="T59" fmla="*/ 440528 h 2075"/>
              <a:gd name="T60" fmla="*/ 69695 w 1273"/>
              <a:gd name="T61" fmla="*/ 416447 h 2075"/>
              <a:gd name="T62" fmla="*/ 69695 w 1273"/>
              <a:gd name="T63" fmla="*/ 402313 h 2075"/>
              <a:gd name="T64" fmla="*/ 264106 w 1273"/>
              <a:gd name="T65" fmla="*/ 426394 h 2075"/>
              <a:gd name="T66" fmla="*/ 264106 w 1273"/>
              <a:gd name="T67" fmla="*/ 440528 h 2075"/>
              <a:gd name="T68" fmla="*/ 200175 w 1273"/>
              <a:gd name="T69" fmla="*/ 507537 h 2075"/>
              <a:gd name="T70" fmla="*/ 182359 w 1273"/>
              <a:gd name="T71" fmla="*/ 512510 h 2075"/>
              <a:gd name="T72" fmla="*/ 151179 w 1273"/>
              <a:gd name="T73" fmla="*/ 512510 h 2075"/>
              <a:gd name="T74" fmla="*/ 133363 w 1273"/>
              <a:gd name="T75" fmla="*/ 507537 h 2075"/>
              <a:gd name="T76" fmla="*/ 78341 w 1273"/>
              <a:gd name="T77" fmla="*/ 473247 h 2075"/>
              <a:gd name="T78" fmla="*/ 69957 w 1273"/>
              <a:gd name="T79" fmla="*/ 459898 h 2075"/>
              <a:gd name="T80" fmla="*/ 242359 w 1273"/>
              <a:gd name="T81" fmla="*/ 481362 h 2075"/>
              <a:gd name="T82" fmla="*/ 200175 w 1273"/>
              <a:gd name="T83" fmla="*/ 507537 h 2075"/>
              <a:gd name="T84" fmla="*/ 264106 w 1273"/>
              <a:gd name="T85" fmla="*/ 380587 h 2075"/>
              <a:gd name="T86" fmla="*/ 264106 w 1273"/>
              <a:gd name="T87" fmla="*/ 410950 h 2075"/>
              <a:gd name="T88" fmla="*/ 69695 w 1273"/>
              <a:gd name="T89" fmla="*/ 386869 h 2075"/>
              <a:gd name="T90" fmla="*/ 69695 w 1273"/>
              <a:gd name="T91" fmla="*/ 380587 h 2075"/>
              <a:gd name="T92" fmla="*/ 76769 w 1273"/>
              <a:gd name="T93" fmla="*/ 370641 h 2075"/>
              <a:gd name="T94" fmla="*/ 79913 w 1273"/>
              <a:gd name="T95" fmla="*/ 370641 h 2075"/>
              <a:gd name="T96" fmla="*/ 257293 w 1273"/>
              <a:gd name="T97" fmla="*/ 370641 h 2075"/>
              <a:gd name="T98" fmla="*/ 264106 w 1273"/>
              <a:gd name="T99" fmla="*/ 380587 h 2075"/>
              <a:gd name="T100" fmla="*/ 166900 w 1273"/>
              <a:gd name="T101" fmla="*/ 28007 h 2075"/>
              <a:gd name="T102" fmla="*/ 305503 w 1273"/>
              <a:gd name="T103" fmla="*/ 166736 h 2075"/>
              <a:gd name="T104" fmla="*/ 275372 w 1273"/>
              <a:gd name="T105" fmla="*/ 252590 h 2075"/>
              <a:gd name="T106" fmla="*/ 272228 w 1273"/>
              <a:gd name="T107" fmla="*/ 256779 h 2075"/>
              <a:gd name="T108" fmla="*/ 228734 w 1273"/>
              <a:gd name="T109" fmla="*/ 340016 h 2075"/>
              <a:gd name="T110" fmla="*/ 182097 w 1273"/>
              <a:gd name="T111" fmla="*/ 340016 h 2075"/>
              <a:gd name="T112" fmla="*/ 104804 w 1273"/>
              <a:gd name="T113" fmla="*/ 340016 h 2075"/>
              <a:gd name="T114" fmla="*/ 61048 w 1273"/>
              <a:gd name="T115" fmla="*/ 256517 h 2075"/>
              <a:gd name="T116" fmla="*/ 58166 w 1273"/>
              <a:gd name="T117" fmla="*/ 252590 h 2075"/>
              <a:gd name="T118" fmla="*/ 28297 w 1273"/>
              <a:gd name="T119" fmla="*/ 166736 h 2075"/>
              <a:gd name="T120" fmla="*/ 166900 w 1273"/>
              <a:gd name="T121" fmla="*/ 28007 h 2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73" h="2075">
                <a:moveTo>
                  <a:pt x="150" y="1046"/>
                </a:moveTo>
                <a:cubicBezTo>
                  <a:pt x="229" y="1145"/>
                  <a:pt x="275" y="1204"/>
                  <a:pt x="292" y="1299"/>
                </a:cubicBezTo>
                <a:cubicBezTo>
                  <a:pt x="282" y="1299"/>
                  <a:pt x="282" y="1299"/>
                  <a:pt x="282" y="1299"/>
                </a:cubicBezTo>
                <a:cubicBezTo>
                  <a:pt x="273" y="1299"/>
                  <a:pt x="265" y="1301"/>
                  <a:pt x="257" y="1304"/>
                </a:cubicBezTo>
                <a:cubicBezTo>
                  <a:pt x="193" y="1327"/>
                  <a:pt x="149" y="1387"/>
                  <a:pt x="149" y="1454"/>
                </a:cubicBezTo>
                <a:cubicBezTo>
                  <a:pt x="149" y="1750"/>
                  <a:pt x="149" y="1750"/>
                  <a:pt x="149" y="1750"/>
                </a:cubicBezTo>
                <a:cubicBezTo>
                  <a:pt x="149" y="1811"/>
                  <a:pt x="184" y="1874"/>
                  <a:pt x="237" y="1907"/>
                </a:cubicBezTo>
                <a:cubicBezTo>
                  <a:pt x="448" y="2038"/>
                  <a:pt x="448" y="2038"/>
                  <a:pt x="448" y="2038"/>
                </a:cubicBezTo>
                <a:cubicBezTo>
                  <a:pt x="483" y="2060"/>
                  <a:pt x="534" y="2075"/>
                  <a:pt x="577" y="2075"/>
                </a:cubicBezTo>
                <a:cubicBezTo>
                  <a:pt x="696" y="2075"/>
                  <a:pt x="696" y="2075"/>
                  <a:pt x="696" y="2075"/>
                </a:cubicBezTo>
                <a:cubicBezTo>
                  <a:pt x="739" y="2075"/>
                  <a:pt x="790" y="2060"/>
                  <a:pt x="826" y="2038"/>
                </a:cubicBezTo>
                <a:cubicBezTo>
                  <a:pt x="1036" y="1907"/>
                  <a:pt x="1036" y="1907"/>
                  <a:pt x="1036" y="1907"/>
                </a:cubicBezTo>
                <a:cubicBezTo>
                  <a:pt x="1089" y="1874"/>
                  <a:pt x="1125" y="1811"/>
                  <a:pt x="1125" y="1750"/>
                </a:cubicBezTo>
                <a:cubicBezTo>
                  <a:pt x="1125" y="1454"/>
                  <a:pt x="1125" y="1454"/>
                  <a:pt x="1125" y="1454"/>
                </a:cubicBezTo>
                <a:cubicBezTo>
                  <a:pt x="1125" y="1384"/>
                  <a:pt x="1077" y="1322"/>
                  <a:pt x="1009" y="1302"/>
                </a:cubicBezTo>
                <a:cubicBezTo>
                  <a:pt x="1003" y="1300"/>
                  <a:pt x="1001" y="1299"/>
                  <a:pt x="981" y="1299"/>
                </a:cubicBezTo>
                <a:cubicBezTo>
                  <a:pt x="997" y="1205"/>
                  <a:pt x="1044" y="1147"/>
                  <a:pt x="1123" y="1047"/>
                </a:cubicBezTo>
                <a:cubicBezTo>
                  <a:pt x="1135" y="1032"/>
                  <a:pt x="1135" y="1032"/>
                  <a:pt x="1135" y="1032"/>
                </a:cubicBezTo>
                <a:cubicBezTo>
                  <a:pt x="1225" y="919"/>
                  <a:pt x="1273" y="782"/>
                  <a:pt x="1273" y="637"/>
                </a:cubicBezTo>
                <a:cubicBezTo>
                  <a:pt x="1273" y="286"/>
                  <a:pt x="988" y="0"/>
                  <a:pt x="637" y="0"/>
                </a:cubicBezTo>
                <a:cubicBezTo>
                  <a:pt x="286" y="0"/>
                  <a:pt x="1" y="286"/>
                  <a:pt x="1" y="637"/>
                </a:cubicBezTo>
                <a:cubicBezTo>
                  <a:pt x="0" y="782"/>
                  <a:pt x="48" y="918"/>
                  <a:pt x="138" y="1032"/>
                </a:cubicBezTo>
                <a:lnTo>
                  <a:pt x="150" y="1046"/>
                </a:lnTo>
                <a:close/>
                <a:moveTo>
                  <a:pt x="266" y="1698"/>
                </a:moveTo>
                <a:cubicBezTo>
                  <a:pt x="266" y="1650"/>
                  <a:pt x="266" y="1650"/>
                  <a:pt x="266" y="1650"/>
                </a:cubicBezTo>
                <a:cubicBezTo>
                  <a:pt x="1008" y="1742"/>
                  <a:pt x="1008" y="1742"/>
                  <a:pt x="1008" y="1742"/>
                </a:cubicBezTo>
                <a:cubicBezTo>
                  <a:pt x="1008" y="1750"/>
                  <a:pt x="1008" y="1750"/>
                  <a:pt x="1008" y="1750"/>
                </a:cubicBezTo>
                <a:cubicBezTo>
                  <a:pt x="1008" y="1762"/>
                  <a:pt x="1002" y="1776"/>
                  <a:pt x="994" y="1788"/>
                </a:cubicBezTo>
                <a:lnTo>
                  <a:pt x="266" y="1698"/>
                </a:lnTo>
                <a:close/>
                <a:moveTo>
                  <a:pt x="1008" y="1683"/>
                </a:moveTo>
                <a:cubicBezTo>
                  <a:pt x="266" y="1591"/>
                  <a:pt x="266" y="1591"/>
                  <a:pt x="266" y="1591"/>
                </a:cubicBezTo>
                <a:cubicBezTo>
                  <a:pt x="266" y="1537"/>
                  <a:pt x="266" y="1537"/>
                  <a:pt x="266" y="1537"/>
                </a:cubicBezTo>
                <a:cubicBezTo>
                  <a:pt x="1008" y="1629"/>
                  <a:pt x="1008" y="1629"/>
                  <a:pt x="1008" y="1629"/>
                </a:cubicBezTo>
                <a:lnTo>
                  <a:pt x="1008" y="1683"/>
                </a:lnTo>
                <a:close/>
                <a:moveTo>
                  <a:pt x="764" y="1939"/>
                </a:moveTo>
                <a:cubicBezTo>
                  <a:pt x="747" y="1949"/>
                  <a:pt x="717" y="1958"/>
                  <a:pt x="696" y="1958"/>
                </a:cubicBezTo>
                <a:cubicBezTo>
                  <a:pt x="577" y="1958"/>
                  <a:pt x="577" y="1958"/>
                  <a:pt x="577" y="1958"/>
                </a:cubicBezTo>
                <a:cubicBezTo>
                  <a:pt x="557" y="1958"/>
                  <a:pt x="527" y="1949"/>
                  <a:pt x="509" y="1939"/>
                </a:cubicBezTo>
                <a:cubicBezTo>
                  <a:pt x="299" y="1808"/>
                  <a:pt x="299" y="1808"/>
                  <a:pt x="299" y="1808"/>
                </a:cubicBezTo>
                <a:cubicBezTo>
                  <a:pt x="283" y="1797"/>
                  <a:pt x="269" y="1776"/>
                  <a:pt x="267" y="1757"/>
                </a:cubicBezTo>
                <a:cubicBezTo>
                  <a:pt x="925" y="1839"/>
                  <a:pt x="925" y="1839"/>
                  <a:pt x="925" y="1839"/>
                </a:cubicBezTo>
                <a:lnTo>
                  <a:pt x="764" y="1939"/>
                </a:lnTo>
                <a:close/>
                <a:moveTo>
                  <a:pt x="1008" y="1454"/>
                </a:moveTo>
                <a:cubicBezTo>
                  <a:pt x="1008" y="1570"/>
                  <a:pt x="1008" y="1570"/>
                  <a:pt x="1008" y="1570"/>
                </a:cubicBezTo>
                <a:cubicBezTo>
                  <a:pt x="266" y="1478"/>
                  <a:pt x="266" y="1478"/>
                  <a:pt x="266" y="1478"/>
                </a:cubicBezTo>
                <a:cubicBezTo>
                  <a:pt x="266" y="1454"/>
                  <a:pt x="266" y="1454"/>
                  <a:pt x="266" y="1454"/>
                </a:cubicBezTo>
                <a:cubicBezTo>
                  <a:pt x="266" y="1437"/>
                  <a:pt x="277" y="1422"/>
                  <a:pt x="293" y="1416"/>
                </a:cubicBezTo>
                <a:cubicBezTo>
                  <a:pt x="305" y="1416"/>
                  <a:pt x="305" y="1416"/>
                  <a:pt x="305" y="1416"/>
                </a:cubicBezTo>
                <a:cubicBezTo>
                  <a:pt x="806" y="1416"/>
                  <a:pt x="948" y="1416"/>
                  <a:pt x="982" y="1416"/>
                </a:cubicBezTo>
                <a:cubicBezTo>
                  <a:pt x="997" y="1423"/>
                  <a:pt x="1008" y="1438"/>
                  <a:pt x="1008" y="1454"/>
                </a:cubicBezTo>
                <a:close/>
                <a:moveTo>
                  <a:pt x="637" y="107"/>
                </a:moveTo>
                <a:cubicBezTo>
                  <a:pt x="929" y="107"/>
                  <a:pt x="1166" y="345"/>
                  <a:pt x="1166" y="637"/>
                </a:cubicBezTo>
                <a:cubicBezTo>
                  <a:pt x="1166" y="757"/>
                  <a:pt x="1126" y="871"/>
                  <a:pt x="1051" y="965"/>
                </a:cubicBezTo>
                <a:cubicBezTo>
                  <a:pt x="1039" y="981"/>
                  <a:pt x="1039" y="981"/>
                  <a:pt x="1039" y="981"/>
                </a:cubicBezTo>
                <a:cubicBezTo>
                  <a:pt x="951" y="1091"/>
                  <a:pt x="891" y="1167"/>
                  <a:pt x="873" y="1299"/>
                </a:cubicBezTo>
                <a:cubicBezTo>
                  <a:pt x="822" y="1299"/>
                  <a:pt x="760" y="1299"/>
                  <a:pt x="695" y="1299"/>
                </a:cubicBezTo>
                <a:cubicBezTo>
                  <a:pt x="592" y="1299"/>
                  <a:pt x="481" y="1299"/>
                  <a:pt x="400" y="1299"/>
                </a:cubicBezTo>
                <a:cubicBezTo>
                  <a:pt x="382" y="1166"/>
                  <a:pt x="322" y="1090"/>
                  <a:pt x="233" y="980"/>
                </a:cubicBezTo>
                <a:cubicBezTo>
                  <a:pt x="222" y="965"/>
                  <a:pt x="222" y="965"/>
                  <a:pt x="222" y="965"/>
                </a:cubicBezTo>
                <a:cubicBezTo>
                  <a:pt x="147" y="871"/>
                  <a:pt x="108" y="757"/>
                  <a:pt x="108" y="637"/>
                </a:cubicBezTo>
                <a:cubicBezTo>
                  <a:pt x="108" y="345"/>
                  <a:pt x="345" y="107"/>
                  <a:pt x="637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grpSp>
        <p:nvGrpSpPr>
          <p:cNvPr id="189" name="Group 300"/>
          <p:cNvGrpSpPr/>
          <p:nvPr/>
        </p:nvGrpSpPr>
        <p:grpSpPr>
          <a:xfrm>
            <a:off x="7976667" y="4989887"/>
            <a:ext cx="254591" cy="254542"/>
            <a:chOff x="7938" y="-3175"/>
            <a:chExt cx="8029575" cy="8027988"/>
          </a:xfrm>
          <a:solidFill>
            <a:schemeClr val="tx1"/>
          </a:solidFill>
        </p:grpSpPr>
        <p:sp>
          <p:nvSpPr>
            <p:cNvPr id="190" name="Freeform 23"/>
            <p:cNvSpPr>
              <a:spLocks noEditPoints="1"/>
            </p:cNvSpPr>
            <p:nvPr/>
          </p:nvSpPr>
          <p:spPr bwMode="auto">
            <a:xfrm>
              <a:off x="7938" y="-3175"/>
              <a:ext cx="8029575" cy="8027988"/>
            </a:xfrm>
            <a:custGeom>
              <a:avLst/>
              <a:gdLst>
                <a:gd name="T0" fmla="*/ 818 w 2138"/>
                <a:gd name="T1" fmla="*/ 1635 h 2138"/>
                <a:gd name="T2" fmla="*/ 818 w 2138"/>
                <a:gd name="T3" fmla="*/ 1635 h 2138"/>
                <a:gd name="T4" fmla="*/ 1257 w 2138"/>
                <a:gd name="T5" fmla="*/ 1507 h 2138"/>
                <a:gd name="T6" fmla="*/ 1301 w 2138"/>
                <a:gd name="T7" fmla="*/ 1550 h 2138"/>
                <a:gd name="T8" fmla="*/ 1249 w 2138"/>
                <a:gd name="T9" fmla="*/ 1602 h 2138"/>
                <a:gd name="T10" fmla="*/ 1711 w 2138"/>
                <a:gd name="T11" fmla="*/ 2064 h 2138"/>
                <a:gd name="T12" fmla="*/ 1888 w 2138"/>
                <a:gd name="T13" fmla="*/ 2138 h 2138"/>
                <a:gd name="T14" fmla="*/ 2065 w 2138"/>
                <a:gd name="T15" fmla="*/ 2064 h 2138"/>
                <a:gd name="T16" fmla="*/ 2138 w 2138"/>
                <a:gd name="T17" fmla="*/ 1888 h 2138"/>
                <a:gd name="T18" fmla="*/ 2065 w 2138"/>
                <a:gd name="T19" fmla="*/ 1711 h 2138"/>
                <a:gd name="T20" fmla="*/ 1603 w 2138"/>
                <a:gd name="T21" fmla="*/ 1248 h 2138"/>
                <a:gd name="T22" fmla="*/ 1551 w 2138"/>
                <a:gd name="T23" fmla="*/ 1300 h 2138"/>
                <a:gd name="T24" fmla="*/ 1507 w 2138"/>
                <a:gd name="T25" fmla="*/ 1257 h 2138"/>
                <a:gd name="T26" fmla="*/ 1633 w 2138"/>
                <a:gd name="T27" fmla="*/ 760 h 2138"/>
                <a:gd name="T28" fmla="*/ 1396 w 2138"/>
                <a:gd name="T29" fmla="*/ 239 h 2138"/>
                <a:gd name="T30" fmla="*/ 818 w 2138"/>
                <a:gd name="T31" fmla="*/ 0 h 2138"/>
                <a:gd name="T32" fmla="*/ 240 w 2138"/>
                <a:gd name="T33" fmla="*/ 239 h 2138"/>
                <a:gd name="T34" fmla="*/ 0 w 2138"/>
                <a:gd name="T35" fmla="*/ 817 h 2138"/>
                <a:gd name="T36" fmla="*/ 240 w 2138"/>
                <a:gd name="T37" fmla="*/ 1395 h 2138"/>
                <a:gd name="T38" fmla="*/ 818 w 2138"/>
                <a:gd name="T39" fmla="*/ 1635 h 2138"/>
                <a:gd name="T40" fmla="*/ 2009 w 2138"/>
                <a:gd name="T41" fmla="*/ 1888 h 2138"/>
                <a:gd name="T42" fmla="*/ 1973 w 2138"/>
                <a:gd name="T43" fmla="*/ 1973 h 2138"/>
                <a:gd name="T44" fmla="*/ 1888 w 2138"/>
                <a:gd name="T45" fmla="*/ 2008 h 2138"/>
                <a:gd name="T46" fmla="*/ 1803 w 2138"/>
                <a:gd name="T47" fmla="*/ 1973 h 2138"/>
                <a:gd name="T48" fmla="*/ 1444 w 2138"/>
                <a:gd name="T49" fmla="*/ 1614 h 2138"/>
                <a:gd name="T50" fmla="*/ 1614 w 2138"/>
                <a:gd name="T51" fmla="*/ 1444 h 2138"/>
                <a:gd name="T52" fmla="*/ 1973 w 2138"/>
                <a:gd name="T53" fmla="*/ 1802 h 2138"/>
                <a:gd name="T54" fmla="*/ 2009 w 2138"/>
                <a:gd name="T55" fmla="*/ 1888 h 2138"/>
                <a:gd name="T56" fmla="*/ 1392 w 2138"/>
                <a:gd name="T57" fmla="*/ 1459 h 2138"/>
                <a:gd name="T58" fmla="*/ 1361 w 2138"/>
                <a:gd name="T59" fmla="*/ 1427 h 2138"/>
                <a:gd name="T60" fmla="*/ 1362 w 2138"/>
                <a:gd name="T61" fmla="*/ 1427 h 2138"/>
                <a:gd name="T62" fmla="*/ 1377 w 2138"/>
                <a:gd name="T63" fmla="*/ 1413 h 2138"/>
                <a:gd name="T64" fmla="*/ 1380 w 2138"/>
                <a:gd name="T65" fmla="*/ 1410 h 2138"/>
                <a:gd name="T66" fmla="*/ 1396 w 2138"/>
                <a:gd name="T67" fmla="*/ 1395 h 2138"/>
                <a:gd name="T68" fmla="*/ 1411 w 2138"/>
                <a:gd name="T69" fmla="*/ 1380 h 2138"/>
                <a:gd name="T70" fmla="*/ 1413 w 2138"/>
                <a:gd name="T71" fmla="*/ 1377 h 2138"/>
                <a:gd name="T72" fmla="*/ 1428 w 2138"/>
                <a:gd name="T73" fmla="*/ 1361 h 2138"/>
                <a:gd name="T74" fmla="*/ 1428 w 2138"/>
                <a:gd name="T75" fmla="*/ 1361 h 2138"/>
                <a:gd name="T76" fmla="*/ 1459 w 2138"/>
                <a:gd name="T77" fmla="*/ 1392 h 2138"/>
                <a:gd name="T78" fmla="*/ 1392 w 2138"/>
                <a:gd name="T79" fmla="*/ 1459 h 2138"/>
                <a:gd name="T80" fmla="*/ 331 w 2138"/>
                <a:gd name="T81" fmla="*/ 331 h 2138"/>
                <a:gd name="T82" fmla="*/ 818 w 2138"/>
                <a:gd name="T83" fmla="*/ 129 h 2138"/>
                <a:gd name="T84" fmla="*/ 1304 w 2138"/>
                <a:gd name="T85" fmla="*/ 331 h 2138"/>
                <a:gd name="T86" fmla="*/ 1504 w 2138"/>
                <a:gd name="T87" fmla="*/ 769 h 2138"/>
                <a:gd name="T88" fmla="*/ 1371 w 2138"/>
                <a:gd name="T89" fmla="*/ 1226 h 2138"/>
                <a:gd name="T90" fmla="*/ 1371 w 2138"/>
                <a:gd name="T91" fmla="*/ 1226 h 2138"/>
                <a:gd name="T92" fmla="*/ 1304 w 2138"/>
                <a:gd name="T93" fmla="*/ 1303 h 2138"/>
                <a:gd name="T94" fmla="*/ 1280 w 2138"/>
                <a:gd name="T95" fmla="*/ 1326 h 2138"/>
                <a:gd name="T96" fmla="*/ 1226 w 2138"/>
                <a:gd name="T97" fmla="*/ 1370 h 2138"/>
                <a:gd name="T98" fmla="*/ 818 w 2138"/>
                <a:gd name="T99" fmla="*/ 1505 h 2138"/>
                <a:gd name="T100" fmla="*/ 331 w 2138"/>
                <a:gd name="T101" fmla="*/ 1303 h 2138"/>
                <a:gd name="T102" fmla="*/ 331 w 2138"/>
                <a:gd name="T103" fmla="*/ 331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91" name="Freeform 24"/>
            <p:cNvSpPr>
              <a:spLocks noEditPoints="1"/>
            </p:cNvSpPr>
            <p:nvPr/>
          </p:nvSpPr>
          <p:spPr bwMode="auto">
            <a:xfrm>
              <a:off x="788988" y="976313"/>
              <a:ext cx="4578350" cy="4176713"/>
            </a:xfrm>
            <a:custGeom>
              <a:avLst/>
              <a:gdLst>
                <a:gd name="T0" fmla="*/ 577 w 1219"/>
                <a:gd name="T1" fmla="*/ 1111 h 1112"/>
                <a:gd name="T2" fmla="*/ 577 w 1219"/>
                <a:gd name="T3" fmla="*/ 1112 h 1112"/>
                <a:gd name="T4" fmla="*/ 610 w 1219"/>
                <a:gd name="T5" fmla="*/ 1112 h 1112"/>
                <a:gd name="T6" fmla="*/ 940 w 1219"/>
                <a:gd name="T7" fmla="*/ 1003 h 1112"/>
                <a:gd name="T8" fmla="*/ 1002 w 1219"/>
                <a:gd name="T9" fmla="*/ 949 h 1112"/>
                <a:gd name="T10" fmla="*/ 1057 w 1219"/>
                <a:gd name="T11" fmla="*/ 886 h 1112"/>
                <a:gd name="T12" fmla="*/ 1003 w 1219"/>
                <a:gd name="T13" fmla="*/ 163 h 1112"/>
                <a:gd name="T14" fmla="*/ 610 w 1219"/>
                <a:gd name="T15" fmla="*/ 0 h 1112"/>
                <a:gd name="T16" fmla="*/ 217 w 1219"/>
                <a:gd name="T17" fmla="*/ 163 h 1112"/>
                <a:gd name="T18" fmla="*/ 217 w 1219"/>
                <a:gd name="T19" fmla="*/ 949 h 1112"/>
                <a:gd name="T20" fmla="*/ 577 w 1219"/>
                <a:gd name="T21" fmla="*/ 1111 h 1112"/>
                <a:gd name="T22" fmla="*/ 262 w 1219"/>
                <a:gd name="T23" fmla="*/ 209 h 1112"/>
                <a:gd name="T24" fmla="*/ 610 w 1219"/>
                <a:gd name="T25" fmla="*/ 65 h 1112"/>
                <a:gd name="T26" fmla="*/ 957 w 1219"/>
                <a:gd name="T27" fmla="*/ 209 h 1112"/>
                <a:gd name="T28" fmla="*/ 1005 w 1219"/>
                <a:gd name="T29" fmla="*/ 848 h 1112"/>
                <a:gd name="T30" fmla="*/ 957 w 1219"/>
                <a:gd name="T31" fmla="*/ 903 h 1112"/>
                <a:gd name="T32" fmla="*/ 901 w 1219"/>
                <a:gd name="T33" fmla="*/ 951 h 1112"/>
                <a:gd name="T34" fmla="*/ 612 w 1219"/>
                <a:gd name="T35" fmla="*/ 1047 h 1112"/>
                <a:gd name="T36" fmla="*/ 610 w 1219"/>
                <a:gd name="T37" fmla="*/ 1047 h 1112"/>
                <a:gd name="T38" fmla="*/ 262 w 1219"/>
                <a:gd name="T39" fmla="*/ 903 h 1112"/>
                <a:gd name="T40" fmla="*/ 262 w 1219"/>
                <a:gd name="T41" fmla="*/ 2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92" name="Group 303"/>
          <p:cNvGrpSpPr/>
          <p:nvPr/>
        </p:nvGrpSpPr>
        <p:grpSpPr>
          <a:xfrm>
            <a:off x="8439170" y="5018645"/>
            <a:ext cx="261585" cy="193410"/>
            <a:chOff x="3175" y="0"/>
            <a:chExt cx="9269413" cy="7539038"/>
          </a:xfrm>
          <a:solidFill>
            <a:schemeClr val="tx1"/>
          </a:solidFill>
        </p:grpSpPr>
        <p:sp>
          <p:nvSpPr>
            <p:cNvPr id="193" name="Freeform 28"/>
            <p:cNvSpPr>
              <a:spLocks noEditPoints="1"/>
            </p:cNvSpPr>
            <p:nvPr/>
          </p:nvSpPr>
          <p:spPr bwMode="auto">
            <a:xfrm>
              <a:off x="3175" y="0"/>
              <a:ext cx="9269413" cy="7539038"/>
            </a:xfrm>
            <a:custGeom>
              <a:avLst/>
              <a:gdLst>
                <a:gd name="T0" fmla="*/ 0 w 2469"/>
                <a:gd name="T1" fmla="*/ 0 h 2007"/>
                <a:gd name="T2" fmla="*/ 0 w 2469"/>
                <a:gd name="T3" fmla="*/ 251 h 2007"/>
                <a:gd name="T4" fmla="*/ 118 w 2469"/>
                <a:gd name="T5" fmla="*/ 251 h 2007"/>
                <a:gd name="T6" fmla="*/ 118 w 2469"/>
                <a:gd name="T7" fmla="*/ 1489 h 2007"/>
                <a:gd name="T8" fmla="*/ 1168 w 2469"/>
                <a:gd name="T9" fmla="*/ 1489 h 2007"/>
                <a:gd name="T10" fmla="*/ 1168 w 2469"/>
                <a:gd name="T11" fmla="*/ 1818 h 2007"/>
                <a:gd name="T12" fmla="*/ 855 w 2469"/>
                <a:gd name="T13" fmla="*/ 1818 h 2007"/>
                <a:gd name="T14" fmla="*/ 732 w 2469"/>
                <a:gd name="T15" fmla="*/ 1923 h 2007"/>
                <a:gd name="T16" fmla="*/ 732 w 2469"/>
                <a:gd name="T17" fmla="*/ 2007 h 2007"/>
                <a:gd name="T18" fmla="*/ 1738 w 2469"/>
                <a:gd name="T19" fmla="*/ 2007 h 2007"/>
                <a:gd name="T20" fmla="*/ 1738 w 2469"/>
                <a:gd name="T21" fmla="*/ 1923 h 2007"/>
                <a:gd name="T22" fmla="*/ 1614 w 2469"/>
                <a:gd name="T23" fmla="*/ 1818 h 2007"/>
                <a:gd name="T24" fmla="*/ 1302 w 2469"/>
                <a:gd name="T25" fmla="*/ 1818 h 2007"/>
                <a:gd name="T26" fmla="*/ 1302 w 2469"/>
                <a:gd name="T27" fmla="*/ 1489 h 2007"/>
                <a:gd name="T28" fmla="*/ 2351 w 2469"/>
                <a:gd name="T29" fmla="*/ 1489 h 2007"/>
                <a:gd name="T30" fmla="*/ 2351 w 2469"/>
                <a:gd name="T31" fmla="*/ 251 h 2007"/>
                <a:gd name="T32" fmla="*/ 2469 w 2469"/>
                <a:gd name="T33" fmla="*/ 251 h 2007"/>
                <a:gd name="T34" fmla="*/ 2469 w 2469"/>
                <a:gd name="T35" fmla="*/ 0 h 2007"/>
                <a:gd name="T36" fmla="*/ 0 w 2469"/>
                <a:gd name="T37" fmla="*/ 0 h 2007"/>
                <a:gd name="T38" fmla="*/ 2217 w 2469"/>
                <a:gd name="T39" fmla="*/ 1355 h 2007"/>
                <a:gd name="T40" fmla="*/ 253 w 2469"/>
                <a:gd name="T41" fmla="*/ 1355 h 2007"/>
                <a:gd name="T42" fmla="*/ 253 w 2469"/>
                <a:gd name="T43" fmla="*/ 257 h 2007"/>
                <a:gd name="T44" fmla="*/ 2217 w 2469"/>
                <a:gd name="T45" fmla="*/ 257 h 2007"/>
                <a:gd name="T46" fmla="*/ 2217 w 2469"/>
                <a:gd name="T47" fmla="*/ 1355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9" h="2007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1489"/>
                    <a:pt x="118" y="1489"/>
                    <a:pt x="118" y="1489"/>
                  </a:cubicBezTo>
                  <a:cubicBezTo>
                    <a:pt x="1168" y="1489"/>
                    <a:pt x="1168" y="1489"/>
                    <a:pt x="1168" y="1489"/>
                  </a:cubicBezTo>
                  <a:cubicBezTo>
                    <a:pt x="1168" y="1818"/>
                    <a:pt x="1168" y="1818"/>
                    <a:pt x="1168" y="1818"/>
                  </a:cubicBezTo>
                  <a:cubicBezTo>
                    <a:pt x="855" y="1818"/>
                    <a:pt x="855" y="1818"/>
                    <a:pt x="855" y="1818"/>
                  </a:cubicBezTo>
                  <a:cubicBezTo>
                    <a:pt x="787" y="1818"/>
                    <a:pt x="732" y="1865"/>
                    <a:pt x="732" y="1923"/>
                  </a:cubicBezTo>
                  <a:cubicBezTo>
                    <a:pt x="732" y="2007"/>
                    <a:pt x="732" y="2007"/>
                    <a:pt x="732" y="2007"/>
                  </a:cubicBezTo>
                  <a:cubicBezTo>
                    <a:pt x="1738" y="2007"/>
                    <a:pt x="1738" y="2007"/>
                    <a:pt x="1738" y="2007"/>
                  </a:cubicBezTo>
                  <a:cubicBezTo>
                    <a:pt x="1738" y="1923"/>
                    <a:pt x="1738" y="1923"/>
                    <a:pt x="1738" y="1923"/>
                  </a:cubicBezTo>
                  <a:cubicBezTo>
                    <a:pt x="1738" y="1865"/>
                    <a:pt x="1682" y="1818"/>
                    <a:pt x="1614" y="1818"/>
                  </a:cubicBezTo>
                  <a:cubicBezTo>
                    <a:pt x="1302" y="1818"/>
                    <a:pt x="1302" y="1818"/>
                    <a:pt x="1302" y="1818"/>
                  </a:cubicBezTo>
                  <a:cubicBezTo>
                    <a:pt x="1302" y="1489"/>
                    <a:pt x="1302" y="1489"/>
                    <a:pt x="1302" y="1489"/>
                  </a:cubicBezTo>
                  <a:cubicBezTo>
                    <a:pt x="2351" y="1489"/>
                    <a:pt x="2351" y="1489"/>
                    <a:pt x="2351" y="1489"/>
                  </a:cubicBezTo>
                  <a:cubicBezTo>
                    <a:pt x="2351" y="251"/>
                    <a:pt x="2351" y="251"/>
                    <a:pt x="2351" y="251"/>
                  </a:cubicBezTo>
                  <a:cubicBezTo>
                    <a:pt x="2469" y="251"/>
                    <a:pt x="2469" y="251"/>
                    <a:pt x="2469" y="251"/>
                  </a:cubicBezTo>
                  <a:cubicBezTo>
                    <a:pt x="2469" y="0"/>
                    <a:pt x="2469" y="0"/>
                    <a:pt x="2469" y="0"/>
                  </a:cubicBezTo>
                  <a:lnTo>
                    <a:pt x="0" y="0"/>
                  </a:lnTo>
                  <a:close/>
                  <a:moveTo>
                    <a:pt x="2217" y="1355"/>
                  </a:moveTo>
                  <a:cubicBezTo>
                    <a:pt x="253" y="1355"/>
                    <a:pt x="253" y="1355"/>
                    <a:pt x="253" y="1355"/>
                  </a:cubicBezTo>
                  <a:cubicBezTo>
                    <a:pt x="253" y="257"/>
                    <a:pt x="253" y="257"/>
                    <a:pt x="253" y="257"/>
                  </a:cubicBezTo>
                  <a:cubicBezTo>
                    <a:pt x="2217" y="257"/>
                    <a:pt x="2217" y="257"/>
                    <a:pt x="2217" y="257"/>
                  </a:cubicBezTo>
                  <a:lnTo>
                    <a:pt x="2217" y="13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94" name="Freeform 29"/>
            <p:cNvSpPr>
              <a:spLocks noEditPoints="1"/>
            </p:cNvSpPr>
            <p:nvPr/>
          </p:nvSpPr>
          <p:spPr bwMode="auto">
            <a:xfrm>
              <a:off x="1466850" y="1352550"/>
              <a:ext cx="6345238" cy="3349625"/>
            </a:xfrm>
            <a:custGeom>
              <a:avLst/>
              <a:gdLst>
                <a:gd name="T0" fmla="*/ 113 w 1690"/>
                <a:gd name="T1" fmla="*/ 892 h 892"/>
                <a:gd name="T2" fmla="*/ 227 w 1690"/>
                <a:gd name="T3" fmla="*/ 778 h 892"/>
                <a:gd name="T4" fmla="*/ 218 w 1690"/>
                <a:gd name="T5" fmla="*/ 735 h 892"/>
                <a:gd name="T6" fmla="*/ 472 w 1690"/>
                <a:gd name="T7" fmla="*/ 530 h 892"/>
                <a:gd name="T8" fmla="*/ 549 w 1690"/>
                <a:gd name="T9" fmla="*/ 560 h 892"/>
                <a:gd name="T10" fmla="*/ 646 w 1690"/>
                <a:gd name="T11" fmla="*/ 507 h 892"/>
                <a:gd name="T12" fmla="*/ 897 w 1690"/>
                <a:gd name="T13" fmla="*/ 637 h 892"/>
                <a:gd name="T14" fmla="*/ 895 w 1690"/>
                <a:gd name="T15" fmla="*/ 659 h 892"/>
                <a:gd name="T16" fmla="*/ 1008 w 1690"/>
                <a:gd name="T17" fmla="*/ 773 h 892"/>
                <a:gd name="T18" fmla="*/ 1122 w 1690"/>
                <a:gd name="T19" fmla="*/ 659 h 892"/>
                <a:gd name="T20" fmla="*/ 1109 w 1690"/>
                <a:gd name="T21" fmla="*/ 607 h 892"/>
                <a:gd name="T22" fmla="*/ 1520 w 1690"/>
                <a:gd name="T23" fmla="*/ 213 h 892"/>
                <a:gd name="T24" fmla="*/ 1576 w 1690"/>
                <a:gd name="T25" fmla="*/ 228 h 892"/>
                <a:gd name="T26" fmla="*/ 1690 w 1690"/>
                <a:gd name="T27" fmla="*/ 114 h 892"/>
                <a:gd name="T28" fmla="*/ 1576 w 1690"/>
                <a:gd name="T29" fmla="*/ 0 h 892"/>
                <a:gd name="T30" fmla="*/ 1463 w 1690"/>
                <a:gd name="T31" fmla="*/ 114 h 892"/>
                <a:gd name="T32" fmla="*/ 1475 w 1690"/>
                <a:gd name="T33" fmla="*/ 167 h 892"/>
                <a:gd name="T34" fmla="*/ 1065 w 1690"/>
                <a:gd name="T35" fmla="*/ 561 h 892"/>
                <a:gd name="T36" fmla="*/ 1008 w 1690"/>
                <a:gd name="T37" fmla="*/ 546 h 892"/>
                <a:gd name="T38" fmla="*/ 926 w 1690"/>
                <a:gd name="T39" fmla="*/ 581 h 892"/>
                <a:gd name="T40" fmla="*/ 663 w 1690"/>
                <a:gd name="T41" fmla="*/ 444 h 892"/>
                <a:gd name="T42" fmla="*/ 549 w 1690"/>
                <a:gd name="T43" fmla="*/ 333 h 892"/>
                <a:gd name="T44" fmla="*/ 436 w 1690"/>
                <a:gd name="T45" fmla="*/ 446 h 892"/>
                <a:gd name="T46" fmla="*/ 439 w 1690"/>
                <a:gd name="T47" fmla="*/ 474 h 892"/>
                <a:gd name="T48" fmla="*/ 178 w 1690"/>
                <a:gd name="T49" fmla="*/ 685 h 892"/>
                <a:gd name="T50" fmla="*/ 113 w 1690"/>
                <a:gd name="T51" fmla="*/ 665 h 892"/>
                <a:gd name="T52" fmla="*/ 0 w 1690"/>
                <a:gd name="T53" fmla="*/ 778 h 892"/>
                <a:gd name="T54" fmla="*/ 113 w 1690"/>
                <a:gd name="T55" fmla="*/ 892 h 892"/>
                <a:gd name="T56" fmla="*/ 1576 w 1690"/>
                <a:gd name="T57" fmla="*/ 64 h 892"/>
                <a:gd name="T58" fmla="*/ 1626 w 1690"/>
                <a:gd name="T59" fmla="*/ 114 h 892"/>
                <a:gd name="T60" fmla="*/ 1576 w 1690"/>
                <a:gd name="T61" fmla="*/ 164 h 892"/>
                <a:gd name="T62" fmla="*/ 1526 w 1690"/>
                <a:gd name="T63" fmla="*/ 114 h 892"/>
                <a:gd name="T64" fmla="*/ 1576 w 1690"/>
                <a:gd name="T65" fmla="*/ 64 h 892"/>
                <a:gd name="T66" fmla="*/ 1008 w 1690"/>
                <a:gd name="T67" fmla="*/ 609 h 892"/>
                <a:gd name="T68" fmla="*/ 1058 w 1690"/>
                <a:gd name="T69" fmla="*/ 659 h 892"/>
                <a:gd name="T70" fmla="*/ 1008 w 1690"/>
                <a:gd name="T71" fmla="*/ 709 h 892"/>
                <a:gd name="T72" fmla="*/ 958 w 1690"/>
                <a:gd name="T73" fmla="*/ 659 h 892"/>
                <a:gd name="T74" fmla="*/ 1008 w 1690"/>
                <a:gd name="T75" fmla="*/ 609 h 892"/>
                <a:gd name="T76" fmla="*/ 549 w 1690"/>
                <a:gd name="T77" fmla="*/ 396 h 892"/>
                <a:gd name="T78" fmla="*/ 599 w 1690"/>
                <a:gd name="T79" fmla="*/ 446 h 892"/>
                <a:gd name="T80" fmla="*/ 549 w 1690"/>
                <a:gd name="T81" fmla="*/ 496 h 892"/>
                <a:gd name="T82" fmla="*/ 500 w 1690"/>
                <a:gd name="T83" fmla="*/ 446 h 892"/>
                <a:gd name="T84" fmla="*/ 549 w 1690"/>
                <a:gd name="T85" fmla="*/ 396 h 892"/>
                <a:gd name="T86" fmla="*/ 113 w 1690"/>
                <a:gd name="T87" fmla="*/ 728 h 892"/>
                <a:gd name="T88" fmla="*/ 163 w 1690"/>
                <a:gd name="T89" fmla="*/ 778 h 892"/>
                <a:gd name="T90" fmla="*/ 113 w 1690"/>
                <a:gd name="T91" fmla="*/ 828 h 892"/>
                <a:gd name="T92" fmla="*/ 63 w 1690"/>
                <a:gd name="T93" fmla="*/ 778 h 892"/>
                <a:gd name="T94" fmla="*/ 113 w 1690"/>
                <a:gd name="T95" fmla="*/ 72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892">
                  <a:moveTo>
                    <a:pt x="113" y="892"/>
                  </a:moveTo>
                  <a:cubicBezTo>
                    <a:pt x="176" y="892"/>
                    <a:pt x="227" y="841"/>
                    <a:pt x="227" y="778"/>
                  </a:cubicBezTo>
                  <a:cubicBezTo>
                    <a:pt x="227" y="763"/>
                    <a:pt x="224" y="748"/>
                    <a:pt x="218" y="735"/>
                  </a:cubicBezTo>
                  <a:cubicBezTo>
                    <a:pt x="472" y="530"/>
                    <a:pt x="472" y="530"/>
                    <a:pt x="472" y="530"/>
                  </a:cubicBezTo>
                  <a:cubicBezTo>
                    <a:pt x="493" y="548"/>
                    <a:pt x="520" y="560"/>
                    <a:pt x="549" y="560"/>
                  </a:cubicBezTo>
                  <a:cubicBezTo>
                    <a:pt x="590" y="560"/>
                    <a:pt x="625" y="539"/>
                    <a:pt x="646" y="507"/>
                  </a:cubicBezTo>
                  <a:cubicBezTo>
                    <a:pt x="897" y="637"/>
                    <a:pt x="897" y="637"/>
                    <a:pt x="897" y="637"/>
                  </a:cubicBezTo>
                  <a:cubicBezTo>
                    <a:pt x="895" y="644"/>
                    <a:pt x="895" y="652"/>
                    <a:pt x="895" y="659"/>
                  </a:cubicBezTo>
                  <a:cubicBezTo>
                    <a:pt x="895" y="722"/>
                    <a:pt x="946" y="773"/>
                    <a:pt x="1008" y="773"/>
                  </a:cubicBezTo>
                  <a:cubicBezTo>
                    <a:pt x="1071" y="773"/>
                    <a:pt x="1122" y="722"/>
                    <a:pt x="1122" y="659"/>
                  </a:cubicBezTo>
                  <a:cubicBezTo>
                    <a:pt x="1122" y="640"/>
                    <a:pt x="1117" y="623"/>
                    <a:pt x="1109" y="607"/>
                  </a:cubicBezTo>
                  <a:cubicBezTo>
                    <a:pt x="1520" y="213"/>
                    <a:pt x="1520" y="213"/>
                    <a:pt x="1520" y="213"/>
                  </a:cubicBezTo>
                  <a:cubicBezTo>
                    <a:pt x="1536" y="222"/>
                    <a:pt x="1556" y="228"/>
                    <a:pt x="1576" y="228"/>
                  </a:cubicBezTo>
                  <a:cubicBezTo>
                    <a:pt x="1639" y="228"/>
                    <a:pt x="1690" y="177"/>
                    <a:pt x="1690" y="114"/>
                  </a:cubicBezTo>
                  <a:cubicBezTo>
                    <a:pt x="1690" y="51"/>
                    <a:pt x="1639" y="0"/>
                    <a:pt x="1576" y="0"/>
                  </a:cubicBezTo>
                  <a:cubicBezTo>
                    <a:pt x="1513" y="0"/>
                    <a:pt x="1463" y="51"/>
                    <a:pt x="1463" y="114"/>
                  </a:cubicBezTo>
                  <a:cubicBezTo>
                    <a:pt x="1463" y="133"/>
                    <a:pt x="1467" y="151"/>
                    <a:pt x="1475" y="167"/>
                  </a:cubicBezTo>
                  <a:cubicBezTo>
                    <a:pt x="1065" y="561"/>
                    <a:pt x="1065" y="561"/>
                    <a:pt x="1065" y="561"/>
                  </a:cubicBezTo>
                  <a:cubicBezTo>
                    <a:pt x="1048" y="551"/>
                    <a:pt x="1029" y="546"/>
                    <a:pt x="1008" y="546"/>
                  </a:cubicBezTo>
                  <a:cubicBezTo>
                    <a:pt x="976" y="546"/>
                    <a:pt x="947" y="559"/>
                    <a:pt x="926" y="581"/>
                  </a:cubicBezTo>
                  <a:cubicBezTo>
                    <a:pt x="663" y="444"/>
                    <a:pt x="663" y="444"/>
                    <a:pt x="663" y="444"/>
                  </a:cubicBezTo>
                  <a:cubicBezTo>
                    <a:pt x="662" y="382"/>
                    <a:pt x="611" y="333"/>
                    <a:pt x="549" y="333"/>
                  </a:cubicBezTo>
                  <a:cubicBezTo>
                    <a:pt x="487" y="333"/>
                    <a:pt x="436" y="383"/>
                    <a:pt x="436" y="446"/>
                  </a:cubicBezTo>
                  <a:cubicBezTo>
                    <a:pt x="436" y="456"/>
                    <a:pt x="437" y="465"/>
                    <a:pt x="439" y="474"/>
                  </a:cubicBezTo>
                  <a:cubicBezTo>
                    <a:pt x="178" y="685"/>
                    <a:pt x="178" y="685"/>
                    <a:pt x="178" y="685"/>
                  </a:cubicBezTo>
                  <a:cubicBezTo>
                    <a:pt x="160" y="672"/>
                    <a:pt x="137" y="665"/>
                    <a:pt x="113" y="665"/>
                  </a:cubicBezTo>
                  <a:cubicBezTo>
                    <a:pt x="51" y="665"/>
                    <a:pt x="0" y="716"/>
                    <a:pt x="0" y="778"/>
                  </a:cubicBezTo>
                  <a:cubicBezTo>
                    <a:pt x="0" y="841"/>
                    <a:pt x="51" y="892"/>
                    <a:pt x="113" y="892"/>
                  </a:cubicBezTo>
                  <a:close/>
                  <a:moveTo>
                    <a:pt x="1576" y="64"/>
                  </a:moveTo>
                  <a:cubicBezTo>
                    <a:pt x="1604" y="64"/>
                    <a:pt x="1626" y="87"/>
                    <a:pt x="1626" y="114"/>
                  </a:cubicBezTo>
                  <a:cubicBezTo>
                    <a:pt x="1626" y="142"/>
                    <a:pt x="1604" y="164"/>
                    <a:pt x="1576" y="164"/>
                  </a:cubicBezTo>
                  <a:cubicBezTo>
                    <a:pt x="1549" y="164"/>
                    <a:pt x="1526" y="142"/>
                    <a:pt x="1526" y="114"/>
                  </a:cubicBezTo>
                  <a:cubicBezTo>
                    <a:pt x="1526" y="87"/>
                    <a:pt x="1549" y="64"/>
                    <a:pt x="1576" y="64"/>
                  </a:cubicBezTo>
                  <a:close/>
                  <a:moveTo>
                    <a:pt x="1008" y="609"/>
                  </a:moveTo>
                  <a:cubicBezTo>
                    <a:pt x="1036" y="609"/>
                    <a:pt x="1058" y="632"/>
                    <a:pt x="1058" y="659"/>
                  </a:cubicBezTo>
                  <a:cubicBezTo>
                    <a:pt x="1058" y="687"/>
                    <a:pt x="1036" y="709"/>
                    <a:pt x="1008" y="709"/>
                  </a:cubicBezTo>
                  <a:cubicBezTo>
                    <a:pt x="981" y="709"/>
                    <a:pt x="958" y="687"/>
                    <a:pt x="958" y="659"/>
                  </a:cubicBezTo>
                  <a:cubicBezTo>
                    <a:pt x="958" y="632"/>
                    <a:pt x="981" y="609"/>
                    <a:pt x="1008" y="609"/>
                  </a:cubicBezTo>
                  <a:close/>
                  <a:moveTo>
                    <a:pt x="549" y="396"/>
                  </a:moveTo>
                  <a:cubicBezTo>
                    <a:pt x="577" y="396"/>
                    <a:pt x="599" y="419"/>
                    <a:pt x="599" y="446"/>
                  </a:cubicBezTo>
                  <a:cubicBezTo>
                    <a:pt x="599" y="474"/>
                    <a:pt x="577" y="496"/>
                    <a:pt x="549" y="496"/>
                  </a:cubicBezTo>
                  <a:cubicBezTo>
                    <a:pt x="522" y="496"/>
                    <a:pt x="500" y="474"/>
                    <a:pt x="500" y="446"/>
                  </a:cubicBezTo>
                  <a:cubicBezTo>
                    <a:pt x="500" y="419"/>
                    <a:pt x="522" y="396"/>
                    <a:pt x="549" y="396"/>
                  </a:cubicBezTo>
                  <a:close/>
                  <a:moveTo>
                    <a:pt x="113" y="728"/>
                  </a:moveTo>
                  <a:cubicBezTo>
                    <a:pt x="141" y="728"/>
                    <a:pt x="163" y="751"/>
                    <a:pt x="163" y="778"/>
                  </a:cubicBezTo>
                  <a:cubicBezTo>
                    <a:pt x="163" y="806"/>
                    <a:pt x="141" y="828"/>
                    <a:pt x="113" y="828"/>
                  </a:cubicBezTo>
                  <a:cubicBezTo>
                    <a:pt x="86" y="828"/>
                    <a:pt x="63" y="806"/>
                    <a:pt x="63" y="778"/>
                  </a:cubicBezTo>
                  <a:cubicBezTo>
                    <a:pt x="63" y="751"/>
                    <a:pt x="86" y="728"/>
                    <a:pt x="113" y="7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sp>
        <p:nvSpPr>
          <p:cNvPr id="195" name="Freeform 5"/>
          <p:cNvSpPr>
            <a:spLocks noEditPoints="1"/>
          </p:cNvSpPr>
          <p:nvPr/>
        </p:nvSpPr>
        <p:spPr bwMode="auto">
          <a:xfrm>
            <a:off x="8987255" y="5009347"/>
            <a:ext cx="270634" cy="204761"/>
          </a:xfrm>
          <a:custGeom>
            <a:avLst/>
            <a:gdLst>
              <a:gd name="T0" fmla="*/ 443699 w 128"/>
              <a:gd name="T1" fmla="*/ 8533 h 96"/>
              <a:gd name="T2" fmla="*/ 118320 w 128"/>
              <a:gd name="T3" fmla="*/ 0 h 96"/>
              <a:gd name="T4" fmla="*/ 8451 w 128"/>
              <a:gd name="T5" fmla="*/ 98135 h 96"/>
              <a:gd name="T6" fmla="*/ 8451 w 128"/>
              <a:gd name="T7" fmla="*/ 145068 h 96"/>
              <a:gd name="T8" fmla="*/ 270445 w 128"/>
              <a:gd name="T9" fmla="*/ 409605 h 96"/>
              <a:gd name="T10" fmla="*/ 532439 w 128"/>
              <a:gd name="T11" fmla="*/ 145068 h 96"/>
              <a:gd name="T12" fmla="*/ 532439 w 128"/>
              <a:gd name="T13" fmla="*/ 98135 h 96"/>
              <a:gd name="T14" fmla="*/ 232414 w 128"/>
              <a:gd name="T15" fmla="*/ 119468 h 96"/>
              <a:gd name="T16" fmla="*/ 308476 w 128"/>
              <a:gd name="T17" fmla="*/ 119468 h 96"/>
              <a:gd name="T18" fmla="*/ 329605 w 128"/>
              <a:gd name="T19" fmla="*/ 38400 h 96"/>
              <a:gd name="T20" fmla="*/ 321153 w 128"/>
              <a:gd name="T21" fmla="*/ 106668 h 96"/>
              <a:gd name="T22" fmla="*/ 219737 w 128"/>
              <a:gd name="T23" fmla="*/ 106668 h 96"/>
              <a:gd name="T24" fmla="*/ 211285 w 128"/>
              <a:gd name="T25" fmla="*/ 38400 h 96"/>
              <a:gd name="T26" fmla="*/ 219737 w 128"/>
              <a:gd name="T27" fmla="*/ 106668 h 96"/>
              <a:gd name="T28" fmla="*/ 270445 w 128"/>
              <a:gd name="T29" fmla="*/ 349871 h 96"/>
              <a:gd name="T30" fmla="*/ 312702 w 128"/>
              <a:gd name="T31" fmla="*/ 136535 h 96"/>
              <a:gd name="T32" fmla="*/ 414119 w 128"/>
              <a:gd name="T33" fmla="*/ 136535 h 96"/>
              <a:gd name="T34" fmla="*/ 329605 w 128"/>
              <a:gd name="T35" fmla="*/ 136535 h 96"/>
              <a:gd name="T36" fmla="*/ 376088 w 128"/>
              <a:gd name="T37" fmla="*/ 85334 h 96"/>
              <a:gd name="T38" fmla="*/ 333831 w 128"/>
              <a:gd name="T39" fmla="*/ 119468 h 96"/>
              <a:gd name="T40" fmla="*/ 409893 w 128"/>
              <a:gd name="T41" fmla="*/ 34134 h 96"/>
              <a:gd name="T42" fmla="*/ 350733 w 128"/>
              <a:gd name="T43" fmla="*/ 34134 h 96"/>
              <a:gd name="T44" fmla="*/ 232414 w 128"/>
              <a:gd name="T45" fmla="*/ 34134 h 96"/>
              <a:gd name="T46" fmla="*/ 270445 w 128"/>
              <a:gd name="T47" fmla="*/ 64001 h 96"/>
              <a:gd name="T48" fmla="*/ 130997 w 128"/>
              <a:gd name="T49" fmla="*/ 34134 h 96"/>
              <a:gd name="T50" fmla="*/ 164802 w 128"/>
              <a:gd name="T51" fmla="*/ 59734 h 96"/>
              <a:gd name="T52" fmla="*/ 207059 w 128"/>
              <a:gd name="T53" fmla="*/ 119468 h 96"/>
              <a:gd name="T54" fmla="*/ 164802 w 128"/>
              <a:gd name="T55" fmla="*/ 85334 h 96"/>
              <a:gd name="T56" fmla="*/ 253542 w 128"/>
              <a:gd name="T57" fmla="*/ 345604 h 96"/>
              <a:gd name="T58" fmla="*/ 211285 w 128"/>
              <a:gd name="T59" fmla="*/ 136535 h 96"/>
              <a:gd name="T60" fmla="*/ 46483 w 128"/>
              <a:gd name="T61" fmla="*/ 136535 h 96"/>
              <a:gd name="T62" fmla="*/ 215511 w 128"/>
              <a:gd name="T63" fmla="*/ 315737 h 96"/>
              <a:gd name="T64" fmla="*/ 494407 w 128"/>
              <a:gd name="T65" fmla="*/ 136535 h 96"/>
              <a:gd name="T66" fmla="*/ 431022 w 128"/>
              <a:gd name="T67" fmla="*/ 136535 h 96"/>
              <a:gd name="T68" fmla="*/ 388765 w 128"/>
              <a:gd name="T69" fmla="*/ 72534 h 96"/>
              <a:gd name="T70" fmla="*/ 507084 w 128"/>
              <a:gd name="T71" fmla="*/ 119468 h 96"/>
              <a:gd name="T72" fmla="*/ 114094 w 128"/>
              <a:gd name="T73" fmla="*/ 42667 h 96"/>
              <a:gd name="T74" fmla="*/ 105643 w 128"/>
              <a:gd name="T75" fmla="*/ 119468 h 96"/>
              <a:gd name="T76" fmla="*/ 114094 w 128"/>
              <a:gd name="T77" fmla="*/ 42667 h 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grpSp>
        <p:nvGrpSpPr>
          <p:cNvPr id="196" name="Group 307"/>
          <p:cNvGrpSpPr/>
          <p:nvPr/>
        </p:nvGrpSpPr>
        <p:grpSpPr>
          <a:xfrm>
            <a:off x="9575982" y="4981997"/>
            <a:ext cx="237690" cy="238458"/>
            <a:chOff x="7996067" y="666751"/>
            <a:chExt cx="490535" cy="492126"/>
          </a:xfrm>
          <a:solidFill>
            <a:schemeClr val="tx1"/>
          </a:solidFill>
        </p:grpSpPr>
        <p:sp>
          <p:nvSpPr>
            <p:cNvPr id="197" name="Freeform 9"/>
            <p:cNvSpPr>
              <a:spLocks noEditPoints="1"/>
            </p:cNvSpPr>
            <p:nvPr/>
          </p:nvSpPr>
          <p:spPr bwMode="auto">
            <a:xfrm>
              <a:off x="7996067" y="666751"/>
              <a:ext cx="490535" cy="492126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198" name="Freeform 10"/>
            <p:cNvSpPr>
              <a:spLocks noEditPoints="1"/>
            </p:cNvSpPr>
            <p:nvPr/>
          </p:nvSpPr>
          <p:spPr bwMode="auto">
            <a:xfrm>
              <a:off x="8204199" y="728663"/>
              <a:ext cx="123824" cy="123825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199" name="Group 320"/>
          <p:cNvGrpSpPr/>
          <p:nvPr/>
        </p:nvGrpSpPr>
        <p:grpSpPr>
          <a:xfrm>
            <a:off x="10732487" y="4984451"/>
            <a:ext cx="281172" cy="267654"/>
            <a:chOff x="10755297" y="220663"/>
            <a:chExt cx="990599" cy="942975"/>
          </a:xfrm>
          <a:solidFill>
            <a:schemeClr val="tx1"/>
          </a:solidFill>
        </p:grpSpPr>
        <p:sp>
          <p:nvSpPr>
            <p:cNvPr id="200" name="Freeform 24"/>
            <p:cNvSpPr>
              <a:spLocks noEditPoints="1"/>
            </p:cNvSpPr>
            <p:nvPr/>
          </p:nvSpPr>
          <p:spPr bwMode="auto">
            <a:xfrm>
              <a:off x="10755297" y="220663"/>
              <a:ext cx="990599" cy="942975"/>
            </a:xfrm>
            <a:custGeom>
              <a:avLst/>
              <a:gdLst>
                <a:gd name="T0" fmla="*/ 239 w 261"/>
                <a:gd name="T1" fmla="*/ 0 h 248"/>
                <a:gd name="T2" fmla="*/ 22 w 261"/>
                <a:gd name="T3" fmla="*/ 0 h 248"/>
                <a:gd name="T4" fmla="*/ 0 w 261"/>
                <a:gd name="T5" fmla="*/ 22 h 248"/>
                <a:gd name="T6" fmla="*/ 0 w 261"/>
                <a:gd name="T7" fmla="*/ 190 h 248"/>
                <a:gd name="T8" fmla="*/ 22 w 261"/>
                <a:gd name="T9" fmla="*/ 212 h 248"/>
                <a:gd name="T10" fmla="*/ 88 w 261"/>
                <a:gd name="T11" fmla="*/ 212 h 248"/>
                <a:gd name="T12" fmla="*/ 76 w 261"/>
                <a:gd name="T13" fmla="*/ 224 h 248"/>
                <a:gd name="T14" fmla="*/ 70 w 261"/>
                <a:gd name="T15" fmla="*/ 231 h 248"/>
                <a:gd name="T16" fmla="*/ 70 w 261"/>
                <a:gd name="T17" fmla="*/ 241 h 248"/>
                <a:gd name="T18" fmla="*/ 86 w 261"/>
                <a:gd name="T19" fmla="*/ 248 h 248"/>
                <a:gd name="T20" fmla="*/ 175 w 261"/>
                <a:gd name="T21" fmla="*/ 248 h 248"/>
                <a:gd name="T22" fmla="*/ 191 w 261"/>
                <a:gd name="T23" fmla="*/ 241 h 248"/>
                <a:gd name="T24" fmla="*/ 191 w 261"/>
                <a:gd name="T25" fmla="*/ 231 h 248"/>
                <a:gd name="T26" fmla="*/ 185 w 261"/>
                <a:gd name="T27" fmla="*/ 224 h 248"/>
                <a:gd name="T28" fmla="*/ 173 w 261"/>
                <a:gd name="T29" fmla="*/ 212 h 248"/>
                <a:gd name="T30" fmla="*/ 239 w 261"/>
                <a:gd name="T31" fmla="*/ 212 h 248"/>
                <a:gd name="T32" fmla="*/ 261 w 261"/>
                <a:gd name="T33" fmla="*/ 190 h 248"/>
                <a:gd name="T34" fmla="*/ 261 w 261"/>
                <a:gd name="T35" fmla="*/ 22 h 248"/>
                <a:gd name="T36" fmla="*/ 239 w 261"/>
                <a:gd name="T37" fmla="*/ 0 h 248"/>
                <a:gd name="T38" fmla="*/ 179 w 261"/>
                <a:gd name="T39" fmla="*/ 230 h 248"/>
                <a:gd name="T40" fmla="*/ 184 w 261"/>
                <a:gd name="T41" fmla="*/ 236 h 248"/>
                <a:gd name="T42" fmla="*/ 184 w 261"/>
                <a:gd name="T43" fmla="*/ 238 h 248"/>
                <a:gd name="T44" fmla="*/ 175 w 261"/>
                <a:gd name="T45" fmla="*/ 240 h 248"/>
                <a:gd name="T46" fmla="*/ 86 w 261"/>
                <a:gd name="T47" fmla="*/ 240 h 248"/>
                <a:gd name="T48" fmla="*/ 77 w 261"/>
                <a:gd name="T49" fmla="*/ 238 h 248"/>
                <a:gd name="T50" fmla="*/ 77 w 261"/>
                <a:gd name="T51" fmla="*/ 236 h 248"/>
                <a:gd name="T52" fmla="*/ 77 w 261"/>
                <a:gd name="T53" fmla="*/ 236 h 248"/>
                <a:gd name="T54" fmla="*/ 82 w 261"/>
                <a:gd name="T55" fmla="*/ 230 h 248"/>
                <a:gd name="T56" fmla="*/ 98 w 261"/>
                <a:gd name="T57" fmla="*/ 212 h 248"/>
                <a:gd name="T58" fmla="*/ 163 w 261"/>
                <a:gd name="T59" fmla="*/ 212 h 248"/>
                <a:gd name="T60" fmla="*/ 179 w 261"/>
                <a:gd name="T61" fmla="*/ 230 h 248"/>
                <a:gd name="T62" fmla="*/ 245 w 261"/>
                <a:gd name="T63" fmla="*/ 190 h 248"/>
                <a:gd name="T64" fmla="*/ 239 w 261"/>
                <a:gd name="T65" fmla="*/ 196 h 248"/>
                <a:gd name="T66" fmla="*/ 22 w 261"/>
                <a:gd name="T67" fmla="*/ 196 h 248"/>
                <a:gd name="T68" fmla="*/ 16 w 261"/>
                <a:gd name="T69" fmla="*/ 190 h 248"/>
                <a:gd name="T70" fmla="*/ 16 w 261"/>
                <a:gd name="T71" fmla="*/ 22 h 248"/>
                <a:gd name="T72" fmla="*/ 22 w 261"/>
                <a:gd name="T73" fmla="*/ 16 h 248"/>
                <a:gd name="T74" fmla="*/ 239 w 261"/>
                <a:gd name="T75" fmla="*/ 16 h 248"/>
                <a:gd name="T76" fmla="*/ 245 w 261"/>
                <a:gd name="T77" fmla="*/ 22 h 248"/>
                <a:gd name="T78" fmla="*/ 245 w 261"/>
                <a:gd name="T79" fmla="*/ 19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1" h="248">
                  <a:moveTo>
                    <a:pt x="23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2"/>
                    <a:pt x="10" y="212"/>
                    <a:pt x="22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5" y="216"/>
                    <a:pt x="79" y="222"/>
                    <a:pt x="76" y="224"/>
                  </a:cubicBezTo>
                  <a:cubicBezTo>
                    <a:pt x="74" y="227"/>
                    <a:pt x="71" y="229"/>
                    <a:pt x="70" y="231"/>
                  </a:cubicBezTo>
                  <a:cubicBezTo>
                    <a:pt x="69" y="233"/>
                    <a:pt x="68" y="237"/>
                    <a:pt x="70" y="241"/>
                  </a:cubicBezTo>
                  <a:cubicBezTo>
                    <a:pt x="71" y="244"/>
                    <a:pt x="76" y="248"/>
                    <a:pt x="86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85" y="248"/>
                    <a:pt x="190" y="244"/>
                    <a:pt x="191" y="241"/>
                  </a:cubicBezTo>
                  <a:cubicBezTo>
                    <a:pt x="193" y="237"/>
                    <a:pt x="192" y="233"/>
                    <a:pt x="191" y="231"/>
                  </a:cubicBezTo>
                  <a:cubicBezTo>
                    <a:pt x="190" y="229"/>
                    <a:pt x="187" y="227"/>
                    <a:pt x="185" y="224"/>
                  </a:cubicBezTo>
                  <a:cubicBezTo>
                    <a:pt x="182" y="222"/>
                    <a:pt x="176" y="216"/>
                    <a:pt x="173" y="212"/>
                  </a:cubicBezTo>
                  <a:cubicBezTo>
                    <a:pt x="239" y="212"/>
                    <a:pt x="239" y="212"/>
                    <a:pt x="239" y="212"/>
                  </a:cubicBezTo>
                  <a:cubicBezTo>
                    <a:pt x="251" y="212"/>
                    <a:pt x="261" y="202"/>
                    <a:pt x="261" y="190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51" y="0"/>
                    <a:pt x="239" y="0"/>
                  </a:cubicBezTo>
                  <a:close/>
                  <a:moveTo>
                    <a:pt x="179" y="230"/>
                  </a:moveTo>
                  <a:cubicBezTo>
                    <a:pt x="181" y="233"/>
                    <a:pt x="183" y="235"/>
                    <a:pt x="184" y="236"/>
                  </a:cubicBezTo>
                  <a:cubicBezTo>
                    <a:pt x="184" y="236"/>
                    <a:pt x="185" y="237"/>
                    <a:pt x="184" y="238"/>
                  </a:cubicBezTo>
                  <a:cubicBezTo>
                    <a:pt x="183" y="239"/>
                    <a:pt x="179" y="240"/>
                    <a:pt x="17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2" y="240"/>
                    <a:pt x="78" y="239"/>
                    <a:pt x="77" y="238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8" y="235"/>
                    <a:pt x="80" y="233"/>
                    <a:pt x="82" y="230"/>
                  </a:cubicBezTo>
                  <a:cubicBezTo>
                    <a:pt x="89" y="223"/>
                    <a:pt x="95" y="217"/>
                    <a:pt x="98" y="212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66" y="217"/>
                    <a:pt x="172" y="223"/>
                    <a:pt x="179" y="230"/>
                  </a:cubicBezTo>
                  <a:close/>
                  <a:moveTo>
                    <a:pt x="245" y="190"/>
                  </a:moveTo>
                  <a:cubicBezTo>
                    <a:pt x="245" y="193"/>
                    <a:pt x="242" y="196"/>
                    <a:pt x="239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19" y="196"/>
                    <a:pt x="16" y="193"/>
                    <a:pt x="16" y="19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2" y="16"/>
                    <a:pt x="245" y="19"/>
                    <a:pt x="245" y="22"/>
                  </a:cubicBezTo>
                  <a:lnTo>
                    <a:pt x="245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1" name="Freeform 25"/>
            <p:cNvSpPr>
              <a:spLocks noEditPoints="1"/>
            </p:cNvSpPr>
            <p:nvPr/>
          </p:nvSpPr>
          <p:spPr bwMode="auto">
            <a:xfrm>
              <a:off x="10879138" y="342901"/>
              <a:ext cx="741363" cy="498475"/>
            </a:xfrm>
            <a:custGeom>
              <a:avLst/>
              <a:gdLst>
                <a:gd name="T0" fmla="*/ 182 w 195"/>
                <a:gd name="T1" fmla="*/ 0 h 131"/>
                <a:gd name="T2" fmla="*/ 13 w 195"/>
                <a:gd name="T3" fmla="*/ 0 h 131"/>
                <a:gd name="T4" fmla="*/ 0 w 195"/>
                <a:gd name="T5" fmla="*/ 14 h 131"/>
                <a:gd name="T6" fmla="*/ 0 w 195"/>
                <a:gd name="T7" fmla="*/ 117 h 131"/>
                <a:gd name="T8" fmla="*/ 13 w 195"/>
                <a:gd name="T9" fmla="*/ 131 h 131"/>
                <a:gd name="T10" fmla="*/ 182 w 195"/>
                <a:gd name="T11" fmla="*/ 131 h 131"/>
                <a:gd name="T12" fmla="*/ 195 w 195"/>
                <a:gd name="T13" fmla="*/ 117 h 131"/>
                <a:gd name="T14" fmla="*/ 195 w 195"/>
                <a:gd name="T15" fmla="*/ 14 h 131"/>
                <a:gd name="T16" fmla="*/ 182 w 195"/>
                <a:gd name="T17" fmla="*/ 0 h 131"/>
                <a:gd name="T18" fmla="*/ 13 w 195"/>
                <a:gd name="T19" fmla="*/ 9 h 131"/>
                <a:gd name="T20" fmla="*/ 182 w 195"/>
                <a:gd name="T21" fmla="*/ 9 h 131"/>
                <a:gd name="T22" fmla="*/ 187 w 195"/>
                <a:gd name="T23" fmla="*/ 14 h 131"/>
                <a:gd name="T24" fmla="*/ 187 w 195"/>
                <a:gd name="T25" fmla="*/ 48 h 131"/>
                <a:gd name="T26" fmla="*/ 154 w 195"/>
                <a:gd name="T27" fmla="*/ 85 h 131"/>
                <a:gd name="T28" fmla="*/ 125 w 195"/>
                <a:gd name="T29" fmla="*/ 47 h 131"/>
                <a:gd name="T30" fmla="*/ 122 w 195"/>
                <a:gd name="T31" fmla="*/ 45 h 131"/>
                <a:gd name="T32" fmla="*/ 119 w 195"/>
                <a:gd name="T33" fmla="*/ 47 h 131"/>
                <a:gd name="T34" fmla="*/ 81 w 195"/>
                <a:gd name="T35" fmla="*/ 100 h 131"/>
                <a:gd name="T36" fmla="*/ 51 w 195"/>
                <a:gd name="T37" fmla="*/ 71 h 131"/>
                <a:gd name="T38" fmla="*/ 46 w 195"/>
                <a:gd name="T39" fmla="*/ 71 h 131"/>
                <a:gd name="T40" fmla="*/ 8 w 195"/>
                <a:gd name="T41" fmla="*/ 105 h 131"/>
                <a:gd name="T42" fmla="*/ 8 w 195"/>
                <a:gd name="T43" fmla="*/ 14 h 131"/>
                <a:gd name="T44" fmla="*/ 13 w 195"/>
                <a:gd name="T45" fmla="*/ 9 h 131"/>
                <a:gd name="T46" fmla="*/ 182 w 195"/>
                <a:gd name="T47" fmla="*/ 123 h 131"/>
                <a:gd name="T48" fmla="*/ 13 w 195"/>
                <a:gd name="T49" fmla="*/ 123 h 131"/>
                <a:gd name="T50" fmla="*/ 8 w 195"/>
                <a:gd name="T51" fmla="*/ 117 h 131"/>
                <a:gd name="T52" fmla="*/ 8 w 195"/>
                <a:gd name="T53" fmla="*/ 116 h 131"/>
                <a:gd name="T54" fmla="*/ 48 w 195"/>
                <a:gd name="T55" fmla="*/ 79 h 131"/>
                <a:gd name="T56" fmla="*/ 78 w 195"/>
                <a:gd name="T57" fmla="*/ 109 h 131"/>
                <a:gd name="T58" fmla="*/ 82 w 195"/>
                <a:gd name="T59" fmla="*/ 110 h 131"/>
                <a:gd name="T60" fmla="*/ 85 w 195"/>
                <a:gd name="T61" fmla="*/ 109 h 131"/>
                <a:gd name="T62" fmla="*/ 122 w 195"/>
                <a:gd name="T63" fmla="*/ 56 h 131"/>
                <a:gd name="T64" fmla="*/ 151 w 195"/>
                <a:gd name="T65" fmla="*/ 94 h 131"/>
                <a:gd name="T66" fmla="*/ 154 w 195"/>
                <a:gd name="T67" fmla="*/ 95 h 131"/>
                <a:gd name="T68" fmla="*/ 157 w 195"/>
                <a:gd name="T69" fmla="*/ 94 h 131"/>
                <a:gd name="T70" fmla="*/ 187 w 195"/>
                <a:gd name="T71" fmla="*/ 60 h 131"/>
                <a:gd name="T72" fmla="*/ 187 w 195"/>
                <a:gd name="T73" fmla="*/ 117 h 131"/>
                <a:gd name="T74" fmla="*/ 182 w 195"/>
                <a:gd name="T75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131">
                  <a:moveTo>
                    <a:pt x="1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9" y="131"/>
                    <a:pt x="195" y="125"/>
                    <a:pt x="195" y="11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7"/>
                    <a:pt x="189" y="0"/>
                    <a:pt x="182" y="0"/>
                  </a:cubicBezTo>
                  <a:close/>
                  <a:moveTo>
                    <a:pt x="13" y="9"/>
                  </a:moveTo>
                  <a:cubicBezTo>
                    <a:pt x="182" y="9"/>
                    <a:pt x="182" y="9"/>
                    <a:pt x="182" y="9"/>
                  </a:cubicBezTo>
                  <a:cubicBezTo>
                    <a:pt x="185" y="9"/>
                    <a:pt x="187" y="11"/>
                    <a:pt x="187" y="14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4" y="46"/>
                    <a:pt x="123" y="45"/>
                    <a:pt x="122" y="45"/>
                  </a:cubicBezTo>
                  <a:cubicBezTo>
                    <a:pt x="121" y="45"/>
                    <a:pt x="119" y="46"/>
                    <a:pt x="119" y="4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69"/>
                    <a:pt x="47" y="69"/>
                    <a:pt x="46" y="7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lose/>
                  <a:moveTo>
                    <a:pt x="182" y="123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0"/>
                    <a:pt x="80" y="111"/>
                    <a:pt x="82" y="110"/>
                  </a:cubicBezTo>
                  <a:cubicBezTo>
                    <a:pt x="83" y="110"/>
                    <a:pt x="84" y="110"/>
                    <a:pt x="85" y="10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5"/>
                    <a:pt x="153" y="95"/>
                    <a:pt x="154" y="95"/>
                  </a:cubicBezTo>
                  <a:cubicBezTo>
                    <a:pt x="155" y="95"/>
                    <a:pt x="156" y="95"/>
                    <a:pt x="157" y="94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20"/>
                    <a:pt x="185" y="123"/>
                    <a:pt x="182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2" name="Freeform 26"/>
            <p:cNvSpPr>
              <a:spLocks noEditPoints="1"/>
            </p:cNvSpPr>
            <p:nvPr/>
          </p:nvSpPr>
          <p:spPr bwMode="auto">
            <a:xfrm>
              <a:off x="11202988" y="855663"/>
              <a:ext cx="93663" cy="92075"/>
            </a:xfrm>
            <a:custGeom>
              <a:avLst/>
              <a:gdLst>
                <a:gd name="T0" fmla="*/ 13 w 25"/>
                <a:gd name="T1" fmla="*/ 0 h 24"/>
                <a:gd name="T2" fmla="*/ 0 w 25"/>
                <a:gd name="T3" fmla="*/ 12 h 24"/>
                <a:gd name="T4" fmla="*/ 13 w 25"/>
                <a:gd name="T5" fmla="*/ 24 h 24"/>
                <a:gd name="T6" fmla="*/ 25 w 25"/>
                <a:gd name="T7" fmla="*/ 12 h 24"/>
                <a:gd name="T8" fmla="*/ 13 w 25"/>
                <a:gd name="T9" fmla="*/ 0 h 24"/>
                <a:gd name="T10" fmla="*/ 13 w 25"/>
                <a:gd name="T11" fmla="*/ 16 h 24"/>
                <a:gd name="T12" fmla="*/ 8 w 25"/>
                <a:gd name="T13" fmla="*/ 12 h 24"/>
                <a:gd name="T14" fmla="*/ 13 w 25"/>
                <a:gd name="T15" fmla="*/ 8 h 24"/>
                <a:gd name="T16" fmla="*/ 17 w 25"/>
                <a:gd name="T17" fmla="*/ 12 h 24"/>
                <a:gd name="T18" fmla="*/ 13 w 25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15" y="8"/>
                    <a:pt x="17" y="10"/>
                    <a:pt x="17" y="12"/>
                  </a:cubicBezTo>
                  <a:cubicBezTo>
                    <a:pt x="17" y="14"/>
                    <a:pt x="15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203" name="Group 324"/>
          <p:cNvGrpSpPr/>
          <p:nvPr/>
        </p:nvGrpSpPr>
        <p:grpSpPr>
          <a:xfrm>
            <a:off x="10164470" y="4956715"/>
            <a:ext cx="211806" cy="336414"/>
            <a:chOff x="7584344" y="421173"/>
            <a:chExt cx="339727" cy="490538"/>
          </a:xfrm>
          <a:solidFill>
            <a:schemeClr val="tx1"/>
          </a:solidFill>
        </p:grpSpPr>
        <p:sp>
          <p:nvSpPr>
            <p:cNvPr id="204" name="Oval 325"/>
            <p:cNvSpPr>
              <a:spLocks noChangeArrowheads="1"/>
            </p:cNvSpPr>
            <p:nvPr/>
          </p:nvSpPr>
          <p:spPr bwMode="auto">
            <a:xfrm>
              <a:off x="7722457" y="559285"/>
              <a:ext cx="31750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5" name="Oval 326"/>
            <p:cNvSpPr>
              <a:spLocks noChangeArrowheads="1"/>
            </p:cNvSpPr>
            <p:nvPr/>
          </p:nvSpPr>
          <p:spPr bwMode="auto">
            <a:xfrm>
              <a:off x="7722457" y="743436"/>
              <a:ext cx="31750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6" name="Oval 327"/>
            <p:cNvSpPr>
              <a:spLocks noChangeArrowheads="1"/>
            </p:cNvSpPr>
            <p:nvPr/>
          </p:nvSpPr>
          <p:spPr bwMode="auto">
            <a:xfrm>
              <a:off x="7630382" y="651360"/>
              <a:ext cx="30163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7" name="Oval 328"/>
            <p:cNvSpPr>
              <a:spLocks noChangeArrowheads="1"/>
            </p:cNvSpPr>
            <p:nvPr/>
          </p:nvSpPr>
          <p:spPr bwMode="auto">
            <a:xfrm>
              <a:off x="7816120" y="651360"/>
              <a:ext cx="30163" cy="301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8" name="Freeform 329"/>
            <p:cNvSpPr/>
            <p:nvPr/>
          </p:nvSpPr>
          <p:spPr bwMode="auto">
            <a:xfrm>
              <a:off x="7657369" y="716448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09" name="Freeform 330"/>
            <p:cNvSpPr/>
            <p:nvPr/>
          </p:nvSpPr>
          <p:spPr bwMode="auto">
            <a:xfrm>
              <a:off x="7657369" y="584685"/>
              <a:ext cx="30163" cy="31750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10" name="Freeform 331"/>
            <p:cNvSpPr/>
            <p:nvPr/>
          </p:nvSpPr>
          <p:spPr bwMode="auto">
            <a:xfrm>
              <a:off x="7789133" y="716448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11" name="Freeform 332"/>
            <p:cNvSpPr>
              <a:spLocks noEditPoints="1"/>
            </p:cNvSpPr>
            <p:nvPr/>
          </p:nvSpPr>
          <p:spPr bwMode="auto">
            <a:xfrm>
              <a:off x="7584344" y="421173"/>
              <a:ext cx="339727" cy="490538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12" name="Freeform 333"/>
            <p:cNvSpPr/>
            <p:nvPr/>
          </p:nvSpPr>
          <p:spPr bwMode="auto">
            <a:xfrm>
              <a:off x="7722457" y="589448"/>
              <a:ext cx="93663" cy="92075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sp>
        <p:nvSpPr>
          <p:cNvPr id="213" name="Freeform 73"/>
          <p:cNvSpPr/>
          <p:nvPr/>
        </p:nvSpPr>
        <p:spPr bwMode="auto">
          <a:xfrm>
            <a:off x="11302323" y="4436331"/>
            <a:ext cx="273808" cy="273014"/>
          </a:xfrm>
          <a:custGeom>
            <a:avLst/>
            <a:gdLst>
              <a:gd name="T0" fmla="*/ 444785 w 451"/>
              <a:gd name="T1" fmla="*/ 431722 h 449"/>
              <a:gd name="T2" fmla="*/ 388883 w 451"/>
              <a:gd name="T3" fmla="*/ 475502 h 449"/>
              <a:gd name="T4" fmla="*/ 210240 w 451"/>
              <a:gd name="T5" fmla="*/ 475502 h 449"/>
              <a:gd name="T6" fmla="*/ 187150 w 451"/>
              <a:gd name="T7" fmla="*/ 441451 h 449"/>
              <a:gd name="T8" fmla="*/ 210240 w 451"/>
              <a:gd name="T9" fmla="*/ 369700 h 449"/>
              <a:gd name="T10" fmla="*/ 492180 w 451"/>
              <a:gd name="T11" fmla="*/ 369700 h 449"/>
              <a:gd name="T12" fmla="*/ 548082 w 451"/>
              <a:gd name="T13" fmla="*/ 125260 h 449"/>
              <a:gd name="T14" fmla="*/ 102082 w 451"/>
              <a:gd name="T15" fmla="*/ 65670 h 449"/>
              <a:gd name="T16" fmla="*/ 66839 w 451"/>
              <a:gd name="T17" fmla="*/ 42564 h 449"/>
              <a:gd name="T18" fmla="*/ 68055 w 451"/>
              <a:gd name="T19" fmla="*/ 34051 h 449"/>
              <a:gd name="T20" fmla="*/ 34027 w 451"/>
              <a:gd name="T21" fmla="*/ 0 h 449"/>
              <a:gd name="T22" fmla="*/ 0 w 451"/>
              <a:gd name="T23" fmla="*/ 34051 h 449"/>
              <a:gd name="T24" fmla="*/ 34027 w 451"/>
              <a:gd name="T25" fmla="*/ 68103 h 449"/>
              <a:gd name="T26" fmla="*/ 40104 w 451"/>
              <a:gd name="T27" fmla="*/ 66886 h 449"/>
              <a:gd name="T28" fmla="*/ 82638 w 451"/>
              <a:gd name="T29" fmla="*/ 94857 h 449"/>
              <a:gd name="T30" fmla="*/ 151907 w 451"/>
              <a:gd name="T31" fmla="*/ 369700 h 449"/>
              <a:gd name="T32" fmla="*/ 172567 w 451"/>
              <a:gd name="T33" fmla="*/ 369700 h 449"/>
              <a:gd name="T34" fmla="*/ 154338 w 451"/>
              <a:gd name="T35" fmla="*/ 429290 h 449"/>
              <a:gd name="T36" fmla="*/ 151907 w 451"/>
              <a:gd name="T37" fmla="*/ 429290 h 449"/>
              <a:gd name="T38" fmla="*/ 93575 w 451"/>
              <a:gd name="T39" fmla="*/ 487663 h 449"/>
              <a:gd name="T40" fmla="*/ 151907 w 451"/>
              <a:gd name="T41" fmla="*/ 546037 h 449"/>
              <a:gd name="T42" fmla="*/ 206594 w 451"/>
              <a:gd name="T43" fmla="*/ 510770 h 449"/>
              <a:gd name="T44" fmla="*/ 391314 w 451"/>
              <a:gd name="T45" fmla="*/ 510770 h 449"/>
              <a:gd name="T46" fmla="*/ 444785 w 451"/>
              <a:gd name="T47" fmla="*/ 546037 h 449"/>
              <a:gd name="T48" fmla="*/ 501902 w 451"/>
              <a:gd name="T49" fmla="*/ 488879 h 449"/>
              <a:gd name="T50" fmla="*/ 444785 w 451"/>
              <a:gd name="T51" fmla="*/ 431722 h 4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51" h="449">
                <a:moveTo>
                  <a:pt x="366" y="355"/>
                </a:moveTo>
                <a:cubicBezTo>
                  <a:pt x="343" y="355"/>
                  <a:pt x="325" y="371"/>
                  <a:pt x="320" y="391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70" y="380"/>
                  <a:pt x="164" y="370"/>
                  <a:pt x="154" y="363"/>
                </a:cubicBezTo>
                <a:cubicBezTo>
                  <a:pt x="173" y="304"/>
                  <a:pt x="173" y="304"/>
                  <a:pt x="173" y="304"/>
                </a:cubicBezTo>
                <a:cubicBezTo>
                  <a:pt x="405" y="304"/>
                  <a:pt x="405" y="304"/>
                  <a:pt x="405" y="304"/>
                </a:cubicBezTo>
                <a:cubicBezTo>
                  <a:pt x="451" y="103"/>
                  <a:pt x="451" y="103"/>
                  <a:pt x="451" y="103"/>
                </a:cubicBezTo>
                <a:cubicBezTo>
                  <a:pt x="84" y="54"/>
                  <a:pt x="84" y="54"/>
                  <a:pt x="84" y="54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4"/>
                  <a:pt x="12" y="56"/>
                  <a:pt x="28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68" y="78"/>
                  <a:pt x="68" y="78"/>
                  <a:pt x="68" y="78"/>
                </a:cubicBezTo>
                <a:cubicBezTo>
                  <a:pt x="125" y="304"/>
                  <a:pt x="125" y="304"/>
                  <a:pt x="125" y="304"/>
                </a:cubicBezTo>
                <a:cubicBezTo>
                  <a:pt x="142" y="304"/>
                  <a:pt x="142" y="304"/>
                  <a:pt x="142" y="304"/>
                </a:cubicBezTo>
                <a:cubicBezTo>
                  <a:pt x="127" y="353"/>
                  <a:pt x="127" y="353"/>
                  <a:pt x="127" y="353"/>
                </a:cubicBezTo>
                <a:cubicBezTo>
                  <a:pt x="125" y="353"/>
                  <a:pt x="125" y="353"/>
                  <a:pt x="125" y="353"/>
                </a:cubicBezTo>
                <a:cubicBezTo>
                  <a:pt x="99" y="353"/>
                  <a:pt x="77" y="374"/>
                  <a:pt x="77" y="401"/>
                </a:cubicBezTo>
                <a:cubicBezTo>
                  <a:pt x="77" y="428"/>
                  <a:pt x="99" y="449"/>
                  <a:pt x="125" y="449"/>
                </a:cubicBezTo>
                <a:cubicBezTo>
                  <a:pt x="145" y="449"/>
                  <a:pt x="162" y="437"/>
                  <a:pt x="170" y="420"/>
                </a:cubicBezTo>
                <a:cubicBezTo>
                  <a:pt x="322" y="420"/>
                  <a:pt x="322" y="420"/>
                  <a:pt x="322" y="420"/>
                </a:cubicBezTo>
                <a:cubicBezTo>
                  <a:pt x="329" y="437"/>
                  <a:pt x="346" y="449"/>
                  <a:pt x="366" y="449"/>
                </a:cubicBezTo>
                <a:cubicBezTo>
                  <a:pt x="392" y="449"/>
                  <a:pt x="413" y="428"/>
                  <a:pt x="413" y="402"/>
                </a:cubicBezTo>
                <a:cubicBezTo>
                  <a:pt x="413" y="376"/>
                  <a:pt x="392" y="355"/>
                  <a:pt x="366" y="3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sp>
        <p:nvSpPr>
          <p:cNvPr id="214" name="Freeform 10"/>
          <p:cNvSpPr>
            <a:spLocks noEditPoints="1"/>
          </p:cNvSpPr>
          <p:nvPr/>
        </p:nvSpPr>
        <p:spPr bwMode="auto">
          <a:xfrm>
            <a:off x="11275338" y="4964901"/>
            <a:ext cx="326190" cy="249999"/>
          </a:xfrm>
          <a:custGeom>
            <a:avLst/>
            <a:gdLst>
              <a:gd name="T0" fmla="*/ 574991 w 718"/>
              <a:gd name="T1" fmla="*/ 0 h 549"/>
              <a:gd name="T2" fmla="*/ 498689 w 718"/>
              <a:gd name="T3" fmla="*/ 76455 h 549"/>
              <a:gd name="T4" fmla="*/ 525031 w 718"/>
              <a:gd name="T5" fmla="*/ 134706 h 549"/>
              <a:gd name="T6" fmla="*/ 431470 w 718"/>
              <a:gd name="T7" fmla="*/ 274874 h 549"/>
              <a:gd name="T8" fmla="*/ 402403 w 718"/>
              <a:gd name="T9" fmla="*/ 269413 h 549"/>
              <a:gd name="T10" fmla="*/ 335184 w 718"/>
              <a:gd name="T11" fmla="*/ 309461 h 549"/>
              <a:gd name="T12" fmla="*/ 281591 w 718"/>
              <a:gd name="T13" fmla="*/ 277604 h 549"/>
              <a:gd name="T14" fmla="*/ 287041 w 718"/>
              <a:gd name="T15" fmla="*/ 250299 h 549"/>
              <a:gd name="T16" fmla="*/ 210739 w 718"/>
              <a:gd name="T17" fmla="*/ 172934 h 549"/>
              <a:gd name="T18" fmla="*/ 133529 w 718"/>
              <a:gd name="T19" fmla="*/ 250299 h 549"/>
              <a:gd name="T20" fmla="*/ 159871 w 718"/>
              <a:gd name="T21" fmla="*/ 307640 h 549"/>
              <a:gd name="T22" fmla="*/ 120812 w 718"/>
              <a:gd name="T23" fmla="*/ 360431 h 549"/>
              <a:gd name="T24" fmla="*/ 76302 w 718"/>
              <a:gd name="T25" fmla="*/ 345868 h 549"/>
              <a:gd name="T26" fmla="*/ 0 w 718"/>
              <a:gd name="T27" fmla="*/ 423233 h 549"/>
              <a:gd name="T28" fmla="*/ 76302 w 718"/>
              <a:gd name="T29" fmla="*/ 499688 h 549"/>
              <a:gd name="T30" fmla="*/ 152604 w 718"/>
              <a:gd name="T31" fmla="*/ 423233 h 549"/>
              <a:gd name="T32" fmla="*/ 134437 w 718"/>
              <a:gd name="T33" fmla="*/ 374083 h 549"/>
              <a:gd name="T34" fmla="*/ 176221 w 718"/>
              <a:gd name="T35" fmla="*/ 318562 h 549"/>
              <a:gd name="T36" fmla="*/ 210739 w 718"/>
              <a:gd name="T37" fmla="*/ 326754 h 549"/>
              <a:gd name="T38" fmla="*/ 272507 w 718"/>
              <a:gd name="T39" fmla="*/ 294898 h 549"/>
              <a:gd name="T40" fmla="*/ 327917 w 718"/>
              <a:gd name="T41" fmla="*/ 327664 h 549"/>
              <a:gd name="T42" fmla="*/ 326101 w 718"/>
              <a:gd name="T43" fmla="*/ 345868 h 549"/>
              <a:gd name="T44" fmla="*/ 402403 w 718"/>
              <a:gd name="T45" fmla="*/ 423233 h 549"/>
              <a:gd name="T46" fmla="*/ 479613 w 718"/>
              <a:gd name="T47" fmla="*/ 345868 h 549"/>
              <a:gd name="T48" fmla="*/ 448729 w 718"/>
              <a:gd name="T49" fmla="*/ 284886 h 549"/>
              <a:gd name="T50" fmla="*/ 541381 w 718"/>
              <a:gd name="T51" fmla="*/ 145629 h 549"/>
              <a:gd name="T52" fmla="*/ 574991 w 718"/>
              <a:gd name="T53" fmla="*/ 153820 h 549"/>
              <a:gd name="T54" fmla="*/ 652201 w 718"/>
              <a:gd name="T55" fmla="*/ 76455 h 549"/>
              <a:gd name="T56" fmla="*/ 574991 w 718"/>
              <a:gd name="T57" fmla="*/ 0 h 549"/>
              <a:gd name="T58" fmla="*/ 76302 w 718"/>
              <a:gd name="T59" fmla="*/ 461461 h 549"/>
              <a:gd name="T60" fmla="*/ 38151 w 718"/>
              <a:gd name="T61" fmla="*/ 423233 h 549"/>
              <a:gd name="T62" fmla="*/ 76302 w 718"/>
              <a:gd name="T63" fmla="*/ 384095 h 549"/>
              <a:gd name="T64" fmla="*/ 114453 w 718"/>
              <a:gd name="T65" fmla="*/ 423233 h 549"/>
              <a:gd name="T66" fmla="*/ 76302 w 718"/>
              <a:gd name="T67" fmla="*/ 461461 h 549"/>
              <a:gd name="T68" fmla="*/ 210739 w 718"/>
              <a:gd name="T69" fmla="*/ 288527 h 549"/>
              <a:gd name="T70" fmla="*/ 172588 w 718"/>
              <a:gd name="T71" fmla="*/ 250299 h 549"/>
              <a:gd name="T72" fmla="*/ 210739 w 718"/>
              <a:gd name="T73" fmla="*/ 212072 h 549"/>
              <a:gd name="T74" fmla="*/ 248890 w 718"/>
              <a:gd name="T75" fmla="*/ 250299 h 549"/>
              <a:gd name="T76" fmla="*/ 210739 w 718"/>
              <a:gd name="T77" fmla="*/ 288527 h 549"/>
              <a:gd name="T78" fmla="*/ 402403 w 718"/>
              <a:gd name="T79" fmla="*/ 384095 h 549"/>
              <a:gd name="T80" fmla="*/ 364252 w 718"/>
              <a:gd name="T81" fmla="*/ 345868 h 549"/>
              <a:gd name="T82" fmla="*/ 402403 w 718"/>
              <a:gd name="T83" fmla="*/ 307640 h 549"/>
              <a:gd name="T84" fmla="*/ 441462 w 718"/>
              <a:gd name="T85" fmla="*/ 345868 h 549"/>
              <a:gd name="T86" fmla="*/ 402403 w 718"/>
              <a:gd name="T87" fmla="*/ 384095 h 549"/>
              <a:gd name="T88" fmla="*/ 574991 w 718"/>
              <a:gd name="T89" fmla="*/ 115593 h 549"/>
              <a:gd name="T90" fmla="*/ 536840 w 718"/>
              <a:gd name="T91" fmla="*/ 76455 h 549"/>
              <a:gd name="T92" fmla="*/ 574991 w 718"/>
              <a:gd name="T93" fmla="*/ 38227 h 549"/>
              <a:gd name="T94" fmla="*/ 613142 w 718"/>
              <a:gd name="T95" fmla="*/ 76455 h 549"/>
              <a:gd name="T96" fmla="*/ 574991 w 718"/>
              <a:gd name="T97" fmla="*/ 115593 h 5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grpSp>
        <p:nvGrpSpPr>
          <p:cNvPr id="215" name="Group 337"/>
          <p:cNvGrpSpPr/>
          <p:nvPr/>
        </p:nvGrpSpPr>
        <p:grpSpPr>
          <a:xfrm>
            <a:off x="2769466" y="5399574"/>
            <a:ext cx="236377" cy="259566"/>
            <a:chOff x="79375" y="271463"/>
            <a:chExt cx="1443038" cy="1743075"/>
          </a:xfrm>
          <a:solidFill>
            <a:schemeClr val="tx1"/>
          </a:solidFill>
        </p:grpSpPr>
        <p:sp>
          <p:nvSpPr>
            <p:cNvPr id="216" name="Freeform 19"/>
            <p:cNvSpPr>
              <a:spLocks noEditPoints="1"/>
            </p:cNvSpPr>
            <p:nvPr/>
          </p:nvSpPr>
          <p:spPr bwMode="auto">
            <a:xfrm>
              <a:off x="79375" y="271463"/>
              <a:ext cx="1443038" cy="1743075"/>
            </a:xfrm>
            <a:custGeom>
              <a:avLst/>
              <a:gdLst>
                <a:gd name="T0" fmla="*/ 335 w 382"/>
                <a:gd name="T1" fmla="*/ 175 h 462"/>
                <a:gd name="T2" fmla="*/ 287 w 382"/>
                <a:gd name="T3" fmla="*/ 175 h 462"/>
                <a:gd name="T4" fmla="*/ 287 w 382"/>
                <a:gd name="T5" fmla="*/ 98 h 462"/>
                <a:gd name="T6" fmla="*/ 191 w 382"/>
                <a:gd name="T7" fmla="*/ 0 h 462"/>
                <a:gd name="T8" fmla="*/ 96 w 382"/>
                <a:gd name="T9" fmla="*/ 98 h 462"/>
                <a:gd name="T10" fmla="*/ 96 w 382"/>
                <a:gd name="T11" fmla="*/ 175 h 462"/>
                <a:gd name="T12" fmla="*/ 48 w 382"/>
                <a:gd name="T13" fmla="*/ 175 h 462"/>
                <a:gd name="T14" fmla="*/ 0 w 382"/>
                <a:gd name="T15" fmla="*/ 223 h 462"/>
                <a:gd name="T16" fmla="*/ 0 w 382"/>
                <a:gd name="T17" fmla="*/ 414 h 462"/>
                <a:gd name="T18" fmla="*/ 48 w 382"/>
                <a:gd name="T19" fmla="*/ 462 h 462"/>
                <a:gd name="T20" fmla="*/ 335 w 382"/>
                <a:gd name="T21" fmla="*/ 462 h 462"/>
                <a:gd name="T22" fmla="*/ 382 w 382"/>
                <a:gd name="T23" fmla="*/ 414 h 462"/>
                <a:gd name="T24" fmla="*/ 382 w 382"/>
                <a:gd name="T25" fmla="*/ 223 h 462"/>
                <a:gd name="T26" fmla="*/ 335 w 382"/>
                <a:gd name="T27" fmla="*/ 175 h 462"/>
                <a:gd name="T28" fmla="*/ 127 w 382"/>
                <a:gd name="T29" fmla="*/ 98 h 462"/>
                <a:gd name="T30" fmla="*/ 191 w 382"/>
                <a:gd name="T31" fmla="*/ 32 h 462"/>
                <a:gd name="T32" fmla="*/ 255 w 382"/>
                <a:gd name="T33" fmla="*/ 98 h 462"/>
                <a:gd name="T34" fmla="*/ 255 w 382"/>
                <a:gd name="T35" fmla="*/ 175 h 462"/>
                <a:gd name="T36" fmla="*/ 127 w 382"/>
                <a:gd name="T37" fmla="*/ 175 h 462"/>
                <a:gd name="T38" fmla="*/ 127 w 382"/>
                <a:gd name="T39" fmla="*/ 98 h 462"/>
                <a:gd name="T40" fmla="*/ 351 w 382"/>
                <a:gd name="T41" fmla="*/ 414 h 462"/>
                <a:gd name="T42" fmla="*/ 335 w 382"/>
                <a:gd name="T43" fmla="*/ 430 h 462"/>
                <a:gd name="T44" fmla="*/ 48 w 382"/>
                <a:gd name="T45" fmla="*/ 430 h 462"/>
                <a:gd name="T46" fmla="*/ 32 w 382"/>
                <a:gd name="T47" fmla="*/ 414 h 462"/>
                <a:gd name="T48" fmla="*/ 32 w 382"/>
                <a:gd name="T49" fmla="*/ 223 h 462"/>
                <a:gd name="T50" fmla="*/ 48 w 382"/>
                <a:gd name="T51" fmla="*/ 207 h 462"/>
                <a:gd name="T52" fmla="*/ 335 w 382"/>
                <a:gd name="T53" fmla="*/ 207 h 462"/>
                <a:gd name="T54" fmla="*/ 351 w 382"/>
                <a:gd name="T55" fmla="*/ 223 h 462"/>
                <a:gd name="T56" fmla="*/ 351 w 382"/>
                <a:gd name="T57" fmla="*/ 4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2" h="462">
                  <a:moveTo>
                    <a:pt x="335" y="175"/>
                  </a:moveTo>
                  <a:cubicBezTo>
                    <a:pt x="287" y="175"/>
                    <a:pt x="287" y="175"/>
                    <a:pt x="287" y="175"/>
                  </a:cubicBezTo>
                  <a:cubicBezTo>
                    <a:pt x="287" y="98"/>
                    <a:pt x="287" y="98"/>
                    <a:pt x="287" y="98"/>
                  </a:cubicBezTo>
                  <a:cubicBezTo>
                    <a:pt x="287" y="44"/>
                    <a:pt x="244" y="0"/>
                    <a:pt x="191" y="0"/>
                  </a:cubicBezTo>
                  <a:cubicBezTo>
                    <a:pt x="138" y="0"/>
                    <a:pt x="96" y="44"/>
                    <a:pt x="96" y="98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21" y="175"/>
                    <a:pt x="0" y="197"/>
                    <a:pt x="0" y="22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1"/>
                    <a:pt x="21" y="462"/>
                    <a:pt x="48" y="462"/>
                  </a:cubicBezTo>
                  <a:cubicBezTo>
                    <a:pt x="335" y="462"/>
                    <a:pt x="335" y="462"/>
                    <a:pt x="335" y="462"/>
                  </a:cubicBezTo>
                  <a:cubicBezTo>
                    <a:pt x="361" y="462"/>
                    <a:pt x="382" y="441"/>
                    <a:pt x="382" y="414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97"/>
                    <a:pt x="361" y="175"/>
                    <a:pt x="335" y="175"/>
                  </a:cubicBezTo>
                  <a:close/>
                  <a:moveTo>
                    <a:pt x="127" y="98"/>
                  </a:moveTo>
                  <a:cubicBezTo>
                    <a:pt x="127" y="61"/>
                    <a:pt x="156" y="32"/>
                    <a:pt x="191" y="32"/>
                  </a:cubicBezTo>
                  <a:cubicBezTo>
                    <a:pt x="226" y="32"/>
                    <a:pt x="255" y="61"/>
                    <a:pt x="255" y="98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127" y="175"/>
                    <a:pt x="127" y="175"/>
                    <a:pt x="127" y="175"/>
                  </a:cubicBezTo>
                  <a:lnTo>
                    <a:pt x="127" y="98"/>
                  </a:lnTo>
                  <a:close/>
                  <a:moveTo>
                    <a:pt x="351" y="414"/>
                  </a:moveTo>
                  <a:cubicBezTo>
                    <a:pt x="351" y="423"/>
                    <a:pt x="343" y="430"/>
                    <a:pt x="335" y="430"/>
                  </a:cubicBezTo>
                  <a:cubicBezTo>
                    <a:pt x="48" y="430"/>
                    <a:pt x="48" y="430"/>
                    <a:pt x="48" y="430"/>
                  </a:cubicBezTo>
                  <a:cubicBezTo>
                    <a:pt x="39" y="430"/>
                    <a:pt x="32" y="423"/>
                    <a:pt x="32" y="414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2" y="214"/>
                    <a:pt x="39" y="207"/>
                    <a:pt x="48" y="207"/>
                  </a:cubicBezTo>
                  <a:cubicBezTo>
                    <a:pt x="335" y="207"/>
                    <a:pt x="335" y="207"/>
                    <a:pt x="335" y="207"/>
                  </a:cubicBezTo>
                  <a:cubicBezTo>
                    <a:pt x="343" y="207"/>
                    <a:pt x="351" y="214"/>
                    <a:pt x="351" y="223"/>
                  </a:cubicBezTo>
                  <a:lnTo>
                    <a:pt x="351" y="4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17" name="Freeform 20"/>
            <p:cNvSpPr>
              <a:spLocks noEditPoints="1"/>
            </p:cNvSpPr>
            <p:nvPr/>
          </p:nvSpPr>
          <p:spPr bwMode="auto">
            <a:xfrm>
              <a:off x="649288" y="1247776"/>
              <a:ext cx="303213" cy="449263"/>
            </a:xfrm>
            <a:custGeom>
              <a:avLst/>
              <a:gdLst>
                <a:gd name="T0" fmla="*/ 40 w 80"/>
                <a:gd name="T1" fmla="*/ 0 h 119"/>
                <a:gd name="T2" fmla="*/ 0 w 80"/>
                <a:gd name="T3" fmla="*/ 40 h 119"/>
                <a:gd name="T4" fmla="*/ 16 w 80"/>
                <a:gd name="T5" fmla="*/ 71 h 119"/>
                <a:gd name="T6" fmla="*/ 16 w 80"/>
                <a:gd name="T7" fmla="*/ 95 h 119"/>
                <a:gd name="T8" fmla="*/ 40 w 80"/>
                <a:gd name="T9" fmla="*/ 119 h 119"/>
                <a:gd name="T10" fmla="*/ 64 w 80"/>
                <a:gd name="T11" fmla="*/ 95 h 119"/>
                <a:gd name="T12" fmla="*/ 64 w 80"/>
                <a:gd name="T13" fmla="*/ 71 h 119"/>
                <a:gd name="T14" fmla="*/ 80 w 80"/>
                <a:gd name="T15" fmla="*/ 40 h 119"/>
                <a:gd name="T16" fmla="*/ 40 w 80"/>
                <a:gd name="T17" fmla="*/ 0 h 119"/>
                <a:gd name="T18" fmla="*/ 48 w 80"/>
                <a:gd name="T19" fmla="*/ 62 h 119"/>
                <a:gd name="T20" fmla="*/ 48 w 80"/>
                <a:gd name="T21" fmla="*/ 95 h 119"/>
                <a:gd name="T22" fmla="*/ 40 w 80"/>
                <a:gd name="T23" fmla="*/ 103 h 119"/>
                <a:gd name="T24" fmla="*/ 32 w 80"/>
                <a:gd name="T25" fmla="*/ 95 h 119"/>
                <a:gd name="T26" fmla="*/ 32 w 80"/>
                <a:gd name="T27" fmla="*/ 62 h 119"/>
                <a:gd name="T28" fmla="*/ 16 w 80"/>
                <a:gd name="T29" fmla="*/ 40 h 119"/>
                <a:gd name="T30" fmla="*/ 40 w 80"/>
                <a:gd name="T31" fmla="*/ 16 h 119"/>
                <a:gd name="T32" fmla="*/ 64 w 80"/>
                <a:gd name="T33" fmla="*/ 40 h 119"/>
                <a:gd name="T34" fmla="*/ 48 w 80"/>
                <a:gd name="T35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2"/>
                    <a:pt x="6" y="64"/>
                    <a:pt x="16" y="71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109"/>
                    <a:pt x="27" y="119"/>
                    <a:pt x="40" y="119"/>
                  </a:cubicBezTo>
                  <a:cubicBezTo>
                    <a:pt x="53" y="119"/>
                    <a:pt x="64" y="109"/>
                    <a:pt x="64" y="9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4" y="64"/>
                    <a:pt x="80" y="5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48" y="62"/>
                  </a:moveTo>
                  <a:cubicBezTo>
                    <a:pt x="48" y="95"/>
                    <a:pt x="48" y="95"/>
                    <a:pt x="48" y="95"/>
                  </a:cubicBezTo>
                  <a:cubicBezTo>
                    <a:pt x="48" y="100"/>
                    <a:pt x="45" y="103"/>
                    <a:pt x="40" y="103"/>
                  </a:cubicBezTo>
                  <a:cubicBezTo>
                    <a:pt x="36" y="103"/>
                    <a:pt x="32" y="100"/>
                    <a:pt x="32" y="9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3" y="59"/>
                    <a:pt x="16" y="50"/>
                    <a:pt x="16" y="40"/>
                  </a:cubicBezTo>
                  <a:cubicBezTo>
                    <a:pt x="16" y="26"/>
                    <a:pt x="27" y="16"/>
                    <a:pt x="40" y="16"/>
                  </a:cubicBezTo>
                  <a:cubicBezTo>
                    <a:pt x="54" y="16"/>
                    <a:pt x="64" y="26"/>
                    <a:pt x="64" y="40"/>
                  </a:cubicBezTo>
                  <a:cubicBezTo>
                    <a:pt x="64" y="50"/>
                    <a:pt x="57" y="59"/>
                    <a:pt x="48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grpSp>
        <p:nvGrpSpPr>
          <p:cNvPr id="218" name="Group 338"/>
          <p:cNvGrpSpPr/>
          <p:nvPr/>
        </p:nvGrpSpPr>
        <p:grpSpPr>
          <a:xfrm>
            <a:off x="3295806" y="5428989"/>
            <a:ext cx="299033" cy="239321"/>
            <a:chOff x="10755313" y="4014788"/>
            <a:chExt cx="1001712" cy="801688"/>
          </a:xfrm>
          <a:solidFill>
            <a:schemeClr val="tx1"/>
          </a:solidFill>
        </p:grpSpPr>
        <p:sp>
          <p:nvSpPr>
            <p:cNvPr id="219" name="Freeform 30"/>
            <p:cNvSpPr/>
            <p:nvPr/>
          </p:nvSpPr>
          <p:spPr bwMode="auto">
            <a:xfrm>
              <a:off x="10755313" y="4014788"/>
              <a:ext cx="1001712" cy="669925"/>
            </a:xfrm>
            <a:custGeom>
              <a:avLst/>
              <a:gdLst>
                <a:gd name="T0" fmla="*/ 193 w 264"/>
                <a:gd name="T1" fmla="*/ 176 h 176"/>
                <a:gd name="T2" fmla="*/ 184 w 264"/>
                <a:gd name="T3" fmla="*/ 167 h 176"/>
                <a:gd name="T4" fmla="*/ 193 w 264"/>
                <a:gd name="T5" fmla="*/ 159 h 176"/>
                <a:gd name="T6" fmla="*/ 211 w 264"/>
                <a:gd name="T7" fmla="*/ 158 h 176"/>
                <a:gd name="T8" fmla="*/ 212 w 264"/>
                <a:gd name="T9" fmla="*/ 158 h 176"/>
                <a:gd name="T10" fmla="*/ 212 w 264"/>
                <a:gd name="T11" fmla="*/ 158 h 176"/>
                <a:gd name="T12" fmla="*/ 246 w 264"/>
                <a:gd name="T13" fmla="*/ 123 h 176"/>
                <a:gd name="T14" fmla="*/ 211 w 264"/>
                <a:gd name="T15" fmla="*/ 88 h 176"/>
                <a:gd name="T16" fmla="*/ 203 w 264"/>
                <a:gd name="T17" fmla="*/ 89 h 176"/>
                <a:gd name="T18" fmla="*/ 195 w 264"/>
                <a:gd name="T19" fmla="*/ 87 h 176"/>
                <a:gd name="T20" fmla="*/ 193 w 264"/>
                <a:gd name="T21" fmla="*/ 79 h 176"/>
                <a:gd name="T22" fmla="*/ 194 w 264"/>
                <a:gd name="T23" fmla="*/ 70 h 176"/>
                <a:gd name="T24" fmla="*/ 141 w 264"/>
                <a:gd name="T25" fmla="*/ 18 h 176"/>
                <a:gd name="T26" fmla="*/ 88 w 264"/>
                <a:gd name="T27" fmla="*/ 66 h 176"/>
                <a:gd name="T28" fmla="*/ 84 w 264"/>
                <a:gd name="T29" fmla="*/ 72 h 176"/>
                <a:gd name="T30" fmla="*/ 77 w 264"/>
                <a:gd name="T31" fmla="*/ 73 h 176"/>
                <a:gd name="T32" fmla="*/ 62 w 264"/>
                <a:gd name="T33" fmla="*/ 70 h 176"/>
                <a:gd name="T34" fmla="*/ 18 w 264"/>
                <a:gd name="T35" fmla="*/ 114 h 176"/>
                <a:gd name="T36" fmla="*/ 60 w 264"/>
                <a:gd name="T37" fmla="*/ 158 h 176"/>
                <a:gd name="T38" fmla="*/ 61 w 264"/>
                <a:gd name="T39" fmla="*/ 158 h 176"/>
                <a:gd name="T40" fmla="*/ 65 w 264"/>
                <a:gd name="T41" fmla="*/ 159 h 176"/>
                <a:gd name="T42" fmla="*/ 80 w 264"/>
                <a:gd name="T43" fmla="*/ 159 h 176"/>
                <a:gd name="T44" fmla="*/ 88 w 264"/>
                <a:gd name="T45" fmla="*/ 167 h 176"/>
                <a:gd name="T46" fmla="*/ 80 w 264"/>
                <a:gd name="T47" fmla="*/ 176 h 176"/>
                <a:gd name="T48" fmla="*/ 63 w 264"/>
                <a:gd name="T49" fmla="*/ 176 h 176"/>
                <a:gd name="T50" fmla="*/ 62 w 264"/>
                <a:gd name="T51" fmla="*/ 176 h 176"/>
                <a:gd name="T52" fmla="*/ 0 w 264"/>
                <a:gd name="T53" fmla="*/ 114 h 176"/>
                <a:gd name="T54" fmla="*/ 62 w 264"/>
                <a:gd name="T55" fmla="*/ 53 h 176"/>
                <a:gd name="T56" fmla="*/ 73 w 264"/>
                <a:gd name="T57" fmla="*/ 54 h 176"/>
                <a:gd name="T58" fmla="*/ 141 w 264"/>
                <a:gd name="T59" fmla="*/ 0 h 176"/>
                <a:gd name="T60" fmla="*/ 211 w 264"/>
                <a:gd name="T61" fmla="*/ 70 h 176"/>
                <a:gd name="T62" fmla="*/ 211 w 264"/>
                <a:gd name="T63" fmla="*/ 70 h 176"/>
                <a:gd name="T64" fmla="*/ 211 w 264"/>
                <a:gd name="T65" fmla="*/ 70 h 176"/>
                <a:gd name="T66" fmla="*/ 264 w 264"/>
                <a:gd name="T67" fmla="*/ 123 h 176"/>
                <a:gd name="T68" fmla="*/ 211 w 264"/>
                <a:gd name="T69" fmla="*/ 176 h 176"/>
                <a:gd name="T70" fmla="*/ 210 w 264"/>
                <a:gd name="T71" fmla="*/ 176 h 176"/>
                <a:gd name="T72" fmla="*/ 193 w 264"/>
                <a:gd name="T7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176">
                  <a:moveTo>
                    <a:pt x="193" y="176"/>
                  </a:moveTo>
                  <a:cubicBezTo>
                    <a:pt x="188" y="176"/>
                    <a:pt x="184" y="172"/>
                    <a:pt x="184" y="167"/>
                  </a:cubicBezTo>
                  <a:cubicBezTo>
                    <a:pt x="184" y="162"/>
                    <a:pt x="188" y="159"/>
                    <a:pt x="193" y="159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2" y="158"/>
                    <a:pt x="212" y="158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31" y="158"/>
                    <a:pt x="246" y="142"/>
                    <a:pt x="246" y="123"/>
                  </a:cubicBezTo>
                  <a:cubicBezTo>
                    <a:pt x="246" y="104"/>
                    <a:pt x="231" y="88"/>
                    <a:pt x="211" y="88"/>
                  </a:cubicBezTo>
                  <a:cubicBezTo>
                    <a:pt x="209" y="88"/>
                    <a:pt x="206" y="88"/>
                    <a:pt x="203" y="89"/>
                  </a:cubicBezTo>
                  <a:cubicBezTo>
                    <a:pt x="201" y="90"/>
                    <a:pt x="198" y="89"/>
                    <a:pt x="195" y="87"/>
                  </a:cubicBezTo>
                  <a:cubicBezTo>
                    <a:pt x="193" y="85"/>
                    <a:pt x="192" y="82"/>
                    <a:pt x="193" y="79"/>
                  </a:cubicBezTo>
                  <a:cubicBezTo>
                    <a:pt x="193" y="76"/>
                    <a:pt x="194" y="73"/>
                    <a:pt x="194" y="70"/>
                  </a:cubicBezTo>
                  <a:cubicBezTo>
                    <a:pt x="194" y="41"/>
                    <a:pt x="170" y="18"/>
                    <a:pt x="141" y="18"/>
                  </a:cubicBezTo>
                  <a:cubicBezTo>
                    <a:pt x="113" y="18"/>
                    <a:pt x="91" y="38"/>
                    <a:pt x="88" y="66"/>
                  </a:cubicBezTo>
                  <a:cubicBezTo>
                    <a:pt x="88" y="68"/>
                    <a:pt x="87" y="71"/>
                    <a:pt x="84" y="72"/>
                  </a:cubicBezTo>
                  <a:cubicBezTo>
                    <a:pt x="82" y="74"/>
                    <a:pt x="79" y="74"/>
                    <a:pt x="77" y="73"/>
                  </a:cubicBezTo>
                  <a:cubicBezTo>
                    <a:pt x="71" y="71"/>
                    <a:pt x="67" y="70"/>
                    <a:pt x="62" y="70"/>
                  </a:cubicBezTo>
                  <a:cubicBezTo>
                    <a:pt x="37" y="70"/>
                    <a:pt x="18" y="90"/>
                    <a:pt x="18" y="114"/>
                  </a:cubicBezTo>
                  <a:cubicBezTo>
                    <a:pt x="18" y="138"/>
                    <a:pt x="37" y="158"/>
                    <a:pt x="60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5" y="159"/>
                    <a:pt x="88" y="162"/>
                    <a:pt x="88" y="167"/>
                  </a:cubicBezTo>
                  <a:cubicBezTo>
                    <a:pt x="88" y="172"/>
                    <a:pt x="85" y="176"/>
                    <a:pt x="80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28" y="176"/>
                    <a:pt x="0" y="148"/>
                    <a:pt x="0" y="114"/>
                  </a:cubicBezTo>
                  <a:cubicBezTo>
                    <a:pt x="0" y="80"/>
                    <a:pt x="28" y="53"/>
                    <a:pt x="62" y="53"/>
                  </a:cubicBezTo>
                  <a:cubicBezTo>
                    <a:pt x="65" y="53"/>
                    <a:pt x="69" y="53"/>
                    <a:pt x="73" y="54"/>
                  </a:cubicBezTo>
                  <a:cubicBezTo>
                    <a:pt x="80" y="23"/>
                    <a:pt x="108" y="0"/>
                    <a:pt x="141" y="0"/>
                  </a:cubicBezTo>
                  <a:cubicBezTo>
                    <a:pt x="180" y="0"/>
                    <a:pt x="211" y="32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40" y="70"/>
                    <a:pt x="264" y="94"/>
                    <a:pt x="264" y="123"/>
                  </a:cubicBezTo>
                  <a:cubicBezTo>
                    <a:pt x="264" y="152"/>
                    <a:pt x="240" y="176"/>
                    <a:pt x="211" y="176"/>
                  </a:cubicBezTo>
                  <a:cubicBezTo>
                    <a:pt x="211" y="176"/>
                    <a:pt x="211" y="176"/>
                    <a:pt x="210" y="176"/>
                  </a:cubicBez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20" name="Freeform 31"/>
            <p:cNvSpPr/>
            <p:nvPr/>
          </p:nvSpPr>
          <p:spPr bwMode="auto">
            <a:xfrm>
              <a:off x="11122025" y="4251326"/>
              <a:ext cx="334962" cy="565150"/>
            </a:xfrm>
            <a:custGeom>
              <a:avLst/>
              <a:gdLst>
                <a:gd name="T0" fmla="*/ 211 w 211"/>
                <a:gd name="T1" fmla="*/ 146 h 356"/>
                <a:gd name="T2" fmla="*/ 127 w 211"/>
                <a:gd name="T3" fmla="*/ 146 h 356"/>
                <a:gd name="T4" fmla="*/ 127 w 211"/>
                <a:gd name="T5" fmla="*/ 0 h 356"/>
                <a:gd name="T6" fmla="*/ 0 w 211"/>
                <a:gd name="T7" fmla="*/ 210 h 356"/>
                <a:gd name="T8" fmla="*/ 84 w 211"/>
                <a:gd name="T9" fmla="*/ 210 h 356"/>
                <a:gd name="T10" fmla="*/ 84 w 211"/>
                <a:gd name="T11" fmla="*/ 356 h 356"/>
                <a:gd name="T12" fmla="*/ 211 w 211"/>
                <a:gd name="T13" fmla="*/ 1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56">
                  <a:moveTo>
                    <a:pt x="211" y="146"/>
                  </a:moveTo>
                  <a:lnTo>
                    <a:pt x="127" y="146"/>
                  </a:lnTo>
                  <a:lnTo>
                    <a:pt x="127" y="0"/>
                  </a:lnTo>
                  <a:lnTo>
                    <a:pt x="0" y="210"/>
                  </a:lnTo>
                  <a:lnTo>
                    <a:pt x="84" y="210"/>
                  </a:lnTo>
                  <a:lnTo>
                    <a:pt x="84" y="356"/>
                  </a:lnTo>
                  <a:lnTo>
                    <a:pt x="211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sp>
        <p:nvSpPr>
          <p:cNvPr id="221" name="Freeform 6"/>
          <p:cNvSpPr>
            <a:spLocks noEditPoints="1"/>
          </p:cNvSpPr>
          <p:nvPr/>
        </p:nvSpPr>
        <p:spPr bwMode="auto">
          <a:xfrm>
            <a:off x="2100784" y="5446642"/>
            <a:ext cx="255554" cy="184126"/>
          </a:xfrm>
          <a:custGeom>
            <a:avLst/>
            <a:gdLst>
              <a:gd name="T0" fmla="*/ 446709 w 325"/>
              <a:gd name="T1" fmla="*/ 0 h 213"/>
              <a:gd name="T2" fmla="*/ 64490 w 325"/>
              <a:gd name="T3" fmla="*/ 0 h 213"/>
              <a:gd name="T4" fmla="*/ 0 w 325"/>
              <a:gd name="T5" fmla="*/ 71037 h 213"/>
              <a:gd name="T6" fmla="*/ 0 w 325"/>
              <a:gd name="T7" fmla="*/ 299741 h 213"/>
              <a:gd name="T8" fmla="*/ 64490 w 325"/>
              <a:gd name="T9" fmla="*/ 369045 h 213"/>
              <a:gd name="T10" fmla="*/ 446709 w 325"/>
              <a:gd name="T11" fmla="*/ 369045 h 213"/>
              <a:gd name="T12" fmla="*/ 511199 w 325"/>
              <a:gd name="T13" fmla="*/ 299741 h 213"/>
              <a:gd name="T14" fmla="*/ 511199 w 325"/>
              <a:gd name="T15" fmla="*/ 71037 h 213"/>
              <a:gd name="T16" fmla="*/ 446709 w 325"/>
              <a:gd name="T17" fmla="*/ 0 h 213"/>
              <a:gd name="T18" fmla="*/ 31458 w 325"/>
              <a:gd name="T19" fmla="*/ 91828 h 213"/>
              <a:gd name="T20" fmla="*/ 143136 w 325"/>
              <a:gd name="T21" fmla="*/ 185389 h 213"/>
              <a:gd name="T22" fmla="*/ 31458 w 325"/>
              <a:gd name="T23" fmla="*/ 277217 h 213"/>
              <a:gd name="T24" fmla="*/ 31458 w 325"/>
              <a:gd name="T25" fmla="*/ 91828 h 213"/>
              <a:gd name="T26" fmla="*/ 479741 w 325"/>
              <a:gd name="T27" fmla="*/ 299741 h 213"/>
              <a:gd name="T28" fmla="*/ 446709 w 325"/>
              <a:gd name="T29" fmla="*/ 334393 h 213"/>
              <a:gd name="T30" fmla="*/ 64490 w 325"/>
              <a:gd name="T31" fmla="*/ 334393 h 213"/>
              <a:gd name="T32" fmla="*/ 31458 w 325"/>
              <a:gd name="T33" fmla="*/ 299741 h 213"/>
              <a:gd name="T34" fmla="*/ 157292 w 325"/>
              <a:gd name="T35" fmla="*/ 195784 h 213"/>
              <a:gd name="T36" fmla="*/ 226500 w 325"/>
              <a:gd name="T37" fmla="*/ 252960 h 213"/>
              <a:gd name="T38" fmla="*/ 256386 w 325"/>
              <a:gd name="T39" fmla="*/ 263356 h 213"/>
              <a:gd name="T40" fmla="*/ 284699 w 325"/>
              <a:gd name="T41" fmla="*/ 252960 h 213"/>
              <a:gd name="T42" fmla="*/ 353907 w 325"/>
              <a:gd name="T43" fmla="*/ 195784 h 213"/>
              <a:gd name="T44" fmla="*/ 479741 w 325"/>
              <a:gd name="T45" fmla="*/ 299741 h 213"/>
              <a:gd name="T46" fmla="*/ 479741 w 325"/>
              <a:gd name="T47" fmla="*/ 277217 h 213"/>
              <a:gd name="T48" fmla="*/ 368063 w 325"/>
              <a:gd name="T49" fmla="*/ 185389 h 213"/>
              <a:gd name="T50" fmla="*/ 479741 w 325"/>
              <a:gd name="T51" fmla="*/ 91828 h 213"/>
              <a:gd name="T52" fmla="*/ 479741 w 325"/>
              <a:gd name="T53" fmla="*/ 277217 h 213"/>
              <a:gd name="T54" fmla="*/ 275261 w 325"/>
              <a:gd name="T55" fmla="*/ 239100 h 213"/>
              <a:gd name="T56" fmla="*/ 256386 w 325"/>
              <a:gd name="T57" fmla="*/ 246030 h 213"/>
              <a:gd name="T58" fmla="*/ 235938 w 325"/>
              <a:gd name="T59" fmla="*/ 239100 h 213"/>
              <a:gd name="T60" fmla="*/ 169875 w 325"/>
              <a:gd name="T61" fmla="*/ 185389 h 213"/>
              <a:gd name="T62" fmla="*/ 157292 w 325"/>
              <a:gd name="T63" fmla="*/ 173261 h 213"/>
              <a:gd name="T64" fmla="*/ 31458 w 325"/>
              <a:gd name="T65" fmla="*/ 71037 h 213"/>
              <a:gd name="T66" fmla="*/ 31458 w 325"/>
              <a:gd name="T67" fmla="*/ 71037 h 213"/>
              <a:gd name="T68" fmla="*/ 64490 w 325"/>
              <a:gd name="T69" fmla="*/ 34652 h 213"/>
              <a:gd name="T70" fmla="*/ 446709 w 325"/>
              <a:gd name="T71" fmla="*/ 34652 h 213"/>
              <a:gd name="T72" fmla="*/ 479741 w 325"/>
              <a:gd name="T73" fmla="*/ 71037 h 213"/>
              <a:gd name="T74" fmla="*/ 275261 w 325"/>
              <a:gd name="T75" fmla="*/ 239100 h 2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5" h="213">
                <a:moveTo>
                  <a:pt x="28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95"/>
                  <a:pt x="18" y="213"/>
                  <a:pt x="41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307" y="213"/>
                  <a:pt x="325" y="195"/>
                  <a:pt x="325" y="173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325" y="18"/>
                  <a:pt x="307" y="0"/>
                  <a:pt x="284" y="0"/>
                </a:cubicBezTo>
                <a:close/>
                <a:moveTo>
                  <a:pt x="20" y="53"/>
                </a:moveTo>
                <a:cubicBezTo>
                  <a:pt x="91" y="107"/>
                  <a:pt x="91" y="107"/>
                  <a:pt x="91" y="107"/>
                </a:cubicBezTo>
                <a:cubicBezTo>
                  <a:pt x="20" y="160"/>
                  <a:pt x="20" y="160"/>
                  <a:pt x="20" y="160"/>
                </a:cubicBezTo>
                <a:lnTo>
                  <a:pt x="20" y="53"/>
                </a:lnTo>
                <a:close/>
                <a:moveTo>
                  <a:pt x="305" y="173"/>
                </a:moveTo>
                <a:cubicBezTo>
                  <a:pt x="305" y="184"/>
                  <a:pt x="296" y="193"/>
                  <a:pt x="284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30" y="193"/>
                  <a:pt x="20" y="184"/>
                  <a:pt x="20" y="17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44" y="146"/>
                  <a:pt x="144" y="146"/>
                  <a:pt x="144" y="146"/>
                </a:cubicBezTo>
                <a:cubicBezTo>
                  <a:pt x="150" y="150"/>
                  <a:pt x="156" y="152"/>
                  <a:pt x="163" y="152"/>
                </a:cubicBezTo>
                <a:cubicBezTo>
                  <a:pt x="169" y="152"/>
                  <a:pt x="175" y="150"/>
                  <a:pt x="181" y="146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305" y="173"/>
                  <a:pt x="305" y="173"/>
                  <a:pt x="305" y="173"/>
                </a:cubicBezTo>
                <a:close/>
                <a:moveTo>
                  <a:pt x="305" y="160"/>
                </a:moveTo>
                <a:cubicBezTo>
                  <a:pt x="234" y="107"/>
                  <a:pt x="234" y="107"/>
                  <a:pt x="234" y="107"/>
                </a:cubicBezTo>
                <a:cubicBezTo>
                  <a:pt x="305" y="53"/>
                  <a:pt x="305" y="53"/>
                  <a:pt x="305" y="53"/>
                </a:cubicBezTo>
                <a:lnTo>
                  <a:pt x="305" y="160"/>
                </a:lnTo>
                <a:close/>
                <a:moveTo>
                  <a:pt x="175" y="138"/>
                </a:moveTo>
                <a:cubicBezTo>
                  <a:pt x="171" y="141"/>
                  <a:pt x="167" y="142"/>
                  <a:pt x="163" y="142"/>
                </a:cubicBezTo>
                <a:cubicBezTo>
                  <a:pt x="158" y="142"/>
                  <a:pt x="154" y="141"/>
                  <a:pt x="150" y="138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29"/>
                  <a:pt x="30" y="20"/>
                  <a:pt x="41" y="20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96" y="20"/>
                  <a:pt x="305" y="29"/>
                  <a:pt x="305" y="41"/>
                </a:cubicBezTo>
                <a:lnTo>
                  <a:pt x="175" y="1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grpSp>
        <p:nvGrpSpPr>
          <p:cNvPr id="222" name="Group 340"/>
          <p:cNvGrpSpPr/>
          <p:nvPr/>
        </p:nvGrpSpPr>
        <p:grpSpPr>
          <a:xfrm>
            <a:off x="1530632" y="5425898"/>
            <a:ext cx="237518" cy="208311"/>
            <a:chOff x="7558088" y="-690563"/>
            <a:chExt cx="1265238" cy="1109663"/>
          </a:xfrm>
          <a:solidFill>
            <a:schemeClr val="tx1"/>
          </a:solidFill>
        </p:grpSpPr>
        <p:sp>
          <p:nvSpPr>
            <p:cNvPr id="223" name="Freeform 7"/>
            <p:cNvSpPr/>
            <p:nvPr/>
          </p:nvSpPr>
          <p:spPr bwMode="auto">
            <a:xfrm>
              <a:off x="7758113" y="-490538"/>
              <a:ext cx="450850" cy="293688"/>
            </a:xfrm>
            <a:custGeom>
              <a:avLst/>
              <a:gdLst>
                <a:gd name="T0" fmla="*/ 115 w 120"/>
                <a:gd name="T1" fmla="*/ 0 h 78"/>
                <a:gd name="T2" fmla="*/ 0 w 120"/>
                <a:gd name="T3" fmla="*/ 73 h 78"/>
                <a:gd name="T4" fmla="*/ 5 w 120"/>
                <a:gd name="T5" fmla="*/ 78 h 78"/>
                <a:gd name="T6" fmla="*/ 10 w 120"/>
                <a:gd name="T7" fmla="*/ 73 h 78"/>
                <a:gd name="T8" fmla="*/ 115 w 120"/>
                <a:gd name="T9" fmla="*/ 10 h 78"/>
                <a:gd name="T10" fmla="*/ 120 w 120"/>
                <a:gd name="T11" fmla="*/ 5 h 78"/>
                <a:gd name="T12" fmla="*/ 115 w 120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8">
                  <a:moveTo>
                    <a:pt x="115" y="0"/>
                  </a:moveTo>
                  <a:cubicBezTo>
                    <a:pt x="52" y="0"/>
                    <a:pt x="0" y="33"/>
                    <a:pt x="0" y="73"/>
                  </a:cubicBezTo>
                  <a:cubicBezTo>
                    <a:pt x="0" y="76"/>
                    <a:pt x="2" y="78"/>
                    <a:pt x="5" y="78"/>
                  </a:cubicBezTo>
                  <a:cubicBezTo>
                    <a:pt x="8" y="78"/>
                    <a:pt x="10" y="76"/>
                    <a:pt x="10" y="73"/>
                  </a:cubicBezTo>
                  <a:cubicBezTo>
                    <a:pt x="10" y="39"/>
                    <a:pt x="59" y="10"/>
                    <a:pt x="115" y="10"/>
                  </a:cubicBezTo>
                  <a:cubicBezTo>
                    <a:pt x="118" y="10"/>
                    <a:pt x="120" y="8"/>
                    <a:pt x="120" y="5"/>
                  </a:cubicBezTo>
                  <a:cubicBezTo>
                    <a:pt x="120" y="2"/>
                    <a:pt x="118" y="0"/>
                    <a:pt x="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  <p:sp>
          <p:nvSpPr>
            <p:cNvPr id="224" name="Freeform 8"/>
            <p:cNvSpPr>
              <a:spLocks noEditPoints="1"/>
            </p:cNvSpPr>
            <p:nvPr/>
          </p:nvSpPr>
          <p:spPr bwMode="auto">
            <a:xfrm>
              <a:off x="7558088" y="-690563"/>
              <a:ext cx="1265238" cy="1109663"/>
            </a:xfrm>
            <a:custGeom>
              <a:avLst/>
              <a:gdLst>
                <a:gd name="T0" fmla="*/ 168 w 336"/>
                <a:gd name="T1" fmla="*/ 0 h 294"/>
                <a:gd name="T2" fmla="*/ 0 w 336"/>
                <a:gd name="T3" fmla="*/ 126 h 294"/>
                <a:gd name="T4" fmla="*/ 74 w 336"/>
                <a:gd name="T5" fmla="*/ 230 h 294"/>
                <a:gd name="T6" fmla="*/ 74 w 336"/>
                <a:gd name="T7" fmla="*/ 231 h 294"/>
                <a:gd name="T8" fmla="*/ 53 w 336"/>
                <a:gd name="T9" fmla="*/ 281 h 294"/>
                <a:gd name="T10" fmla="*/ 53 w 336"/>
                <a:gd name="T11" fmla="*/ 281 h 294"/>
                <a:gd name="T12" fmla="*/ 53 w 336"/>
                <a:gd name="T13" fmla="*/ 284 h 294"/>
                <a:gd name="T14" fmla="*/ 62 w 336"/>
                <a:gd name="T15" fmla="*/ 294 h 294"/>
                <a:gd name="T16" fmla="*/ 65 w 336"/>
                <a:gd name="T17" fmla="*/ 294 h 294"/>
                <a:gd name="T18" fmla="*/ 136 w 336"/>
                <a:gd name="T19" fmla="*/ 250 h 294"/>
                <a:gd name="T20" fmla="*/ 168 w 336"/>
                <a:gd name="T21" fmla="*/ 252 h 294"/>
                <a:gd name="T22" fmla="*/ 336 w 336"/>
                <a:gd name="T23" fmla="*/ 126 h 294"/>
                <a:gd name="T24" fmla="*/ 168 w 336"/>
                <a:gd name="T25" fmla="*/ 0 h 294"/>
                <a:gd name="T26" fmla="*/ 168 w 336"/>
                <a:gd name="T27" fmla="*/ 231 h 294"/>
                <a:gd name="T28" fmla="*/ 139 w 336"/>
                <a:gd name="T29" fmla="*/ 229 h 294"/>
                <a:gd name="T30" fmla="*/ 136 w 336"/>
                <a:gd name="T31" fmla="*/ 229 h 294"/>
                <a:gd name="T32" fmla="*/ 119 w 336"/>
                <a:gd name="T33" fmla="*/ 236 h 294"/>
                <a:gd name="T34" fmla="*/ 87 w 336"/>
                <a:gd name="T35" fmla="*/ 263 h 294"/>
                <a:gd name="T36" fmla="*/ 94 w 336"/>
                <a:gd name="T37" fmla="*/ 232 h 294"/>
                <a:gd name="T38" fmla="*/ 95 w 336"/>
                <a:gd name="T39" fmla="*/ 230 h 294"/>
                <a:gd name="T40" fmla="*/ 83 w 336"/>
                <a:gd name="T41" fmla="*/ 212 h 294"/>
                <a:gd name="T42" fmla="*/ 21 w 336"/>
                <a:gd name="T43" fmla="*/ 126 h 294"/>
                <a:gd name="T44" fmla="*/ 168 w 336"/>
                <a:gd name="T45" fmla="*/ 21 h 294"/>
                <a:gd name="T46" fmla="*/ 315 w 336"/>
                <a:gd name="T47" fmla="*/ 126 h 294"/>
                <a:gd name="T48" fmla="*/ 168 w 336"/>
                <a:gd name="T49" fmla="*/ 23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294">
                  <a:moveTo>
                    <a:pt x="168" y="0"/>
                  </a:moveTo>
                  <a:cubicBezTo>
                    <a:pt x="75" y="0"/>
                    <a:pt x="0" y="56"/>
                    <a:pt x="0" y="126"/>
                  </a:cubicBezTo>
                  <a:cubicBezTo>
                    <a:pt x="0" y="169"/>
                    <a:pt x="29" y="208"/>
                    <a:pt x="74" y="230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4" y="250"/>
                    <a:pt x="59" y="270"/>
                    <a:pt x="53" y="281"/>
                  </a:cubicBezTo>
                  <a:cubicBezTo>
                    <a:pt x="53" y="281"/>
                    <a:pt x="53" y="281"/>
                    <a:pt x="53" y="281"/>
                  </a:cubicBezTo>
                  <a:cubicBezTo>
                    <a:pt x="53" y="282"/>
                    <a:pt x="53" y="283"/>
                    <a:pt x="53" y="284"/>
                  </a:cubicBezTo>
                  <a:cubicBezTo>
                    <a:pt x="53" y="290"/>
                    <a:pt x="57" y="294"/>
                    <a:pt x="62" y="294"/>
                  </a:cubicBezTo>
                  <a:cubicBezTo>
                    <a:pt x="63" y="294"/>
                    <a:pt x="65" y="294"/>
                    <a:pt x="65" y="294"/>
                  </a:cubicBezTo>
                  <a:cubicBezTo>
                    <a:pt x="98" y="288"/>
                    <a:pt x="128" y="258"/>
                    <a:pt x="136" y="250"/>
                  </a:cubicBezTo>
                  <a:cubicBezTo>
                    <a:pt x="146" y="251"/>
                    <a:pt x="157" y="252"/>
                    <a:pt x="168" y="252"/>
                  </a:cubicBezTo>
                  <a:cubicBezTo>
                    <a:pt x="261" y="252"/>
                    <a:pt x="336" y="196"/>
                    <a:pt x="336" y="126"/>
                  </a:cubicBezTo>
                  <a:cubicBezTo>
                    <a:pt x="336" y="56"/>
                    <a:pt x="261" y="0"/>
                    <a:pt x="168" y="0"/>
                  </a:cubicBezTo>
                  <a:close/>
                  <a:moveTo>
                    <a:pt x="168" y="231"/>
                  </a:moveTo>
                  <a:cubicBezTo>
                    <a:pt x="158" y="231"/>
                    <a:pt x="148" y="230"/>
                    <a:pt x="139" y="229"/>
                  </a:cubicBezTo>
                  <a:cubicBezTo>
                    <a:pt x="138" y="229"/>
                    <a:pt x="137" y="229"/>
                    <a:pt x="136" y="229"/>
                  </a:cubicBezTo>
                  <a:cubicBezTo>
                    <a:pt x="129" y="229"/>
                    <a:pt x="123" y="231"/>
                    <a:pt x="119" y="236"/>
                  </a:cubicBezTo>
                  <a:cubicBezTo>
                    <a:pt x="115" y="242"/>
                    <a:pt x="102" y="254"/>
                    <a:pt x="87" y="263"/>
                  </a:cubicBezTo>
                  <a:cubicBezTo>
                    <a:pt x="91" y="254"/>
                    <a:pt x="94" y="243"/>
                    <a:pt x="94" y="232"/>
                  </a:cubicBezTo>
                  <a:cubicBezTo>
                    <a:pt x="95" y="231"/>
                    <a:pt x="95" y="231"/>
                    <a:pt x="95" y="230"/>
                  </a:cubicBezTo>
                  <a:cubicBezTo>
                    <a:pt x="95" y="222"/>
                    <a:pt x="90" y="215"/>
                    <a:pt x="83" y="212"/>
                  </a:cubicBezTo>
                  <a:cubicBezTo>
                    <a:pt x="44" y="192"/>
                    <a:pt x="21" y="160"/>
                    <a:pt x="21" y="126"/>
                  </a:cubicBezTo>
                  <a:cubicBezTo>
                    <a:pt x="21" y="68"/>
                    <a:pt x="87" y="21"/>
                    <a:pt x="168" y="21"/>
                  </a:cubicBezTo>
                  <a:cubicBezTo>
                    <a:pt x="249" y="21"/>
                    <a:pt x="315" y="68"/>
                    <a:pt x="315" y="126"/>
                  </a:cubicBezTo>
                  <a:cubicBezTo>
                    <a:pt x="315" y="184"/>
                    <a:pt x="249" y="231"/>
                    <a:pt x="168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543560">
                <a:defRPr/>
              </a:pPr>
              <a:endParaRPr lang="id-ID" sz="1075" dirty="0">
                <a:latin typeface="Open Sans Light"/>
              </a:endParaRPr>
            </a:p>
          </p:txBody>
        </p:sp>
      </p:grpSp>
      <p:sp>
        <p:nvSpPr>
          <p:cNvPr id="225" name="Freeform 5"/>
          <p:cNvSpPr>
            <a:spLocks noEditPoints="1"/>
          </p:cNvSpPr>
          <p:nvPr/>
        </p:nvSpPr>
        <p:spPr bwMode="auto">
          <a:xfrm>
            <a:off x="1005551" y="5437915"/>
            <a:ext cx="242062" cy="241269"/>
          </a:xfrm>
          <a:custGeom>
            <a:avLst/>
            <a:gdLst>
              <a:gd name="T0" fmla="*/ 0 w 284"/>
              <a:gd name="T1" fmla="*/ 241870 h 284"/>
              <a:gd name="T2" fmla="*/ 483024 w 284"/>
              <a:gd name="T3" fmla="*/ 241870 h 284"/>
              <a:gd name="T4" fmla="*/ 452410 w 284"/>
              <a:gd name="T5" fmla="*/ 235057 h 284"/>
              <a:gd name="T6" fmla="*/ 340158 w 284"/>
              <a:gd name="T7" fmla="*/ 136265 h 284"/>
              <a:gd name="T8" fmla="*/ 452410 w 284"/>
              <a:gd name="T9" fmla="*/ 235057 h 284"/>
              <a:gd name="T10" fmla="*/ 170079 w 284"/>
              <a:gd name="T11" fmla="*/ 371322 h 284"/>
              <a:gd name="T12" fmla="*/ 234709 w 284"/>
              <a:gd name="T13" fmla="*/ 453080 h 284"/>
              <a:gd name="T14" fmla="*/ 251717 w 284"/>
              <a:gd name="T15" fmla="*/ 32363 h 284"/>
              <a:gd name="T16" fmla="*/ 250016 w 284"/>
              <a:gd name="T17" fmla="*/ 141375 h 284"/>
              <a:gd name="T18" fmla="*/ 251717 w 284"/>
              <a:gd name="T19" fmla="*/ 32363 h 284"/>
              <a:gd name="T20" fmla="*/ 387780 w 284"/>
              <a:gd name="T21" fmla="*/ 91979 h 284"/>
              <a:gd name="T22" fmla="*/ 277229 w 284"/>
              <a:gd name="T23" fmla="*/ 35770 h 284"/>
              <a:gd name="T24" fmla="*/ 234709 w 284"/>
              <a:gd name="T25" fmla="*/ 141375 h 284"/>
              <a:gd name="T26" fmla="*/ 233008 w 284"/>
              <a:gd name="T27" fmla="*/ 32363 h 284"/>
              <a:gd name="T28" fmla="*/ 149669 w 284"/>
              <a:gd name="T29" fmla="*/ 122638 h 284"/>
              <a:gd name="T30" fmla="*/ 207496 w 284"/>
              <a:gd name="T31" fmla="*/ 35770 h 284"/>
              <a:gd name="T32" fmla="*/ 158173 w 284"/>
              <a:gd name="T33" fmla="*/ 143078 h 284"/>
              <a:gd name="T34" fmla="*/ 234709 w 284"/>
              <a:gd name="T35" fmla="*/ 235057 h 284"/>
              <a:gd name="T36" fmla="*/ 158173 w 284"/>
              <a:gd name="T37" fmla="*/ 143078 h 284"/>
              <a:gd name="T38" fmla="*/ 234709 w 284"/>
              <a:gd name="T39" fmla="*/ 344069 h 284"/>
              <a:gd name="T40" fmla="*/ 141165 w 284"/>
              <a:gd name="T41" fmla="*/ 250387 h 284"/>
              <a:gd name="T42" fmla="*/ 207496 w 284"/>
              <a:gd name="T43" fmla="*/ 449674 h 284"/>
              <a:gd name="T44" fmla="*/ 154772 w 284"/>
              <a:gd name="T45" fmla="*/ 376431 h 284"/>
              <a:gd name="T46" fmla="*/ 250016 w 284"/>
              <a:gd name="T47" fmla="*/ 453080 h 284"/>
              <a:gd name="T48" fmla="*/ 314646 w 284"/>
              <a:gd name="T49" fmla="*/ 371322 h 284"/>
              <a:gd name="T50" fmla="*/ 250016 w 284"/>
              <a:gd name="T51" fmla="*/ 453080 h 284"/>
              <a:gd name="T52" fmla="*/ 379276 w 284"/>
              <a:gd name="T53" fmla="*/ 401981 h 284"/>
              <a:gd name="T54" fmla="*/ 329953 w 284"/>
              <a:gd name="T55" fmla="*/ 376431 h 284"/>
              <a:gd name="T56" fmla="*/ 250016 w 284"/>
              <a:gd name="T57" fmla="*/ 344069 h 284"/>
              <a:gd name="T58" fmla="*/ 343559 w 284"/>
              <a:gd name="T59" fmla="*/ 250387 h 284"/>
              <a:gd name="T60" fmla="*/ 250016 w 284"/>
              <a:gd name="T61" fmla="*/ 235057 h 284"/>
              <a:gd name="T62" fmla="*/ 326551 w 284"/>
              <a:gd name="T63" fmla="*/ 143078 h 284"/>
              <a:gd name="T64" fmla="*/ 250016 w 284"/>
              <a:gd name="T65" fmla="*/ 235057 h 284"/>
              <a:gd name="T66" fmla="*/ 142866 w 284"/>
              <a:gd name="T67" fmla="*/ 136265 h 284"/>
              <a:gd name="T68" fmla="*/ 32315 w 284"/>
              <a:gd name="T69" fmla="*/ 235057 h 284"/>
              <a:gd name="T70" fmla="*/ 32315 w 284"/>
              <a:gd name="T71" fmla="*/ 250387 h 284"/>
              <a:gd name="T72" fmla="*/ 149669 w 284"/>
              <a:gd name="T73" fmla="*/ 361102 h 284"/>
              <a:gd name="T74" fmla="*/ 32315 w 284"/>
              <a:gd name="T75" fmla="*/ 250387 h 284"/>
              <a:gd name="T76" fmla="*/ 335055 w 284"/>
              <a:gd name="T77" fmla="*/ 361102 h 284"/>
              <a:gd name="T78" fmla="*/ 452410 w 284"/>
              <a:gd name="T79" fmla="*/ 250387 h 2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84" h="284">
                <a:moveTo>
                  <a:pt x="142" y="0"/>
                </a:moveTo>
                <a:cubicBezTo>
                  <a:pt x="64" y="0"/>
                  <a:pt x="0" y="64"/>
                  <a:pt x="0" y="142"/>
                </a:cubicBezTo>
                <a:cubicBezTo>
                  <a:pt x="0" y="221"/>
                  <a:pt x="64" y="284"/>
                  <a:pt x="142" y="284"/>
                </a:cubicBezTo>
                <a:cubicBezTo>
                  <a:pt x="221" y="284"/>
                  <a:pt x="284" y="221"/>
                  <a:pt x="284" y="142"/>
                </a:cubicBezTo>
                <a:cubicBezTo>
                  <a:pt x="284" y="64"/>
                  <a:pt x="221" y="0"/>
                  <a:pt x="142" y="0"/>
                </a:cubicBezTo>
                <a:close/>
                <a:moveTo>
                  <a:pt x="266" y="138"/>
                </a:moveTo>
                <a:cubicBezTo>
                  <a:pt x="211" y="138"/>
                  <a:pt x="211" y="138"/>
                  <a:pt x="211" y="138"/>
                </a:cubicBezTo>
                <a:cubicBezTo>
                  <a:pt x="211" y="118"/>
                  <a:pt x="207" y="98"/>
                  <a:pt x="200" y="80"/>
                </a:cubicBezTo>
                <a:cubicBezTo>
                  <a:pt x="213" y="75"/>
                  <a:pt x="224" y="68"/>
                  <a:pt x="235" y="60"/>
                </a:cubicBezTo>
                <a:cubicBezTo>
                  <a:pt x="253" y="81"/>
                  <a:pt x="265" y="108"/>
                  <a:pt x="266" y="138"/>
                </a:cubicBezTo>
                <a:close/>
                <a:moveTo>
                  <a:pt x="137" y="266"/>
                </a:moveTo>
                <a:cubicBezTo>
                  <a:pt x="122" y="253"/>
                  <a:pt x="109" y="237"/>
                  <a:pt x="100" y="218"/>
                </a:cubicBezTo>
                <a:cubicBezTo>
                  <a:pt x="112" y="214"/>
                  <a:pt x="125" y="212"/>
                  <a:pt x="138" y="211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38" y="266"/>
                  <a:pt x="138" y="266"/>
                  <a:pt x="137" y="266"/>
                </a:cubicBezTo>
                <a:close/>
                <a:moveTo>
                  <a:pt x="148" y="19"/>
                </a:moveTo>
                <a:cubicBezTo>
                  <a:pt x="165" y="33"/>
                  <a:pt x="179" y="53"/>
                  <a:pt x="188" y="75"/>
                </a:cubicBezTo>
                <a:cubicBezTo>
                  <a:pt x="175" y="80"/>
                  <a:pt x="162" y="82"/>
                  <a:pt x="147" y="83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7" y="19"/>
                  <a:pt x="147" y="19"/>
                  <a:pt x="148" y="19"/>
                </a:cubicBezTo>
                <a:close/>
                <a:moveTo>
                  <a:pt x="163" y="21"/>
                </a:moveTo>
                <a:cubicBezTo>
                  <a:pt x="188" y="25"/>
                  <a:pt x="211" y="37"/>
                  <a:pt x="228" y="54"/>
                </a:cubicBezTo>
                <a:cubicBezTo>
                  <a:pt x="219" y="61"/>
                  <a:pt x="208" y="67"/>
                  <a:pt x="197" y="72"/>
                </a:cubicBezTo>
                <a:cubicBezTo>
                  <a:pt x="189" y="52"/>
                  <a:pt x="177" y="35"/>
                  <a:pt x="163" y="21"/>
                </a:cubicBezTo>
                <a:close/>
                <a:moveTo>
                  <a:pt x="138" y="19"/>
                </a:moveTo>
                <a:cubicBezTo>
                  <a:pt x="138" y="83"/>
                  <a:pt x="138" y="83"/>
                  <a:pt x="138" y="83"/>
                </a:cubicBezTo>
                <a:cubicBezTo>
                  <a:pt x="123" y="82"/>
                  <a:pt x="110" y="80"/>
                  <a:pt x="97" y="75"/>
                </a:cubicBezTo>
                <a:cubicBezTo>
                  <a:pt x="106" y="53"/>
                  <a:pt x="120" y="33"/>
                  <a:pt x="137" y="19"/>
                </a:cubicBezTo>
                <a:cubicBezTo>
                  <a:pt x="138" y="19"/>
                  <a:pt x="138" y="19"/>
                  <a:pt x="138" y="19"/>
                </a:cubicBezTo>
                <a:close/>
                <a:moveTo>
                  <a:pt x="88" y="72"/>
                </a:moveTo>
                <a:cubicBezTo>
                  <a:pt x="77" y="67"/>
                  <a:pt x="66" y="61"/>
                  <a:pt x="57" y="54"/>
                </a:cubicBezTo>
                <a:cubicBezTo>
                  <a:pt x="74" y="37"/>
                  <a:pt x="97" y="25"/>
                  <a:pt x="122" y="21"/>
                </a:cubicBezTo>
                <a:cubicBezTo>
                  <a:pt x="108" y="35"/>
                  <a:pt x="96" y="52"/>
                  <a:pt x="88" y="72"/>
                </a:cubicBezTo>
                <a:close/>
                <a:moveTo>
                  <a:pt x="93" y="84"/>
                </a:moveTo>
                <a:cubicBezTo>
                  <a:pt x="107" y="88"/>
                  <a:pt x="122" y="91"/>
                  <a:pt x="138" y="92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19"/>
                  <a:pt x="87" y="100"/>
                  <a:pt x="93" y="84"/>
                </a:cubicBezTo>
                <a:close/>
                <a:moveTo>
                  <a:pt x="138" y="147"/>
                </a:moveTo>
                <a:cubicBezTo>
                  <a:pt x="138" y="202"/>
                  <a:pt x="138" y="202"/>
                  <a:pt x="138" y="202"/>
                </a:cubicBezTo>
                <a:cubicBezTo>
                  <a:pt x="123" y="203"/>
                  <a:pt x="109" y="205"/>
                  <a:pt x="96" y="209"/>
                </a:cubicBezTo>
                <a:cubicBezTo>
                  <a:pt x="88" y="190"/>
                  <a:pt x="84" y="169"/>
                  <a:pt x="83" y="147"/>
                </a:cubicBezTo>
                <a:lnTo>
                  <a:pt x="138" y="147"/>
                </a:lnTo>
                <a:close/>
                <a:moveTo>
                  <a:pt x="122" y="264"/>
                </a:moveTo>
                <a:cubicBezTo>
                  <a:pt x="100" y="261"/>
                  <a:pt x="79" y="251"/>
                  <a:pt x="62" y="236"/>
                </a:cubicBezTo>
                <a:cubicBezTo>
                  <a:pt x="71" y="230"/>
                  <a:pt x="81" y="225"/>
                  <a:pt x="91" y="221"/>
                </a:cubicBezTo>
                <a:cubicBezTo>
                  <a:pt x="99" y="237"/>
                  <a:pt x="110" y="252"/>
                  <a:pt x="122" y="264"/>
                </a:cubicBezTo>
                <a:close/>
                <a:moveTo>
                  <a:pt x="147" y="266"/>
                </a:moveTo>
                <a:cubicBezTo>
                  <a:pt x="147" y="211"/>
                  <a:pt x="147" y="211"/>
                  <a:pt x="147" y="211"/>
                </a:cubicBezTo>
                <a:cubicBezTo>
                  <a:pt x="160" y="212"/>
                  <a:pt x="173" y="214"/>
                  <a:pt x="185" y="218"/>
                </a:cubicBezTo>
                <a:cubicBezTo>
                  <a:pt x="176" y="237"/>
                  <a:pt x="163" y="253"/>
                  <a:pt x="148" y="266"/>
                </a:cubicBezTo>
                <a:cubicBezTo>
                  <a:pt x="147" y="266"/>
                  <a:pt x="147" y="266"/>
                  <a:pt x="147" y="266"/>
                </a:cubicBezTo>
                <a:close/>
                <a:moveTo>
                  <a:pt x="194" y="221"/>
                </a:moveTo>
                <a:cubicBezTo>
                  <a:pt x="204" y="225"/>
                  <a:pt x="214" y="230"/>
                  <a:pt x="223" y="236"/>
                </a:cubicBezTo>
                <a:cubicBezTo>
                  <a:pt x="206" y="251"/>
                  <a:pt x="185" y="261"/>
                  <a:pt x="163" y="264"/>
                </a:cubicBezTo>
                <a:cubicBezTo>
                  <a:pt x="175" y="252"/>
                  <a:pt x="186" y="237"/>
                  <a:pt x="194" y="221"/>
                </a:cubicBezTo>
                <a:close/>
                <a:moveTo>
                  <a:pt x="189" y="209"/>
                </a:moveTo>
                <a:cubicBezTo>
                  <a:pt x="175" y="205"/>
                  <a:pt x="162" y="203"/>
                  <a:pt x="147" y="202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202" y="147"/>
                  <a:pt x="202" y="147"/>
                  <a:pt x="202" y="147"/>
                </a:cubicBezTo>
                <a:cubicBezTo>
                  <a:pt x="201" y="169"/>
                  <a:pt x="197" y="190"/>
                  <a:pt x="189" y="209"/>
                </a:cubicBezTo>
                <a:close/>
                <a:moveTo>
                  <a:pt x="147" y="138"/>
                </a:moveTo>
                <a:cubicBezTo>
                  <a:pt x="147" y="92"/>
                  <a:pt x="147" y="92"/>
                  <a:pt x="147" y="92"/>
                </a:cubicBezTo>
                <a:cubicBezTo>
                  <a:pt x="163" y="91"/>
                  <a:pt x="178" y="88"/>
                  <a:pt x="192" y="84"/>
                </a:cubicBezTo>
                <a:cubicBezTo>
                  <a:pt x="198" y="100"/>
                  <a:pt x="201" y="119"/>
                  <a:pt x="202" y="138"/>
                </a:cubicBezTo>
                <a:lnTo>
                  <a:pt x="147" y="138"/>
                </a:lnTo>
                <a:close/>
                <a:moveTo>
                  <a:pt x="50" y="60"/>
                </a:moveTo>
                <a:cubicBezTo>
                  <a:pt x="61" y="68"/>
                  <a:pt x="72" y="75"/>
                  <a:pt x="84" y="80"/>
                </a:cubicBezTo>
                <a:cubicBezTo>
                  <a:pt x="78" y="98"/>
                  <a:pt x="74" y="118"/>
                  <a:pt x="74" y="138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0" y="108"/>
                  <a:pt x="32" y="81"/>
                  <a:pt x="50" y="60"/>
                </a:cubicBezTo>
                <a:close/>
                <a:moveTo>
                  <a:pt x="19" y="147"/>
                </a:moveTo>
                <a:cubicBezTo>
                  <a:pt x="74" y="147"/>
                  <a:pt x="74" y="147"/>
                  <a:pt x="74" y="147"/>
                </a:cubicBezTo>
                <a:cubicBezTo>
                  <a:pt x="75" y="170"/>
                  <a:pt x="79" y="193"/>
                  <a:pt x="88" y="212"/>
                </a:cubicBezTo>
                <a:cubicBezTo>
                  <a:pt x="76" y="217"/>
                  <a:pt x="65" y="223"/>
                  <a:pt x="55" y="230"/>
                </a:cubicBezTo>
                <a:cubicBezTo>
                  <a:pt x="34" y="209"/>
                  <a:pt x="20" y="179"/>
                  <a:pt x="19" y="147"/>
                </a:cubicBezTo>
                <a:close/>
                <a:moveTo>
                  <a:pt x="230" y="230"/>
                </a:moveTo>
                <a:cubicBezTo>
                  <a:pt x="220" y="223"/>
                  <a:pt x="209" y="217"/>
                  <a:pt x="197" y="212"/>
                </a:cubicBezTo>
                <a:cubicBezTo>
                  <a:pt x="206" y="193"/>
                  <a:pt x="210" y="170"/>
                  <a:pt x="211" y="147"/>
                </a:cubicBezTo>
                <a:cubicBezTo>
                  <a:pt x="266" y="147"/>
                  <a:pt x="266" y="147"/>
                  <a:pt x="266" y="147"/>
                </a:cubicBezTo>
                <a:cubicBezTo>
                  <a:pt x="265" y="179"/>
                  <a:pt x="251" y="209"/>
                  <a:pt x="230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075"/>
          </a:p>
        </p:txBody>
      </p:sp>
      <p:sp>
        <p:nvSpPr>
          <p:cNvPr id="226" name="AutoShape 82"/>
          <p:cNvSpPr/>
          <p:nvPr/>
        </p:nvSpPr>
        <p:spPr bwMode="auto">
          <a:xfrm>
            <a:off x="11273752" y="2607372"/>
            <a:ext cx="300793" cy="242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81" grpId="0" animBg="1"/>
      <p:bldP spid="188" grpId="0" animBg="1"/>
      <p:bldP spid="195" grpId="0" animBg="1"/>
      <p:bldP spid="213" grpId="0" animBg="1"/>
      <p:bldP spid="214" grpId="0" animBg="1"/>
      <p:bldP spid="221" grpId="0" animBg="1"/>
      <p:bldP spid="2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7795" r="762" b="58496"/>
          <a:stretch>
            <a:fillRect/>
          </a:stretch>
        </p:blipFill>
        <p:spPr>
          <a:xfrm rot="10800000">
            <a:off x="-29500" y="-19052"/>
            <a:ext cx="12229053" cy="687705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95937" y="2524802"/>
            <a:ext cx="4200126" cy="1342261"/>
            <a:chOff x="3582533" y="4032265"/>
            <a:chExt cx="4200126" cy="1342261"/>
          </a:xfrm>
        </p:grpSpPr>
        <p:sp>
          <p:nvSpPr>
            <p:cNvPr id="6" name="Freeform 98"/>
            <p:cNvSpPr/>
            <p:nvPr/>
          </p:nvSpPr>
          <p:spPr bwMode="auto">
            <a:xfrm>
              <a:off x="4122896" y="4032265"/>
              <a:ext cx="3119401" cy="305595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algn="ctr"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50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教学内容</a:t>
              </a:r>
              <a:endParaRPr lang="en-US" sz="50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7" name="Content Placeholder 2"/>
            <p:cNvSpPr txBox="1"/>
            <p:nvPr/>
          </p:nvSpPr>
          <p:spPr bwMode="auto">
            <a:xfrm>
              <a:off x="3582533" y="4736026"/>
              <a:ext cx="4200126" cy="6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000" spc="3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en-US" altLang="zh-CN" sz="200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7" y="775061"/>
            <a:ext cx="1605291" cy="1393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36656" y="302715"/>
            <a:ext cx="2347388" cy="736233"/>
            <a:chOff x="1153871" y="221914"/>
            <a:chExt cx="2347385" cy="736234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91971" y="747769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17169" y="1674813"/>
            <a:ext cx="4307681" cy="4230687"/>
            <a:chOff x="4017169" y="1674813"/>
            <a:chExt cx="4307681" cy="4230687"/>
          </a:xfrm>
        </p:grpSpPr>
        <p:sp>
          <p:nvSpPr>
            <p:cNvPr id="25" name="AutoShape 2"/>
            <p:cNvSpPr/>
            <p:nvPr/>
          </p:nvSpPr>
          <p:spPr bwMode="auto">
            <a:xfrm>
              <a:off x="4017169" y="3343275"/>
              <a:ext cx="2155031" cy="2562225"/>
            </a:xfrm>
            <a:custGeom>
              <a:avLst/>
              <a:gdLst>
                <a:gd name="T0" fmla="*/ 16896 w 21600"/>
                <a:gd name="T1" fmla="*/ 10532 h 21600"/>
                <a:gd name="T2" fmla="*/ 17435 w 21600"/>
                <a:gd name="T3" fmla="*/ 7389 h 21600"/>
                <a:gd name="T4" fmla="*/ 9099 w 21600"/>
                <a:gd name="T5" fmla="*/ 0 h 21600"/>
                <a:gd name="T6" fmla="*/ 0 w 21600"/>
                <a:gd name="T7" fmla="*/ 10532 h 21600"/>
                <a:gd name="T8" fmla="*/ 13152 w 21600"/>
                <a:gd name="T9" fmla="*/ 21600 h 21600"/>
                <a:gd name="T10" fmla="*/ 21600 w 21600"/>
                <a:gd name="T11" fmla="*/ 19014 h 21600"/>
                <a:gd name="T12" fmla="*/ 16896 w 21600"/>
                <a:gd name="T13" fmla="*/ 10532 h 21600"/>
                <a:gd name="T14" fmla="*/ 16896 w 21600"/>
                <a:gd name="T15" fmla="*/ 10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6896" y="10532"/>
                  </a:moveTo>
                  <a:cubicBezTo>
                    <a:pt x="16896" y="9440"/>
                    <a:pt x="17085" y="8385"/>
                    <a:pt x="17435" y="7389"/>
                  </a:cubicBezTo>
                  <a:cubicBezTo>
                    <a:pt x="13418" y="6219"/>
                    <a:pt x="10284" y="3458"/>
                    <a:pt x="9099" y="0"/>
                  </a:cubicBezTo>
                  <a:cubicBezTo>
                    <a:pt x="3819" y="1438"/>
                    <a:pt x="0" y="5609"/>
                    <a:pt x="0" y="10532"/>
                  </a:cubicBezTo>
                  <a:cubicBezTo>
                    <a:pt x="0" y="16645"/>
                    <a:pt x="5888" y="21600"/>
                    <a:pt x="13152" y="21600"/>
                  </a:cubicBezTo>
                  <a:cubicBezTo>
                    <a:pt x="16368" y="21600"/>
                    <a:pt x="19315" y="20628"/>
                    <a:pt x="21600" y="19014"/>
                  </a:cubicBezTo>
                  <a:cubicBezTo>
                    <a:pt x="18725" y="16984"/>
                    <a:pt x="16896" y="13938"/>
                    <a:pt x="16896" y="10532"/>
                  </a:cubicBezTo>
                  <a:close/>
                  <a:moveTo>
                    <a:pt x="16896" y="10532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defTabSz="913765">
                <a:defRPr/>
              </a:pPr>
              <a:endParaRPr lang="en-US" sz="900">
                <a:latin typeface="Lato Light"/>
                <a:cs typeface="Lato Light"/>
              </a:endParaRPr>
            </a:p>
          </p:txBody>
        </p:sp>
        <p:sp>
          <p:nvSpPr>
            <p:cNvPr id="26" name="AutoShape 3"/>
            <p:cNvSpPr/>
            <p:nvPr/>
          </p:nvSpPr>
          <p:spPr bwMode="auto">
            <a:xfrm>
              <a:off x="6169025" y="3343275"/>
              <a:ext cx="2155825" cy="2553494"/>
            </a:xfrm>
            <a:custGeom>
              <a:avLst/>
              <a:gdLst>
                <a:gd name="T0" fmla="*/ 508074256 w 21600"/>
                <a:gd name="T1" fmla="*/ 0 h 21600"/>
                <a:gd name="T2" fmla="*/ 166967249 w 21600"/>
                <a:gd name="T3" fmla="*/ 414400158 h 21600"/>
                <a:gd name="T4" fmla="*/ 187449583 w 21600"/>
                <a:gd name="T5" fmla="*/ 586745398 h 21600"/>
                <a:gd name="T6" fmla="*/ 0 w 21600"/>
                <a:gd name="T7" fmla="*/ 1062413807 h 21600"/>
                <a:gd name="T8" fmla="*/ 336644051 w 21600"/>
                <a:gd name="T9" fmla="*/ 1207478983 h 21600"/>
                <a:gd name="T10" fmla="*/ 860737684 w 21600"/>
                <a:gd name="T11" fmla="*/ 586745398 h 21600"/>
                <a:gd name="T12" fmla="*/ 508074256 w 21600"/>
                <a:gd name="T13" fmla="*/ 0 h 21600"/>
                <a:gd name="T14" fmla="*/ 508074256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2750" y="0"/>
                  </a:moveTo>
                  <a:cubicBezTo>
                    <a:pt x="11522" y="3507"/>
                    <a:pt x="8299" y="6290"/>
                    <a:pt x="4190" y="7413"/>
                  </a:cubicBezTo>
                  <a:cubicBezTo>
                    <a:pt x="4524" y="8392"/>
                    <a:pt x="4704" y="9426"/>
                    <a:pt x="4704" y="10496"/>
                  </a:cubicBezTo>
                  <a:cubicBezTo>
                    <a:pt x="4704" y="13913"/>
                    <a:pt x="2875" y="16969"/>
                    <a:pt x="0" y="19005"/>
                  </a:cubicBezTo>
                  <a:cubicBezTo>
                    <a:pt x="2285" y="20624"/>
                    <a:pt x="5232" y="21600"/>
                    <a:pt x="8448" y="21600"/>
                  </a:cubicBezTo>
                  <a:cubicBezTo>
                    <a:pt x="15712" y="21600"/>
                    <a:pt x="21600" y="16628"/>
                    <a:pt x="21600" y="10496"/>
                  </a:cubicBezTo>
                  <a:cubicBezTo>
                    <a:pt x="21600" y="5635"/>
                    <a:pt x="17901" y="1505"/>
                    <a:pt x="12750" y="0"/>
                  </a:cubicBezTo>
                  <a:close/>
                  <a:moveTo>
                    <a:pt x="1275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sp>
          <p:nvSpPr>
            <p:cNvPr id="41" name="AutoShape 4"/>
            <p:cNvSpPr/>
            <p:nvPr/>
          </p:nvSpPr>
          <p:spPr bwMode="auto">
            <a:xfrm>
              <a:off x="5701507" y="4222750"/>
              <a:ext cx="939006" cy="1378744"/>
            </a:xfrm>
            <a:custGeom>
              <a:avLst/>
              <a:gdLst>
                <a:gd name="T0" fmla="*/ 21600 w 21600"/>
                <a:gd name="T1" fmla="*/ 5840 h 21600"/>
                <a:gd name="T2" fmla="*/ 20420 w 21600"/>
                <a:gd name="T3" fmla="*/ 130 h 21600"/>
                <a:gd name="T4" fmla="*/ 11114 w 21600"/>
                <a:gd name="T5" fmla="*/ 1127 h 21600"/>
                <a:gd name="T6" fmla="*/ 1237 w 21600"/>
                <a:gd name="T7" fmla="*/ 0 h 21600"/>
                <a:gd name="T8" fmla="*/ 0 w 21600"/>
                <a:gd name="T9" fmla="*/ 5840 h 21600"/>
                <a:gd name="T10" fmla="*/ 10800 w 21600"/>
                <a:gd name="T11" fmla="*/ 21600 h 21600"/>
                <a:gd name="T12" fmla="*/ 21600 w 21600"/>
                <a:gd name="T13" fmla="*/ 5840 h 21600"/>
                <a:gd name="T14" fmla="*/ 21600 w 21600"/>
                <a:gd name="T15" fmla="*/ 58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5840"/>
                  </a:moveTo>
                  <a:cubicBezTo>
                    <a:pt x="21600" y="3858"/>
                    <a:pt x="21187" y="1943"/>
                    <a:pt x="20420" y="130"/>
                  </a:cubicBezTo>
                  <a:cubicBezTo>
                    <a:pt x="17488" y="776"/>
                    <a:pt x="14362" y="1127"/>
                    <a:pt x="11114" y="1127"/>
                  </a:cubicBezTo>
                  <a:cubicBezTo>
                    <a:pt x="7655" y="1127"/>
                    <a:pt x="4332" y="729"/>
                    <a:pt x="1237" y="0"/>
                  </a:cubicBezTo>
                  <a:cubicBezTo>
                    <a:pt x="433" y="1851"/>
                    <a:pt x="0" y="3811"/>
                    <a:pt x="0" y="5840"/>
                  </a:cubicBezTo>
                  <a:cubicBezTo>
                    <a:pt x="0" y="12168"/>
                    <a:pt x="4198" y="17828"/>
                    <a:pt x="10800" y="21600"/>
                  </a:cubicBezTo>
                  <a:cubicBezTo>
                    <a:pt x="17402" y="17828"/>
                    <a:pt x="21600" y="12168"/>
                    <a:pt x="21600" y="5840"/>
                  </a:cubicBezTo>
                  <a:close/>
                  <a:moveTo>
                    <a:pt x="21600" y="5840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algn="ctr" defTabSz="913765">
                <a:defRPr/>
              </a:pPr>
              <a:endParaRPr lang="en-US" sz="900">
                <a:latin typeface="Lato Light"/>
                <a:cs typeface="Lato Light"/>
              </a:endParaRPr>
            </a:p>
          </p:txBody>
        </p:sp>
        <p:sp>
          <p:nvSpPr>
            <p:cNvPr id="42" name="AutoShape 5"/>
            <p:cNvSpPr/>
            <p:nvPr/>
          </p:nvSpPr>
          <p:spPr bwMode="auto">
            <a:xfrm>
              <a:off x="4873625" y="1674813"/>
              <a:ext cx="2624932" cy="1919288"/>
            </a:xfrm>
            <a:custGeom>
              <a:avLst/>
              <a:gdLst>
                <a:gd name="T0" fmla="*/ 631327379 w 21600"/>
                <a:gd name="T1" fmla="*/ 682317191 h 21600"/>
                <a:gd name="T2" fmla="*/ 1041185156 w 21600"/>
                <a:gd name="T3" fmla="*/ 573335960 h 21600"/>
                <a:gd name="T4" fmla="*/ 1249894918 w 21600"/>
                <a:gd name="T5" fmla="*/ 598891273 h 21600"/>
                <a:gd name="T6" fmla="*/ 1276005695 w 21600"/>
                <a:gd name="T7" fmla="*/ 466439643 h 21600"/>
                <a:gd name="T8" fmla="*/ 638002969 w 21600"/>
                <a:gd name="T9" fmla="*/ 0 h 21600"/>
                <a:gd name="T10" fmla="*/ 0 w 21600"/>
                <a:gd name="T11" fmla="*/ 466439643 h 21600"/>
                <a:gd name="T12" fmla="*/ 24929315 w 21600"/>
                <a:gd name="T13" fmla="*/ 595921886 h 21600"/>
                <a:gd name="T14" fmla="*/ 221528663 w 21600"/>
                <a:gd name="T15" fmla="*/ 573335960 h 21600"/>
                <a:gd name="T16" fmla="*/ 631327379 w 21600"/>
                <a:gd name="T17" fmla="*/ 682317191 h 21600"/>
                <a:gd name="T18" fmla="*/ 631327379 w 21600"/>
                <a:gd name="T19" fmla="*/ 68231719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687" y="21600"/>
                  </a:moveTo>
                  <a:cubicBezTo>
                    <a:pt x="12564" y="19447"/>
                    <a:pt x="14984" y="18150"/>
                    <a:pt x="17625" y="18150"/>
                  </a:cubicBezTo>
                  <a:cubicBezTo>
                    <a:pt x="18862" y="18150"/>
                    <a:pt x="20051" y="18435"/>
                    <a:pt x="21158" y="18959"/>
                  </a:cubicBezTo>
                  <a:cubicBezTo>
                    <a:pt x="21445" y="17630"/>
                    <a:pt x="21600" y="16223"/>
                    <a:pt x="21600" y="14766"/>
                  </a:cubicBezTo>
                  <a:cubicBezTo>
                    <a:pt x="21600" y="6611"/>
                    <a:pt x="16765" y="0"/>
                    <a:pt x="10800" y="0"/>
                  </a:cubicBezTo>
                  <a:cubicBezTo>
                    <a:pt x="4835" y="0"/>
                    <a:pt x="0" y="6611"/>
                    <a:pt x="0" y="14766"/>
                  </a:cubicBezTo>
                  <a:cubicBezTo>
                    <a:pt x="0" y="16189"/>
                    <a:pt x="147" y="17564"/>
                    <a:pt x="422" y="18865"/>
                  </a:cubicBezTo>
                  <a:cubicBezTo>
                    <a:pt x="1470" y="18402"/>
                    <a:pt x="2589" y="18150"/>
                    <a:pt x="3750" y="18150"/>
                  </a:cubicBezTo>
                  <a:cubicBezTo>
                    <a:pt x="6391" y="18150"/>
                    <a:pt x="8811" y="19447"/>
                    <a:pt x="10687" y="21600"/>
                  </a:cubicBezTo>
                  <a:close/>
                  <a:moveTo>
                    <a:pt x="10687" y="2160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sp>
          <p:nvSpPr>
            <p:cNvPr id="43" name="AutoShape 6"/>
            <p:cNvSpPr/>
            <p:nvPr/>
          </p:nvSpPr>
          <p:spPr bwMode="auto">
            <a:xfrm>
              <a:off x="4929188" y="3287713"/>
              <a:ext cx="1247775" cy="939800"/>
            </a:xfrm>
            <a:custGeom>
              <a:avLst/>
              <a:gdLst>
                <a:gd name="T0" fmla="*/ 14404 w 21600"/>
                <a:gd name="T1" fmla="*/ 21600 h 21600"/>
                <a:gd name="T2" fmla="*/ 21600 w 21600"/>
                <a:gd name="T3" fmla="*/ 7048 h 21600"/>
                <a:gd name="T4" fmla="*/ 7002 w 21600"/>
                <a:gd name="T5" fmla="*/ 0 h 21600"/>
                <a:gd name="T6" fmla="*/ 0 w 21600"/>
                <a:gd name="T7" fmla="*/ 1462 h 21600"/>
                <a:gd name="T8" fmla="*/ 14404 w 21600"/>
                <a:gd name="T9" fmla="*/ 21600 h 21600"/>
                <a:gd name="T10" fmla="*/ 14404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4404" y="21600"/>
                  </a:moveTo>
                  <a:cubicBezTo>
                    <a:pt x="15685" y="15845"/>
                    <a:pt x="18225" y="10808"/>
                    <a:pt x="21600" y="7048"/>
                  </a:cubicBezTo>
                  <a:cubicBezTo>
                    <a:pt x="17651" y="2650"/>
                    <a:pt x="12560" y="0"/>
                    <a:pt x="7002" y="0"/>
                  </a:cubicBezTo>
                  <a:cubicBezTo>
                    <a:pt x="4559" y="0"/>
                    <a:pt x="2206" y="514"/>
                    <a:pt x="0" y="1462"/>
                  </a:cubicBezTo>
                  <a:cubicBezTo>
                    <a:pt x="2047" y="10885"/>
                    <a:pt x="7462" y="18412"/>
                    <a:pt x="14404" y="21600"/>
                  </a:cubicBezTo>
                  <a:close/>
                  <a:moveTo>
                    <a:pt x="14404" y="21600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algn="ctr" defTabSz="913765">
                <a:defRPr/>
              </a:pPr>
              <a:endParaRPr lang="en-US" sz="900">
                <a:latin typeface="Lato Light"/>
                <a:cs typeface="Lato Light"/>
              </a:endParaRPr>
            </a:p>
          </p:txBody>
        </p:sp>
        <p:sp>
          <p:nvSpPr>
            <p:cNvPr id="44" name="AutoShape 7"/>
            <p:cNvSpPr/>
            <p:nvPr/>
          </p:nvSpPr>
          <p:spPr bwMode="auto">
            <a:xfrm>
              <a:off x="6175375" y="3281363"/>
              <a:ext cx="1272382" cy="948532"/>
            </a:xfrm>
            <a:custGeom>
              <a:avLst/>
              <a:gdLst>
                <a:gd name="T0" fmla="*/ 0 w 21600"/>
                <a:gd name="T1" fmla="*/ 6987 h 21600"/>
                <a:gd name="T2" fmla="*/ 7098 w 21600"/>
                <a:gd name="T3" fmla="*/ 21600 h 21600"/>
                <a:gd name="T4" fmla="*/ 21600 w 21600"/>
                <a:gd name="T5" fmla="*/ 1638 h 21600"/>
                <a:gd name="T6" fmla="*/ 14312 w 21600"/>
                <a:gd name="T7" fmla="*/ 0 h 21600"/>
                <a:gd name="T8" fmla="*/ 0 w 21600"/>
                <a:gd name="T9" fmla="*/ 6987 h 21600"/>
                <a:gd name="T10" fmla="*/ 0 w 21600"/>
                <a:gd name="T11" fmla="*/ 69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6987"/>
                  </a:moveTo>
                  <a:cubicBezTo>
                    <a:pt x="3346" y="10754"/>
                    <a:pt x="5855" y="15817"/>
                    <a:pt x="7098" y="21600"/>
                  </a:cubicBezTo>
                  <a:cubicBezTo>
                    <a:pt x="14059" y="18577"/>
                    <a:pt x="19520" y="11082"/>
                    <a:pt x="21600" y="1638"/>
                  </a:cubicBezTo>
                  <a:cubicBezTo>
                    <a:pt x="19316" y="578"/>
                    <a:pt x="16865" y="0"/>
                    <a:pt x="14312" y="0"/>
                  </a:cubicBezTo>
                  <a:cubicBezTo>
                    <a:pt x="8863" y="0"/>
                    <a:pt x="3871" y="2627"/>
                    <a:pt x="0" y="6987"/>
                  </a:cubicBezTo>
                  <a:close/>
                  <a:moveTo>
                    <a:pt x="0" y="6987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algn="ctr" defTabSz="913765">
                <a:defRPr/>
              </a:pPr>
              <a:endParaRPr lang="en-US" sz="900">
                <a:latin typeface="Lato Light"/>
                <a:cs typeface="Lato Light"/>
              </a:endParaRPr>
            </a:p>
          </p:txBody>
        </p:sp>
        <p:sp>
          <p:nvSpPr>
            <p:cNvPr id="45" name="AutoShape 8"/>
            <p:cNvSpPr/>
            <p:nvPr/>
          </p:nvSpPr>
          <p:spPr bwMode="auto">
            <a:xfrm>
              <a:off x="5763419" y="3590925"/>
              <a:ext cx="833438" cy="705644"/>
            </a:xfrm>
            <a:custGeom>
              <a:avLst/>
              <a:gdLst>
                <a:gd name="T0" fmla="*/ 64144205 w 21600"/>
                <a:gd name="T1" fmla="*/ 0 h 21600"/>
                <a:gd name="T2" fmla="*/ 0 w 21600"/>
                <a:gd name="T3" fmla="*/ 82765050 h 21600"/>
                <a:gd name="T4" fmla="*/ 66252957 w 21600"/>
                <a:gd name="T5" fmla="*/ 92165012 h 21600"/>
                <a:gd name="T6" fmla="*/ 128669631 w 21600"/>
                <a:gd name="T7" fmla="*/ 83853114 h 21600"/>
                <a:gd name="T8" fmla="*/ 64144205 w 21600"/>
                <a:gd name="T9" fmla="*/ 0 h 21600"/>
                <a:gd name="T10" fmla="*/ 64144205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768" y="0"/>
                  </a:moveTo>
                  <a:cubicBezTo>
                    <a:pt x="5717" y="5011"/>
                    <a:pt x="1918" y="11726"/>
                    <a:pt x="0" y="19397"/>
                  </a:cubicBezTo>
                  <a:cubicBezTo>
                    <a:pt x="3485" y="20823"/>
                    <a:pt x="7227" y="21600"/>
                    <a:pt x="11122" y="21600"/>
                  </a:cubicBezTo>
                  <a:cubicBezTo>
                    <a:pt x="14779" y="21600"/>
                    <a:pt x="18299" y="20915"/>
                    <a:pt x="21600" y="19652"/>
                  </a:cubicBezTo>
                  <a:cubicBezTo>
                    <a:pt x="19703" y="11874"/>
                    <a:pt x="15874" y="5067"/>
                    <a:pt x="10768" y="0"/>
                  </a:cubicBezTo>
                  <a:close/>
                  <a:moveTo>
                    <a:pt x="10768" y="0"/>
                  </a:moveTo>
                </a:path>
              </a:pathLst>
            </a:custGeom>
            <a:solidFill>
              <a:srgbClr val="162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sp>
          <p:nvSpPr>
            <p:cNvPr id="46" name="Rectangle 9"/>
            <p:cNvSpPr/>
            <p:nvPr/>
          </p:nvSpPr>
          <p:spPr bwMode="auto">
            <a:xfrm>
              <a:off x="5659055" y="2808427"/>
              <a:ext cx="110010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Lato Regular" charset="0"/>
                  <a:ea typeface="Lato Light" pitchFamily="-65" charset="0"/>
                  <a:sym typeface="Nexa Bold" charset="0"/>
                </a:rPr>
                <a:t>ELEMENT ONE</a:t>
              </a:r>
              <a:endParaRPr lang="en-US" altLang="zh-CN" sz="1200">
                <a:solidFill>
                  <a:srgbClr val="FFFFFF"/>
                </a:solidFill>
                <a:latin typeface="Lato Regular" charset="0"/>
                <a:ea typeface="Lato Light" pitchFamily="-65" charset="0"/>
                <a:sym typeface="Nexa Bold" charset="0"/>
              </a:endParaRPr>
            </a:p>
          </p:txBody>
        </p:sp>
        <p:sp>
          <p:nvSpPr>
            <p:cNvPr id="47" name="Rectangle 10"/>
            <p:cNvSpPr/>
            <p:nvPr/>
          </p:nvSpPr>
          <p:spPr bwMode="auto">
            <a:xfrm>
              <a:off x="4393495" y="4710649"/>
              <a:ext cx="12849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Lato Regular" charset="0"/>
                  <a:ea typeface="Lato Light" pitchFamily="-65" charset="0"/>
                  <a:sym typeface="Nexa Bold" charset="0"/>
                </a:rPr>
                <a:t>ELEMENT THREE</a:t>
              </a:r>
              <a:endParaRPr lang="en-US" altLang="zh-CN" sz="1200">
                <a:solidFill>
                  <a:srgbClr val="FFFFFF"/>
                </a:solidFill>
                <a:latin typeface="Lato Regular" charset="0"/>
                <a:ea typeface="Lato Light" pitchFamily="-65" charset="0"/>
                <a:sym typeface="Nexa Bold" charset="0"/>
              </a:endParaRPr>
            </a:p>
          </p:txBody>
        </p:sp>
        <p:sp>
          <p:nvSpPr>
            <p:cNvPr id="48" name="Rectangle 11"/>
            <p:cNvSpPr/>
            <p:nvPr/>
          </p:nvSpPr>
          <p:spPr bwMode="auto">
            <a:xfrm>
              <a:off x="6789808" y="4747558"/>
              <a:ext cx="11246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latin typeface="Lato Regular" charset="0"/>
                  <a:ea typeface="Lato Light" pitchFamily="-65" charset="0"/>
                  <a:sym typeface="Nexa Bold" charset="0"/>
                </a:rPr>
                <a:t>ELEMENT TWO</a:t>
              </a:r>
              <a:endParaRPr lang="en-US" altLang="zh-CN" sz="1200">
                <a:solidFill>
                  <a:srgbClr val="FFFFFF"/>
                </a:solidFill>
                <a:latin typeface="Lato Regular" charset="0"/>
                <a:ea typeface="Lato Light" pitchFamily="-65" charset="0"/>
                <a:sym typeface="Nexa Bold" charset="0"/>
              </a:endParaRPr>
            </a:p>
          </p:txBody>
        </p:sp>
        <p:sp>
          <p:nvSpPr>
            <p:cNvPr id="49" name="Rectangle 12"/>
            <p:cNvSpPr/>
            <p:nvPr/>
          </p:nvSpPr>
          <p:spPr bwMode="auto">
            <a:xfrm>
              <a:off x="5703094" y="4533900"/>
              <a:ext cx="935831" cy="30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FFFF"/>
                  </a:solidFill>
                  <a:sym typeface="Nexa Bold" charset="0"/>
                </a:rPr>
                <a:t>C</a:t>
              </a:r>
              <a:endParaRPr lang="en-US" altLang="zh-CN" sz="1200">
                <a:solidFill>
                  <a:srgbClr val="FFFFFF"/>
                </a:solidFill>
                <a:sym typeface="Nexa Bold" charset="0"/>
              </a:endParaRPr>
            </a:p>
          </p:txBody>
        </p:sp>
        <p:sp>
          <p:nvSpPr>
            <p:cNvPr id="50" name="Rectangle 13"/>
            <p:cNvSpPr/>
            <p:nvPr/>
          </p:nvSpPr>
          <p:spPr bwMode="auto">
            <a:xfrm>
              <a:off x="6342063" y="3522663"/>
              <a:ext cx="881857" cy="28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latin typeface="Lato Regular" charset="0"/>
                  <a:ea typeface="Lato Light" pitchFamily="-65" charset="0"/>
                  <a:sym typeface="Nexa Bold" charset="0"/>
                </a:rPr>
                <a:t>B</a:t>
              </a:r>
              <a:endParaRPr lang="en-US" altLang="zh-CN" sz="1600" b="1">
                <a:solidFill>
                  <a:srgbClr val="FFFFFF"/>
                </a:solidFill>
                <a:latin typeface="Lato Regular" charset="0"/>
                <a:ea typeface="Lato Light" pitchFamily="-65" charset="0"/>
                <a:sym typeface="Nexa Bold" charset="0"/>
              </a:endParaRPr>
            </a:p>
          </p:txBody>
        </p:sp>
        <p:sp>
          <p:nvSpPr>
            <p:cNvPr id="51" name="Rectangle 14"/>
            <p:cNvSpPr/>
            <p:nvPr/>
          </p:nvSpPr>
          <p:spPr bwMode="auto">
            <a:xfrm>
              <a:off x="5096669" y="3504407"/>
              <a:ext cx="935831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latin typeface="Lato Regular" charset="0"/>
                  <a:ea typeface="Lato Light" pitchFamily="-65" charset="0"/>
                  <a:sym typeface="Nexa Bold" charset="0"/>
                </a:rPr>
                <a:t>A</a:t>
              </a:r>
              <a:endParaRPr lang="en-US" altLang="zh-CN" sz="1600" b="1">
                <a:solidFill>
                  <a:srgbClr val="FFFFFF"/>
                </a:solidFill>
                <a:latin typeface="Lato Regular" charset="0"/>
                <a:ea typeface="Lato Light" pitchFamily="-65" charset="0"/>
                <a:sym typeface="Nexa Bold" charset="0"/>
              </a:endParaRPr>
            </a:p>
          </p:txBody>
        </p:sp>
        <p:sp>
          <p:nvSpPr>
            <p:cNvPr id="52" name="Rectangle 15"/>
            <p:cNvSpPr/>
            <p:nvPr/>
          </p:nvSpPr>
          <p:spPr bwMode="auto">
            <a:xfrm>
              <a:off x="5703094" y="3858419"/>
              <a:ext cx="935831" cy="30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FF"/>
                  </a:solidFill>
                  <a:latin typeface="Lato Regular" charset="0"/>
                  <a:ea typeface="Lato Light" pitchFamily="-65" charset="0"/>
                  <a:sym typeface="Nexa Bold" charset="0"/>
                </a:rPr>
                <a:t>ABC</a:t>
              </a:r>
              <a:endParaRPr lang="en-US" altLang="zh-CN" sz="1600" b="1">
                <a:solidFill>
                  <a:srgbClr val="FFFFFF"/>
                </a:solidFill>
                <a:latin typeface="Lato Regular" charset="0"/>
                <a:ea typeface="Lato Light" pitchFamily="-65" charset="0"/>
                <a:sym typeface="Nexa Bold" charset="0"/>
              </a:endParaRPr>
            </a:p>
          </p:txBody>
        </p:sp>
        <p:sp>
          <p:nvSpPr>
            <p:cNvPr id="53" name="Freeform 58"/>
            <p:cNvSpPr>
              <a:spLocks noEditPoints="1"/>
            </p:cNvSpPr>
            <p:nvPr/>
          </p:nvSpPr>
          <p:spPr bwMode="auto">
            <a:xfrm>
              <a:off x="5953919" y="2217738"/>
              <a:ext cx="405606" cy="404813"/>
            </a:xfrm>
            <a:custGeom>
              <a:avLst/>
              <a:gdLst>
                <a:gd name="T0" fmla="*/ 713307 w 58"/>
                <a:gd name="T1" fmla="*/ 809625 h 58"/>
                <a:gd name="T2" fmla="*/ 97905 w 58"/>
                <a:gd name="T3" fmla="*/ 809625 h 58"/>
                <a:gd name="T4" fmla="*/ 41959 w 58"/>
                <a:gd name="T5" fmla="*/ 697953 h 58"/>
                <a:gd name="T6" fmla="*/ 307701 w 58"/>
                <a:gd name="T7" fmla="*/ 279181 h 58"/>
                <a:gd name="T8" fmla="*/ 307701 w 58"/>
                <a:gd name="T9" fmla="*/ 55836 h 58"/>
                <a:gd name="T10" fmla="*/ 265742 w 58"/>
                <a:gd name="T11" fmla="*/ 55836 h 58"/>
                <a:gd name="T12" fmla="*/ 237769 w 58"/>
                <a:gd name="T13" fmla="*/ 27918 h 58"/>
                <a:gd name="T14" fmla="*/ 265742 w 58"/>
                <a:gd name="T15" fmla="*/ 0 h 58"/>
                <a:gd name="T16" fmla="*/ 545470 w 58"/>
                <a:gd name="T17" fmla="*/ 0 h 58"/>
                <a:gd name="T18" fmla="*/ 573443 w 58"/>
                <a:gd name="T19" fmla="*/ 27918 h 58"/>
                <a:gd name="T20" fmla="*/ 545470 w 58"/>
                <a:gd name="T21" fmla="*/ 55836 h 58"/>
                <a:gd name="T22" fmla="*/ 503511 w 58"/>
                <a:gd name="T23" fmla="*/ 55836 h 58"/>
                <a:gd name="T24" fmla="*/ 503511 w 58"/>
                <a:gd name="T25" fmla="*/ 279181 h 58"/>
                <a:gd name="T26" fmla="*/ 769253 w 58"/>
                <a:gd name="T27" fmla="*/ 697953 h 58"/>
                <a:gd name="T28" fmla="*/ 713307 w 58"/>
                <a:gd name="T29" fmla="*/ 809625 h 58"/>
                <a:gd name="T30" fmla="*/ 223783 w 58"/>
                <a:gd name="T31" fmla="*/ 530444 h 58"/>
                <a:gd name="T32" fmla="*/ 601416 w 58"/>
                <a:gd name="T33" fmla="*/ 530444 h 58"/>
                <a:gd name="T34" fmla="*/ 447565 w 58"/>
                <a:gd name="T35" fmla="*/ 307099 h 58"/>
                <a:gd name="T36" fmla="*/ 433579 w 58"/>
                <a:gd name="T37" fmla="*/ 293140 h 58"/>
                <a:gd name="T38" fmla="*/ 433579 w 58"/>
                <a:gd name="T39" fmla="*/ 279181 h 58"/>
                <a:gd name="T40" fmla="*/ 433579 w 58"/>
                <a:gd name="T41" fmla="*/ 55836 h 58"/>
                <a:gd name="T42" fmla="*/ 377633 w 58"/>
                <a:gd name="T43" fmla="*/ 55836 h 58"/>
                <a:gd name="T44" fmla="*/ 377633 w 58"/>
                <a:gd name="T45" fmla="*/ 279181 h 58"/>
                <a:gd name="T46" fmla="*/ 377633 w 58"/>
                <a:gd name="T47" fmla="*/ 293140 h 58"/>
                <a:gd name="T48" fmla="*/ 363647 w 58"/>
                <a:gd name="T49" fmla="*/ 307099 h 58"/>
                <a:gd name="T50" fmla="*/ 223783 w 58"/>
                <a:gd name="T51" fmla="*/ 530444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" h="58">
                  <a:moveTo>
                    <a:pt x="51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2" y="58"/>
                    <a:pt x="0" y="54"/>
                    <a:pt x="3" y="5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1" y="3"/>
                    <a:pt x="40" y="4"/>
                    <a:pt x="3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54"/>
                    <a:pt x="56" y="58"/>
                    <a:pt x="51" y="58"/>
                  </a:cubicBezTo>
                  <a:close/>
                  <a:moveTo>
                    <a:pt x="16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1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54" name="Freeform 154"/>
            <p:cNvSpPr>
              <a:spLocks noEditPoints="1"/>
            </p:cNvSpPr>
            <p:nvPr/>
          </p:nvSpPr>
          <p:spPr bwMode="auto">
            <a:xfrm>
              <a:off x="4935538" y="4327525"/>
              <a:ext cx="289719" cy="312738"/>
            </a:xfrm>
            <a:custGeom>
              <a:avLst/>
              <a:gdLst>
                <a:gd name="T0" fmla="*/ 533451 w 63"/>
                <a:gd name="T1" fmla="*/ 533493 h 68"/>
                <a:gd name="T2" fmla="*/ 377095 w 63"/>
                <a:gd name="T3" fmla="*/ 533493 h 68"/>
                <a:gd name="T4" fmla="*/ 285120 w 63"/>
                <a:gd name="T5" fmla="*/ 625475 h 68"/>
                <a:gd name="T6" fmla="*/ 202343 w 63"/>
                <a:gd name="T7" fmla="*/ 533493 h 68"/>
                <a:gd name="T8" fmla="*/ 45987 w 63"/>
                <a:gd name="T9" fmla="*/ 533493 h 68"/>
                <a:gd name="T10" fmla="*/ 0 w 63"/>
                <a:gd name="T11" fmla="*/ 487503 h 68"/>
                <a:gd name="T12" fmla="*/ 110369 w 63"/>
                <a:gd name="T13" fmla="*/ 202360 h 68"/>
                <a:gd name="T14" fmla="*/ 257528 w 63"/>
                <a:gd name="T15" fmla="*/ 45991 h 68"/>
                <a:gd name="T16" fmla="*/ 257528 w 63"/>
                <a:gd name="T17" fmla="*/ 27594 h 68"/>
                <a:gd name="T18" fmla="*/ 285120 w 63"/>
                <a:gd name="T19" fmla="*/ 0 h 68"/>
                <a:gd name="T20" fmla="*/ 321910 w 63"/>
                <a:gd name="T21" fmla="*/ 27594 h 68"/>
                <a:gd name="T22" fmla="*/ 321910 w 63"/>
                <a:gd name="T23" fmla="*/ 45991 h 68"/>
                <a:gd name="T24" fmla="*/ 469069 w 63"/>
                <a:gd name="T25" fmla="*/ 202360 h 68"/>
                <a:gd name="T26" fmla="*/ 579438 w 63"/>
                <a:gd name="T27" fmla="*/ 487503 h 68"/>
                <a:gd name="T28" fmla="*/ 533451 w 63"/>
                <a:gd name="T29" fmla="*/ 533493 h 68"/>
                <a:gd name="T30" fmla="*/ 285120 w 63"/>
                <a:gd name="T31" fmla="*/ 579484 h 68"/>
                <a:gd name="T32" fmla="*/ 239133 w 63"/>
                <a:gd name="T33" fmla="*/ 533493 h 68"/>
                <a:gd name="T34" fmla="*/ 229936 w 63"/>
                <a:gd name="T35" fmla="*/ 524295 h 68"/>
                <a:gd name="T36" fmla="*/ 229936 w 63"/>
                <a:gd name="T37" fmla="*/ 533493 h 68"/>
                <a:gd name="T38" fmla="*/ 285120 w 63"/>
                <a:gd name="T39" fmla="*/ 597881 h 68"/>
                <a:gd name="T40" fmla="*/ 294318 w 63"/>
                <a:gd name="T41" fmla="*/ 588682 h 68"/>
                <a:gd name="T42" fmla="*/ 285120 w 63"/>
                <a:gd name="T43" fmla="*/ 579484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68">
                  <a:moveTo>
                    <a:pt x="58" y="58"/>
                  </a:moveTo>
                  <a:cubicBezTo>
                    <a:pt x="41" y="58"/>
                    <a:pt x="41" y="58"/>
                    <a:pt x="41" y="58"/>
                  </a:cubicBezTo>
                  <a:cubicBezTo>
                    <a:pt x="41" y="63"/>
                    <a:pt x="37" y="68"/>
                    <a:pt x="31" y="68"/>
                  </a:cubicBezTo>
                  <a:cubicBezTo>
                    <a:pt x="26" y="68"/>
                    <a:pt x="22" y="63"/>
                    <a:pt x="22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6"/>
                    <a:pt x="0" y="53"/>
                  </a:cubicBezTo>
                  <a:cubicBezTo>
                    <a:pt x="5" y="48"/>
                    <a:pt x="12" y="40"/>
                    <a:pt x="12" y="22"/>
                  </a:cubicBezTo>
                  <a:cubicBezTo>
                    <a:pt x="12" y="14"/>
                    <a:pt x="18" y="6"/>
                    <a:pt x="28" y="5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28" y="1"/>
                    <a:pt x="29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4"/>
                    <a:pt x="35" y="4"/>
                    <a:pt x="35" y="5"/>
                  </a:cubicBezTo>
                  <a:cubicBezTo>
                    <a:pt x="45" y="6"/>
                    <a:pt x="51" y="14"/>
                    <a:pt x="51" y="22"/>
                  </a:cubicBezTo>
                  <a:cubicBezTo>
                    <a:pt x="51" y="40"/>
                    <a:pt x="57" y="48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  <a:moveTo>
                    <a:pt x="31" y="63"/>
                  </a:moveTo>
                  <a:cubicBezTo>
                    <a:pt x="28" y="63"/>
                    <a:pt x="26" y="61"/>
                    <a:pt x="26" y="58"/>
                  </a:cubicBezTo>
                  <a:cubicBezTo>
                    <a:pt x="26" y="58"/>
                    <a:pt x="26" y="57"/>
                    <a:pt x="25" y="57"/>
                  </a:cubicBezTo>
                  <a:cubicBezTo>
                    <a:pt x="25" y="57"/>
                    <a:pt x="25" y="58"/>
                    <a:pt x="25" y="58"/>
                  </a:cubicBezTo>
                  <a:cubicBezTo>
                    <a:pt x="25" y="62"/>
                    <a:pt x="28" y="65"/>
                    <a:pt x="31" y="65"/>
                  </a:cubicBezTo>
                  <a:cubicBezTo>
                    <a:pt x="32" y="65"/>
                    <a:pt x="32" y="64"/>
                    <a:pt x="32" y="64"/>
                  </a:cubicBezTo>
                  <a:cubicBezTo>
                    <a:pt x="32" y="64"/>
                    <a:pt x="32" y="63"/>
                    <a:pt x="31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55" name="Freeform 172"/>
            <p:cNvSpPr>
              <a:spLocks noEditPoints="1"/>
            </p:cNvSpPr>
            <p:nvPr/>
          </p:nvSpPr>
          <p:spPr bwMode="auto">
            <a:xfrm>
              <a:off x="7136607" y="4374357"/>
              <a:ext cx="334963" cy="244475"/>
            </a:xfrm>
            <a:custGeom>
              <a:avLst/>
              <a:gdLst>
                <a:gd name="T0" fmla="*/ 541446 w 73"/>
                <a:gd name="T1" fmla="*/ 488950 h 53"/>
                <a:gd name="T2" fmla="*/ 156010 w 73"/>
                <a:gd name="T3" fmla="*/ 488950 h 53"/>
                <a:gd name="T4" fmla="*/ 0 w 73"/>
                <a:gd name="T5" fmla="*/ 332117 h 53"/>
                <a:gd name="T6" fmla="*/ 91771 w 73"/>
                <a:gd name="T7" fmla="*/ 193735 h 53"/>
                <a:gd name="T8" fmla="*/ 91771 w 73"/>
                <a:gd name="T9" fmla="*/ 175284 h 53"/>
                <a:gd name="T10" fmla="*/ 275312 w 73"/>
                <a:gd name="T11" fmla="*/ 0 h 53"/>
                <a:gd name="T12" fmla="*/ 440499 w 73"/>
                <a:gd name="T13" fmla="*/ 110706 h 53"/>
                <a:gd name="T14" fmla="*/ 495561 w 73"/>
                <a:gd name="T15" fmla="*/ 83029 h 53"/>
                <a:gd name="T16" fmla="*/ 587332 w 73"/>
                <a:gd name="T17" fmla="*/ 175284 h 53"/>
                <a:gd name="T18" fmla="*/ 568977 w 73"/>
                <a:gd name="T19" fmla="*/ 221411 h 53"/>
                <a:gd name="T20" fmla="*/ 669925 w 73"/>
                <a:gd name="T21" fmla="*/ 350568 h 53"/>
                <a:gd name="T22" fmla="*/ 541446 w 73"/>
                <a:gd name="T23" fmla="*/ 488950 h 53"/>
                <a:gd name="T24" fmla="*/ 449676 w 73"/>
                <a:gd name="T25" fmla="*/ 249088 h 53"/>
                <a:gd name="T26" fmla="*/ 321197 w 73"/>
                <a:gd name="T27" fmla="*/ 119931 h 53"/>
                <a:gd name="T28" fmla="*/ 312020 w 73"/>
                <a:gd name="T29" fmla="*/ 119931 h 53"/>
                <a:gd name="T30" fmla="*/ 312020 w 73"/>
                <a:gd name="T31" fmla="*/ 119931 h 53"/>
                <a:gd name="T32" fmla="*/ 183541 w 73"/>
                <a:gd name="T33" fmla="*/ 249088 h 53"/>
                <a:gd name="T34" fmla="*/ 183541 w 73"/>
                <a:gd name="T35" fmla="*/ 249088 h 53"/>
                <a:gd name="T36" fmla="*/ 192718 w 73"/>
                <a:gd name="T37" fmla="*/ 267539 h 53"/>
                <a:gd name="T38" fmla="*/ 275312 w 73"/>
                <a:gd name="T39" fmla="*/ 267539 h 53"/>
                <a:gd name="T40" fmla="*/ 275312 w 73"/>
                <a:gd name="T41" fmla="*/ 387470 h 53"/>
                <a:gd name="T42" fmla="*/ 284489 w 73"/>
                <a:gd name="T43" fmla="*/ 396695 h 53"/>
                <a:gd name="T44" fmla="*/ 348728 w 73"/>
                <a:gd name="T45" fmla="*/ 396695 h 53"/>
                <a:gd name="T46" fmla="*/ 357905 w 73"/>
                <a:gd name="T47" fmla="*/ 387470 h 53"/>
                <a:gd name="T48" fmla="*/ 357905 w 73"/>
                <a:gd name="T49" fmla="*/ 267539 h 53"/>
                <a:gd name="T50" fmla="*/ 440499 w 73"/>
                <a:gd name="T51" fmla="*/ 267539 h 53"/>
                <a:gd name="T52" fmla="*/ 449676 w 73"/>
                <a:gd name="T53" fmla="*/ 249088 h 53"/>
                <a:gd name="T54" fmla="*/ 449676 w 73"/>
                <a:gd name="T55" fmla="*/ 249088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257257" y="1624838"/>
            <a:ext cx="4107429" cy="1381887"/>
            <a:chOff x="7257257" y="1624838"/>
            <a:chExt cx="4107429" cy="1381887"/>
          </a:xfrm>
        </p:grpSpPr>
        <p:sp>
          <p:nvSpPr>
            <p:cNvPr id="57" name="Freeform 12"/>
            <p:cNvSpPr/>
            <p:nvPr/>
          </p:nvSpPr>
          <p:spPr bwMode="auto">
            <a:xfrm rot="5400000" flipH="1" flipV="1">
              <a:off x="8402241" y="1388666"/>
              <a:ext cx="473075" cy="27630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lgDash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grpSp>
          <p:nvGrpSpPr>
            <p:cNvPr id="58" name="Group 55"/>
            <p:cNvGrpSpPr/>
            <p:nvPr/>
          </p:nvGrpSpPr>
          <p:grpSpPr>
            <a:xfrm>
              <a:off x="8563581" y="1852105"/>
              <a:ext cx="267367" cy="286118"/>
              <a:chOff x="5484820" y="7048230"/>
              <a:chExt cx="1337946" cy="1431781"/>
            </a:xfrm>
            <a:solidFill>
              <a:schemeClr val="accent2"/>
            </a:solidFill>
          </p:grpSpPr>
          <p:sp>
            <p:nvSpPr>
              <p:cNvPr id="62" name="Freeform 284"/>
              <p:cNvSpPr>
                <a:spLocks noChangeArrowheads="1"/>
              </p:cNvSpPr>
              <p:nvPr/>
            </p:nvSpPr>
            <p:spPr bwMode="auto">
              <a:xfrm>
                <a:off x="5484820" y="7048230"/>
                <a:ext cx="1303858" cy="596576"/>
              </a:xfrm>
              <a:custGeom>
                <a:avLst/>
                <a:gdLst>
                  <a:gd name="T0" fmla="*/ 122 w 1352"/>
                  <a:gd name="T1" fmla="*/ 621 h 622"/>
                  <a:gd name="T2" fmla="*/ 122 w 1352"/>
                  <a:gd name="T3" fmla="*/ 621 h 622"/>
                  <a:gd name="T4" fmla="*/ 235 w 1352"/>
                  <a:gd name="T5" fmla="*/ 551 h 622"/>
                  <a:gd name="T6" fmla="*/ 697 w 1352"/>
                  <a:gd name="T7" fmla="*/ 237 h 622"/>
                  <a:gd name="T8" fmla="*/ 994 w 1352"/>
                  <a:gd name="T9" fmla="*/ 340 h 622"/>
                  <a:gd name="T10" fmla="*/ 933 w 1352"/>
                  <a:gd name="T11" fmla="*/ 359 h 622"/>
                  <a:gd name="T12" fmla="*/ 889 w 1352"/>
                  <a:gd name="T13" fmla="*/ 402 h 622"/>
                  <a:gd name="T14" fmla="*/ 916 w 1352"/>
                  <a:gd name="T15" fmla="*/ 454 h 622"/>
                  <a:gd name="T16" fmla="*/ 1281 w 1352"/>
                  <a:gd name="T17" fmla="*/ 621 h 622"/>
                  <a:gd name="T18" fmla="*/ 1335 w 1352"/>
                  <a:gd name="T19" fmla="*/ 611 h 622"/>
                  <a:gd name="T20" fmla="*/ 1351 w 1352"/>
                  <a:gd name="T21" fmla="*/ 567 h 622"/>
                  <a:gd name="T22" fmla="*/ 1351 w 1352"/>
                  <a:gd name="T23" fmla="*/ 167 h 622"/>
                  <a:gd name="T24" fmla="*/ 1316 w 1352"/>
                  <a:gd name="T25" fmla="*/ 124 h 622"/>
                  <a:gd name="T26" fmla="*/ 1265 w 1352"/>
                  <a:gd name="T27" fmla="*/ 140 h 622"/>
                  <a:gd name="T28" fmla="*/ 1211 w 1352"/>
                  <a:gd name="T29" fmla="*/ 219 h 622"/>
                  <a:gd name="T30" fmla="*/ 697 w 1352"/>
                  <a:gd name="T31" fmla="*/ 0 h 622"/>
                  <a:gd name="T32" fmla="*/ 17 w 1352"/>
                  <a:gd name="T33" fmla="*/ 454 h 622"/>
                  <a:gd name="T34" fmla="*/ 25 w 1352"/>
                  <a:gd name="T35" fmla="*/ 567 h 622"/>
                  <a:gd name="T36" fmla="*/ 122 w 1352"/>
                  <a:gd name="T37" fmla="*/ 621 h 622"/>
                  <a:gd name="T38" fmla="*/ 122 w 1352"/>
                  <a:gd name="T39" fmla="*/ 621 h 622"/>
                  <a:gd name="T40" fmla="*/ 122 w 1352"/>
                  <a:gd name="T41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2" h="622">
                    <a:moveTo>
                      <a:pt x="122" y="621"/>
                    </a:moveTo>
                    <a:lnTo>
                      <a:pt x="122" y="621"/>
                    </a:lnTo>
                    <a:cubicBezTo>
                      <a:pt x="173" y="621"/>
                      <a:pt x="208" y="594"/>
                      <a:pt x="235" y="551"/>
                    </a:cubicBezTo>
                    <a:cubicBezTo>
                      <a:pt x="305" y="367"/>
                      <a:pt x="487" y="237"/>
                      <a:pt x="697" y="237"/>
                    </a:cubicBezTo>
                    <a:cubicBezTo>
                      <a:pt x="811" y="237"/>
                      <a:pt x="916" y="280"/>
                      <a:pt x="994" y="340"/>
                    </a:cubicBezTo>
                    <a:cubicBezTo>
                      <a:pt x="933" y="359"/>
                      <a:pt x="933" y="359"/>
                      <a:pt x="933" y="359"/>
                    </a:cubicBezTo>
                    <a:cubicBezTo>
                      <a:pt x="906" y="359"/>
                      <a:pt x="889" y="375"/>
                      <a:pt x="889" y="402"/>
                    </a:cubicBezTo>
                    <a:cubicBezTo>
                      <a:pt x="889" y="419"/>
                      <a:pt x="898" y="446"/>
                      <a:pt x="916" y="454"/>
                    </a:cubicBezTo>
                    <a:cubicBezTo>
                      <a:pt x="1281" y="621"/>
                      <a:pt x="1281" y="621"/>
                      <a:pt x="1281" y="621"/>
                    </a:cubicBezTo>
                    <a:cubicBezTo>
                      <a:pt x="1300" y="621"/>
                      <a:pt x="1316" y="621"/>
                      <a:pt x="1335" y="611"/>
                    </a:cubicBezTo>
                    <a:cubicBezTo>
                      <a:pt x="1343" y="602"/>
                      <a:pt x="1351" y="586"/>
                      <a:pt x="1351" y="567"/>
                    </a:cubicBezTo>
                    <a:cubicBezTo>
                      <a:pt x="1351" y="167"/>
                      <a:pt x="1351" y="167"/>
                      <a:pt x="1351" y="167"/>
                    </a:cubicBezTo>
                    <a:cubicBezTo>
                      <a:pt x="1351" y="149"/>
                      <a:pt x="1343" y="124"/>
                      <a:pt x="1316" y="124"/>
                    </a:cubicBezTo>
                    <a:cubicBezTo>
                      <a:pt x="1300" y="115"/>
                      <a:pt x="1273" y="124"/>
                      <a:pt x="1265" y="140"/>
                    </a:cubicBezTo>
                    <a:cubicBezTo>
                      <a:pt x="1211" y="219"/>
                      <a:pt x="1211" y="219"/>
                      <a:pt x="1211" y="219"/>
                    </a:cubicBezTo>
                    <a:cubicBezTo>
                      <a:pt x="1081" y="88"/>
                      <a:pt x="898" y="0"/>
                      <a:pt x="697" y="0"/>
                    </a:cubicBezTo>
                    <a:cubicBezTo>
                      <a:pt x="392" y="0"/>
                      <a:pt x="122" y="194"/>
                      <a:pt x="17" y="454"/>
                    </a:cubicBezTo>
                    <a:cubicBezTo>
                      <a:pt x="0" y="489"/>
                      <a:pt x="0" y="532"/>
                      <a:pt x="25" y="567"/>
                    </a:cubicBezTo>
                    <a:cubicBezTo>
                      <a:pt x="43" y="602"/>
                      <a:pt x="87" y="621"/>
                      <a:pt x="122" y="621"/>
                    </a:cubicBezTo>
                    <a:close/>
                    <a:moveTo>
                      <a:pt x="122" y="621"/>
                    </a:moveTo>
                    <a:lnTo>
                      <a:pt x="122" y="62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6900"/>
              </a:p>
            </p:txBody>
          </p:sp>
          <p:sp>
            <p:nvSpPr>
              <p:cNvPr id="63" name="Freeform 285"/>
              <p:cNvSpPr>
                <a:spLocks noChangeArrowheads="1"/>
              </p:cNvSpPr>
              <p:nvPr/>
            </p:nvSpPr>
            <p:spPr bwMode="auto">
              <a:xfrm>
                <a:off x="5518908" y="7883435"/>
                <a:ext cx="1303858" cy="596576"/>
              </a:xfrm>
              <a:custGeom>
                <a:avLst/>
                <a:gdLst>
                  <a:gd name="T0" fmla="*/ 1325 w 1352"/>
                  <a:gd name="T1" fmla="*/ 54 h 620"/>
                  <a:gd name="T2" fmla="*/ 1325 w 1352"/>
                  <a:gd name="T3" fmla="*/ 54 h 620"/>
                  <a:gd name="T4" fmla="*/ 1230 w 1352"/>
                  <a:gd name="T5" fmla="*/ 0 h 620"/>
                  <a:gd name="T6" fmla="*/ 1125 w 1352"/>
                  <a:gd name="T7" fmla="*/ 70 h 620"/>
                  <a:gd name="T8" fmla="*/ 662 w 1352"/>
                  <a:gd name="T9" fmla="*/ 376 h 620"/>
                  <a:gd name="T10" fmla="*/ 357 w 1352"/>
                  <a:gd name="T11" fmla="*/ 271 h 620"/>
                  <a:gd name="T12" fmla="*/ 417 w 1352"/>
                  <a:gd name="T13" fmla="*/ 262 h 620"/>
                  <a:gd name="T14" fmla="*/ 462 w 1352"/>
                  <a:gd name="T15" fmla="*/ 219 h 620"/>
                  <a:gd name="T16" fmla="*/ 435 w 1352"/>
                  <a:gd name="T17" fmla="*/ 166 h 620"/>
                  <a:gd name="T18" fmla="*/ 68 w 1352"/>
                  <a:gd name="T19" fmla="*/ 0 h 620"/>
                  <a:gd name="T20" fmla="*/ 25 w 1352"/>
                  <a:gd name="T21" fmla="*/ 9 h 620"/>
                  <a:gd name="T22" fmla="*/ 0 w 1352"/>
                  <a:gd name="T23" fmla="*/ 54 h 620"/>
                  <a:gd name="T24" fmla="*/ 0 w 1352"/>
                  <a:gd name="T25" fmla="*/ 454 h 620"/>
                  <a:gd name="T26" fmla="*/ 33 w 1352"/>
                  <a:gd name="T27" fmla="*/ 498 h 620"/>
                  <a:gd name="T28" fmla="*/ 87 w 1352"/>
                  <a:gd name="T29" fmla="*/ 481 h 620"/>
                  <a:gd name="T30" fmla="*/ 138 w 1352"/>
                  <a:gd name="T31" fmla="*/ 403 h 620"/>
                  <a:gd name="T32" fmla="*/ 662 w 1352"/>
                  <a:gd name="T33" fmla="*/ 619 h 620"/>
                  <a:gd name="T34" fmla="*/ 1343 w 1352"/>
                  <a:gd name="T35" fmla="*/ 166 h 620"/>
                  <a:gd name="T36" fmla="*/ 1325 w 1352"/>
                  <a:gd name="T37" fmla="*/ 54 h 620"/>
                  <a:gd name="T38" fmla="*/ 1325 w 1352"/>
                  <a:gd name="T39" fmla="*/ 54 h 620"/>
                  <a:gd name="T40" fmla="*/ 1325 w 1352"/>
                  <a:gd name="T41" fmla="*/ 54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2" h="620">
                    <a:moveTo>
                      <a:pt x="1325" y="54"/>
                    </a:moveTo>
                    <a:lnTo>
                      <a:pt x="1325" y="54"/>
                    </a:lnTo>
                    <a:cubicBezTo>
                      <a:pt x="1308" y="19"/>
                      <a:pt x="1273" y="0"/>
                      <a:pt x="1230" y="0"/>
                    </a:cubicBezTo>
                    <a:cubicBezTo>
                      <a:pt x="1186" y="0"/>
                      <a:pt x="1141" y="27"/>
                      <a:pt x="1125" y="70"/>
                    </a:cubicBezTo>
                    <a:cubicBezTo>
                      <a:pt x="1046" y="254"/>
                      <a:pt x="863" y="376"/>
                      <a:pt x="662" y="376"/>
                    </a:cubicBezTo>
                    <a:cubicBezTo>
                      <a:pt x="541" y="376"/>
                      <a:pt x="435" y="341"/>
                      <a:pt x="357" y="271"/>
                    </a:cubicBezTo>
                    <a:cubicBezTo>
                      <a:pt x="417" y="262"/>
                      <a:pt x="417" y="262"/>
                      <a:pt x="417" y="262"/>
                    </a:cubicBezTo>
                    <a:cubicBezTo>
                      <a:pt x="444" y="262"/>
                      <a:pt x="462" y="244"/>
                      <a:pt x="462" y="219"/>
                    </a:cubicBezTo>
                    <a:cubicBezTo>
                      <a:pt x="470" y="201"/>
                      <a:pt x="452" y="176"/>
                      <a:pt x="435" y="16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2" y="0"/>
                      <a:pt x="33" y="0"/>
                      <a:pt x="25" y="9"/>
                    </a:cubicBezTo>
                    <a:cubicBezTo>
                      <a:pt x="8" y="19"/>
                      <a:pt x="0" y="35"/>
                      <a:pt x="0" y="54"/>
                    </a:cubicBezTo>
                    <a:cubicBezTo>
                      <a:pt x="0" y="454"/>
                      <a:pt x="0" y="454"/>
                      <a:pt x="0" y="454"/>
                    </a:cubicBezTo>
                    <a:cubicBezTo>
                      <a:pt x="0" y="471"/>
                      <a:pt x="8" y="489"/>
                      <a:pt x="33" y="498"/>
                    </a:cubicBezTo>
                    <a:cubicBezTo>
                      <a:pt x="52" y="506"/>
                      <a:pt x="78" y="498"/>
                      <a:pt x="87" y="481"/>
                    </a:cubicBezTo>
                    <a:cubicBezTo>
                      <a:pt x="138" y="403"/>
                      <a:pt x="138" y="403"/>
                      <a:pt x="138" y="403"/>
                    </a:cubicBezTo>
                    <a:cubicBezTo>
                      <a:pt x="270" y="533"/>
                      <a:pt x="452" y="619"/>
                      <a:pt x="662" y="619"/>
                    </a:cubicBezTo>
                    <a:cubicBezTo>
                      <a:pt x="968" y="619"/>
                      <a:pt x="1230" y="428"/>
                      <a:pt x="1343" y="166"/>
                    </a:cubicBezTo>
                    <a:cubicBezTo>
                      <a:pt x="1351" y="132"/>
                      <a:pt x="1351" y="87"/>
                      <a:pt x="1325" y="54"/>
                    </a:cubicBezTo>
                    <a:close/>
                    <a:moveTo>
                      <a:pt x="1325" y="54"/>
                    </a:moveTo>
                    <a:lnTo>
                      <a:pt x="1325" y="5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6900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970997" y="1624838"/>
              <a:ext cx="2393689" cy="840698"/>
              <a:chOff x="2444122" y="1795463"/>
              <a:chExt cx="2042857" cy="840698"/>
            </a:xfrm>
          </p:grpSpPr>
          <p:sp>
            <p:nvSpPr>
              <p:cNvPr id="60" name="TextBox 17"/>
              <p:cNvSpPr txBox="1"/>
              <p:nvPr/>
            </p:nvSpPr>
            <p:spPr>
              <a:xfrm>
                <a:off x="2444122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61" name="TextBox 18"/>
              <p:cNvSpPr txBox="1"/>
              <p:nvPr/>
            </p:nvSpPr>
            <p:spPr>
              <a:xfrm>
                <a:off x="2444123" y="2100630"/>
                <a:ext cx="204285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088313" y="4364773"/>
            <a:ext cx="3585237" cy="840698"/>
            <a:chOff x="8088313" y="4364773"/>
            <a:chExt cx="3585237" cy="840698"/>
          </a:xfrm>
        </p:grpSpPr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8088313" y="4729957"/>
              <a:ext cx="760413" cy="0"/>
            </a:xfrm>
            <a:prstGeom prst="line">
              <a:avLst/>
            </a:prstGeom>
            <a:noFill/>
            <a:ln w="12700">
              <a:solidFill>
                <a:srgbClr val="676767"/>
              </a:solidFill>
              <a:prstDash val="lgDash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grpSp>
          <p:nvGrpSpPr>
            <p:cNvPr id="66" name="Group 64"/>
            <p:cNvGrpSpPr/>
            <p:nvPr/>
          </p:nvGrpSpPr>
          <p:grpSpPr>
            <a:xfrm>
              <a:off x="8840721" y="4583134"/>
              <a:ext cx="267367" cy="286118"/>
              <a:chOff x="5484820" y="7048230"/>
              <a:chExt cx="1337946" cy="1431781"/>
            </a:xfrm>
            <a:solidFill>
              <a:schemeClr val="accent2"/>
            </a:solidFill>
          </p:grpSpPr>
          <p:sp>
            <p:nvSpPr>
              <p:cNvPr id="70" name="Freeform 284"/>
              <p:cNvSpPr>
                <a:spLocks noChangeArrowheads="1"/>
              </p:cNvSpPr>
              <p:nvPr/>
            </p:nvSpPr>
            <p:spPr bwMode="auto">
              <a:xfrm>
                <a:off x="5484820" y="7048230"/>
                <a:ext cx="1303858" cy="596576"/>
              </a:xfrm>
              <a:custGeom>
                <a:avLst/>
                <a:gdLst>
                  <a:gd name="T0" fmla="*/ 122 w 1352"/>
                  <a:gd name="T1" fmla="*/ 621 h 622"/>
                  <a:gd name="T2" fmla="*/ 122 w 1352"/>
                  <a:gd name="T3" fmla="*/ 621 h 622"/>
                  <a:gd name="T4" fmla="*/ 235 w 1352"/>
                  <a:gd name="T5" fmla="*/ 551 h 622"/>
                  <a:gd name="T6" fmla="*/ 697 w 1352"/>
                  <a:gd name="T7" fmla="*/ 237 h 622"/>
                  <a:gd name="T8" fmla="*/ 994 w 1352"/>
                  <a:gd name="T9" fmla="*/ 340 h 622"/>
                  <a:gd name="T10" fmla="*/ 933 w 1352"/>
                  <a:gd name="T11" fmla="*/ 359 h 622"/>
                  <a:gd name="T12" fmla="*/ 889 w 1352"/>
                  <a:gd name="T13" fmla="*/ 402 h 622"/>
                  <a:gd name="T14" fmla="*/ 916 w 1352"/>
                  <a:gd name="T15" fmla="*/ 454 h 622"/>
                  <a:gd name="T16" fmla="*/ 1281 w 1352"/>
                  <a:gd name="T17" fmla="*/ 621 h 622"/>
                  <a:gd name="T18" fmla="*/ 1335 w 1352"/>
                  <a:gd name="T19" fmla="*/ 611 h 622"/>
                  <a:gd name="T20" fmla="*/ 1351 w 1352"/>
                  <a:gd name="T21" fmla="*/ 567 h 622"/>
                  <a:gd name="T22" fmla="*/ 1351 w 1352"/>
                  <a:gd name="T23" fmla="*/ 167 h 622"/>
                  <a:gd name="T24" fmla="*/ 1316 w 1352"/>
                  <a:gd name="T25" fmla="*/ 124 h 622"/>
                  <a:gd name="T26" fmla="*/ 1265 w 1352"/>
                  <a:gd name="T27" fmla="*/ 140 h 622"/>
                  <a:gd name="T28" fmla="*/ 1211 w 1352"/>
                  <a:gd name="T29" fmla="*/ 219 h 622"/>
                  <a:gd name="T30" fmla="*/ 697 w 1352"/>
                  <a:gd name="T31" fmla="*/ 0 h 622"/>
                  <a:gd name="T32" fmla="*/ 17 w 1352"/>
                  <a:gd name="T33" fmla="*/ 454 h 622"/>
                  <a:gd name="T34" fmla="*/ 25 w 1352"/>
                  <a:gd name="T35" fmla="*/ 567 h 622"/>
                  <a:gd name="T36" fmla="*/ 122 w 1352"/>
                  <a:gd name="T37" fmla="*/ 621 h 622"/>
                  <a:gd name="T38" fmla="*/ 122 w 1352"/>
                  <a:gd name="T39" fmla="*/ 621 h 622"/>
                  <a:gd name="T40" fmla="*/ 122 w 1352"/>
                  <a:gd name="T41" fmla="*/ 621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2" h="622">
                    <a:moveTo>
                      <a:pt x="122" y="621"/>
                    </a:moveTo>
                    <a:lnTo>
                      <a:pt x="122" y="621"/>
                    </a:lnTo>
                    <a:cubicBezTo>
                      <a:pt x="173" y="621"/>
                      <a:pt x="208" y="594"/>
                      <a:pt x="235" y="551"/>
                    </a:cubicBezTo>
                    <a:cubicBezTo>
                      <a:pt x="305" y="367"/>
                      <a:pt x="487" y="237"/>
                      <a:pt x="697" y="237"/>
                    </a:cubicBezTo>
                    <a:cubicBezTo>
                      <a:pt x="811" y="237"/>
                      <a:pt x="916" y="280"/>
                      <a:pt x="994" y="340"/>
                    </a:cubicBezTo>
                    <a:cubicBezTo>
                      <a:pt x="933" y="359"/>
                      <a:pt x="933" y="359"/>
                      <a:pt x="933" y="359"/>
                    </a:cubicBezTo>
                    <a:cubicBezTo>
                      <a:pt x="906" y="359"/>
                      <a:pt x="889" y="375"/>
                      <a:pt x="889" y="402"/>
                    </a:cubicBezTo>
                    <a:cubicBezTo>
                      <a:pt x="889" y="419"/>
                      <a:pt x="898" y="446"/>
                      <a:pt x="916" y="454"/>
                    </a:cubicBezTo>
                    <a:cubicBezTo>
                      <a:pt x="1281" y="621"/>
                      <a:pt x="1281" y="621"/>
                      <a:pt x="1281" y="621"/>
                    </a:cubicBezTo>
                    <a:cubicBezTo>
                      <a:pt x="1300" y="621"/>
                      <a:pt x="1316" y="621"/>
                      <a:pt x="1335" y="611"/>
                    </a:cubicBezTo>
                    <a:cubicBezTo>
                      <a:pt x="1343" y="602"/>
                      <a:pt x="1351" y="586"/>
                      <a:pt x="1351" y="567"/>
                    </a:cubicBezTo>
                    <a:cubicBezTo>
                      <a:pt x="1351" y="167"/>
                      <a:pt x="1351" y="167"/>
                      <a:pt x="1351" y="167"/>
                    </a:cubicBezTo>
                    <a:cubicBezTo>
                      <a:pt x="1351" y="149"/>
                      <a:pt x="1343" y="124"/>
                      <a:pt x="1316" y="124"/>
                    </a:cubicBezTo>
                    <a:cubicBezTo>
                      <a:pt x="1300" y="115"/>
                      <a:pt x="1273" y="124"/>
                      <a:pt x="1265" y="140"/>
                    </a:cubicBezTo>
                    <a:cubicBezTo>
                      <a:pt x="1211" y="219"/>
                      <a:pt x="1211" y="219"/>
                      <a:pt x="1211" y="219"/>
                    </a:cubicBezTo>
                    <a:cubicBezTo>
                      <a:pt x="1081" y="88"/>
                      <a:pt x="898" y="0"/>
                      <a:pt x="697" y="0"/>
                    </a:cubicBezTo>
                    <a:cubicBezTo>
                      <a:pt x="392" y="0"/>
                      <a:pt x="122" y="194"/>
                      <a:pt x="17" y="454"/>
                    </a:cubicBezTo>
                    <a:cubicBezTo>
                      <a:pt x="0" y="489"/>
                      <a:pt x="0" y="532"/>
                      <a:pt x="25" y="567"/>
                    </a:cubicBezTo>
                    <a:cubicBezTo>
                      <a:pt x="43" y="602"/>
                      <a:pt x="87" y="621"/>
                      <a:pt x="122" y="621"/>
                    </a:cubicBezTo>
                    <a:close/>
                    <a:moveTo>
                      <a:pt x="122" y="621"/>
                    </a:moveTo>
                    <a:lnTo>
                      <a:pt x="122" y="62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6900"/>
              </a:p>
            </p:txBody>
          </p:sp>
          <p:sp>
            <p:nvSpPr>
              <p:cNvPr id="71" name="Freeform 285"/>
              <p:cNvSpPr>
                <a:spLocks noChangeArrowheads="1"/>
              </p:cNvSpPr>
              <p:nvPr/>
            </p:nvSpPr>
            <p:spPr bwMode="auto">
              <a:xfrm>
                <a:off x="5518908" y="7883435"/>
                <a:ext cx="1303858" cy="596576"/>
              </a:xfrm>
              <a:custGeom>
                <a:avLst/>
                <a:gdLst>
                  <a:gd name="T0" fmla="*/ 1325 w 1352"/>
                  <a:gd name="T1" fmla="*/ 54 h 620"/>
                  <a:gd name="T2" fmla="*/ 1325 w 1352"/>
                  <a:gd name="T3" fmla="*/ 54 h 620"/>
                  <a:gd name="T4" fmla="*/ 1230 w 1352"/>
                  <a:gd name="T5" fmla="*/ 0 h 620"/>
                  <a:gd name="T6" fmla="*/ 1125 w 1352"/>
                  <a:gd name="T7" fmla="*/ 70 h 620"/>
                  <a:gd name="T8" fmla="*/ 662 w 1352"/>
                  <a:gd name="T9" fmla="*/ 376 h 620"/>
                  <a:gd name="T10" fmla="*/ 357 w 1352"/>
                  <a:gd name="T11" fmla="*/ 271 h 620"/>
                  <a:gd name="T12" fmla="*/ 417 w 1352"/>
                  <a:gd name="T13" fmla="*/ 262 h 620"/>
                  <a:gd name="T14" fmla="*/ 462 w 1352"/>
                  <a:gd name="T15" fmla="*/ 219 h 620"/>
                  <a:gd name="T16" fmla="*/ 435 w 1352"/>
                  <a:gd name="T17" fmla="*/ 166 h 620"/>
                  <a:gd name="T18" fmla="*/ 68 w 1352"/>
                  <a:gd name="T19" fmla="*/ 0 h 620"/>
                  <a:gd name="T20" fmla="*/ 25 w 1352"/>
                  <a:gd name="T21" fmla="*/ 9 h 620"/>
                  <a:gd name="T22" fmla="*/ 0 w 1352"/>
                  <a:gd name="T23" fmla="*/ 54 h 620"/>
                  <a:gd name="T24" fmla="*/ 0 w 1352"/>
                  <a:gd name="T25" fmla="*/ 454 h 620"/>
                  <a:gd name="T26" fmla="*/ 33 w 1352"/>
                  <a:gd name="T27" fmla="*/ 498 h 620"/>
                  <a:gd name="T28" fmla="*/ 87 w 1352"/>
                  <a:gd name="T29" fmla="*/ 481 h 620"/>
                  <a:gd name="T30" fmla="*/ 138 w 1352"/>
                  <a:gd name="T31" fmla="*/ 403 h 620"/>
                  <a:gd name="T32" fmla="*/ 662 w 1352"/>
                  <a:gd name="T33" fmla="*/ 619 h 620"/>
                  <a:gd name="T34" fmla="*/ 1343 w 1352"/>
                  <a:gd name="T35" fmla="*/ 166 h 620"/>
                  <a:gd name="T36" fmla="*/ 1325 w 1352"/>
                  <a:gd name="T37" fmla="*/ 54 h 620"/>
                  <a:gd name="T38" fmla="*/ 1325 w 1352"/>
                  <a:gd name="T39" fmla="*/ 54 h 620"/>
                  <a:gd name="T40" fmla="*/ 1325 w 1352"/>
                  <a:gd name="T41" fmla="*/ 54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2" h="620">
                    <a:moveTo>
                      <a:pt x="1325" y="54"/>
                    </a:moveTo>
                    <a:lnTo>
                      <a:pt x="1325" y="54"/>
                    </a:lnTo>
                    <a:cubicBezTo>
                      <a:pt x="1308" y="19"/>
                      <a:pt x="1273" y="0"/>
                      <a:pt x="1230" y="0"/>
                    </a:cubicBezTo>
                    <a:cubicBezTo>
                      <a:pt x="1186" y="0"/>
                      <a:pt x="1141" y="27"/>
                      <a:pt x="1125" y="70"/>
                    </a:cubicBezTo>
                    <a:cubicBezTo>
                      <a:pt x="1046" y="254"/>
                      <a:pt x="863" y="376"/>
                      <a:pt x="662" y="376"/>
                    </a:cubicBezTo>
                    <a:cubicBezTo>
                      <a:pt x="541" y="376"/>
                      <a:pt x="435" y="341"/>
                      <a:pt x="357" y="271"/>
                    </a:cubicBezTo>
                    <a:cubicBezTo>
                      <a:pt x="417" y="262"/>
                      <a:pt x="417" y="262"/>
                      <a:pt x="417" y="262"/>
                    </a:cubicBezTo>
                    <a:cubicBezTo>
                      <a:pt x="444" y="262"/>
                      <a:pt x="462" y="244"/>
                      <a:pt x="462" y="219"/>
                    </a:cubicBezTo>
                    <a:cubicBezTo>
                      <a:pt x="470" y="201"/>
                      <a:pt x="452" y="176"/>
                      <a:pt x="435" y="16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2" y="0"/>
                      <a:pt x="33" y="0"/>
                      <a:pt x="25" y="9"/>
                    </a:cubicBezTo>
                    <a:cubicBezTo>
                      <a:pt x="8" y="19"/>
                      <a:pt x="0" y="35"/>
                      <a:pt x="0" y="54"/>
                    </a:cubicBezTo>
                    <a:cubicBezTo>
                      <a:pt x="0" y="454"/>
                      <a:pt x="0" y="454"/>
                      <a:pt x="0" y="454"/>
                    </a:cubicBezTo>
                    <a:cubicBezTo>
                      <a:pt x="0" y="471"/>
                      <a:pt x="8" y="489"/>
                      <a:pt x="33" y="498"/>
                    </a:cubicBezTo>
                    <a:cubicBezTo>
                      <a:pt x="52" y="506"/>
                      <a:pt x="78" y="498"/>
                      <a:pt x="87" y="481"/>
                    </a:cubicBezTo>
                    <a:cubicBezTo>
                      <a:pt x="138" y="403"/>
                      <a:pt x="138" y="403"/>
                      <a:pt x="138" y="403"/>
                    </a:cubicBezTo>
                    <a:cubicBezTo>
                      <a:pt x="270" y="533"/>
                      <a:pt x="452" y="619"/>
                      <a:pt x="662" y="619"/>
                    </a:cubicBezTo>
                    <a:cubicBezTo>
                      <a:pt x="968" y="619"/>
                      <a:pt x="1230" y="428"/>
                      <a:pt x="1343" y="166"/>
                    </a:cubicBezTo>
                    <a:cubicBezTo>
                      <a:pt x="1351" y="132"/>
                      <a:pt x="1351" y="87"/>
                      <a:pt x="1325" y="54"/>
                    </a:cubicBezTo>
                    <a:close/>
                    <a:moveTo>
                      <a:pt x="1325" y="54"/>
                    </a:moveTo>
                    <a:lnTo>
                      <a:pt x="1325" y="5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6900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9279861" y="4364773"/>
              <a:ext cx="2393689" cy="840698"/>
              <a:chOff x="2444122" y="1795463"/>
              <a:chExt cx="2042857" cy="840698"/>
            </a:xfrm>
          </p:grpSpPr>
          <p:sp>
            <p:nvSpPr>
              <p:cNvPr id="68" name="TextBox 17"/>
              <p:cNvSpPr txBox="1"/>
              <p:nvPr/>
            </p:nvSpPr>
            <p:spPr>
              <a:xfrm>
                <a:off x="2444122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69" name="TextBox 18"/>
              <p:cNvSpPr txBox="1"/>
              <p:nvPr/>
            </p:nvSpPr>
            <p:spPr>
              <a:xfrm>
                <a:off x="2444123" y="2100630"/>
                <a:ext cx="204285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54865" y="1431756"/>
            <a:ext cx="4064005" cy="1535281"/>
            <a:chOff x="854865" y="1431756"/>
            <a:chExt cx="4064005" cy="1535281"/>
          </a:xfrm>
        </p:grpSpPr>
        <p:sp>
          <p:nvSpPr>
            <p:cNvPr id="73" name="Freeform 12"/>
            <p:cNvSpPr/>
            <p:nvPr/>
          </p:nvSpPr>
          <p:spPr bwMode="auto">
            <a:xfrm rot="5400000" flipH="1">
              <a:off x="3338116" y="1386284"/>
              <a:ext cx="473075" cy="2688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lgDash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sp>
          <p:nvSpPr>
            <p:cNvPr id="74" name="Freeform 282"/>
            <p:cNvSpPr>
              <a:spLocks noChangeArrowheads="1"/>
            </p:cNvSpPr>
            <p:nvPr/>
          </p:nvSpPr>
          <p:spPr bwMode="auto">
            <a:xfrm>
              <a:off x="3358357" y="1823244"/>
              <a:ext cx="384969" cy="382588"/>
            </a:xfrm>
            <a:custGeom>
              <a:avLst/>
              <a:gdLst>
                <a:gd name="T0" fmla="*/ 199330873 w 1999"/>
                <a:gd name="T1" fmla="*/ 42795584 h 1990"/>
                <a:gd name="T2" fmla="*/ 199330873 w 1999"/>
                <a:gd name="T3" fmla="*/ 42795584 h 1990"/>
                <a:gd name="T4" fmla="*/ 42565306 w 1999"/>
                <a:gd name="T5" fmla="*/ 43980260 h 1990"/>
                <a:gd name="T6" fmla="*/ 43900275 w 1999"/>
                <a:gd name="T7" fmla="*/ 200355114 h 1990"/>
                <a:gd name="T8" fmla="*/ 184944722 w 1999"/>
                <a:gd name="T9" fmla="*/ 212053832 h 1990"/>
                <a:gd name="T10" fmla="*/ 191618793 w 1999"/>
                <a:gd name="T11" fmla="*/ 223604130 h 1990"/>
                <a:gd name="T12" fmla="*/ 254947748 w 1999"/>
                <a:gd name="T13" fmla="*/ 285650594 h 1990"/>
                <a:gd name="T14" fmla="*/ 287131423 w 1999"/>
                <a:gd name="T15" fmla="*/ 285650594 h 1990"/>
                <a:gd name="T16" fmla="*/ 287131423 w 1999"/>
                <a:gd name="T17" fmla="*/ 253220632 h 1990"/>
                <a:gd name="T18" fmla="*/ 223802468 w 1999"/>
                <a:gd name="T19" fmla="*/ 189989492 h 1990"/>
                <a:gd name="T20" fmla="*/ 212085868 w 1999"/>
                <a:gd name="T21" fmla="*/ 183325548 h 1990"/>
                <a:gd name="T22" fmla="*/ 199330873 w 1999"/>
                <a:gd name="T23" fmla="*/ 42795584 h 1990"/>
                <a:gd name="T24" fmla="*/ 179753906 w 1999"/>
                <a:gd name="T25" fmla="*/ 179623485 h 1990"/>
                <a:gd name="T26" fmla="*/ 179753906 w 1999"/>
                <a:gd name="T27" fmla="*/ 179623485 h 1990"/>
                <a:gd name="T28" fmla="*/ 63477242 w 1999"/>
                <a:gd name="T29" fmla="*/ 179623485 h 1990"/>
                <a:gd name="T30" fmla="*/ 63477242 w 1999"/>
                <a:gd name="T31" fmla="*/ 63231140 h 1990"/>
                <a:gd name="T32" fmla="*/ 179753906 w 1999"/>
                <a:gd name="T33" fmla="*/ 63231140 h 1990"/>
                <a:gd name="T34" fmla="*/ 179753906 w 1999"/>
                <a:gd name="T35" fmla="*/ 179623485 h 1990"/>
                <a:gd name="T36" fmla="*/ 179753906 w 1999"/>
                <a:gd name="T37" fmla="*/ 179623485 h 1990"/>
                <a:gd name="T38" fmla="*/ 179753906 w 1999"/>
                <a:gd name="T39" fmla="*/ 179623485 h 19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99" h="1990">
                  <a:moveTo>
                    <a:pt x="1344" y="289"/>
                  </a:moveTo>
                  <a:lnTo>
                    <a:pt x="1344" y="289"/>
                  </a:lnTo>
                  <a:cubicBezTo>
                    <a:pt x="1055" y="0"/>
                    <a:pt x="576" y="0"/>
                    <a:pt x="287" y="297"/>
                  </a:cubicBezTo>
                  <a:cubicBezTo>
                    <a:pt x="0" y="586"/>
                    <a:pt x="0" y="1056"/>
                    <a:pt x="296" y="1353"/>
                  </a:cubicBezTo>
                  <a:cubicBezTo>
                    <a:pt x="549" y="1605"/>
                    <a:pt x="960" y="1632"/>
                    <a:pt x="1247" y="1432"/>
                  </a:cubicBezTo>
                  <a:cubicBezTo>
                    <a:pt x="1257" y="1457"/>
                    <a:pt x="1265" y="1483"/>
                    <a:pt x="1292" y="1510"/>
                  </a:cubicBezTo>
                  <a:cubicBezTo>
                    <a:pt x="1719" y="1929"/>
                    <a:pt x="1719" y="1929"/>
                    <a:pt x="1719" y="1929"/>
                  </a:cubicBezTo>
                  <a:cubicBezTo>
                    <a:pt x="1779" y="1989"/>
                    <a:pt x="1876" y="1989"/>
                    <a:pt x="1936" y="1929"/>
                  </a:cubicBezTo>
                  <a:cubicBezTo>
                    <a:pt x="1998" y="1867"/>
                    <a:pt x="1998" y="1772"/>
                    <a:pt x="1936" y="1710"/>
                  </a:cubicBezTo>
                  <a:cubicBezTo>
                    <a:pt x="1509" y="1283"/>
                    <a:pt x="1509" y="1283"/>
                    <a:pt x="1509" y="1283"/>
                  </a:cubicBezTo>
                  <a:cubicBezTo>
                    <a:pt x="1492" y="1265"/>
                    <a:pt x="1457" y="1248"/>
                    <a:pt x="1430" y="1238"/>
                  </a:cubicBezTo>
                  <a:cubicBezTo>
                    <a:pt x="1631" y="951"/>
                    <a:pt x="1606" y="551"/>
                    <a:pt x="1344" y="289"/>
                  </a:cubicBezTo>
                  <a:close/>
                  <a:moveTo>
                    <a:pt x="1212" y="1213"/>
                  </a:moveTo>
                  <a:lnTo>
                    <a:pt x="1212" y="1213"/>
                  </a:lnTo>
                  <a:cubicBezTo>
                    <a:pt x="995" y="1432"/>
                    <a:pt x="646" y="1432"/>
                    <a:pt x="428" y="1213"/>
                  </a:cubicBezTo>
                  <a:cubicBezTo>
                    <a:pt x="209" y="994"/>
                    <a:pt x="209" y="646"/>
                    <a:pt x="428" y="427"/>
                  </a:cubicBezTo>
                  <a:cubicBezTo>
                    <a:pt x="636" y="210"/>
                    <a:pt x="995" y="210"/>
                    <a:pt x="1212" y="427"/>
                  </a:cubicBezTo>
                  <a:cubicBezTo>
                    <a:pt x="1430" y="637"/>
                    <a:pt x="1430" y="994"/>
                    <a:pt x="1212" y="1213"/>
                  </a:cubicBezTo>
                  <a:close/>
                  <a:moveTo>
                    <a:pt x="1212" y="1213"/>
                  </a:moveTo>
                  <a:lnTo>
                    <a:pt x="1212" y="1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54865" y="1431756"/>
              <a:ext cx="2393688" cy="840698"/>
              <a:chOff x="2444123" y="1795463"/>
              <a:chExt cx="2042856" cy="840698"/>
            </a:xfrm>
          </p:grpSpPr>
          <p:sp>
            <p:nvSpPr>
              <p:cNvPr id="76" name="TextBox 17"/>
              <p:cNvSpPr txBox="1"/>
              <p:nvPr/>
            </p:nvSpPr>
            <p:spPr>
              <a:xfrm>
                <a:off x="3344377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77" name="TextBox 18"/>
              <p:cNvSpPr txBox="1"/>
              <p:nvPr/>
            </p:nvSpPr>
            <p:spPr>
              <a:xfrm>
                <a:off x="2444123" y="2100630"/>
                <a:ext cx="204285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88082" y="4249591"/>
            <a:ext cx="3838638" cy="840698"/>
            <a:chOff x="388082" y="4249591"/>
            <a:chExt cx="3838638" cy="840698"/>
          </a:xfrm>
        </p:grpSpPr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3367882" y="4772025"/>
              <a:ext cx="858838" cy="0"/>
            </a:xfrm>
            <a:prstGeom prst="line">
              <a:avLst/>
            </a:prstGeom>
            <a:noFill/>
            <a:ln w="12700">
              <a:solidFill>
                <a:srgbClr val="676767"/>
              </a:solidFill>
              <a:prstDash val="lgDashDot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 sz="900"/>
            </a:p>
          </p:txBody>
        </p:sp>
        <p:sp>
          <p:nvSpPr>
            <p:cNvPr id="80" name="Freeform 282"/>
            <p:cNvSpPr>
              <a:spLocks noChangeArrowheads="1"/>
            </p:cNvSpPr>
            <p:nvPr/>
          </p:nvSpPr>
          <p:spPr bwMode="auto">
            <a:xfrm>
              <a:off x="2953544" y="4593432"/>
              <a:ext cx="384969" cy="383381"/>
            </a:xfrm>
            <a:custGeom>
              <a:avLst/>
              <a:gdLst>
                <a:gd name="T0" fmla="*/ 199330873 w 1999"/>
                <a:gd name="T1" fmla="*/ 42884344 h 1990"/>
                <a:gd name="T2" fmla="*/ 199330873 w 1999"/>
                <a:gd name="T3" fmla="*/ 42884344 h 1990"/>
                <a:gd name="T4" fmla="*/ 42565306 w 1999"/>
                <a:gd name="T5" fmla="*/ 44071476 h 1990"/>
                <a:gd name="T6" fmla="*/ 43900275 w 1999"/>
                <a:gd name="T7" fmla="*/ 200770657 h 1990"/>
                <a:gd name="T8" fmla="*/ 184944722 w 1999"/>
                <a:gd name="T9" fmla="*/ 212493639 h 1990"/>
                <a:gd name="T10" fmla="*/ 191618793 w 1999"/>
                <a:gd name="T11" fmla="*/ 224067892 h 1990"/>
                <a:gd name="T12" fmla="*/ 254947748 w 1999"/>
                <a:gd name="T13" fmla="*/ 286243043 h 1990"/>
                <a:gd name="T14" fmla="*/ 287131423 w 1999"/>
                <a:gd name="T15" fmla="*/ 286243043 h 1990"/>
                <a:gd name="T16" fmla="*/ 287131423 w 1999"/>
                <a:gd name="T17" fmla="*/ 253745820 h 1990"/>
                <a:gd name="T18" fmla="*/ 223802468 w 1999"/>
                <a:gd name="T19" fmla="*/ 190383537 h 1990"/>
                <a:gd name="T20" fmla="*/ 212085868 w 1999"/>
                <a:gd name="T21" fmla="*/ 183705772 h 1990"/>
                <a:gd name="T22" fmla="*/ 199330873 w 1999"/>
                <a:gd name="T23" fmla="*/ 42884344 h 1990"/>
                <a:gd name="T24" fmla="*/ 179753906 w 1999"/>
                <a:gd name="T25" fmla="*/ 179996031 h 1990"/>
                <a:gd name="T26" fmla="*/ 179753906 w 1999"/>
                <a:gd name="T27" fmla="*/ 179996031 h 1990"/>
                <a:gd name="T28" fmla="*/ 63477242 w 1999"/>
                <a:gd name="T29" fmla="*/ 179996031 h 1990"/>
                <a:gd name="T30" fmla="*/ 63477242 w 1999"/>
                <a:gd name="T31" fmla="*/ 63362283 h 1990"/>
                <a:gd name="T32" fmla="*/ 179753906 w 1999"/>
                <a:gd name="T33" fmla="*/ 63362283 h 1990"/>
                <a:gd name="T34" fmla="*/ 179753906 w 1999"/>
                <a:gd name="T35" fmla="*/ 179996031 h 1990"/>
                <a:gd name="T36" fmla="*/ 179753906 w 1999"/>
                <a:gd name="T37" fmla="*/ 179996031 h 1990"/>
                <a:gd name="T38" fmla="*/ 179753906 w 1999"/>
                <a:gd name="T39" fmla="*/ 179996031 h 19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99" h="1990">
                  <a:moveTo>
                    <a:pt x="1344" y="289"/>
                  </a:moveTo>
                  <a:lnTo>
                    <a:pt x="1344" y="289"/>
                  </a:lnTo>
                  <a:cubicBezTo>
                    <a:pt x="1055" y="0"/>
                    <a:pt x="576" y="0"/>
                    <a:pt x="287" y="297"/>
                  </a:cubicBezTo>
                  <a:cubicBezTo>
                    <a:pt x="0" y="586"/>
                    <a:pt x="0" y="1056"/>
                    <a:pt x="296" y="1353"/>
                  </a:cubicBezTo>
                  <a:cubicBezTo>
                    <a:pt x="549" y="1605"/>
                    <a:pt x="960" y="1632"/>
                    <a:pt x="1247" y="1432"/>
                  </a:cubicBezTo>
                  <a:cubicBezTo>
                    <a:pt x="1257" y="1457"/>
                    <a:pt x="1265" y="1483"/>
                    <a:pt x="1292" y="1510"/>
                  </a:cubicBezTo>
                  <a:cubicBezTo>
                    <a:pt x="1719" y="1929"/>
                    <a:pt x="1719" y="1929"/>
                    <a:pt x="1719" y="1929"/>
                  </a:cubicBezTo>
                  <a:cubicBezTo>
                    <a:pt x="1779" y="1989"/>
                    <a:pt x="1876" y="1989"/>
                    <a:pt x="1936" y="1929"/>
                  </a:cubicBezTo>
                  <a:cubicBezTo>
                    <a:pt x="1998" y="1867"/>
                    <a:pt x="1998" y="1772"/>
                    <a:pt x="1936" y="1710"/>
                  </a:cubicBezTo>
                  <a:cubicBezTo>
                    <a:pt x="1509" y="1283"/>
                    <a:pt x="1509" y="1283"/>
                    <a:pt x="1509" y="1283"/>
                  </a:cubicBezTo>
                  <a:cubicBezTo>
                    <a:pt x="1492" y="1265"/>
                    <a:pt x="1457" y="1248"/>
                    <a:pt x="1430" y="1238"/>
                  </a:cubicBezTo>
                  <a:cubicBezTo>
                    <a:pt x="1631" y="951"/>
                    <a:pt x="1606" y="551"/>
                    <a:pt x="1344" y="289"/>
                  </a:cubicBezTo>
                  <a:close/>
                  <a:moveTo>
                    <a:pt x="1212" y="1213"/>
                  </a:moveTo>
                  <a:lnTo>
                    <a:pt x="1212" y="1213"/>
                  </a:lnTo>
                  <a:cubicBezTo>
                    <a:pt x="995" y="1432"/>
                    <a:pt x="646" y="1432"/>
                    <a:pt x="428" y="1213"/>
                  </a:cubicBezTo>
                  <a:cubicBezTo>
                    <a:pt x="209" y="994"/>
                    <a:pt x="209" y="646"/>
                    <a:pt x="428" y="427"/>
                  </a:cubicBezTo>
                  <a:cubicBezTo>
                    <a:pt x="636" y="210"/>
                    <a:pt x="995" y="210"/>
                    <a:pt x="1212" y="427"/>
                  </a:cubicBezTo>
                  <a:cubicBezTo>
                    <a:pt x="1430" y="637"/>
                    <a:pt x="1430" y="994"/>
                    <a:pt x="1212" y="1213"/>
                  </a:cubicBezTo>
                  <a:close/>
                  <a:moveTo>
                    <a:pt x="1212" y="1213"/>
                  </a:moveTo>
                  <a:lnTo>
                    <a:pt x="1212" y="1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388082" y="4249591"/>
              <a:ext cx="2393688" cy="840698"/>
              <a:chOff x="2444123" y="1795463"/>
              <a:chExt cx="2042856" cy="840698"/>
            </a:xfrm>
          </p:grpSpPr>
          <p:sp>
            <p:nvSpPr>
              <p:cNvPr id="82" name="TextBox 17"/>
              <p:cNvSpPr txBox="1"/>
              <p:nvPr/>
            </p:nvSpPr>
            <p:spPr>
              <a:xfrm>
                <a:off x="3344377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83" name="TextBox 18"/>
              <p:cNvSpPr txBox="1"/>
              <p:nvPr/>
            </p:nvSpPr>
            <p:spPr>
              <a:xfrm>
                <a:off x="2444123" y="2100630"/>
                <a:ext cx="2042856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36656" y="302715"/>
            <a:ext cx="2347388" cy="736233"/>
            <a:chOff x="1153871" y="221914"/>
            <a:chExt cx="2347385" cy="736234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91971" y="747769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58" name="Freeform 98"/>
          <p:cNvSpPr>
            <a:spLocks noEditPoints="1"/>
          </p:cNvSpPr>
          <p:nvPr/>
        </p:nvSpPr>
        <p:spPr bwMode="auto">
          <a:xfrm>
            <a:off x="1013619" y="2293938"/>
            <a:ext cx="372269" cy="277813"/>
          </a:xfrm>
          <a:custGeom>
            <a:avLst/>
            <a:gdLst>
              <a:gd name="T0" fmla="*/ 611187 w 67"/>
              <a:gd name="T1" fmla="*/ 255588 h 50"/>
              <a:gd name="T2" fmla="*/ 277812 w 67"/>
              <a:gd name="T3" fmla="*/ 255588 h 50"/>
              <a:gd name="T4" fmla="*/ 133350 w 67"/>
              <a:gd name="T5" fmla="*/ 322263 h 50"/>
              <a:gd name="T6" fmla="*/ 0 w 67"/>
              <a:gd name="T7" fmla="*/ 477838 h 50"/>
              <a:gd name="T8" fmla="*/ 0 w 67"/>
              <a:gd name="T9" fmla="*/ 477838 h 50"/>
              <a:gd name="T10" fmla="*/ 0 w 67"/>
              <a:gd name="T11" fmla="*/ 466725 h 50"/>
              <a:gd name="T12" fmla="*/ 0 w 67"/>
              <a:gd name="T13" fmla="*/ 88900 h 50"/>
              <a:gd name="T14" fmla="*/ 88900 w 67"/>
              <a:gd name="T15" fmla="*/ 0 h 50"/>
              <a:gd name="T16" fmla="*/ 211137 w 67"/>
              <a:gd name="T17" fmla="*/ 0 h 50"/>
              <a:gd name="T18" fmla="*/ 300037 w 67"/>
              <a:gd name="T19" fmla="*/ 88900 h 50"/>
              <a:gd name="T20" fmla="*/ 300037 w 67"/>
              <a:gd name="T21" fmla="*/ 100013 h 50"/>
              <a:gd name="T22" fmla="*/ 522287 w 67"/>
              <a:gd name="T23" fmla="*/ 100013 h 50"/>
              <a:gd name="T24" fmla="*/ 611187 w 67"/>
              <a:gd name="T25" fmla="*/ 188913 h 50"/>
              <a:gd name="T26" fmla="*/ 611187 w 67"/>
              <a:gd name="T27" fmla="*/ 255588 h 50"/>
              <a:gd name="T28" fmla="*/ 733425 w 67"/>
              <a:gd name="T29" fmla="*/ 355600 h 50"/>
              <a:gd name="T30" fmla="*/ 600075 w 67"/>
              <a:gd name="T31" fmla="*/ 511175 h 50"/>
              <a:gd name="T32" fmla="*/ 488950 w 67"/>
              <a:gd name="T33" fmla="*/ 555625 h 50"/>
              <a:gd name="T34" fmla="*/ 55562 w 67"/>
              <a:gd name="T35" fmla="*/ 555625 h 50"/>
              <a:gd name="T36" fmla="*/ 22225 w 67"/>
              <a:gd name="T37" fmla="*/ 533400 h 50"/>
              <a:gd name="T38" fmla="*/ 33337 w 67"/>
              <a:gd name="T39" fmla="*/ 511175 h 50"/>
              <a:gd name="T40" fmla="*/ 166687 w 67"/>
              <a:gd name="T41" fmla="*/ 355600 h 50"/>
              <a:gd name="T42" fmla="*/ 277812 w 67"/>
              <a:gd name="T43" fmla="*/ 311150 h 50"/>
              <a:gd name="T44" fmla="*/ 711200 w 67"/>
              <a:gd name="T45" fmla="*/ 311150 h 50"/>
              <a:gd name="T46" fmla="*/ 744537 w 67"/>
              <a:gd name="T47" fmla="*/ 333375 h 50"/>
              <a:gd name="T48" fmla="*/ 733425 w 67"/>
              <a:gd name="T49" fmla="*/ 355600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" h="50">
                <a:moveTo>
                  <a:pt x="5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0" y="23"/>
                  <a:pt x="15" y="26"/>
                  <a:pt x="12" y="2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7" y="4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5" y="13"/>
                  <a:pt x="55" y="17"/>
                </a:cubicBezTo>
                <a:lnTo>
                  <a:pt x="55" y="23"/>
                </a:lnTo>
                <a:close/>
                <a:moveTo>
                  <a:pt x="66" y="32"/>
                </a:move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47" y="50"/>
                  <a:pt x="4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8"/>
                </a:cubicBezTo>
                <a:cubicBezTo>
                  <a:pt x="2" y="48"/>
                  <a:pt x="3" y="47"/>
                  <a:pt x="3" y="46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8"/>
                  <a:pt x="2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8"/>
                  <a:pt x="67" y="30"/>
                </a:cubicBezTo>
                <a:cubicBezTo>
                  <a:pt x="67" y="30"/>
                  <a:pt x="66" y="31"/>
                  <a:pt x="66" y="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900"/>
          </a:p>
        </p:txBody>
      </p:sp>
      <p:sp>
        <p:nvSpPr>
          <p:cNvPr id="59" name="Freeform 115"/>
          <p:cNvSpPr>
            <a:spLocks noEditPoints="1"/>
          </p:cNvSpPr>
          <p:nvPr/>
        </p:nvSpPr>
        <p:spPr bwMode="auto">
          <a:xfrm>
            <a:off x="985044" y="3459163"/>
            <a:ext cx="378619" cy="381000"/>
          </a:xfrm>
          <a:custGeom>
            <a:avLst/>
            <a:gdLst>
              <a:gd name="T0" fmla="*/ 757237 w 64"/>
              <a:gd name="T1" fmla="*/ 381000 h 64"/>
              <a:gd name="T2" fmla="*/ 378619 w 64"/>
              <a:gd name="T3" fmla="*/ 762000 h 64"/>
              <a:gd name="T4" fmla="*/ 0 w 64"/>
              <a:gd name="T5" fmla="*/ 381000 h 64"/>
              <a:gd name="T6" fmla="*/ 378619 w 64"/>
              <a:gd name="T7" fmla="*/ 0 h 64"/>
              <a:gd name="T8" fmla="*/ 757237 w 64"/>
              <a:gd name="T9" fmla="*/ 381000 h 64"/>
              <a:gd name="T10" fmla="*/ 165646 w 64"/>
              <a:gd name="T11" fmla="*/ 452438 h 64"/>
              <a:gd name="T12" fmla="*/ 153814 w 64"/>
              <a:gd name="T13" fmla="*/ 381000 h 64"/>
              <a:gd name="T14" fmla="*/ 165646 w 64"/>
              <a:gd name="T15" fmla="*/ 309563 h 64"/>
              <a:gd name="T16" fmla="*/ 94655 w 64"/>
              <a:gd name="T17" fmla="*/ 226219 h 64"/>
              <a:gd name="T18" fmla="*/ 47327 w 64"/>
              <a:gd name="T19" fmla="*/ 381000 h 64"/>
              <a:gd name="T20" fmla="*/ 94655 w 64"/>
              <a:gd name="T21" fmla="*/ 535781 h 64"/>
              <a:gd name="T22" fmla="*/ 165646 w 64"/>
              <a:gd name="T23" fmla="*/ 452438 h 64"/>
              <a:gd name="T24" fmla="*/ 532432 w 64"/>
              <a:gd name="T25" fmla="*/ 381000 h 64"/>
              <a:gd name="T26" fmla="*/ 378619 w 64"/>
              <a:gd name="T27" fmla="*/ 214313 h 64"/>
              <a:gd name="T28" fmla="*/ 212973 w 64"/>
              <a:gd name="T29" fmla="*/ 381000 h 64"/>
              <a:gd name="T30" fmla="*/ 378619 w 64"/>
              <a:gd name="T31" fmla="*/ 547688 h 64"/>
              <a:gd name="T32" fmla="*/ 532432 w 64"/>
              <a:gd name="T33" fmla="*/ 381000 h 64"/>
              <a:gd name="T34" fmla="*/ 224805 w 64"/>
              <a:gd name="T35" fmla="*/ 95250 h 64"/>
              <a:gd name="T36" fmla="*/ 307628 w 64"/>
              <a:gd name="T37" fmla="*/ 178594 h 64"/>
              <a:gd name="T38" fmla="*/ 378619 w 64"/>
              <a:gd name="T39" fmla="*/ 166688 h 64"/>
              <a:gd name="T40" fmla="*/ 449609 w 64"/>
              <a:gd name="T41" fmla="*/ 178594 h 64"/>
              <a:gd name="T42" fmla="*/ 532432 w 64"/>
              <a:gd name="T43" fmla="*/ 95250 h 64"/>
              <a:gd name="T44" fmla="*/ 378619 w 64"/>
              <a:gd name="T45" fmla="*/ 59531 h 64"/>
              <a:gd name="T46" fmla="*/ 224805 w 64"/>
              <a:gd name="T47" fmla="*/ 95250 h 64"/>
              <a:gd name="T48" fmla="*/ 532432 w 64"/>
              <a:gd name="T49" fmla="*/ 666750 h 64"/>
              <a:gd name="T50" fmla="*/ 449609 w 64"/>
              <a:gd name="T51" fmla="*/ 583406 h 64"/>
              <a:gd name="T52" fmla="*/ 378619 w 64"/>
              <a:gd name="T53" fmla="*/ 595313 h 64"/>
              <a:gd name="T54" fmla="*/ 307628 w 64"/>
              <a:gd name="T55" fmla="*/ 583406 h 64"/>
              <a:gd name="T56" fmla="*/ 224805 w 64"/>
              <a:gd name="T57" fmla="*/ 666750 h 64"/>
              <a:gd name="T58" fmla="*/ 378619 w 64"/>
              <a:gd name="T59" fmla="*/ 714375 h 64"/>
              <a:gd name="T60" fmla="*/ 532432 w 64"/>
              <a:gd name="T61" fmla="*/ 666750 h 64"/>
              <a:gd name="T62" fmla="*/ 662582 w 64"/>
              <a:gd name="T63" fmla="*/ 535781 h 64"/>
              <a:gd name="T64" fmla="*/ 698078 w 64"/>
              <a:gd name="T65" fmla="*/ 381000 h 64"/>
              <a:gd name="T66" fmla="*/ 662582 w 64"/>
              <a:gd name="T67" fmla="*/ 226219 h 64"/>
              <a:gd name="T68" fmla="*/ 579760 w 64"/>
              <a:gd name="T69" fmla="*/ 309563 h 64"/>
              <a:gd name="T70" fmla="*/ 591591 w 64"/>
              <a:gd name="T71" fmla="*/ 381000 h 64"/>
              <a:gd name="T72" fmla="*/ 579760 w 64"/>
              <a:gd name="T73" fmla="*/ 452438 h 64"/>
              <a:gd name="T74" fmla="*/ 662582 w 64"/>
              <a:gd name="T75" fmla="*/ 535781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900"/>
          </a:p>
        </p:txBody>
      </p:sp>
      <p:sp>
        <p:nvSpPr>
          <p:cNvPr id="60" name="Freeform 116"/>
          <p:cNvSpPr>
            <a:spLocks noEditPoints="1"/>
          </p:cNvSpPr>
          <p:nvPr/>
        </p:nvSpPr>
        <p:spPr bwMode="auto">
          <a:xfrm>
            <a:off x="1015207" y="4527550"/>
            <a:ext cx="373856" cy="3016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sz="900"/>
          </a:p>
        </p:txBody>
      </p:sp>
      <p:sp>
        <p:nvSpPr>
          <p:cNvPr id="61" name="Freeform 144"/>
          <p:cNvSpPr>
            <a:spLocks noEditPoints="1"/>
          </p:cNvSpPr>
          <p:nvPr/>
        </p:nvSpPr>
        <p:spPr bwMode="auto">
          <a:xfrm>
            <a:off x="10648157" y="2266157"/>
            <a:ext cx="388144" cy="300831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sz="900"/>
          </a:p>
        </p:txBody>
      </p:sp>
      <p:sp>
        <p:nvSpPr>
          <p:cNvPr id="62" name="Freeform 74"/>
          <p:cNvSpPr>
            <a:spLocks noEditPoints="1"/>
          </p:cNvSpPr>
          <p:nvPr/>
        </p:nvSpPr>
        <p:spPr bwMode="auto">
          <a:xfrm>
            <a:off x="10702925" y="3394869"/>
            <a:ext cx="320675" cy="24923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sz="900"/>
          </a:p>
        </p:txBody>
      </p:sp>
      <p:sp>
        <p:nvSpPr>
          <p:cNvPr id="63" name="Freeform 152"/>
          <p:cNvSpPr>
            <a:spLocks noEditPoints="1"/>
          </p:cNvSpPr>
          <p:nvPr/>
        </p:nvSpPr>
        <p:spPr bwMode="auto">
          <a:xfrm>
            <a:off x="10682288" y="4504532"/>
            <a:ext cx="361157" cy="33416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sz="900"/>
          </a:p>
        </p:txBody>
      </p:sp>
      <p:grpSp>
        <p:nvGrpSpPr>
          <p:cNvPr id="64" name="组合 63"/>
          <p:cNvGrpSpPr/>
          <p:nvPr/>
        </p:nvGrpSpPr>
        <p:grpSpPr>
          <a:xfrm>
            <a:off x="4309269" y="1857375"/>
            <a:ext cx="3640932" cy="3890169"/>
            <a:chOff x="4309269" y="1857375"/>
            <a:chExt cx="3640932" cy="3890169"/>
          </a:xfrm>
        </p:grpSpPr>
        <p:sp>
          <p:nvSpPr>
            <p:cNvPr id="65" name="Oval 13"/>
            <p:cNvSpPr/>
            <p:nvPr/>
          </p:nvSpPr>
          <p:spPr bwMode="auto">
            <a:xfrm>
              <a:off x="5652294" y="3326607"/>
              <a:ext cx="951706" cy="9548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algn="ctr" defTabSz="1375410">
                <a:defRPr/>
              </a:pPr>
              <a:endParaRPr lang="en-US" sz="900"/>
            </a:p>
          </p:txBody>
        </p:sp>
        <p:sp>
          <p:nvSpPr>
            <p:cNvPr id="66" name="Oval 76"/>
            <p:cNvSpPr>
              <a:spLocks noChangeAspect="1"/>
            </p:cNvSpPr>
            <p:nvPr/>
          </p:nvSpPr>
          <p:spPr bwMode="auto">
            <a:xfrm>
              <a:off x="5639594" y="1857375"/>
              <a:ext cx="1001713" cy="100250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defRPr/>
              </a:pPr>
              <a:endParaRPr lang="en-US" sz="1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7" name="Oval 64"/>
            <p:cNvSpPr>
              <a:spLocks noChangeAspect="1"/>
            </p:cNvSpPr>
            <p:nvPr/>
          </p:nvSpPr>
          <p:spPr bwMode="auto">
            <a:xfrm>
              <a:off x="6938169" y="3971925"/>
              <a:ext cx="1002506" cy="1002507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68" name="Oval 73"/>
            <p:cNvSpPr>
              <a:spLocks noChangeAspect="1"/>
            </p:cNvSpPr>
            <p:nvPr/>
          </p:nvSpPr>
          <p:spPr bwMode="auto">
            <a:xfrm>
              <a:off x="4321175" y="2655888"/>
              <a:ext cx="1001713" cy="1003300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69" name="Oval 67"/>
            <p:cNvSpPr>
              <a:spLocks noChangeAspect="1"/>
            </p:cNvSpPr>
            <p:nvPr/>
          </p:nvSpPr>
          <p:spPr bwMode="auto">
            <a:xfrm>
              <a:off x="5634832" y="4744244"/>
              <a:ext cx="1001713" cy="10033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70" name="Oval 70"/>
            <p:cNvSpPr>
              <a:spLocks noChangeAspect="1"/>
            </p:cNvSpPr>
            <p:nvPr/>
          </p:nvSpPr>
          <p:spPr bwMode="auto">
            <a:xfrm>
              <a:off x="4309269" y="3971925"/>
              <a:ext cx="1002506" cy="1002507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71" name="Oval 61"/>
            <p:cNvSpPr>
              <a:spLocks noChangeAspect="1"/>
            </p:cNvSpPr>
            <p:nvPr/>
          </p:nvSpPr>
          <p:spPr bwMode="auto">
            <a:xfrm>
              <a:off x="6948488" y="2651125"/>
              <a:ext cx="1001713" cy="1002507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defRPr/>
              </a:pPr>
              <a:endParaRPr lang="en-US" sz="1850" b="1" dirty="0">
                <a:latin typeface="+mj-lt"/>
              </a:endParaRPr>
            </a:p>
          </p:txBody>
        </p:sp>
        <p:sp>
          <p:nvSpPr>
            <p:cNvPr id="72" name="Freeform 98"/>
            <p:cNvSpPr>
              <a:spLocks noEditPoints="1"/>
            </p:cNvSpPr>
            <p:nvPr/>
          </p:nvSpPr>
          <p:spPr bwMode="auto">
            <a:xfrm>
              <a:off x="5916613" y="2159000"/>
              <a:ext cx="496094" cy="369888"/>
            </a:xfrm>
            <a:custGeom>
              <a:avLst/>
              <a:gdLst>
                <a:gd name="T0" fmla="*/ 814483 w 67"/>
                <a:gd name="T1" fmla="*/ 340297 h 50"/>
                <a:gd name="T2" fmla="*/ 370219 w 67"/>
                <a:gd name="T3" fmla="*/ 340297 h 50"/>
                <a:gd name="T4" fmla="*/ 177705 w 67"/>
                <a:gd name="T5" fmla="*/ 429070 h 50"/>
                <a:gd name="T6" fmla="*/ 0 w 67"/>
                <a:gd name="T7" fmla="*/ 636207 h 50"/>
                <a:gd name="T8" fmla="*/ 0 w 67"/>
                <a:gd name="T9" fmla="*/ 636207 h 50"/>
                <a:gd name="T10" fmla="*/ 0 w 67"/>
                <a:gd name="T11" fmla="*/ 621411 h 50"/>
                <a:gd name="T12" fmla="*/ 0 w 67"/>
                <a:gd name="T13" fmla="*/ 118364 h 50"/>
                <a:gd name="T14" fmla="*/ 118470 w 67"/>
                <a:gd name="T15" fmla="*/ 0 h 50"/>
                <a:gd name="T16" fmla="*/ 281367 w 67"/>
                <a:gd name="T17" fmla="*/ 0 h 50"/>
                <a:gd name="T18" fmla="*/ 399837 w 67"/>
                <a:gd name="T19" fmla="*/ 118364 h 50"/>
                <a:gd name="T20" fmla="*/ 399837 w 67"/>
                <a:gd name="T21" fmla="*/ 133160 h 50"/>
                <a:gd name="T22" fmla="*/ 696012 w 67"/>
                <a:gd name="T23" fmla="*/ 133160 h 50"/>
                <a:gd name="T24" fmla="*/ 814483 w 67"/>
                <a:gd name="T25" fmla="*/ 251524 h 50"/>
                <a:gd name="T26" fmla="*/ 814483 w 67"/>
                <a:gd name="T27" fmla="*/ 340297 h 50"/>
                <a:gd name="T28" fmla="*/ 977379 w 67"/>
                <a:gd name="T29" fmla="*/ 473456 h 50"/>
                <a:gd name="T30" fmla="*/ 799674 w 67"/>
                <a:gd name="T31" fmla="*/ 680593 h 50"/>
                <a:gd name="T32" fmla="*/ 651586 w 67"/>
                <a:gd name="T33" fmla="*/ 739775 h 50"/>
                <a:gd name="T34" fmla="*/ 74044 w 67"/>
                <a:gd name="T35" fmla="*/ 739775 h 50"/>
                <a:gd name="T36" fmla="*/ 29618 w 67"/>
                <a:gd name="T37" fmla="*/ 710184 h 50"/>
                <a:gd name="T38" fmla="*/ 44426 w 67"/>
                <a:gd name="T39" fmla="*/ 680593 h 50"/>
                <a:gd name="T40" fmla="*/ 222132 w 67"/>
                <a:gd name="T41" fmla="*/ 473456 h 50"/>
                <a:gd name="T42" fmla="*/ 370219 w 67"/>
                <a:gd name="T43" fmla="*/ 414274 h 50"/>
                <a:gd name="T44" fmla="*/ 947762 w 67"/>
                <a:gd name="T45" fmla="*/ 414274 h 50"/>
                <a:gd name="T46" fmla="*/ 992188 w 67"/>
                <a:gd name="T47" fmla="*/ 443865 h 50"/>
                <a:gd name="T48" fmla="*/ 977379 w 67"/>
                <a:gd name="T49" fmla="*/ 473456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0">
                  <a:moveTo>
                    <a:pt x="5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0" y="23"/>
                    <a:pt x="15" y="26"/>
                    <a:pt x="12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4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5" y="13"/>
                    <a:pt x="55" y="17"/>
                  </a:cubicBezTo>
                  <a:lnTo>
                    <a:pt x="55" y="23"/>
                  </a:lnTo>
                  <a:close/>
                  <a:moveTo>
                    <a:pt x="66" y="32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47" y="50"/>
                    <a:pt x="4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2" y="50"/>
                    <a:pt x="2" y="48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8"/>
                    <a:pt x="2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8"/>
                    <a:pt x="67" y="30"/>
                  </a:cubicBezTo>
                  <a:cubicBezTo>
                    <a:pt x="67" y="30"/>
                    <a:pt x="66" y="31"/>
                    <a:pt x="66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73" name="Freeform 115"/>
            <p:cNvSpPr>
              <a:spLocks noEditPoints="1"/>
            </p:cNvSpPr>
            <p:nvPr/>
          </p:nvSpPr>
          <p:spPr bwMode="auto">
            <a:xfrm>
              <a:off x="7169150" y="2859882"/>
              <a:ext cx="553244" cy="558006"/>
            </a:xfrm>
            <a:custGeom>
              <a:avLst/>
              <a:gdLst>
                <a:gd name="T0" fmla="*/ 1106488 w 64"/>
                <a:gd name="T1" fmla="*/ 558006 h 64"/>
                <a:gd name="T2" fmla="*/ 553244 w 64"/>
                <a:gd name="T3" fmla="*/ 1116012 h 64"/>
                <a:gd name="T4" fmla="*/ 0 w 64"/>
                <a:gd name="T5" fmla="*/ 558006 h 64"/>
                <a:gd name="T6" fmla="*/ 553244 w 64"/>
                <a:gd name="T7" fmla="*/ 0 h 64"/>
                <a:gd name="T8" fmla="*/ 1106488 w 64"/>
                <a:gd name="T9" fmla="*/ 558006 h 64"/>
                <a:gd name="T10" fmla="*/ 242044 w 64"/>
                <a:gd name="T11" fmla="*/ 662632 h 64"/>
                <a:gd name="T12" fmla="*/ 224755 w 64"/>
                <a:gd name="T13" fmla="*/ 558006 h 64"/>
                <a:gd name="T14" fmla="*/ 242044 w 64"/>
                <a:gd name="T15" fmla="*/ 453380 h 64"/>
                <a:gd name="T16" fmla="*/ 138311 w 64"/>
                <a:gd name="T17" fmla="*/ 331316 h 64"/>
                <a:gd name="T18" fmla="*/ 69156 w 64"/>
                <a:gd name="T19" fmla="*/ 558006 h 64"/>
                <a:gd name="T20" fmla="*/ 138311 w 64"/>
                <a:gd name="T21" fmla="*/ 784696 h 64"/>
                <a:gd name="T22" fmla="*/ 242044 w 64"/>
                <a:gd name="T23" fmla="*/ 662632 h 64"/>
                <a:gd name="T24" fmla="*/ 777999 w 64"/>
                <a:gd name="T25" fmla="*/ 558006 h 64"/>
                <a:gd name="T26" fmla="*/ 553244 w 64"/>
                <a:gd name="T27" fmla="*/ 313878 h 64"/>
                <a:gd name="T28" fmla="*/ 311200 w 64"/>
                <a:gd name="T29" fmla="*/ 558006 h 64"/>
                <a:gd name="T30" fmla="*/ 553244 w 64"/>
                <a:gd name="T31" fmla="*/ 802134 h 64"/>
                <a:gd name="T32" fmla="*/ 777999 w 64"/>
                <a:gd name="T33" fmla="*/ 558006 h 64"/>
                <a:gd name="T34" fmla="*/ 328489 w 64"/>
                <a:gd name="T35" fmla="*/ 139502 h 64"/>
                <a:gd name="T36" fmla="*/ 449511 w 64"/>
                <a:gd name="T37" fmla="*/ 261565 h 64"/>
                <a:gd name="T38" fmla="*/ 553244 w 64"/>
                <a:gd name="T39" fmla="*/ 244128 h 64"/>
                <a:gd name="T40" fmla="*/ 656977 w 64"/>
                <a:gd name="T41" fmla="*/ 261565 h 64"/>
                <a:gd name="T42" fmla="*/ 777999 w 64"/>
                <a:gd name="T43" fmla="*/ 139502 h 64"/>
                <a:gd name="T44" fmla="*/ 553244 w 64"/>
                <a:gd name="T45" fmla="*/ 87188 h 64"/>
                <a:gd name="T46" fmla="*/ 328489 w 64"/>
                <a:gd name="T47" fmla="*/ 139502 h 64"/>
                <a:gd name="T48" fmla="*/ 777999 w 64"/>
                <a:gd name="T49" fmla="*/ 976511 h 64"/>
                <a:gd name="T50" fmla="*/ 656977 w 64"/>
                <a:gd name="T51" fmla="*/ 854447 h 64"/>
                <a:gd name="T52" fmla="*/ 553244 w 64"/>
                <a:gd name="T53" fmla="*/ 871884 h 64"/>
                <a:gd name="T54" fmla="*/ 449511 w 64"/>
                <a:gd name="T55" fmla="*/ 854447 h 64"/>
                <a:gd name="T56" fmla="*/ 328489 w 64"/>
                <a:gd name="T57" fmla="*/ 976511 h 64"/>
                <a:gd name="T58" fmla="*/ 553244 w 64"/>
                <a:gd name="T59" fmla="*/ 1046261 h 64"/>
                <a:gd name="T60" fmla="*/ 777999 w 64"/>
                <a:gd name="T61" fmla="*/ 976511 h 64"/>
                <a:gd name="T62" fmla="*/ 968177 w 64"/>
                <a:gd name="T63" fmla="*/ 784696 h 64"/>
                <a:gd name="T64" fmla="*/ 1020044 w 64"/>
                <a:gd name="T65" fmla="*/ 558006 h 64"/>
                <a:gd name="T66" fmla="*/ 968177 w 64"/>
                <a:gd name="T67" fmla="*/ 331316 h 64"/>
                <a:gd name="T68" fmla="*/ 847155 w 64"/>
                <a:gd name="T69" fmla="*/ 453380 h 64"/>
                <a:gd name="T70" fmla="*/ 864444 w 64"/>
                <a:gd name="T71" fmla="*/ 558006 h 64"/>
                <a:gd name="T72" fmla="*/ 847155 w 64"/>
                <a:gd name="T73" fmla="*/ 662632 h 64"/>
                <a:gd name="T74" fmla="*/ 968177 w 64"/>
                <a:gd name="T75" fmla="*/ 784696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50"/>
                    <a:pt x="49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  <a:moveTo>
                    <a:pt x="14" y="38"/>
                  </a:moveTo>
                  <a:cubicBezTo>
                    <a:pt x="14" y="36"/>
                    <a:pt x="13" y="34"/>
                    <a:pt x="13" y="32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23"/>
                    <a:pt x="4" y="28"/>
                    <a:pt x="4" y="32"/>
                  </a:cubicBezTo>
                  <a:cubicBezTo>
                    <a:pt x="4" y="37"/>
                    <a:pt x="6" y="41"/>
                    <a:pt x="8" y="45"/>
                  </a:cubicBezTo>
                  <a:lnTo>
                    <a:pt x="14" y="38"/>
                  </a:lnTo>
                  <a:close/>
                  <a:moveTo>
                    <a:pt x="45" y="32"/>
                  </a:moveTo>
                  <a:cubicBezTo>
                    <a:pt x="45" y="25"/>
                    <a:pt x="39" y="18"/>
                    <a:pt x="32" y="18"/>
                  </a:cubicBezTo>
                  <a:cubicBezTo>
                    <a:pt x="24" y="18"/>
                    <a:pt x="18" y="25"/>
                    <a:pt x="18" y="32"/>
                  </a:cubicBezTo>
                  <a:cubicBezTo>
                    <a:pt x="18" y="40"/>
                    <a:pt x="24" y="46"/>
                    <a:pt x="32" y="46"/>
                  </a:cubicBezTo>
                  <a:cubicBezTo>
                    <a:pt x="39" y="46"/>
                    <a:pt x="45" y="40"/>
                    <a:pt x="45" y="32"/>
                  </a:cubicBezTo>
                  <a:close/>
                  <a:moveTo>
                    <a:pt x="19" y="8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6"/>
                    <a:pt x="36" y="5"/>
                    <a:pt x="32" y="5"/>
                  </a:cubicBezTo>
                  <a:cubicBezTo>
                    <a:pt x="27" y="5"/>
                    <a:pt x="23" y="6"/>
                    <a:pt x="19" y="8"/>
                  </a:cubicBezTo>
                  <a:close/>
                  <a:moveTo>
                    <a:pt x="45" y="56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6" y="50"/>
                    <a:pt x="34" y="50"/>
                    <a:pt x="32" y="50"/>
                  </a:cubicBezTo>
                  <a:cubicBezTo>
                    <a:pt x="30" y="50"/>
                    <a:pt x="28" y="50"/>
                    <a:pt x="26" y="4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8"/>
                    <a:pt x="27" y="60"/>
                    <a:pt x="32" y="60"/>
                  </a:cubicBezTo>
                  <a:cubicBezTo>
                    <a:pt x="36" y="60"/>
                    <a:pt x="41" y="58"/>
                    <a:pt x="45" y="56"/>
                  </a:cubicBezTo>
                  <a:close/>
                  <a:moveTo>
                    <a:pt x="56" y="45"/>
                  </a:moveTo>
                  <a:cubicBezTo>
                    <a:pt x="58" y="41"/>
                    <a:pt x="59" y="37"/>
                    <a:pt x="59" y="32"/>
                  </a:cubicBezTo>
                  <a:cubicBezTo>
                    <a:pt x="59" y="28"/>
                    <a:pt x="58" y="23"/>
                    <a:pt x="56" y="1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8"/>
                    <a:pt x="50" y="30"/>
                    <a:pt x="50" y="32"/>
                  </a:cubicBezTo>
                  <a:cubicBezTo>
                    <a:pt x="50" y="34"/>
                    <a:pt x="50" y="36"/>
                    <a:pt x="49" y="38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74" name="Freeform 116"/>
            <p:cNvSpPr>
              <a:spLocks noEditPoints="1"/>
            </p:cNvSpPr>
            <p:nvPr/>
          </p:nvSpPr>
          <p:spPr bwMode="auto">
            <a:xfrm>
              <a:off x="7131844" y="4198144"/>
              <a:ext cx="601663" cy="485775"/>
            </a:xfrm>
            <a:custGeom>
              <a:avLst/>
              <a:gdLst>
                <a:gd name="T0" fmla="*/ 1161103 w 57"/>
                <a:gd name="T1" fmla="*/ 570258 h 46"/>
                <a:gd name="T2" fmla="*/ 1139992 w 57"/>
                <a:gd name="T3" fmla="*/ 570258 h 46"/>
                <a:gd name="T4" fmla="*/ 1139992 w 57"/>
                <a:gd name="T5" fmla="*/ 570258 h 46"/>
                <a:gd name="T6" fmla="*/ 1118881 w 57"/>
                <a:gd name="T7" fmla="*/ 570258 h 46"/>
                <a:gd name="T8" fmla="*/ 591107 w 57"/>
                <a:gd name="T9" fmla="*/ 126724 h 46"/>
                <a:gd name="T10" fmla="*/ 84444 w 57"/>
                <a:gd name="T11" fmla="*/ 570258 h 46"/>
                <a:gd name="T12" fmla="*/ 63333 w 57"/>
                <a:gd name="T13" fmla="*/ 570258 h 46"/>
                <a:gd name="T14" fmla="*/ 42222 w 57"/>
                <a:gd name="T15" fmla="*/ 570258 h 46"/>
                <a:gd name="T16" fmla="*/ 0 w 57"/>
                <a:gd name="T17" fmla="*/ 506896 h 46"/>
                <a:gd name="T18" fmla="*/ 0 w 57"/>
                <a:gd name="T19" fmla="*/ 485775 h 46"/>
                <a:gd name="T20" fmla="*/ 548885 w 57"/>
                <a:gd name="T21" fmla="*/ 21121 h 46"/>
                <a:gd name="T22" fmla="*/ 654440 w 57"/>
                <a:gd name="T23" fmla="*/ 21121 h 46"/>
                <a:gd name="T24" fmla="*/ 844439 w 57"/>
                <a:gd name="T25" fmla="*/ 168965 h 46"/>
                <a:gd name="T26" fmla="*/ 844439 w 57"/>
                <a:gd name="T27" fmla="*/ 21121 h 46"/>
                <a:gd name="T28" fmla="*/ 865550 w 57"/>
                <a:gd name="T29" fmla="*/ 0 h 46"/>
                <a:gd name="T30" fmla="*/ 1013326 w 57"/>
                <a:gd name="T31" fmla="*/ 0 h 46"/>
                <a:gd name="T32" fmla="*/ 1034437 w 57"/>
                <a:gd name="T33" fmla="*/ 21121 h 46"/>
                <a:gd name="T34" fmla="*/ 1034437 w 57"/>
                <a:gd name="T35" fmla="*/ 337930 h 46"/>
                <a:gd name="T36" fmla="*/ 1203325 w 57"/>
                <a:gd name="T37" fmla="*/ 485775 h 46"/>
                <a:gd name="T38" fmla="*/ 1203325 w 57"/>
                <a:gd name="T39" fmla="*/ 506896 h 46"/>
                <a:gd name="T40" fmla="*/ 1161103 w 57"/>
                <a:gd name="T41" fmla="*/ 570258 h 46"/>
                <a:gd name="T42" fmla="*/ 1034437 w 57"/>
                <a:gd name="T43" fmla="*/ 929309 h 46"/>
                <a:gd name="T44" fmla="*/ 992215 w 57"/>
                <a:gd name="T45" fmla="*/ 971550 h 46"/>
                <a:gd name="T46" fmla="*/ 696662 w 57"/>
                <a:gd name="T47" fmla="*/ 971550 h 46"/>
                <a:gd name="T48" fmla="*/ 696662 w 57"/>
                <a:gd name="T49" fmla="*/ 675861 h 46"/>
                <a:gd name="T50" fmla="*/ 506663 w 57"/>
                <a:gd name="T51" fmla="*/ 675861 h 46"/>
                <a:gd name="T52" fmla="*/ 506663 w 57"/>
                <a:gd name="T53" fmla="*/ 971550 h 46"/>
                <a:gd name="T54" fmla="*/ 211110 w 57"/>
                <a:gd name="T55" fmla="*/ 971550 h 46"/>
                <a:gd name="T56" fmla="*/ 168888 w 57"/>
                <a:gd name="T57" fmla="*/ 929309 h 46"/>
                <a:gd name="T58" fmla="*/ 168888 w 57"/>
                <a:gd name="T59" fmla="*/ 570258 h 46"/>
                <a:gd name="T60" fmla="*/ 168888 w 57"/>
                <a:gd name="T61" fmla="*/ 549137 h 46"/>
                <a:gd name="T62" fmla="*/ 591107 w 57"/>
                <a:gd name="T63" fmla="*/ 190086 h 46"/>
                <a:gd name="T64" fmla="*/ 1034437 w 57"/>
                <a:gd name="T65" fmla="*/ 549137 h 46"/>
                <a:gd name="T66" fmla="*/ 1034437 w 57"/>
                <a:gd name="T67" fmla="*/ 570258 h 46"/>
                <a:gd name="T68" fmla="*/ 1034437 w 57"/>
                <a:gd name="T69" fmla="*/ 929309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75" name="Freeform 144"/>
            <p:cNvSpPr>
              <a:spLocks noEditPoints="1"/>
            </p:cNvSpPr>
            <p:nvPr/>
          </p:nvSpPr>
          <p:spPr bwMode="auto">
            <a:xfrm>
              <a:off x="5869782" y="5028407"/>
              <a:ext cx="516731" cy="401638"/>
            </a:xfrm>
            <a:custGeom>
              <a:avLst/>
              <a:gdLst>
                <a:gd name="T0" fmla="*/ 961694 w 72"/>
                <a:gd name="T1" fmla="*/ 788931 h 56"/>
                <a:gd name="T2" fmla="*/ 932987 w 72"/>
                <a:gd name="T3" fmla="*/ 803275 h 56"/>
                <a:gd name="T4" fmla="*/ 114829 w 72"/>
                <a:gd name="T5" fmla="*/ 803275 h 56"/>
                <a:gd name="T6" fmla="*/ 86122 w 72"/>
                <a:gd name="T7" fmla="*/ 788931 h 56"/>
                <a:gd name="T8" fmla="*/ 0 w 72"/>
                <a:gd name="T9" fmla="*/ 516391 h 56"/>
                <a:gd name="T10" fmla="*/ 516731 w 72"/>
                <a:gd name="T11" fmla="*/ 0 h 56"/>
                <a:gd name="T12" fmla="*/ 1033462 w 72"/>
                <a:gd name="T13" fmla="*/ 516391 h 56"/>
                <a:gd name="T14" fmla="*/ 961694 w 72"/>
                <a:gd name="T15" fmla="*/ 788931 h 56"/>
                <a:gd name="T16" fmla="*/ 157890 w 72"/>
                <a:gd name="T17" fmla="*/ 430326 h 56"/>
                <a:gd name="T18" fmla="*/ 86122 w 72"/>
                <a:gd name="T19" fmla="*/ 516391 h 56"/>
                <a:gd name="T20" fmla="*/ 157890 w 72"/>
                <a:gd name="T21" fmla="*/ 588112 h 56"/>
                <a:gd name="T22" fmla="*/ 229658 w 72"/>
                <a:gd name="T23" fmla="*/ 516391 h 56"/>
                <a:gd name="T24" fmla="*/ 157890 w 72"/>
                <a:gd name="T25" fmla="*/ 430326 h 56"/>
                <a:gd name="T26" fmla="*/ 258366 w 72"/>
                <a:gd name="T27" fmla="*/ 172130 h 56"/>
                <a:gd name="T28" fmla="*/ 186597 w 72"/>
                <a:gd name="T29" fmla="*/ 258196 h 56"/>
                <a:gd name="T30" fmla="*/ 258366 w 72"/>
                <a:gd name="T31" fmla="*/ 329917 h 56"/>
                <a:gd name="T32" fmla="*/ 344487 w 72"/>
                <a:gd name="T33" fmla="*/ 258196 h 56"/>
                <a:gd name="T34" fmla="*/ 258366 w 72"/>
                <a:gd name="T35" fmla="*/ 172130 h 56"/>
                <a:gd name="T36" fmla="*/ 645914 w 72"/>
                <a:gd name="T37" fmla="*/ 315572 h 56"/>
                <a:gd name="T38" fmla="*/ 617206 w 72"/>
                <a:gd name="T39" fmla="*/ 258196 h 56"/>
                <a:gd name="T40" fmla="*/ 574146 w 72"/>
                <a:gd name="T41" fmla="*/ 286884 h 56"/>
                <a:gd name="T42" fmla="*/ 516731 w 72"/>
                <a:gd name="T43" fmla="*/ 516391 h 56"/>
                <a:gd name="T44" fmla="*/ 416256 w 72"/>
                <a:gd name="T45" fmla="*/ 588112 h 56"/>
                <a:gd name="T46" fmla="*/ 488024 w 72"/>
                <a:gd name="T47" fmla="*/ 731554 h 56"/>
                <a:gd name="T48" fmla="*/ 631560 w 72"/>
                <a:gd name="T49" fmla="*/ 645489 h 56"/>
                <a:gd name="T50" fmla="*/ 588499 w 72"/>
                <a:gd name="T51" fmla="*/ 530735 h 56"/>
                <a:gd name="T52" fmla="*/ 645914 w 72"/>
                <a:gd name="T53" fmla="*/ 315572 h 56"/>
                <a:gd name="T54" fmla="*/ 516731 w 72"/>
                <a:gd name="T55" fmla="*/ 71721 h 56"/>
                <a:gd name="T56" fmla="*/ 444963 w 72"/>
                <a:gd name="T57" fmla="*/ 143442 h 56"/>
                <a:gd name="T58" fmla="*/ 516731 w 72"/>
                <a:gd name="T59" fmla="*/ 215163 h 56"/>
                <a:gd name="T60" fmla="*/ 602853 w 72"/>
                <a:gd name="T61" fmla="*/ 143442 h 56"/>
                <a:gd name="T62" fmla="*/ 516731 w 72"/>
                <a:gd name="T63" fmla="*/ 71721 h 56"/>
                <a:gd name="T64" fmla="*/ 775097 w 72"/>
                <a:gd name="T65" fmla="*/ 172130 h 56"/>
                <a:gd name="T66" fmla="*/ 703328 w 72"/>
                <a:gd name="T67" fmla="*/ 258196 h 56"/>
                <a:gd name="T68" fmla="*/ 775097 w 72"/>
                <a:gd name="T69" fmla="*/ 329917 h 56"/>
                <a:gd name="T70" fmla="*/ 861218 w 72"/>
                <a:gd name="T71" fmla="*/ 258196 h 56"/>
                <a:gd name="T72" fmla="*/ 775097 w 72"/>
                <a:gd name="T73" fmla="*/ 172130 h 56"/>
                <a:gd name="T74" fmla="*/ 889926 w 72"/>
                <a:gd name="T75" fmla="*/ 430326 h 56"/>
                <a:gd name="T76" fmla="*/ 818157 w 72"/>
                <a:gd name="T77" fmla="*/ 516391 h 56"/>
                <a:gd name="T78" fmla="*/ 889926 w 72"/>
                <a:gd name="T79" fmla="*/ 588112 h 56"/>
                <a:gd name="T80" fmla="*/ 961694 w 72"/>
                <a:gd name="T81" fmla="*/ 516391 h 56"/>
                <a:gd name="T82" fmla="*/ 889926 w 72"/>
                <a:gd name="T83" fmla="*/ 430326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4572794" y="4298950"/>
              <a:ext cx="469900" cy="364332"/>
            </a:xfrm>
            <a:custGeom>
              <a:avLst/>
              <a:gdLst>
                <a:gd name="T0" fmla="*/ 861483 w 72"/>
                <a:gd name="T1" fmla="*/ 221201 h 56"/>
                <a:gd name="T2" fmla="*/ 613481 w 72"/>
                <a:gd name="T3" fmla="*/ 390355 h 56"/>
                <a:gd name="T4" fmla="*/ 482953 w 72"/>
                <a:gd name="T5" fmla="*/ 468426 h 56"/>
                <a:gd name="T6" fmla="*/ 469900 w 72"/>
                <a:gd name="T7" fmla="*/ 468426 h 56"/>
                <a:gd name="T8" fmla="*/ 469900 w 72"/>
                <a:gd name="T9" fmla="*/ 468426 h 56"/>
                <a:gd name="T10" fmla="*/ 339372 w 72"/>
                <a:gd name="T11" fmla="*/ 390355 h 56"/>
                <a:gd name="T12" fmla="*/ 91369 w 72"/>
                <a:gd name="T13" fmla="*/ 221201 h 56"/>
                <a:gd name="T14" fmla="*/ 0 w 72"/>
                <a:gd name="T15" fmla="*/ 91083 h 56"/>
                <a:gd name="T16" fmla="*/ 91369 w 72"/>
                <a:gd name="T17" fmla="*/ 0 h 56"/>
                <a:gd name="T18" fmla="*/ 861483 w 72"/>
                <a:gd name="T19" fmla="*/ 0 h 56"/>
                <a:gd name="T20" fmla="*/ 939800 w 72"/>
                <a:gd name="T21" fmla="*/ 78071 h 56"/>
                <a:gd name="T22" fmla="*/ 861483 w 72"/>
                <a:gd name="T23" fmla="*/ 221201 h 56"/>
                <a:gd name="T24" fmla="*/ 939800 w 72"/>
                <a:gd name="T25" fmla="*/ 650592 h 56"/>
                <a:gd name="T26" fmla="*/ 861483 w 72"/>
                <a:gd name="T27" fmla="*/ 728663 h 56"/>
                <a:gd name="T28" fmla="*/ 91369 w 72"/>
                <a:gd name="T29" fmla="*/ 728663 h 56"/>
                <a:gd name="T30" fmla="*/ 0 w 72"/>
                <a:gd name="T31" fmla="*/ 650592 h 56"/>
                <a:gd name="T32" fmla="*/ 0 w 72"/>
                <a:gd name="T33" fmla="*/ 234213 h 56"/>
                <a:gd name="T34" fmla="*/ 65264 w 72"/>
                <a:gd name="T35" fmla="*/ 273249 h 56"/>
                <a:gd name="T36" fmla="*/ 313267 w 72"/>
                <a:gd name="T37" fmla="*/ 455414 h 56"/>
                <a:gd name="T38" fmla="*/ 469900 w 72"/>
                <a:gd name="T39" fmla="*/ 533485 h 56"/>
                <a:gd name="T40" fmla="*/ 469900 w 72"/>
                <a:gd name="T41" fmla="*/ 533485 h 56"/>
                <a:gd name="T42" fmla="*/ 482953 w 72"/>
                <a:gd name="T43" fmla="*/ 533485 h 56"/>
                <a:gd name="T44" fmla="*/ 626533 w 72"/>
                <a:gd name="T45" fmla="*/ 455414 h 56"/>
                <a:gd name="T46" fmla="*/ 887589 w 72"/>
                <a:gd name="T47" fmla="*/ 273249 h 56"/>
                <a:gd name="T48" fmla="*/ 939800 w 72"/>
                <a:gd name="T49" fmla="*/ 234213 h 56"/>
                <a:gd name="T50" fmla="*/ 939800 w 72"/>
                <a:gd name="T51" fmla="*/ 650592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77" name="Freeform 152"/>
            <p:cNvSpPr>
              <a:spLocks noEditPoints="1"/>
            </p:cNvSpPr>
            <p:nvPr/>
          </p:nvSpPr>
          <p:spPr bwMode="auto">
            <a:xfrm>
              <a:off x="4540250" y="2932113"/>
              <a:ext cx="528638" cy="488950"/>
            </a:xfrm>
            <a:custGeom>
              <a:avLst/>
              <a:gdLst>
                <a:gd name="T0" fmla="*/ 1057275 w 67"/>
                <a:gd name="T1" fmla="*/ 315452 h 62"/>
                <a:gd name="T2" fmla="*/ 725890 w 67"/>
                <a:gd name="T3" fmla="*/ 567813 h 62"/>
                <a:gd name="T4" fmla="*/ 662769 w 67"/>
                <a:gd name="T5" fmla="*/ 630903 h 62"/>
                <a:gd name="T6" fmla="*/ 615429 w 67"/>
                <a:gd name="T7" fmla="*/ 741311 h 62"/>
                <a:gd name="T8" fmla="*/ 694330 w 67"/>
                <a:gd name="T9" fmla="*/ 820174 h 62"/>
                <a:gd name="T10" fmla="*/ 820572 w 67"/>
                <a:gd name="T11" fmla="*/ 914810 h 62"/>
                <a:gd name="T12" fmla="*/ 820572 w 67"/>
                <a:gd name="T13" fmla="*/ 962127 h 62"/>
                <a:gd name="T14" fmla="*/ 804791 w 67"/>
                <a:gd name="T15" fmla="*/ 977900 h 62"/>
                <a:gd name="T16" fmla="*/ 268264 w 67"/>
                <a:gd name="T17" fmla="*/ 977900 h 62"/>
                <a:gd name="T18" fmla="*/ 252484 w 67"/>
                <a:gd name="T19" fmla="*/ 962127 h 62"/>
                <a:gd name="T20" fmla="*/ 252484 w 67"/>
                <a:gd name="T21" fmla="*/ 914810 h 62"/>
                <a:gd name="T22" fmla="*/ 378725 w 67"/>
                <a:gd name="T23" fmla="*/ 820174 h 62"/>
                <a:gd name="T24" fmla="*/ 457626 w 67"/>
                <a:gd name="T25" fmla="*/ 741311 h 62"/>
                <a:gd name="T26" fmla="*/ 410286 w 67"/>
                <a:gd name="T27" fmla="*/ 630903 h 62"/>
                <a:gd name="T28" fmla="*/ 347165 w 67"/>
                <a:gd name="T29" fmla="*/ 567813 h 62"/>
                <a:gd name="T30" fmla="*/ 0 w 67"/>
                <a:gd name="T31" fmla="*/ 315452 h 62"/>
                <a:gd name="T32" fmla="*/ 0 w 67"/>
                <a:gd name="T33" fmla="*/ 236589 h 62"/>
                <a:gd name="T34" fmla="*/ 63121 w 67"/>
                <a:gd name="T35" fmla="*/ 173498 h 62"/>
                <a:gd name="T36" fmla="*/ 252484 w 67"/>
                <a:gd name="T37" fmla="*/ 173498 h 62"/>
                <a:gd name="T38" fmla="*/ 252484 w 67"/>
                <a:gd name="T39" fmla="*/ 110408 h 62"/>
                <a:gd name="T40" fmla="*/ 347165 w 67"/>
                <a:gd name="T41" fmla="*/ 0 h 62"/>
                <a:gd name="T42" fmla="*/ 710110 w 67"/>
                <a:gd name="T43" fmla="*/ 0 h 62"/>
                <a:gd name="T44" fmla="*/ 820572 w 67"/>
                <a:gd name="T45" fmla="*/ 110408 h 62"/>
                <a:gd name="T46" fmla="*/ 820572 w 67"/>
                <a:gd name="T47" fmla="*/ 173498 h 62"/>
                <a:gd name="T48" fmla="*/ 994154 w 67"/>
                <a:gd name="T49" fmla="*/ 173498 h 62"/>
                <a:gd name="T50" fmla="*/ 1057275 w 67"/>
                <a:gd name="T51" fmla="*/ 236589 h 62"/>
                <a:gd name="T52" fmla="*/ 1057275 w 67"/>
                <a:gd name="T53" fmla="*/ 315452 h 62"/>
                <a:gd name="T54" fmla="*/ 252484 w 67"/>
                <a:gd name="T55" fmla="*/ 252361 h 62"/>
                <a:gd name="T56" fmla="*/ 94681 w 67"/>
                <a:gd name="T57" fmla="*/ 252361 h 62"/>
                <a:gd name="T58" fmla="*/ 94681 w 67"/>
                <a:gd name="T59" fmla="*/ 315452 h 62"/>
                <a:gd name="T60" fmla="*/ 299824 w 67"/>
                <a:gd name="T61" fmla="*/ 488950 h 62"/>
                <a:gd name="T62" fmla="*/ 252484 w 67"/>
                <a:gd name="T63" fmla="*/ 252361 h 62"/>
                <a:gd name="T64" fmla="*/ 978374 w 67"/>
                <a:gd name="T65" fmla="*/ 252361 h 62"/>
                <a:gd name="T66" fmla="*/ 820572 w 67"/>
                <a:gd name="T67" fmla="*/ 252361 h 62"/>
                <a:gd name="T68" fmla="*/ 773231 w 67"/>
                <a:gd name="T69" fmla="*/ 488950 h 62"/>
                <a:gd name="T70" fmla="*/ 978374 w 67"/>
                <a:gd name="T71" fmla="*/ 315452 h 62"/>
                <a:gd name="T72" fmla="*/ 978374 w 67"/>
                <a:gd name="T73" fmla="*/ 252361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78" name="Freeform 82"/>
            <p:cNvSpPr>
              <a:spLocks noEditPoints="1"/>
            </p:cNvSpPr>
            <p:nvPr/>
          </p:nvSpPr>
          <p:spPr bwMode="auto">
            <a:xfrm>
              <a:off x="5982494" y="3589338"/>
              <a:ext cx="328613" cy="388938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79" name="Freeform 5"/>
            <p:cNvSpPr>
              <a:spLocks noChangeArrowheads="1"/>
            </p:cNvSpPr>
            <p:nvPr/>
          </p:nvSpPr>
          <p:spPr bwMode="auto">
            <a:xfrm rot="-5400000">
              <a:off x="6054725" y="2937669"/>
              <a:ext cx="192088" cy="331788"/>
            </a:xfrm>
            <a:custGeom>
              <a:avLst/>
              <a:gdLst>
                <a:gd name="T0" fmla="*/ 2147483647 w 228"/>
                <a:gd name="T1" fmla="*/ 2147483647 h 396"/>
                <a:gd name="T2" fmla="*/ 2147483647 w 228"/>
                <a:gd name="T3" fmla="*/ 2147483647 h 396"/>
                <a:gd name="T4" fmla="*/ 2147483647 w 228"/>
                <a:gd name="T5" fmla="*/ 2147483647 h 396"/>
                <a:gd name="T6" fmla="*/ 2147483647 w 228"/>
                <a:gd name="T7" fmla="*/ 2147483647 h 396"/>
                <a:gd name="T8" fmla="*/ 2147483647 w 228"/>
                <a:gd name="T9" fmla="*/ 2147483647 h 396"/>
                <a:gd name="T10" fmla="*/ 0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2147483647 w 228"/>
                <a:gd name="T19" fmla="*/ 2147483647 h 396"/>
                <a:gd name="T20" fmla="*/ 2147483647 w 228"/>
                <a:gd name="T21" fmla="*/ 2147483647 h 396"/>
                <a:gd name="T22" fmla="*/ 2147483647 w 228"/>
                <a:gd name="T23" fmla="*/ 2147483647 h 396"/>
                <a:gd name="T24" fmla="*/ 2147483647 w 228"/>
                <a:gd name="T25" fmla="*/ 2147483647 h 396"/>
                <a:gd name="T26" fmla="*/ 2147483647 w 228"/>
                <a:gd name="T27" fmla="*/ 2147483647 h 396"/>
                <a:gd name="T28" fmla="*/ 2147483647 w 228"/>
                <a:gd name="T29" fmla="*/ 2147483647 h 396"/>
                <a:gd name="T30" fmla="*/ 2147483647 w 228"/>
                <a:gd name="T31" fmla="*/ 2147483647 h 396"/>
                <a:gd name="T32" fmla="*/ 2147483647 w 228"/>
                <a:gd name="T33" fmla="*/ 2147483647 h 396"/>
                <a:gd name="T34" fmla="*/ 2147483647 w 228"/>
                <a:gd name="T35" fmla="*/ 2147483647 h 396"/>
                <a:gd name="T36" fmla="*/ 2147483647 w 228"/>
                <a:gd name="T37" fmla="*/ 0 h 396"/>
                <a:gd name="T38" fmla="*/ 0 w 228"/>
                <a:gd name="T39" fmla="*/ 2147483647 h 396"/>
                <a:gd name="T40" fmla="*/ 2147483647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 rot="-1800000">
              <a:off x="6660357" y="3213100"/>
              <a:ext cx="192088" cy="331788"/>
            </a:xfrm>
            <a:custGeom>
              <a:avLst/>
              <a:gdLst>
                <a:gd name="T0" fmla="*/ 2147483647 w 228"/>
                <a:gd name="T1" fmla="*/ 2147483647 h 396"/>
                <a:gd name="T2" fmla="*/ 2147483647 w 228"/>
                <a:gd name="T3" fmla="*/ 2147483647 h 396"/>
                <a:gd name="T4" fmla="*/ 2147483647 w 228"/>
                <a:gd name="T5" fmla="*/ 2147483647 h 396"/>
                <a:gd name="T6" fmla="*/ 2147483647 w 228"/>
                <a:gd name="T7" fmla="*/ 2147483647 h 396"/>
                <a:gd name="T8" fmla="*/ 2147483647 w 228"/>
                <a:gd name="T9" fmla="*/ 2147483647 h 396"/>
                <a:gd name="T10" fmla="*/ 0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2147483647 w 228"/>
                <a:gd name="T19" fmla="*/ 2147483647 h 396"/>
                <a:gd name="T20" fmla="*/ 2147483647 w 228"/>
                <a:gd name="T21" fmla="*/ 2147483647 h 396"/>
                <a:gd name="T22" fmla="*/ 2147483647 w 228"/>
                <a:gd name="T23" fmla="*/ 2147483647 h 396"/>
                <a:gd name="T24" fmla="*/ 2147483647 w 228"/>
                <a:gd name="T25" fmla="*/ 2147483647 h 396"/>
                <a:gd name="T26" fmla="*/ 2147483647 w 228"/>
                <a:gd name="T27" fmla="*/ 2147483647 h 396"/>
                <a:gd name="T28" fmla="*/ 2147483647 w 228"/>
                <a:gd name="T29" fmla="*/ 2147483647 h 396"/>
                <a:gd name="T30" fmla="*/ 2147483647 w 228"/>
                <a:gd name="T31" fmla="*/ 2147483647 h 396"/>
                <a:gd name="T32" fmla="*/ 2147483647 w 228"/>
                <a:gd name="T33" fmla="*/ 2147483647 h 396"/>
                <a:gd name="T34" fmla="*/ 2147483647 w 228"/>
                <a:gd name="T35" fmla="*/ 2147483647 h 396"/>
                <a:gd name="T36" fmla="*/ 2147483647 w 228"/>
                <a:gd name="T37" fmla="*/ 0 h 396"/>
                <a:gd name="T38" fmla="*/ 0 w 228"/>
                <a:gd name="T39" fmla="*/ 2147483647 h 396"/>
                <a:gd name="T40" fmla="*/ 2147483647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1" name="Freeform 5"/>
            <p:cNvSpPr>
              <a:spLocks noChangeArrowheads="1"/>
            </p:cNvSpPr>
            <p:nvPr/>
          </p:nvSpPr>
          <p:spPr bwMode="auto">
            <a:xfrm rot="1800000">
              <a:off x="6674644" y="3900488"/>
              <a:ext cx="191294" cy="332582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82" name="Freeform 5"/>
            <p:cNvSpPr>
              <a:spLocks noChangeArrowheads="1"/>
            </p:cNvSpPr>
            <p:nvPr/>
          </p:nvSpPr>
          <p:spPr bwMode="auto">
            <a:xfrm rot="5400000">
              <a:off x="6027738" y="4364832"/>
              <a:ext cx="192088" cy="331788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83" name="Freeform 5"/>
            <p:cNvSpPr>
              <a:spLocks noChangeArrowheads="1"/>
            </p:cNvSpPr>
            <p:nvPr/>
          </p:nvSpPr>
          <p:spPr bwMode="auto">
            <a:xfrm rot="9900000">
              <a:off x="5421313" y="3902869"/>
              <a:ext cx="191294" cy="332581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84" name="Freeform 5"/>
            <p:cNvSpPr>
              <a:spLocks noChangeArrowheads="1"/>
            </p:cNvSpPr>
            <p:nvPr/>
          </p:nvSpPr>
          <p:spPr bwMode="auto">
            <a:xfrm rot="12600000">
              <a:off x="5458619" y="3251994"/>
              <a:ext cx="191294" cy="331788"/>
            </a:xfrm>
            <a:custGeom>
              <a:avLst/>
              <a:gdLst>
                <a:gd name="T0" fmla="*/ 2534 w 228"/>
                <a:gd name="T1" fmla="*/ 17679 h 396"/>
                <a:gd name="T2" fmla="*/ 2534 w 228"/>
                <a:gd name="T3" fmla="*/ 17679 h 396"/>
                <a:gd name="T4" fmla="*/ 56482 w 228"/>
                <a:gd name="T5" fmla="*/ 71077 h 396"/>
                <a:gd name="T6" fmla="*/ 2534 w 228"/>
                <a:gd name="T7" fmla="*/ 127361 h 396"/>
                <a:gd name="T8" fmla="*/ 2534 w 228"/>
                <a:gd name="T9" fmla="*/ 127361 h 396"/>
                <a:gd name="T10" fmla="*/ 0 w 228"/>
                <a:gd name="T11" fmla="*/ 132412 h 396"/>
                <a:gd name="T12" fmla="*/ 10500 w 228"/>
                <a:gd name="T13" fmla="*/ 142514 h 396"/>
                <a:gd name="T14" fmla="*/ 18103 w 228"/>
                <a:gd name="T15" fmla="*/ 139989 h 396"/>
                <a:gd name="T16" fmla="*/ 18103 w 228"/>
                <a:gd name="T17" fmla="*/ 139989 h 396"/>
                <a:gd name="T18" fmla="*/ 79654 w 228"/>
                <a:gd name="T19" fmla="*/ 79014 h 396"/>
                <a:gd name="T20" fmla="*/ 79654 w 228"/>
                <a:gd name="T21" fmla="*/ 79014 h 396"/>
                <a:gd name="T22" fmla="*/ 82188 w 228"/>
                <a:gd name="T23" fmla="*/ 71077 h 396"/>
                <a:gd name="T24" fmla="*/ 82188 w 228"/>
                <a:gd name="T25" fmla="*/ 71077 h 396"/>
                <a:gd name="T26" fmla="*/ 82188 w 228"/>
                <a:gd name="T27" fmla="*/ 71077 h 396"/>
                <a:gd name="T28" fmla="*/ 79654 w 228"/>
                <a:gd name="T29" fmla="*/ 63500 h 396"/>
                <a:gd name="T30" fmla="*/ 79654 w 228"/>
                <a:gd name="T31" fmla="*/ 63500 h 396"/>
                <a:gd name="T32" fmla="*/ 18103 w 228"/>
                <a:gd name="T33" fmla="*/ 2526 h 396"/>
                <a:gd name="T34" fmla="*/ 18103 w 228"/>
                <a:gd name="T35" fmla="*/ 2526 h 396"/>
                <a:gd name="T36" fmla="*/ 10500 w 228"/>
                <a:gd name="T37" fmla="*/ 0 h 396"/>
                <a:gd name="T38" fmla="*/ 0 w 228"/>
                <a:gd name="T39" fmla="*/ 10102 h 396"/>
                <a:gd name="T40" fmla="*/ 2534 w 228"/>
                <a:gd name="T41" fmla="*/ 17679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475544" y="2168191"/>
            <a:ext cx="9095783" cy="3110663"/>
            <a:chOff x="1509435" y="2053930"/>
            <a:chExt cx="9095783" cy="3110663"/>
          </a:xfrm>
        </p:grpSpPr>
        <p:grpSp>
          <p:nvGrpSpPr>
            <p:cNvPr id="86" name="组合 85"/>
            <p:cNvGrpSpPr/>
            <p:nvPr/>
          </p:nvGrpSpPr>
          <p:grpSpPr>
            <a:xfrm>
              <a:off x="1509435" y="2070089"/>
              <a:ext cx="2252653" cy="840698"/>
              <a:chOff x="2444122" y="1795463"/>
              <a:chExt cx="1922492" cy="840698"/>
            </a:xfrm>
          </p:grpSpPr>
          <p:sp>
            <p:nvSpPr>
              <p:cNvPr id="100" name="TextBox 17"/>
              <p:cNvSpPr txBox="1"/>
              <p:nvPr/>
            </p:nvSpPr>
            <p:spPr>
              <a:xfrm>
                <a:off x="2444122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101" name="TextBox 18"/>
              <p:cNvSpPr txBox="1"/>
              <p:nvPr/>
            </p:nvSpPr>
            <p:spPr>
              <a:xfrm>
                <a:off x="2444123" y="2100630"/>
                <a:ext cx="192249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509435" y="3196992"/>
              <a:ext cx="2252653" cy="840698"/>
              <a:chOff x="2444122" y="1795463"/>
              <a:chExt cx="1922492" cy="840698"/>
            </a:xfrm>
          </p:grpSpPr>
          <p:sp>
            <p:nvSpPr>
              <p:cNvPr id="98" name="TextBox 17"/>
              <p:cNvSpPr txBox="1"/>
              <p:nvPr/>
            </p:nvSpPr>
            <p:spPr>
              <a:xfrm>
                <a:off x="2444122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99" name="TextBox 18"/>
              <p:cNvSpPr txBox="1"/>
              <p:nvPr/>
            </p:nvSpPr>
            <p:spPr>
              <a:xfrm>
                <a:off x="2444123" y="2100630"/>
                <a:ext cx="192249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1509435" y="4323895"/>
              <a:ext cx="2252653" cy="840698"/>
              <a:chOff x="2444122" y="1795463"/>
              <a:chExt cx="1922492" cy="840698"/>
            </a:xfrm>
          </p:grpSpPr>
          <p:sp>
            <p:nvSpPr>
              <p:cNvPr id="96" name="TextBox 17"/>
              <p:cNvSpPr txBox="1"/>
              <p:nvPr/>
            </p:nvSpPr>
            <p:spPr>
              <a:xfrm>
                <a:off x="2444122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97" name="TextBox 18"/>
              <p:cNvSpPr txBox="1"/>
              <p:nvPr/>
            </p:nvSpPr>
            <p:spPr>
              <a:xfrm>
                <a:off x="2444123" y="2100630"/>
                <a:ext cx="192249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313924" y="2053930"/>
              <a:ext cx="2291294" cy="3039104"/>
              <a:chOff x="2444123" y="1795463"/>
              <a:chExt cx="1955469" cy="3039104"/>
            </a:xfrm>
          </p:grpSpPr>
          <p:sp>
            <p:nvSpPr>
              <p:cNvPr id="90" name="TextBox 17"/>
              <p:cNvSpPr txBox="1"/>
              <p:nvPr/>
            </p:nvSpPr>
            <p:spPr>
              <a:xfrm>
                <a:off x="3224012" y="1795463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91" name="TextBox 18"/>
              <p:cNvSpPr txBox="1"/>
              <p:nvPr/>
            </p:nvSpPr>
            <p:spPr>
              <a:xfrm>
                <a:off x="2444123" y="2100630"/>
                <a:ext cx="192249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92" name="TextBox 17"/>
              <p:cNvSpPr txBox="1"/>
              <p:nvPr/>
            </p:nvSpPr>
            <p:spPr>
              <a:xfrm>
                <a:off x="3256990" y="2859005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93" name="TextBox 18"/>
              <p:cNvSpPr txBox="1"/>
              <p:nvPr/>
            </p:nvSpPr>
            <p:spPr>
              <a:xfrm>
                <a:off x="2477101" y="3164172"/>
                <a:ext cx="192249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94" name="TextBox 17"/>
              <p:cNvSpPr txBox="1"/>
              <p:nvPr/>
            </p:nvSpPr>
            <p:spPr>
              <a:xfrm>
                <a:off x="3240052" y="3993869"/>
                <a:ext cx="114260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输入你的标题</a:t>
                </a:r>
                <a:endParaRPr lang="id-ID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endParaRPr>
              </a:p>
            </p:txBody>
          </p:sp>
          <p:sp>
            <p:nvSpPr>
              <p:cNvPr id="95" name="TextBox 18"/>
              <p:cNvSpPr txBox="1"/>
              <p:nvPr/>
            </p:nvSpPr>
            <p:spPr>
              <a:xfrm>
                <a:off x="2460163" y="4299036"/>
                <a:ext cx="192249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详细内容</a:t>
                </a:r>
                <a:r>
                  <a:rPr lang="en-US" altLang="zh-CN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……</a:t>
                </a:r>
                <a:r>
                  <a:rPr lang="zh-CN" altLang="en-US" sz="800" spc="3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rPr>
                  <a:t>点击输入本栏的具体文字，简明扼要的说明分项内容，此为概念图解。</a:t>
                </a:r>
                <a:endParaRPr lang="en-US" sz="800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36656" y="302715"/>
            <a:ext cx="2347388" cy="736233"/>
            <a:chOff x="1153871" y="221914"/>
            <a:chExt cx="2347385" cy="736234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91971" y="747769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04963" y="1793082"/>
            <a:ext cx="4051300" cy="4079875"/>
            <a:chOff x="1604963" y="1793082"/>
            <a:chExt cx="4051300" cy="4079875"/>
          </a:xfrm>
        </p:grpSpPr>
        <p:sp>
          <p:nvSpPr>
            <p:cNvPr id="9" name="Freeform 12"/>
            <p:cNvSpPr>
              <a:spLocks noChangeArrowheads="1"/>
            </p:cNvSpPr>
            <p:nvPr/>
          </p:nvSpPr>
          <p:spPr bwMode="auto">
            <a:xfrm>
              <a:off x="3597275" y="4825207"/>
              <a:ext cx="1485107" cy="790575"/>
            </a:xfrm>
            <a:custGeom>
              <a:avLst/>
              <a:gdLst>
                <a:gd name="T0" fmla="*/ 0 w 7184"/>
                <a:gd name="T1" fmla="*/ 3822 h 3823"/>
                <a:gd name="T2" fmla="*/ 0 w 7184"/>
                <a:gd name="T3" fmla="*/ 3822 h 3823"/>
                <a:gd name="T4" fmla="*/ 4509 w 7184"/>
                <a:gd name="T5" fmla="*/ 2556 h 3823"/>
                <a:gd name="T6" fmla="*/ 7183 w 7184"/>
                <a:gd name="T7" fmla="*/ 0 h 3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4" h="3823">
                  <a:moveTo>
                    <a:pt x="0" y="3822"/>
                  </a:moveTo>
                  <a:lnTo>
                    <a:pt x="0" y="3822"/>
                  </a:lnTo>
                  <a:cubicBezTo>
                    <a:pt x="1654" y="3822"/>
                    <a:pt x="3196" y="3356"/>
                    <a:pt x="4509" y="2556"/>
                  </a:cubicBezTo>
                  <a:cubicBezTo>
                    <a:pt x="5575" y="1908"/>
                    <a:pt x="6488" y="1031"/>
                    <a:pt x="7183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" name="Freeform 126"/>
            <p:cNvSpPr>
              <a:spLocks noChangeArrowheads="1"/>
            </p:cNvSpPr>
            <p:nvPr/>
          </p:nvSpPr>
          <p:spPr bwMode="auto">
            <a:xfrm>
              <a:off x="2955132" y="3824288"/>
              <a:ext cx="437356" cy="608807"/>
            </a:xfrm>
            <a:custGeom>
              <a:avLst/>
              <a:gdLst>
                <a:gd name="T0" fmla="*/ 0 w 2115"/>
                <a:gd name="T1" fmla="*/ 0 h 2944"/>
                <a:gd name="T2" fmla="*/ 0 w 2115"/>
                <a:gd name="T3" fmla="*/ 0 h 2944"/>
                <a:gd name="T4" fmla="*/ 2114 w 2115"/>
                <a:gd name="T5" fmla="*/ 2943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" h="2944">
                  <a:moveTo>
                    <a:pt x="0" y="0"/>
                  </a:moveTo>
                  <a:lnTo>
                    <a:pt x="0" y="0"/>
                  </a:lnTo>
                  <a:cubicBezTo>
                    <a:pt x="0" y="1365"/>
                    <a:pt x="883" y="2525"/>
                    <a:pt x="2114" y="294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1" name="Line 127"/>
            <p:cNvSpPr>
              <a:spLocks noChangeShapeType="1"/>
            </p:cNvSpPr>
            <p:nvPr/>
          </p:nvSpPr>
          <p:spPr bwMode="auto">
            <a:xfrm flipH="1">
              <a:off x="3098007" y="4450557"/>
              <a:ext cx="295275" cy="424656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2" name="Freeform 128"/>
            <p:cNvSpPr>
              <a:spLocks noChangeArrowheads="1"/>
            </p:cNvSpPr>
            <p:nvPr/>
          </p:nvSpPr>
          <p:spPr bwMode="auto">
            <a:xfrm>
              <a:off x="2595563" y="4411663"/>
              <a:ext cx="503238" cy="463550"/>
            </a:xfrm>
            <a:custGeom>
              <a:avLst/>
              <a:gdLst>
                <a:gd name="T0" fmla="*/ 0 w 2433"/>
                <a:gd name="T1" fmla="*/ 0 h 2245"/>
                <a:gd name="T2" fmla="*/ 0 w 2433"/>
                <a:gd name="T3" fmla="*/ 0 h 2245"/>
                <a:gd name="T4" fmla="*/ 2432 w 2433"/>
                <a:gd name="T5" fmla="*/ 2244 h 2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33" h="2245">
                  <a:moveTo>
                    <a:pt x="0" y="0"/>
                  </a:moveTo>
                  <a:lnTo>
                    <a:pt x="0" y="0"/>
                  </a:lnTo>
                  <a:cubicBezTo>
                    <a:pt x="565" y="972"/>
                    <a:pt x="1413" y="1755"/>
                    <a:pt x="2432" y="224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3" name="Freeform 75"/>
            <p:cNvSpPr>
              <a:spLocks noChangeArrowheads="1"/>
            </p:cNvSpPr>
            <p:nvPr/>
          </p:nvSpPr>
          <p:spPr bwMode="auto">
            <a:xfrm>
              <a:off x="2914650" y="2882900"/>
              <a:ext cx="1311275" cy="280194"/>
            </a:xfrm>
            <a:custGeom>
              <a:avLst/>
              <a:gdLst>
                <a:gd name="T0" fmla="*/ 6340 w 6341"/>
                <a:gd name="T1" fmla="*/ 1354 h 1355"/>
                <a:gd name="T2" fmla="*/ 6340 w 6341"/>
                <a:gd name="T3" fmla="*/ 1354 h 1355"/>
                <a:gd name="T4" fmla="*/ 3103 w 6341"/>
                <a:gd name="T5" fmla="*/ 0 h 1355"/>
                <a:gd name="T6" fmla="*/ 0 w 6341"/>
                <a:gd name="T7" fmla="*/ 122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1" h="1355">
                  <a:moveTo>
                    <a:pt x="6340" y="1354"/>
                  </a:moveTo>
                  <a:lnTo>
                    <a:pt x="6340" y="1354"/>
                  </a:lnTo>
                  <a:cubicBezTo>
                    <a:pt x="5516" y="518"/>
                    <a:pt x="4373" y="0"/>
                    <a:pt x="3103" y="0"/>
                  </a:cubicBezTo>
                  <a:cubicBezTo>
                    <a:pt x="1907" y="0"/>
                    <a:pt x="812" y="465"/>
                    <a:pt x="0" y="122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4" name="Line 91"/>
            <p:cNvSpPr>
              <a:spLocks noChangeShapeType="1"/>
            </p:cNvSpPr>
            <p:nvPr/>
          </p:nvSpPr>
          <p:spPr bwMode="auto">
            <a:xfrm flipH="1">
              <a:off x="4197350" y="2367757"/>
              <a:ext cx="443707" cy="777081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5" name="Line 136"/>
            <p:cNvSpPr>
              <a:spLocks noChangeShapeType="1"/>
            </p:cNvSpPr>
            <p:nvPr/>
          </p:nvSpPr>
          <p:spPr bwMode="auto">
            <a:xfrm>
              <a:off x="3597275" y="2032794"/>
              <a:ext cx="794" cy="642144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6" name="Freeform 78"/>
            <p:cNvSpPr>
              <a:spLocks noChangeArrowheads="1"/>
            </p:cNvSpPr>
            <p:nvPr/>
          </p:nvSpPr>
          <p:spPr bwMode="auto">
            <a:xfrm>
              <a:off x="1805782" y="3824288"/>
              <a:ext cx="805656" cy="1495425"/>
            </a:xfrm>
            <a:custGeom>
              <a:avLst/>
              <a:gdLst>
                <a:gd name="T0" fmla="*/ 0 w 3893"/>
                <a:gd name="T1" fmla="*/ 0 h 7231"/>
                <a:gd name="T2" fmla="*/ 0 w 3893"/>
                <a:gd name="T3" fmla="*/ 0 h 7231"/>
                <a:gd name="T4" fmla="*/ 830 w 3893"/>
                <a:gd name="T5" fmla="*/ 3697 h 7231"/>
                <a:gd name="T6" fmla="*/ 2785 w 3893"/>
                <a:gd name="T7" fmla="*/ 6358 h 7231"/>
                <a:gd name="T8" fmla="*/ 3892 w 3893"/>
                <a:gd name="T9" fmla="*/ 7230 h 7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3" h="7231">
                  <a:moveTo>
                    <a:pt x="0" y="0"/>
                  </a:moveTo>
                  <a:lnTo>
                    <a:pt x="0" y="0"/>
                  </a:lnTo>
                  <a:cubicBezTo>
                    <a:pt x="0" y="1324"/>
                    <a:pt x="300" y="2578"/>
                    <a:pt x="830" y="3697"/>
                  </a:cubicBezTo>
                  <a:cubicBezTo>
                    <a:pt x="1307" y="4710"/>
                    <a:pt x="1972" y="5611"/>
                    <a:pt x="2785" y="6358"/>
                  </a:cubicBezTo>
                  <a:cubicBezTo>
                    <a:pt x="3126" y="6676"/>
                    <a:pt x="3497" y="6971"/>
                    <a:pt x="3892" y="723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7" name="Freeform 137"/>
            <p:cNvSpPr>
              <a:spLocks noChangeArrowheads="1"/>
            </p:cNvSpPr>
            <p:nvPr/>
          </p:nvSpPr>
          <p:spPr bwMode="auto">
            <a:xfrm>
              <a:off x="2439988" y="2674938"/>
              <a:ext cx="1157288" cy="1157288"/>
            </a:xfrm>
            <a:custGeom>
              <a:avLst/>
              <a:gdLst>
                <a:gd name="T0" fmla="*/ 5594 w 5595"/>
                <a:gd name="T1" fmla="*/ 0 h 5595"/>
                <a:gd name="T2" fmla="*/ 5594 w 5595"/>
                <a:gd name="T3" fmla="*/ 0 h 5595"/>
                <a:gd name="T4" fmla="*/ 2915 w 5595"/>
                <a:gd name="T5" fmla="*/ 677 h 5595"/>
                <a:gd name="T6" fmla="*/ 442 w 5595"/>
                <a:gd name="T7" fmla="*/ 3415 h 5595"/>
                <a:gd name="T8" fmla="*/ 0 w 5595"/>
                <a:gd name="T9" fmla="*/ 5594 h 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5" h="5595">
                  <a:moveTo>
                    <a:pt x="5594" y="0"/>
                  </a:moveTo>
                  <a:lnTo>
                    <a:pt x="5594" y="0"/>
                  </a:lnTo>
                  <a:cubicBezTo>
                    <a:pt x="4622" y="0"/>
                    <a:pt x="3710" y="247"/>
                    <a:pt x="2915" y="677"/>
                  </a:cubicBezTo>
                  <a:cubicBezTo>
                    <a:pt x="1814" y="1284"/>
                    <a:pt x="936" y="2249"/>
                    <a:pt x="442" y="3415"/>
                  </a:cubicBezTo>
                  <a:cubicBezTo>
                    <a:pt x="159" y="4086"/>
                    <a:pt x="0" y="4822"/>
                    <a:pt x="0" y="5594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8" name="Freeform 129"/>
            <p:cNvSpPr>
              <a:spLocks noChangeArrowheads="1"/>
            </p:cNvSpPr>
            <p:nvPr/>
          </p:nvSpPr>
          <p:spPr bwMode="auto">
            <a:xfrm>
              <a:off x="2170907" y="2032794"/>
              <a:ext cx="1426369" cy="707231"/>
            </a:xfrm>
            <a:custGeom>
              <a:avLst/>
              <a:gdLst>
                <a:gd name="T0" fmla="*/ 6895 w 6896"/>
                <a:gd name="T1" fmla="*/ 0 h 3416"/>
                <a:gd name="T2" fmla="*/ 6895 w 6896"/>
                <a:gd name="T3" fmla="*/ 0 h 3416"/>
                <a:gd name="T4" fmla="*/ 2226 w 6896"/>
                <a:gd name="T5" fmla="*/ 1366 h 3416"/>
                <a:gd name="T6" fmla="*/ 0 w 6896"/>
                <a:gd name="T7" fmla="*/ 3415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96" h="3416">
                  <a:moveTo>
                    <a:pt x="6895" y="0"/>
                  </a:moveTo>
                  <a:lnTo>
                    <a:pt x="6895" y="0"/>
                  </a:lnTo>
                  <a:cubicBezTo>
                    <a:pt x="5176" y="0"/>
                    <a:pt x="3574" y="501"/>
                    <a:pt x="2226" y="1366"/>
                  </a:cubicBezTo>
                  <a:cubicBezTo>
                    <a:pt x="1366" y="1914"/>
                    <a:pt x="618" y="2608"/>
                    <a:pt x="0" y="3415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4584700" y="3298825"/>
              <a:ext cx="169863" cy="1136650"/>
            </a:xfrm>
            <a:custGeom>
              <a:avLst/>
              <a:gdLst>
                <a:gd name="T0" fmla="*/ 0 w 820"/>
                <a:gd name="T1" fmla="*/ 5492 h 5493"/>
                <a:gd name="T2" fmla="*/ 0 w 820"/>
                <a:gd name="T3" fmla="*/ 5492 h 5493"/>
                <a:gd name="T4" fmla="*/ 819 w 820"/>
                <a:gd name="T5" fmla="*/ 2579 h 5493"/>
                <a:gd name="T6" fmla="*/ 189 w 820"/>
                <a:gd name="T7" fmla="*/ 0 h 5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5493">
                  <a:moveTo>
                    <a:pt x="0" y="5492"/>
                  </a:moveTo>
                  <a:lnTo>
                    <a:pt x="0" y="5492"/>
                  </a:lnTo>
                  <a:cubicBezTo>
                    <a:pt x="518" y="4644"/>
                    <a:pt x="819" y="3643"/>
                    <a:pt x="819" y="2579"/>
                  </a:cubicBezTo>
                  <a:cubicBezTo>
                    <a:pt x="819" y="1648"/>
                    <a:pt x="595" y="771"/>
                    <a:pt x="1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855369" y="3104357"/>
              <a:ext cx="230981" cy="1508919"/>
            </a:xfrm>
            <a:custGeom>
              <a:avLst/>
              <a:gdLst>
                <a:gd name="T0" fmla="*/ 0 w 1114"/>
                <a:gd name="T1" fmla="*/ 7294 h 7295"/>
                <a:gd name="T2" fmla="*/ 0 w 1114"/>
                <a:gd name="T3" fmla="*/ 7294 h 7295"/>
                <a:gd name="T4" fmla="*/ 1113 w 1114"/>
                <a:gd name="T5" fmla="*/ 3356 h 7295"/>
                <a:gd name="T6" fmla="*/ 289 w 1114"/>
                <a:gd name="T7" fmla="*/ 0 h 7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7295">
                  <a:moveTo>
                    <a:pt x="0" y="7294"/>
                  </a:moveTo>
                  <a:lnTo>
                    <a:pt x="0" y="7294"/>
                  </a:lnTo>
                  <a:cubicBezTo>
                    <a:pt x="683" y="6193"/>
                    <a:pt x="1113" y="4738"/>
                    <a:pt x="1113" y="3356"/>
                  </a:cubicBezTo>
                  <a:cubicBezTo>
                    <a:pt x="1113" y="2143"/>
                    <a:pt x="813" y="1000"/>
                    <a:pt x="28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4" name="Freeform 76"/>
            <p:cNvSpPr>
              <a:spLocks noChangeArrowheads="1"/>
            </p:cNvSpPr>
            <p:nvPr/>
          </p:nvSpPr>
          <p:spPr bwMode="auto">
            <a:xfrm>
              <a:off x="2108200" y="2710657"/>
              <a:ext cx="485775" cy="1089025"/>
            </a:xfrm>
            <a:custGeom>
              <a:avLst/>
              <a:gdLst>
                <a:gd name="T0" fmla="*/ 0 w 2350"/>
                <a:gd name="T1" fmla="*/ 5264 h 5265"/>
                <a:gd name="T2" fmla="*/ 0 w 2350"/>
                <a:gd name="T3" fmla="*/ 5264 h 5265"/>
                <a:gd name="T4" fmla="*/ 1407 w 2350"/>
                <a:gd name="T5" fmla="*/ 989 h 5265"/>
                <a:gd name="T6" fmla="*/ 2349 w 2350"/>
                <a:gd name="T7" fmla="*/ 0 h 5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0" h="5265">
                  <a:moveTo>
                    <a:pt x="0" y="5264"/>
                  </a:moveTo>
                  <a:lnTo>
                    <a:pt x="0" y="5264"/>
                  </a:lnTo>
                  <a:cubicBezTo>
                    <a:pt x="0" y="3662"/>
                    <a:pt x="512" y="2178"/>
                    <a:pt x="1407" y="989"/>
                  </a:cubicBezTo>
                  <a:cubicBezTo>
                    <a:pt x="1955" y="259"/>
                    <a:pt x="2349" y="0"/>
                    <a:pt x="2349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5" name="Freeform 77"/>
            <p:cNvSpPr>
              <a:spLocks noChangeArrowheads="1"/>
            </p:cNvSpPr>
            <p:nvPr/>
          </p:nvSpPr>
          <p:spPr bwMode="auto">
            <a:xfrm>
              <a:off x="4640263" y="2367757"/>
              <a:ext cx="747713" cy="1456531"/>
            </a:xfrm>
            <a:custGeom>
              <a:avLst/>
              <a:gdLst>
                <a:gd name="T0" fmla="*/ 3615 w 3616"/>
                <a:gd name="T1" fmla="*/ 7042 h 7043"/>
                <a:gd name="T2" fmla="*/ 3615 w 3616"/>
                <a:gd name="T3" fmla="*/ 7042 h 7043"/>
                <a:gd name="T4" fmla="*/ 2544 w 3616"/>
                <a:gd name="T5" fmla="*/ 2862 h 7043"/>
                <a:gd name="T6" fmla="*/ 0 w 3616"/>
                <a:gd name="T7" fmla="*/ 0 h 7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6" h="7043">
                  <a:moveTo>
                    <a:pt x="3615" y="7042"/>
                  </a:moveTo>
                  <a:lnTo>
                    <a:pt x="3615" y="7042"/>
                  </a:lnTo>
                  <a:cubicBezTo>
                    <a:pt x="3615" y="5529"/>
                    <a:pt x="3227" y="4104"/>
                    <a:pt x="2544" y="2862"/>
                  </a:cubicBezTo>
                  <a:cubicBezTo>
                    <a:pt x="1920" y="1731"/>
                    <a:pt x="1042" y="74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6" name="Freeform 87"/>
            <p:cNvSpPr>
              <a:spLocks noChangeArrowheads="1"/>
            </p:cNvSpPr>
            <p:nvPr/>
          </p:nvSpPr>
          <p:spPr bwMode="auto">
            <a:xfrm>
              <a:off x="2843213" y="5083175"/>
              <a:ext cx="1409700" cy="205582"/>
            </a:xfrm>
            <a:custGeom>
              <a:avLst/>
              <a:gdLst>
                <a:gd name="T0" fmla="*/ 0 w 6819"/>
                <a:gd name="T1" fmla="*/ 0 h 990"/>
                <a:gd name="T2" fmla="*/ 0 w 6819"/>
                <a:gd name="T3" fmla="*/ 0 h 990"/>
                <a:gd name="T4" fmla="*/ 3645 w 6819"/>
                <a:gd name="T5" fmla="*/ 989 h 990"/>
                <a:gd name="T6" fmla="*/ 6818 w 6819"/>
                <a:gd name="T7" fmla="*/ 253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19" h="990">
                  <a:moveTo>
                    <a:pt x="0" y="0"/>
                  </a:moveTo>
                  <a:lnTo>
                    <a:pt x="0" y="0"/>
                  </a:lnTo>
                  <a:cubicBezTo>
                    <a:pt x="1072" y="624"/>
                    <a:pt x="2314" y="989"/>
                    <a:pt x="3645" y="989"/>
                  </a:cubicBezTo>
                  <a:cubicBezTo>
                    <a:pt x="4786" y="989"/>
                    <a:pt x="5858" y="724"/>
                    <a:pt x="6818" y="25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4855369" y="4604544"/>
              <a:ext cx="227013" cy="233363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8" name="Freeform 8"/>
            <p:cNvSpPr>
              <a:spLocks noChangeArrowheads="1"/>
            </p:cNvSpPr>
            <p:nvPr/>
          </p:nvSpPr>
          <p:spPr bwMode="auto">
            <a:xfrm>
              <a:off x="3597275" y="3182938"/>
              <a:ext cx="641350" cy="642144"/>
            </a:xfrm>
            <a:custGeom>
              <a:avLst/>
              <a:gdLst>
                <a:gd name="T0" fmla="*/ 3102 w 3103"/>
                <a:gd name="T1" fmla="*/ 3103 h 3104"/>
                <a:gd name="T2" fmla="*/ 3102 w 3103"/>
                <a:gd name="T3" fmla="*/ 3103 h 3104"/>
                <a:gd name="T4" fmla="*/ 0 w 3103"/>
                <a:gd name="T5" fmla="*/ 0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3" h="3104">
                  <a:moveTo>
                    <a:pt x="3102" y="3103"/>
                  </a:moveTo>
                  <a:lnTo>
                    <a:pt x="3102" y="3103"/>
                  </a:lnTo>
                  <a:cubicBezTo>
                    <a:pt x="3102" y="1390"/>
                    <a:pt x="1712" y="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4238625" y="3824288"/>
              <a:ext cx="259557" cy="794"/>
            </a:xfrm>
            <a:prstGeom prst="line">
              <a:avLst/>
            </a:prstGeom>
            <a:noFill/>
            <a:ln w="216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0" name="Line 73"/>
            <p:cNvSpPr>
              <a:spLocks noChangeShapeType="1"/>
            </p:cNvSpPr>
            <p:nvPr/>
          </p:nvSpPr>
          <p:spPr bwMode="auto">
            <a:xfrm>
              <a:off x="2593975" y="2710657"/>
              <a:ext cx="329407" cy="412750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1" name="Freeform 17"/>
            <p:cNvSpPr>
              <a:spLocks noChangeArrowheads="1"/>
            </p:cNvSpPr>
            <p:nvPr/>
          </p:nvSpPr>
          <p:spPr bwMode="auto">
            <a:xfrm>
              <a:off x="4911725" y="4666457"/>
              <a:ext cx="342900" cy="344488"/>
            </a:xfrm>
            <a:custGeom>
              <a:avLst/>
              <a:gdLst>
                <a:gd name="T0" fmla="*/ 1655 w 1656"/>
                <a:gd name="T1" fmla="*/ 830 h 1661"/>
                <a:gd name="T2" fmla="*/ 1655 w 1656"/>
                <a:gd name="T3" fmla="*/ 830 h 1661"/>
                <a:gd name="T4" fmla="*/ 825 w 1656"/>
                <a:gd name="T5" fmla="*/ 0 h 1661"/>
                <a:gd name="T6" fmla="*/ 0 w 1656"/>
                <a:gd name="T7" fmla="*/ 830 h 1661"/>
                <a:gd name="T8" fmla="*/ 825 w 1656"/>
                <a:gd name="T9" fmla="*/ 1660 h 1661"/>
                <a:gd name="T10" fmla="*/ 1655 w 1656"/>
                <a:gd name="T11" fmla="*/ 83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6" h="1661">
                  <a:moveTo>
                    <a:pt x="1655" y="830"/>
                  </a:moveTo>
                  <a:lnTo>
                    <a:pt x="1655" y="830"/>
                  </a:lnTo>
                  <a:cubicBezTo>
                    <a:pt x="1655" y="371"/>
                    <a:pt x="1284" y="0"/>
                    <a:pt x="825" y="0"/>
                  </a:cubicBezTo>
                  <a:cubicBezTo>
                    <a:pt x="371" y="0"/>
                    <a:pt x="0" y="371"/>
                    <a:pt x="0" y="830"/>
                  </a:cubicBezTo>
                  <a:cubicBezTo>
                    <a:pt x="0" y="1289"/>
                    <a:pt x="371" y="1660"/>
                    <a:pt x="825" y="1660"/>
                  </a:cubicBezTo>
                  <a:cubicBezTo>
                    <a:pt x="1284" y="1660"/>
                    <a:pt x="1655" y="1289"/>
                    <a:pt x="1655" y="8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2" name="Line 138"/>
            <p:cNvSpPr>
              <a:spLocks noChangeShapeType="1"/>
            </p:cNvSpPr>
            <p:nvPr/>
          </p:nvSpPr>
          <p:spPr bwMode="auto">
            <a:xfrm>
              <a:off x="2582863" y="3824288"/>
              <a:ext cx="373063" cy="794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4" name="Line 74"/>
            <p:cNvSpPr>
              <a:spLocks noChangeShapeType="1"/>
            </p:cNvSpPr>
            <p:nvPr/>
          </p:nvSpPr>
          <p:spPr bwMode="auto">
            <a:xfrm flipH="1">
              <a:off x="1775619" y="3814763"/>
              <a:ext cx="333375" cy="794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5" name="Line 79"/>
            <p:cNvSpPr>
              <a:spLocks noChangeShapeType="1"/>
            </p:cNvSpPr>
            <p:nvPr/>
          </p:nvSpPr>
          <p:spPr bwMode="auto">
            <a:xfrm flipH="1">
              <a:off x="2610644" y="5080000"/>
              <a:ext cx="230981" cy="239713"/>
            </a:xfrm>
            <a:prstGeom prst="line">
              <a:avLst/>
            </a:prstGeom>
            <a:noFill/>
            <a:ln w="432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3606800" y="4764882"/>
              <a:ext cx="794" cy="850106"/>
            </a:xfrm>
            <a:prstGeom prst="line">
              <a:avLst/>
            </a:pr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7" name="Freeform 10"/>
            <p:cNvSpPr>
              <a:spLocks noChangeArrowheads="1"/>
            </p:cNvSpPr>
            <p:nvPr/>
          </p:nvSpPr>
          <p:spPr bwMode="auto">
            <a:xfrm>
              <a:off x="3605213" y="3824288"/>
              <a:ext cx="892969" cy="940594"/>
            </a:xfrm>
            <a:custGeom>
              <a:avLst/>
              <a:gdLst>
                <a:gd name="T0" fmla="*/ 0 w 4316"/>
                <a:gd name="T1" fmla="*/ 4551 h 4552"/>
                <a:gd name="T2" fmla="*/ 0 w 4316"/>
                <a:gd name="T3" fmla="*/ 4551 h 4552"/>
                <a:gd name="T4" fmla="*/ 3079 w 4316"/>
                <a:gd name="T5" fmla="*/ 3120 h 4552"/>
                <a:gd name="T6" fmla="*/ 4315 w 4316"/>
                <a:gd name="T7" fmla="*/ 0 h 4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4552">
                  <a:moveTo>
                    <a:pt x="0" y="4551"/>
                  </a:moveTo>
                  <a:lnTo>
                    <a:pt x="0" y="4551"/>
                  </a:lnTo>
                  <a:cubicBezTo>
                    <a:pt x="1230" y="4504"/>
                    <a:pt x="2284" y="3962"/>
                    <a:pt x="3079" y="3120"/>
                  </a:cubicBezTo>
                  <a:cubicBezTo>
                    <a:pt x="3844" y="2307"/>
                    <a:pt x="4315" y="1206"/>
                    <a:pt x="4315" y="0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H="1">
              <a:off x="4627563" y="3109913"/>
              <a:ext cx="288925" cy="188913"/>
            </a:xfrm>
            <a:prstGeom prst="line">
              <a:avLst/>
            </a:prstGeom>
            <a:noFill/>
            <a:ln w="6480" cap="flat">
              <a:solidFill>
                <a:schemeClr val="bg1">
                  <a:lumMod val="85000"/>
                </a:schemeClr>
              </a:solidFill>
              <a:round/>
            </a:ln>
            <a:effectLst/>
          </p:spPr>
          <p:txBody>
            <a:bodyPr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39" name="Freeform 13"/>
            <p:cNvSpPr>
              <a:spLocks noChangeArrowheads="1"/>
            </p:cNvSpPr>
            <p:nvPr/>
          </p:nvSpPr>
          <p:spPr bwMode="auto">
            <a:xfrm>
              <a:off x="4183063" y="3769519"/>
              <a:ext cx="111919" cy="109538"/>
            </a:xfrm>
            <a:custGeom>
              <a:avLst/>
              <a:gdLst>
                <a:gd name="T0" fmla="*/ 92577229 w 537"/>
                <a:gd name="T1" fmla="*/ 45236507 h 530"/>
                <a:gd name="T2" fmla="*/ 92577229 w 537"/>
                <a:gd name="T3" fmla="*/ 45236507 h 530"/>
                <a:gd name="T4" fmla="*/ 45770494 w 537"/>
                <a:gd name="T5" fmla="*/ 0 h 530"/>
                <a:gd name="T6" fmla="*/ 0 w 537"/>
                <a:gd name="T7" fmla="*/ 45236507 h 530"/>
                <a:gd name="T8" fmla="*/ 45770494 w 537"/>
                <a:gd name="T9" fmla="*/ 90302302 h 530"/>
                <a:gd name="T10" fmla="*/ 92577229 w 537"/>
                <a:gd name="T11" fmla="*/ 45236507 h 5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29"/>
                    <a:pt x="265" y="529"/>
                  </a:cubicBezTo>
                  <a:cubicBezTo>
                    <a:pt x="412" y="529"/>
                    <a:pt x="536" y="412"/>
                    <a:pt x="536" y="265"/>
                  </a:cubicBezTo>
                </a:path>
              </a:pathLst>
            </a:custGeom>
            <a:solidFill>
              <a:srgbClr val="6A7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41" name="Freeform 14"/>
            <p:cNvSpPr>
              <a:spLocks noChangeArrowheads="1"/>
            </p:cNvSpPr>
            <p:nvPr/>
          </p:nvSpPr>
          <p:spPr bwMode="auto">
            <a:xfrm>
              <a:off x="4323557" y="3656013"/>
              <a:ext cx="349250" cy="351632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2"/>
                    <a:pt x="377" y="1695"/>
                    <a:pt x="842" y="1695"/>
                  </a:cubicBezTo>
                  <a:cubicBezTo>
                    <a:pt x="1313" y="1695"/>
                    <a:pt x="1690" y="1312"/>
                    <a:pt x="1690" y="8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42" name="Freeform 15"/>
            <p:cNvSpPr>
              <a:spLocks noChangeArrowheads="1"/>
            </p:cNvSpPr>
            <p:nvPr/>
          </p:nvSpPr>
          <p:spPr bwMode="auto">
            <a:xfrm>
              <a:off x="4784725" y="4528344"/>
              <a:ext cx="143669" cy="143669"/>
            </a:xfrm>
            <a:custGeom>
              <a:avLst/>
              <a:gdLst>
                <a:gd name="T0" fmla="*/ 118798162 w 696"/>
                <a:gd name="T1" fmla="*/ 59488268 h 695"/>
                <a:gd name="T2" fmla="*/ 118798162 w 696"/>
                <a:gd name="T3" fmla="*/ 59488268 h 695"/>
                <a:gd name="T4" fmla="*/ 59313416 w 696"/>
                <a:gd name="T5" fmla="*/ 0 h 695"/>
                <a:gd name="T6" fmla="*/ 0 w 696"/>
                <a:gd name="T7" fmla="*/ 59488268 h 695"/>
                <a:gd name="T8" fmla="*/ 59313416 w 696"/>
                <a:gd name="T9" fmla="*/ 118976123 h 695"/>
                <a:gd name="T10" fmla="*/ 118798162 w 696"/>
                <a:gd name="T11" fmla="*/ 59488268 h 6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6" h="695">
                  <a:moveTo>
                    <a:pt x="695" y="347"/>
                  </a:moveTo>
                  <a:lnTo>
                    <a:pt x="695" y="347"/>
                  </a:lnTo>
                  <a:cubicBezTo>
                    <a:pt x="695" y="153"/>
                    <a:pt x="542" y="0"/>
                    <a:pt x="347" y="0"/>
                  </a:cubicBezTo>
                  <a:cubicBezTo>
                    <a:pt x="159" y="0"/>
                    <a:pt x="0" y="153"/>
                    <a:pt x="0" y="347"/>
                  </a:cubicBezTo>
                  <a:cubicBezTo>
                    <a:pt x="0" y="535"/>
                    <a:pt x="159" y="694"/>
                    <a:pt x="347" y="694"/>
                  </a:cubicBezTo>
                  <a:cubicBezTo>
                    <a:pt x="542" y="694"/>
                    <a:pt x="695" y="535"/>
                    <a:pt x="695" y="3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43" name="Freeform 16"/>
            <p:cNvSpPr>
              <a:spLocks noChangeArrowheads="1"/>
            </p:cNvSpPr>
            <p:nvPr/>
          </p:nvSpPr>
          <p:spPr bwMode="auto">
            <a:xfrm>
              <a:off x="4572000" y="3242469"/>
              <a:ext cx="111125" cy="111125"/>
            </a:xfrm>
            <a:custGeom>
              <a:avLst/>
              <a:gdLst>
                <a:gd name="T0" fmla="*/ 91920448 w 537"/>
                <a:gd name="T1" fmla="*/ 46477566 h 537"/>
                <a:gd name="T2" fmla="*/ 91920448 w 537"/>
                <a:gd name="T3" fmla="*/ 46477566 h 537"/>
                <a:gd name="T4" fmla="*/ 46474669 w 537"/>
                <a:gd name="T5" fmla="*/ 0 h 537"/>
                <a:gd name="T6" fmla="*/ 0 w 537"/>
                <a:gd name="T7" fmla="*/ 46477566 h 537"/>
                <a:gd name="T8" fmla="*/ 46474669 w 537"/>
                <a:gd name="T9" fmla="*/ 91926242 h 537"/>
                <a:gd name="T10" fmla="*/ 91920448 w 537"/>
                <a:gd name="T11" fmla="*/ 46477566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7" h="537">
                  <a:moveTo>
                    <a:pt x="536" y="271"/>
                  </a:moveTo>
                  <a:lnTo>
                    <a:pt x="536" y="271"/>
                  </a:lnTo>
                  <a:cubicBezTo>
                    <a:pt x="536" y="123"/>
                    <a:pt x="419" y="0"/>
                    <a:pt x="271" y="0"/>
                  </a:cubicBezTo>
                  <a:cubicBezTo>
                    <a:pt x="124" y="0"/>
                    <a:pt x="0" y="123"/>
                    <a:pt x="0" y="271"/>
                  </a:cubicBezTo>
                  <a:cubicBezTo>
                    <a:pt x="0" y="418"/>
                    <a:pt x="124" y="536"/>
                    <a:pt x="271" y="536"/>
                  </a:cubicBezTo>
                  <a:cubicBezTo>
                    <a:pt x="419" y="536"/>
                    <a:pt x="536" y="418"/>
                    <a:pt x="536" y="271"/>
                  </a:cubicBezTo>
                </a:path>
              </a:pathLst>
            </a:custGeom>
            <a:solidFill>
              <a:srgbClr val="6A7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44" name="Freeform 18"/>
            <p:cNvSpPr>
              <a:spLocks noChangeArrowheads="1"/>
            </p:cNvSpPr>
            <p:nvPr/>
          </p:nvSpPr>
          <p:spPr bwMode="auto">
            <a:xfrm>
              <a:off x="4737100" y="2929732"/>
              <a:ext cx="349250" cy="350838"/>
            </a:xfrm>
            <a:custGeom>
              <a:avLst/>
              <a:gdLst>
                <a:gd name="T0" fmla="*/ 1690 w 1691"/>
                <a:gd name="T1" fmla="*/ 848 h 1696"/>
                <a:gd name="T2" fmla="*/ 1690 w 1691"/>
                <a:gd name="T3" fmla="*/ 848 h 1696"/>
                <a:gd name="T4" fmla="*/ 842 w 1691"/>
                <a:gd name="T5" fmla="*/ 0 h 1696"/>
                <a:gd name="T6" fmla="*/ 0 w 1691"/>
                <a:gd name="T7" fmla="*/ 848 h 1696"/>
                <a:gd name="T8" fmla="*/ 842 w 1691"/>
                <a:gd name="T9" fmla="*/ 1695 h 1696"/>
                <a:gd name="T10" fmla="*/ 1690 w 1691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6">
                  <a:moveTo>
                    <a:pt x="1690" y="848"/>
                  </a:moveTo>
                  <a:lnTo>
                    <a:pt x="1690" y="848"/>
                  </a:lnTo>
                  <a:cubicBezTo>
                    <a:pt x="1690" y="377"/>
                    <a:pt x="1313" y="0"/>
                    <a:pt x="842" y="0"/>
                  </a:cubicBezTo>
                  <a:cubicBezTo>
                    <a:pt x="377" y="0"/>
                    <a:pt x="0" y="377"/>
                    <a:pt x="0" y="848"/>
                  </a:cubicBezTo>
                  <a:cubicBezTo>
                    <a:pt x="0" y="1313"/>
                    <a:pt x="377" y="1695"/>
                    <a:pt x="842" y="1695"/>
                  </a:cubicBezTo>
                  <a:cubicBezTo>
                    <a:pt x="1313" y="1695"/>
                    <a:pt x="1690" y="1313"/>
                    <a:pt x="1690" y="8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45" name="Freeform 19"/>
            <p:cNvSpPr>
              <a:spLocks noChangeArrowheads="1"/>
            </p:cNvSpPr>
            <p:nvPr/>
          </p:nvSpPr>
          <p:spPr bwMode="auto">
            <a:xfrm>
              <a:off x="4458494" y="4294982"/>
              <a:ext cx="260350" cy="260350"/>
            </a:xfrm>
            <a:custGeom>
              <a:avLst/>
              <a:gdLst>
                <a:gd name="T0" fmla="*/ 1254 w 1255"/>
                <a:gd name="T1" fmla="*/ 630 h 1261"/>
                <a:gd name="T2" fmla="*/ 1254 w 1255"/>
                <a:gd name="T3" fmla="*/ 630 h 1261"/>
                <a:gd name="T4" fmla="*/ 630 w 1255"/>
                <a:gd name="T5" fmla="*/ 0 h 1261"/>
                <a:gd name="T6" fmla="*/ 0 w 1255"/>
                <a:gd name="T7" fmla="*/ 630 h 1261"/>
                <a:gd name="T8" fmla="*/ 630 w 1255"/>
                <a:gd name="T9" fmla="*/ 1260 h 1261"/>
                <a:gd name="T10" fmla="*/ 1254 w 1255"/>
                <a:gd name="T11" fmla="*/ 63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61">
                  <a:moveTo>
                    <a:pt x="1254" y="630"/>
                  </a:moveTo>
                  <a:lnTo>
                    <a:pt x="1254" y="630"/>
                  </a:lnTo>
                  <a:cubicBezTo>
                    <a:pt x="1254" y="283"/>
                    <a:pt x="977" y="0"/>
                    <a:pt x="630" y="0"/>
                  </a:cubicBezTo>
                  <a:cubicBezTo>
                    <a:pt x="283" y="0"/>
                    <a:pt x="0" y="283"/>
                    <a:pt x="0" y="630"/>
                  </a:cubicBezTo>
                  <a:cubicBezTo>
                    <a:pt x="0" y="977"/>
                    <a:pt x="283" y="1260"/>
                    <a:pt x="630" y="1260"/>
                  </a:cubicBezTo>
                  <a:cubicBezTo>
                    <a:pt x="977" y="1260"/>
                    <a:pt x="1254" y="977"/>
                    <a:pt x="1254" y="63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46" name="Freeform 22"/>
            <p:cNvSpPr>
              <a:spLocks noChangeArrowheads="1"/>
            </p:cNvSpPr>
            <p:nvPr/>
          </p:nvSpPr>
          <p:spPr bwMode="auto">
            <a:xfrm>
              <a:off x="3367882" y="5375275"/>
              <a:ext cx="478631" cy="479425"/>
            </a:xfrm>
            <a:custGeom>
              <a:avLst/>
              <a:gdLst>
                <a:gd name="T0" fmla="*/ 395942841 w 2314"/>
                <a:gd name="T1" fmla="*/ 198262489 h 2320"/>
                <a:gd name="T2" fmla="*/ 395942841 w 2314"/>
                <a:gd name="T3" fmla="*/ 198262489 h 2320"/>
                <a:gd name="T4" fmla="*/ 197543466 w 2314"/>
                <a:gd name="T5" fmla="*/ 0 h 2320"/>
                <a:gd name="T6" fmla="*/ 0 w 2314"/>
                <a:gd name="T7" fmla="*/ 198262489 h 2320"/>
                <a:gd name="T8" fmla="*/ 197543466 w 2314"/>
                <a:gd name="T9" fmla="*/ 396353460 h 2320"/>
                <a:gd name="T10" fmla="*/ 395942841 w 2314"/>
                <a:gd name="T11" fmla="*/ 198262489 h 2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4" h="2320">
                  <a:moveTo>
                    <a:pt x="2313" y="1160"/>
                  </a:moveTo>
                  <a:lnTo>
                    <a:pt x="2313" y="1160"/>
                  </a:lnTo>
                  <a:cubicBezTo>
                    <a:pt x="2313" y="518"/>
                    <a:pt x="1795" y="0"/>
                    <a:pt x="1154" y="0"/>
                  </a:cubicBezTo>
                  <a:cubicBezTo>
                    <a:pt x="518" y="0"/>
                    <a:pt x="0" y="518"/>
                    <a:pt x="0" y="1160"/>
                  </a:cubicBezTo>
                  <a:cubicBezTo>
                    <a:pt x="0" y="1801"/>
                    <a:pt x="518" y="2319"/>
                    <a:pt x="1154" y="2319"/>
                  </a:cubicBezTo>
                  <a:cubicBezTo>
                    <a:pt x="1795" y="2319"/>
                    <a:pt x="2313" y="1801"/>
                    <a:pt x="2313" y="1160"/>
                  </a:cubicBezTo>
                </a:path>
              </a:pathLst>
            </a:custGeom>
            <a:solidFill>
              <a:srgbClr val="38A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47" name="Freeform 24"/>
            <p:cNvSpPr>
              <a:spLocks noChangeArrowheads="1"/>
            </p:cNvSpPr>
            <p:nvPr/>
          </p:nvSpPr>
          <p:spPr bwMode="auto">
            <a:xfrm>
              <a:off x="4559300" y="4329113"/>
              <a:ext cx="129382" cy="129382"/>
            </a:xfrm>
            <a:custGeom>
              <a:avLst/>
              <a:gdLst>
                <a:gd name="T0" fmla="*/ 87840309 w 625"/>
                <a:gd name="T1" fmla="*/ 19216361 h 625"/>
                <a:gd name="T2" fmla="*/ 87840309 w 625"/>
                <a:gd name="T3" fmla="*/ 19216361 h 625"/>
                <a:gd name="T4" fmla="*/ 19215119 w 625"/>
                <a:gd name="T5" fmla="*/ 19216361 h 625"/>
                <a:gd name="T6" fmla="*/ 19215119 w 625"/>
                <a:gd name="T7" fmla="*/ 87846105 h 625"/>
                <a:gd name="T8" fmla="*/ 87840309 w 625"/>
                <a:gd name="T9" fmla="*/ 87846105 h 625"/>
                <a:gd name="T10" fmla="*/ 87840309 w 625"/>
                <a:gd name="T11" fmla="*/ 19216361 h 625"/>
                <a:gd name="T12" fmla="*/ 27278588 w 625"/>
                <a:gd name="T13" fmla="*/ 79781808 h 625"/>
                <a:gd name="T14" fmla="*/ 27278588 w 625"/>
                <a:gd name="T15" fmla="*/ 79781808 h 625"/>
                <a:gd name="T16" fmla="*/ 27278588 w 625"/>
                <a:gd name="T17" fmla="*/ 27280245 h 625"/>
                <a:gd name="T18" fmla="*/ 78747584 w 625"/>
                <a:gd name="T19" fmla="*/ 27280245 h 625"/>
                <a:gd name="T20" fmla="*/ 78747584 w 625"/>
                <a:gd name="T21" fmla="*/ 79781808 h 625"/>
                <a:gd name="T22" fmla="*/ 27278588 w 625"/>
                <a:gd name="T23" fmla="*/ 79781808 h 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5" h="625">
                  <a:moveTo>
                    <a:pt x="512" y="112"/>
                  </a:moveTo>
                  <a:lnTo>
                    <a:pt x="512" y="112"/>
                  </a:lnTo>
                  <a:cubicBezTo>
                    <a:pt x="400" y="0"/>
                    <a:pt x="223" y="0"/>
                    <a:pt x="112" y="112"/>
                  </a:cubicBezTo>
                  <a:cubicBezTo>
                    <a:pt x="0" y="224"/>
                    <a:pt x="0" y="400"/>
                    <a:pt x="112" y="512"/>
                  </a:cubicBezTo>
                  <a:cubicBezTo>
                    <a:pt x="223" y="624"/>
                    <a:pt x="400" y="624"/>
                    <a:pt x="512" y="512"/>
                  </a:cubicBezTo>
                  <a:cubicBezTo>
                    <a:pt x="624" y="400"/>
                    <a:pt x="624" y="224"/>
                    <a:pt x="512" y="112"/>
                  </a:cubicBezTo>
                  <a:close/>
                  <a:moveTo>
                    <a:pt x="159" y="465"/>
                  </a:moveTo>
                  <a:lnTo>
                    <a:pt x="159" y="465"/>
                  </a:lnTo>
                  <a:cubicBezTo>
                    <a:pt x="76" y="377"/>
                    <a:pt x="76" y="247"/>
                    <a:pt x="159" y="159"/>
                  </a:cubicBezTo>
                  <a:cubicBezTo>
                    <a:pt x="241" y="76"/>
                    <a:pt x="376" y="76"/>
                    <a:pt x="459" y="159"/>
                  </a:cubicBezTo>
                  <a:cubicBezTo>
                    <a:pt x="541" y="247"/>
                    <a:pt x="541" y="377"/>
                    <a:pt x="459" y="465"/>
                  </a:cubicBezTo>
                  <a:cubicBezTo>
                    <a:pt x="376" y="547"/>
                    <a:pt x="241" y="547"/>
                    <a:pt x="159" y="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48" name="Freeform 25"/>
            <p:cNvSpPr>
              <a:spLocks noChangeArrowheads="1"/>
            </p:cNvSpPr>
            <p:nvPr/>
          </p:nvSpPr>
          <p:spPr bwMode="auto">
            <a:xfrm>
              <a:off x="4504532" y="4433888"/>
              <a:ext cx="79375" cy="79375"/>
            </a:xfrm>
            <a:custGeom>
              <a:avLst/>
              <a:gdLst>
                <a:gd name="T0" fmla="*/ 23182888 w 383"/>
                <a:gd name="T1" fmla="*/ 60477962 h 384"/>
                <a:gd name="T2" fmla="*/ 23182888 w 383"/>
                <a:gd name="T3" fmla="*/ 60477962 h 384"/>
                <a:gd name="T4" fmla="*/ 4980108 w 383"/>
                <a:gd name="T5" fmla="*/ 60477962 h 384"/>
                <a:gd name="T6" fmla="*/ 4980108 w 383"/>
                <a:gd name="T7" fmla="*/ 60477962 h 384"/>
                <a:gd name="T8" fmla="*/ 4980108 w 383"/>
                <a:gd name="T9" fmla="*/ 41343626 h 384"/>
                <a:gd name="T10" fmla="*/ 41385255 w 383"/>
                <a:gd name="T11" fmla="*/ 5125062 h 384"/>
                <a:gd name="T12" fmla="*/ 59588035 w 383"/>
                <a:gd name="T13" fmla="*/ 5125062 h 384"/>
                <a:gd name="T14" fmla="*/ 59588035 w 383"/>
                <a:gd name="T15" fmla="*/ 5125062 h 384"/>
                <a:gd name="T16" fmla="*/ 59588035 w 383"/>
                <a:gd name="T17" fmla="*/ 24259398 h 384"/>
                <a:gd name="T18" fmla="*/ 23182888 w 383"/>
                <a:gd name="T19" fmla="*/ 60477962 h 3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3" h="384">
                  <a:moveTo>
                    <a:pt x="135" y="354"/>
                  </a:moveTo>
                  <a:lnTo>
                    <a:pt x="135" y="354"/>
                  </a:lnTo>
                  <a:cubicBezTo>
                    <a:pt x="106" y="383"/>
                    <a:pt x="58" y="383"/>
                    <a:pt x="29" y="354"/>
                  </a:cubicBezTo>
                  <a:cubicBezTo>
                    <a:pt x="0" y="324"/>
                    <a:pt x="0" y="277"/>
                    <a:pt x="29" y="242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70" y="0"/>
                    <a:pt x="318" y="0"/>
                    <a:pt x="347" y="30"/>
                  </a:cubicBezTo>
                  <a:cubicBezTo>
                    <a:pt x="382" y="65"/>
                    <a:pt x="382" y="112"/>
                    <a:pt x="347" y="142"/>
                  </a:cubicBezTo>
                  <a:lnTo>
                    <a:pt x="135" y="3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49" name="Freeform 26"/>
            <p:cNvSpPr>
              <a:spLocks noChangeArrowheads="1"/>
            </p:cNvSpPr>
            <p:nvPr/>
          </p:nvSpPr>
          <p:spPr bwMode="auto">
            <a:xfrm>
              <a:off x="4548982" y="4423569"/>
              <a:ext cx="44450" cy="43656"/>
            </a:xfrm>
            <a:custGeom>
              <a:avLst/>
              <a:gdLst>
                <a:gd name="T0" fmla="*/ 8693033 w 218"/>
                <a:gd name="T1" fmla="*/ 34709184 h 213"/>
                <a:gd name="T2" fmla="*/ 8693033 w 218"/>
                <a:gd name="T3" fmla="*/ 34709184 h 213"/>
                <a:gd name="T4" fmla="*/ 1838762 w 218"/>
                <a:gd name="T5" fmla="*/ 34709184 h 213"/>
                <a:gd name="T6" fmla="*/ 1838762 w 218"/>
                <a:gd name="T7" fmla="*/ 34709184 h 213"/>
                <a:gd name="T8" fmla="*/ 1838762 w 218"/>
                <a:gd name="T9" fmla="*/ 27800879 h 213"/>
                <a:gd name="T10" fmla="*/ 27417086 w 218"/>
                <a:gd name="T11" fmla="*/ 2021703 h 213"/>
                <a:gd name="T12" fmla="*/ 34438555 w 218"/>
                <a:gd name="T13" fmla="*/ 2021703 h 213"/>
                <a:gd name="T14" fmla="*/ 34438555 w 218"/>
                <a:gd name="T15" fmla="*/ 2021703 h 213"/>
                <a:gd name="T16" fmla="*/ 34438555 w 218"/>
                <a:gd name="T17" fmla="*/ 7919157 h 213"/>
                <a:gd name="T18" fmla="*/ 8693033 w 218"/>
                <a:gd name="T19" fmla="*/ 34709184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" h="213">
                  <a:moveTo>
                    <a:pt x="52" y="206"/>
                  </a:moveTo>
                  <a:lnTo>
                    <a:pt x="52" y="206"/>
                  </a:lnTo>
                  <a:cubicBezTo>
                    <a:pt x="41" y="212"/>
                    <a:pt x="23" y="212"/>
                    <a:pt x="11" y="206"/>
                  </a:cubicBezTo>
                  <a:cubicBezTo>
                    <a:pt x="0" y="195"/>
                    <a:pt x="0" y="177"/>
                    <a:pt x="11" y="16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0"/>
                    <a:pt x="194" y="0"/>
                    <a:pt x="206" y="12"/>
                  </a:cubicBezTo>
                  <a:cubicBezTo>
                    <a:pt x="217" y="24"/>
                    <a:pt x="217" y="41"/>
                    <a:pt x="206" y="47"/>
                  </a:cubicBezTo>
                  <a:lnTo>
                    <a:pt x="52" y="2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0" name="Freeform 27"/>
            <p:cNvSpPr>
              <a:spLocks noChangeArrowheads="1"/>
            </p:cNvSpPr>
            <p:nvPr/>
          </p:nvSpPr>
          <p:spPr bwMode="auto">
            <a:xfrm>
              <a:off x="4591844" y="4350544"/>
              <a:ext cx="75406" cy="75406"/>
            </a:xfrm>
            <a:custGeom>
              <a:avLst/>
              <a:gdLst>
                <a:gd name="T0" fmla="*/ 45163661 w 366"/>
                <a:gd name="T1" fmla="*/ 17044228 h 366"/>
                <a:gd name="T2" fmla="*/ 45163661 w 366"/>
                <a:gd name="T3" fmla="*/ 17044228 h 366"/>
                <a:gd name="T4" fmla="*/ 46016202 w 366"/>
                <a:gd name="T5" fmla="*/ 62210774 h 366"/>
                <a:gd name="T6" fmla="*/ 49083537 w 366"/>
                <a:gd name="T7" fmla="*/ 60165747 h 366"/>
                <a:gd name="T8" fmla="*/ 49083537 w 366"/>
                <a:gd name="T9" fmla="*/ 13123940 h 366"/>
                <a:gd name="T10" fmla="*/ 1874849 w 366"/>
                <a:gd name="T11" fmla="*/ 13123940 h 366"/>
                <a:gd name="T12" fmla="*/ 0 w 366"/>
                <a:gd name="T13" fmla="*/ 14998789 h 366"/>
                <a:gd name="T14" fmla="*/ 45163661 w 366"/>
                <a:gd name="T15" fmla="*/ 17044228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6" h="366">
                  <a:moveTo>
                    <a:pt x="265" y="100"/>
                  </a:moveTo>
                  <a:lnTo>
                    <a:pt x="265" y="100"/>
                  </a:lnTo>
                  <a:cubicBezTo>
                    <a:pt x="335" y="177"/>
                    <a:pt x="335" y="289"/>
                    <a:pt x="270" y="365"/>
                  </a:cubicBezTo>
                  <a:cubicBezTo>
                    <a:pt x="276" y="365"/>
                    <a:pt x="282" y="359"/>
                    <a:pt x="288" y="353"/>
                  </a:cubicBezTo>
                  <a:cubicBezTo>
                    <a:pt x="365" y="277"/>
                    <a:pt x="365" y="153"/>
                    <a:pt x="288" y="77"/>
                  </a:cubicBezTo>
                  <a:cubicBezTo>
                    <a:pt x="212" y="0"/>
                    <a:pt x="88" y="0"/>
                    <a:pt x="11" y="77"/>
                  </a:cubicBezTo>
                  <a:cubicBezTo>
                    <a:pt x="5" y="82"/>
                    <a:pt x="0" y="88"/>
                    <a:pt x="0" y="88"/>
                  </a:cubicBezTo>
                  <a:cubicBezTo>
                    <a:pt x="76" y="23"/>
                    <a:pt x="188" y="29"/>
                    <a:pt x="265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1" name="Freeform 28"/>
            <p:cNvSpPr>
              <a:spLocks noChangeArrowheads="1"/>
            </p:cNvSpPr>
            <p:nvPr/>
          </p:nvSpPr>
          <p:spPr bwMode="auto">
            <a:xfrm>
              <a:off x="3444082" y="3030538"/>
              <a:ext cx="305594" cy="304800"/>
            </a:xfrm>
            <a:custGeom>
              <a:avLst/>
              <a:gdLst>
                <a:gd name="T0" fmla="*/ 252489289 w 1478"/>
                <a:gd name="T1" fmla="*/ 125975309 h 1473"/>
                <a:gd name="T2" fmla="*/ 252489289 w 1478"/>
                <a:gd name="T3" fmla="*/ 125975309 h 1473"/>
                <a:gd name="T4" fmla="*/ 126842806 w 1478"/>
                <a:gd name="T5" fmla="*/ 0 h 1473"/>
                <a:gd name="T6" fmla="*/ 0 w 1478"/>
                <a:gd name="T7" fmla="*/ 125975309 h 1473"/>
                <a:gd name="T8" fmla="*/ 126842806 w 1478"/>
                <a:gd name="T9" fmla="*/ 251950618 h 1473"/>
                <a:gd name="T10" fmla="*/ 252489289 w 1478"/>
                <a:gd name="T11" fmla="*/ 125975309 h 1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1473">
                  <a:moveTo>
                    <a:pt x="1477" y="736"/>
                  </a:moveTo>
                  <a:lnTo>
                    <a:pt x="1477" y="736"/>
                  </a:lnTo>
                  <a:cubicBezTo>
                    <a:pt x="1477" y="330"/>
                    <a:pt x="1147" y="0"/>
                    <a:pt x="742" y="0"/>
                  </a:cubicBezTo>
                  <a:cubicBezTo>
                    <a:pt x="336" y="0"/>
                    <a:pt x="0" y="330"/>
                    <a:pt x="0" y="736"/>
                  </a:cubicBezTo>
                  <a:cubicBezTo>
                    <a:pt x="0" y="1143"/>
                    <a:pt x="336" y="1472"/>
                    <a:pt x="742" y="1472"/>
                  </a:cubicBezTo>
                  <a:cubicBezTo>
                    <a:pt x="1147" y="1472"/>
                    <a:pt x="1477" y="1143"/>
                    <a:pt x="1477" y="73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2" name="Freeform 29"/>
            <p:cNvSpPr>
              <a:spLocks noChangeArrowheads="1"/>
            </p:cNvSpPr>
            <p:nvPr/>
          </p:nvSpPr>
          <p:spPr bwMode="auto">
            <a:xfrm>
              <a:off x="3502819" y="3089275"/>
              <a:ext cx="186531" cy="186532"/>
            </a:xfrm>
            <a:custGeom>
              <a:avLst/>
              <a:gdLst>
                <a:gd name="T0" fmla="*/ 135590026 w 901"/>
                <a:gd name="T1" fmla="*/ 116073879 h 902"/>
                <a:gd name="T2" fmla="*/ 135590026 w 901"/>
                <a:gd name="T3" fmla="*/ 103900527 h 902"/>
                <a:gd name="T4" fmla="*/ 26160714 w 901"/>
                <a:gd name="T5" fmla="*/ 30347145 h 902"/>
                <a:gd name="T6" fmla="*/ 37103314 w 901"/>
                <a:gd name="T7" fmla="*/ 29318533 h 902"/>
                <a:gd name="T8" fmla="*/ 36077704 w 901"/>
                <a:gd name="T9" fmla="*/ 37376611 h 902"/>
                <a:gd name="T10" fmla="*/ 25134690 w 901"/>
                <a:gd name="T11" fmla="*/ 40291631 h 902"/>
                <a:gd name="T12" fmla="*/ 34196660 w 901"/>
                <a:gd name="T13" fmla="*/ 38405636 h 902"/>
                <a:gd name="T14" fmla="*/ 45310678 w 901"/>
                <a:gd name="T15" fmla="*/ 52464569 h 902"/>
                <a:gd name="T16" fmla="*/ 38129338 w 901"/>
                <a:gd name="T17" fmla="*/ 55550818 h 902"/>
                <a:gd name="T18" fmla="*/ 25134690 w 901"/>
                <a:gd name="T19" fmla="*/ 68581139 h 902"/>
                <a:gd name="T20" fmla="*/ 29067368 w 901"/>
                <a:gd name="T21" fmla="*/ 83840739 h 902"/>
                <a:gd name="T22" fmla="*/ 48217332 w 901"/>
                <a:gd name="T23" fmla="*/ 91898817 h 902"/>
                <a:gd name="T24" fmla="*/ 47191722 w 901"/>
                <a:gd name="T25" fmla="*/ 109043999 h 902"/>
                <a:gd name="T26" fmla="*/ 38129338 w 901"/>
                <a:gd name="T27" fmla="*/ 128246817 h 902"/>
                <a:gd name="T28" fmla="*/ 33171050 w 901"/>
                <a:gd name="T29" fmla="*/ 123103345 h 902"/>
                <a:gd name="T30" fmla="*/ 28041344 w 901"/>
                <a:gd name="T31" fmla="*/ 95842449 h 902"/>
                <a:gd name="T32" fmla="*/ 22057032 w 901"/>
                <a:gd name="T33" fmla="*/ 80754491 h 902"/>
                <a:gd name="T34" fmla="*/ 8036360 w 901"/>
                <a:gd name="T35" fmla="*/ 64637921 h 902"/>
                <a:gd name="T36" fmla="*/ 35222684 w 901"/>
                <a:gd name="T37" fmla="*/ 23146036 h 902"/>
                <a:gd name="T38" fmla="*/ 139693708 w 901"/>
                <a:gd name="T39" fmla="*/ 46463715 h 902"/>
                <a:gd name="T40" fmla="*/ 133709396 w 901"/>
                <a:gd name="T41" fmla="*/ 65666533 h 902"/>
                <a:gd name="T42" fmla="*/ 123621402 w 901"/>
                <a:gd name="T43" fmla="*/ 83840739 h 902"/>
                <a:gd name="T44" fmla="*/ 116611066 w 901"/>
                <a:gd name="T45" fmla="*/ 75782248 h 902"/>
                <a:gd name="T46" fmla="*/ 105497048 w 901"/>
                <a:gd name="T47" fmla="*/ 74753636 h 902"/>
                <a:gd name="T48" fmla="*/ 101564370 w 901"/>
                <a:gd name="T49" fmla="*/ 74753636 h 902"/>
                <a:gd name="T50" fmla="*/ 92502400 w 901"/>
                <a:gd name="T51" fmla="*/ 81783102 h 902"/>
                <a:gd name="T52" fmla="*/ 83440016 w 901"/>
                <a:gd name="T53" fmla="*/ 116073879 h 902"/>
                <a:gd name="T54" fmla="*/ 69419344 w 901"/>
                <a:gd name="T55" fmla="*/ 86755346 h 902"/>
                <a:gd name="T56" fmla="*/ 70445368 w 901"/>
                <a:gd name="T57" fmla="*/ 62580284 h 902"/>
                <a:gd name="T58" fmla="*/ 82413992 w 901"/>
                <a:gd name="T59" fmla="*/ 62580284 h 902"/>
                <a:gd name="T60" fmla="*/ 78481728 w 901"/>
                <a:gd name="T61" fmla="*/ 58465424 h 902"/>
                <a:gd name="T62" fmla="*/ 73352022 w 901"/>
                <a:gd name="T63" fmla="*/ 56579429 h 902"/>
                <a:gd name="T64" fmla="*/ 65315662 w 901"/>
                <a:gd name="T65" fmla="*/ 53493181 h 902"/>
                <a:gd name="T66" fmla="*/ 66341686 w 901"/>
                <a:gd name="T67" fmla="*/ 42348854 h 902"/>
                <a:gd name="T68" fmla="*/ 70445368 w 901"/>
                <a:gd name="T69" fmla="*/ 40291631 h 902"/>
                <a:gd name="T70" fmla="*/ 88569722 w 901"/>
                <a:gd name="T71" fmla="*/ 34290776 h 902"/>
                <a:gd name="T72" fmla="*/ 105497048 w 901"/>
                <a:gd name="T73" fmla="*/ 29318533 h 902"/>
                <a:gd name="T74" fmla="*/ 117465672 w 901"/>
                <a:gd name="T75" fmla="*/ 22117425 h 902"/>
                <a:gd name="T76" fmla="*/ 143797390 w 901"/>
                <a:gd name="T77" fmla="*/ 56579429 h 902"/>
                <a:gd name="T78" fmla="*/ 137642074 w 901"/>
                <a:gd name="T79" fmla="*/ 83840739 h 902"/>
                <a:gd name="T80" fmla="*/ 133709396 w 901"/>
                <a:gd name="T81" fmla="*/ 90870206 h 902"/>
                <a:gd name="T82" fmla="*/ 132683372 w 901"/>
                <a:gd name="T83" fmla="*/ 96871061 h 902"/>
                <a:gd name="T84" fmla="*/ 136616050 w 901"/>
                <a:gd name="T85" fmla="*/ 76639631 h 902"/>
                <a:gd name="T86" fmla="*/ 140719732 w 901"/>
                <a:gd name="T87" fmla="*/ 65666533 h 902"/>
                <a:gd name="T88" fmla="*/ 141745756 w 901"/>
                <a:gd name="T89" fmla="*/ 65666533 h 902"/>
                <a:gd name="T90" fmla="*/ 126699060 w 901"/>
                <a:gd name="T91" fmla="*/ 93956454 h 902"/>
                <a:gd name="T92" fmla="*/ 94554034 w 901"/>
                <a:gd name="T93" fmla="*/ 106986776 h 902"/>
                <a:gd name="T94" fmla="*/ 42233020 w 901"/>
                <a:gd name="T95" fmla="*/ 130304454 h 902"/>
                <a:gd name="T96" fmla="*/ 46165698 w 901"/>
                <a:gd name="T97" fmla="*/ 30347145 h 902"/>
                <a:gd name="T98" fmla="*/ 39155362 w 901"/>
                <a:gd name="T99" fmla="*/ 22117425 h 902"/>
                <a:gd name="T100" fmla="*/ 65315662 w 901"/>
                <a:gd name="T101" fmla="*/ 15087958 h 902"/>
                <a:gd name="T102" fmla="*/ 62409008 w 901"/>
                <a:gd name="T103" fmla="*/ 27260896 h 902"/>
                <a:gd name="T104" fmla="*/ 52321014 w 901"/>
                <a:gd name="T105" fmla="*/ 36348000 h 902"/>
                <a:gd name="T106" fmla="*/ 73352022 w 901"/>
                <a:gd name="T107" fmla="*/ 22117425 h 902"/>
                <a:gd name="T108" fmla="*/ 77455704 w 901"/>
                <a:gd name="T109" fmla="*/ 18174207 h 902"/>
                <a:gd name="T110" fmla="*/ 61382984 w 901"/>
                <a:gd name="T111" fmla="*/ 36348000 h 902"/>
                <a:gd name="T112" fmla="*/ 99512736 w 901"/>
                <a:gd name="T113" fmla="*/ 23146036 h 902"/>
                <a:gd name="T114" fmla="*/ 94554034 w 901"/>
                <a:gd name="T115" fmla="*/ 19202818 h 902"/>
                <a:gd name="T116" fmla="*/ 29067368 w 901"/>
                <a:gd name="T117" fmla="*/ 37376611 h 902"/>
                <a:gd name="T118" fmla="*/ 28041344 w 901"/>
                <a:gd name="T119" fmla="*/ 74753636 h 902"/>
                <a:gd name="T120" fmla="*/ 31119002 w 901"/>
                <a:gd name="T121" fmla="*/ 77668242 h 902"/>
                <a:gd name="T122" fmla="*/ 31119002 w 901"/>
                <a:gd name="T123" fmla="*/ 71667388 h 902"/>
                <a:gd name="T124" fmla="*/ 144652410 w 901"/>
                <a:gd name="T125" fmla="*/ 96871061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1" h="902">
                  <a:moveTo>
                    <a:pt x="453" y="0"/>
                  </a:moveTo>
                  <a:lnTo>
                    <a:pt x="453" y="0"/>
                  </a:lnTo>
                  <a:cubicBezTo>
                    <a:pt x="200" y="0"/>
                    <a:pt x="0" y="206"/>
                    <a:pt x="0" y="453"/>
                  </a:cubicBezTo>
                  <a:cubicBezTo>
                    <a:pt x="0" y="701"/>
                    <a:pt x="200" y="901"/>
                    <a:pt x="453" y="901"/>
                  </a:cubicBezTo>
                  <a:cubicBezTo>
                    <a:pt x="699" y="901"/>
                    <a:pt x="900" y="701"/>
                    <a:pt x="900" y="453"/>
                  </a:cubicBezTo>
                  <a:cubicBezTo>
                    <a:pt x="900" y="206"/>
                    <a:pt x="699" y="0"/>
                    <a:pt x="453" y="0"/>
                  </a:cubicBezTo>
                  <a:close/>
                  <a:moveTo>
                    <a:pt x="841" y="589"/>
                  </a:moveTo>
                  <a:lnTo>
                    <a:pt x="841" y="589"/>
                  </a:lnTo>
                  <a:lnTo>
                    <a:pt x="835" y="589"/>
                  </a:lnTo>
                  <a:cubicBezTo>
                    <a:pt x="835" y="589"/>
                    <a:pt x="835" y="589"/>
                    <a:pt x="835" y="595"/>
                  </a:cubicBezTo>
                  <a:cubicBezTo>
                    <a:pt x="829" y="624"/>
                    <a:pt x="811" y="648"/>
                    <a:pt x="793" y="677"/>
                  </a:cubicBezTo>
                  <a:cubicBezTo>
                    <a:pt x="793" y="677"/>
                    <a:pt x="793" y="677"/>
                    <a:pt x="788" y="683"/>
                  </a:cubicBezTo>
                  <a:cubicBezTo>
                    <a:pt x="776" y="677"/>
                    <a:pt x="776" y="683"/>
                    <a:pt x="770" y="689"/>
                  </a:cubicBezTo>
                  <a:cubicBezTo>
                    <a:pt x="764" y="689"/>
                    <a:pt x="764" y="683"/>
                    <a:pt x="764" y="683"/>
                  </a:cubicBezTo>
                  <a:cubicBezTo>
                    <a:pt x="758" y="677"/>
                    <a:pt x="764" y="671"/>
                    <a:pt x="764" y="665"/>
                  </a:cubicBezTo>
                  <a:cubicBezTo>
                    <a:pt x="764" y="665"/>
                    <a:pt x="764" y="659"/>
                    <a:pt x="758" y="659"/>
                  </a:cubicBezTo>
                  <a:cubicBezTo>
                    <a:pt x="764" y="648"/>
                    <a:pt x="758" y="642"/>
                    <a:pt x="758" y="636"/>
                  </a:cubicBezTo>
                  <a:cubicBezTo>
                    <a:pt x="758" y="630"/>
                    <a:pt x="764" y="630"/>
                    <a:pt x="770" y="630"/>
                  </a:cubicBezTo>
                  <a:cubicBezTo>
                    <a:pt x="776" y="630"/>
                    <a:pt x="770" y="618"/>
                    <a:pt x="776" y="612"/>
                  </a:cubicBezTo>
                  <a:cubicBezTo>
                    <a:pt x="776" y="612"/>
                    <a:pt x="776" y="612"/>
                    <a:pt x="782" y="612"/>
                  </a:cubicBezTo>
                  <a:lnTo>
                    <a:pt x="782" y="606"/>
                  </a:lnTo>
                  <a:cubicBezTo>
                    <a:pt x="788" y="606"/>
                    <a:pt x="793" y="601"/>
                    <a:pt x="793" y="606"/>
                  </a:cubicBezTo>
                  <a:cubicBezTo>
                    <a:pt x="799" y="606"/>
                    <a:pt x="799" y="595"/>
                    <a:pt x="799" y="589"/>
                  </a:cubicBezTo>
                  <a:cubicBezTo>
                    <a:pt x="805" y="589"/>
                    <a:pt x="811" y="589"/>
                    <a:pt x="811" y="589"/>
                  </a:cubicBezTo>
                  <a:cubicBezTo>
                    <a:pt x="817" y="583"/>
                    <a:pt x="811" y="577"/>
                    <a:pt x="817" y="577"/>
                  </a:cubicBezTo>
                  <a:cubicBezTo>
                    <a:pt x="823" y="583"/>
                    <a:pt x="835" y="577"/>
                    <a:pt x="841" y="583"/>
                  </a:cubicBezTo>
                  <a:cubicBezTo>
                    <a:pt x="841" y="583"/>
                    <a:pt x="841" y="583"/>
                    <a:pt x="841" y="589"/>
                  </a:cubicBezTo>
                  <a:close/>
                  <a:moveTo>
                    <a:pt x="135" y="188"/>
                  </a:moveTo>
                  <a:lnTo>
                    <a:pt x="135" y="188"/>
                  </a:lnTo>
                  <a:cubicBezTo>
                    <a:pt x="135" y="188"/>
                    <a:pt x="135" y="188"/>
                    <a:pt x="141" y="194"/>
                  </a:cubicBezTo>
                  <a:cubicBezTo>
                    <a:pt x="147" y="188"/>
                    <a:pt x="141" y="182"/>
                    <a:pt x="153" y="182"/>
                  </a:cubicBezTo>
                  <a:cubicBezTo>
                    <a:pt x="153" y="188"/>
                    <a:pt x="153" y="194"/>
                    <a:pt x="153" y="194"/>
                  </a:cubicBezTo>
                  <a:cubicBezTo>
                    <a:pt x="159" y="188"/>
                    <a:pt x="159" y="177"/>
                    <a:pt x="153" y="177"/>
                  </a:cubicBezTo>
                  <a:cubicBezTo>
                    <a:pt x="153" y="171"/>
                    <a:pt x="153" y="171"/>
                    <a:pt x="153" y="165"/>
                  </a:cubicBezTo>
                  <a:cubicBezTo>
                    <a:pt x="159" y="165"/>
                    <a:pt x="159" y="171"/>
                    <a:pt x="164" y="171"/>
                  </a:cubicBezTo>
                  <a:cubicBezTo>
                    <a:pt x="170" y="177"/>
                    <a:pt x="170" y="182"/>
                    <a:pt x="176" y="182"/>
                  </a:cubicBezTo>
                  <a:cubicBezTo>
                    <a:pt x="176" y="194"/>
                    <a:pt x="170" y="188"/>
                    <a:pt x="176" y="194"/>
                  </a:cubicBezTo>
                  <a:cubicBezTo>
                    <a:pt x="176" y="188"/>
                    <a:pt x="182" y="188"/>
                    <a:pt x="182" y="182"/>
                  </a:cubicBezTo>
                  <a:lnTo>
                    <a:pt x="176" y="182"/>
                  </a:lnTo>
                  <a:cubicBezTo>
                    <a:pt x="164" y="171"/>
                    <a:pt x="176" y="159"/>
                    <a:pt x="182" y="153"/>
                  </a:cubicBezTo>
                  <a:cubicBezTo>
                    <a:pt x="188" y="153"/>
                    <a:pt x="188" y="153"/>
                    <a:pt x="188" y="159"/>
                  </a:cubicBezTo>
                  <a:cubicBezTo>
                    <a:pt x="188" y="153"/>
                    <a:pt x="200" y="153"/>
                    <a:pt x="200" y="165"/>
                  </a:cubicBezTo>
                  <a:cubicBezTo>
                    <a:pt x="206" y="165"/>
                    <a:pt x="206" y="159"/>
                    <a:pt x="211" y="159"/>
                  </a:cubicBezTo>
                  <a:cubicBezTo>
                    <a:pt x="211" y="165"/>
                    <a:pt x="217" y="165"/>
                    <a:pt x="217" y="171"/>
                  </a:cubicBezTo>
                  <a:cubicBezTo>
                    <a:pt x="223" y="171"/>
                    <a:pt x="229" y="171"/>
                    <a:pt x="229" y="171"/>
                  </a:cubicBezTo>
                  <a:cubicBezTo>
                    <a:pt x="229" y="177"/>
                    <a:pt x="235" y="177"/>
                    <a:pt x="235" y="182"/>
                  </a:cubicBezTo>
                  <a:cubicBezTo>
                    <a:pt x="235" y="182"/>
                    <a:pt x="235" y="182"/>
                    <a:pt x="229" y="188"/>
                  </a:cubicBezTo>
                  <a:cubicBezTo>
                    <a:pt x="235" y="188"/>
                    <a:pt x="241" y="188"/>
                    <a:pt x="247" y="194"/>
                  </a:cubicBezTo>
                  <a:cubicBezTo>
                    <a:pt x="247" y="194"/>
                    <a:pt x="247" y="200"/>
                    <a:pt x="247" y="194"/>
                  </a:cubicBezTo>
                  <a:cubicBezTo>
                    <a:pt x="247" y="200"/>
                    <a:pt x="247" y="200"/>
                    <a:pt x="247" y="206"/>
                  </a:cubicBezTo>
                  <a:cubicBezTo>
                    <a:pt x="241" y="206"/>
                    <a:pt x="241" y="206"/>
                    <a:pt x="241" y="212"/>
                  </a:cubicBezTo>
                  <a:cubicBezTo>
                    <a:pt x="241" y="212"/>
                    <a:pt x="235" y="206"/>
                    <a:pt x="229" y="206"/>
                  </a:cubicBezTo>
                  <a:cubicBezTo>
                    <a:pt x="229" y="212"/>
                    <a:pt x="235" y="212"/>
                    <a:pt x="235" y="218"/>
                  </a:cubicBezTo>
                  <a:cubicBezTo>
                    <a:pt x="235" y="224"/>
                    <a:pt x="229" y="224"/>
                    <a:pt x="235" y="235"/>
                  </a:cubicBezTo>
                  <a:cubicBezTo>
                    <a:pt x="223" y="230"/>
                    <a:pt x="217" y="224"/>
                    <a:pt x="211" y="218"/>
                  </a:cubicBezTo>
                  <a:cubicBezTo>
                    <a:pt x="206" y="218"/>
                    <a:pt x="200" y="218"/>
                    <a:pt x="200" y="212"/>
                  </a:cubicBezTo>
                  <a:cubicBezTo>
                    <a:pt x="200" y="200"/>
                    <a:pt x="211" y="206"/>
                    <a:pt x="217" y="194"/>
                  </a:cubicBezTo>
                  <a:cubicBezTo>
                    <a:pt x="217" y="188"/>
                    <a:pt x="206" y="194"/>
                    <a:pt x="211" y="182"/>
                  </a:cubicBezTo>
                  <a:cubicBezTo>
                    <a:pt x="206" y="188"/>
                    <a:pt x="200" y="177"/>
                    <a:pt x="200" y="182"/>
                  </a:cubicBezTo>
                  <a:cubicBezTo>
                    <a:pt x="194" y="182"/>
                    <a:pt x="194" y="182"/>
                    <a:pt x="188" y="182"/>
                  </a:cubicBezTo>
                  <a:lnTo>
                    <a:pt x="194" y="182"/>
                  </a:lnTo>
                  <a:cubicBezTo>
                    <a:pt x="194" y="188"/>
                    <a:pt x="194" y="194"/>
                    <a:pt x="194" y="200"/>
                  </a:cubicBezTo>
                  <a:cubicBezTo>
                    <a:pt x="188" y="206"/>
                    <a:pt x="182" y="206"/>
                    <a:pt x="170" y="206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64" y="212"/>
                    <a:pt x="164" y="224"/>
                    <a:pt x="159" y="230"/>
                  </a:cubicBezTo>
                  <a:cubicBezTo>
                    <a:pt x="159" y="230"/>
                    <a:pt x="153" y="235"/>
                    <a:pt x="147" y="235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247"/>
                    <a:pt x="153" y="247"/>
                    <a:pt x="153" y="253"/>
                  </a:cubicBezTo>
                  <a:cubicBezTo>
                    <a:pt x="159" y="259"/>
                    <a:pt x="164" y="259"/>
                    <a:pt x="164" y="265"/>
                  </a:cubicBezTo>
                  <a:cubicBezTo>
                    <a:pt x="170" y="265"/>
                    <a:pt x="170" y="265"/>
                    <a:pt x="170" y="265"/>
                  </a:cubicBezTo>
                  <a:cubicBezTo>
                    <a:pt x="176" y="265"/>
                    <a:pt x="176" y="265"/>
                    <a:pt x="176" y="265"/>
                  </a:cubicBezTo>
                  <a:cubicBezTo>
                    <a:pt x="176" y="271"/>
                    <a:pt x="182" y="282"/>
                    <a:pt x="182" y="282"/>
                  </a:cubicBezTo>
                  <a:cubicBezTo>
                    <a:pt x="182" y="277"/>
                    <a:pt x="182" y="271"/>
                    <a:pt x="188" y="265"/>
                  </a:cubicBezTo>
                  <a:lnTo>
                    <a:pt x="182" y="265"/>
                  </a:lnTo>
                  <a:cubicBezTo>
                    <a:pt x="188" y="259"/>
                    <a:pt x="188" y="265"/>
                    <a:pt x="194" y="265"/>
                  </a:cubicBezTo>
                  <a:cubicBezTo>
                    <a:pt x="188" y="253"/>
                    <a:pt x="194" y="241"/>
                    <a:pt x="194" y="224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206" y="224"/>
                    <a:pt x="206" y="230"/>
                    <a:pt x="206" y="224"/>
                  </a:cubicBezTo>
                  <a:cubicBezTo>
                    <a:pt x="211" y="224"/>
                    <a:pt x="211" y="235"/>
                    <a:pt x="217" y="230"/>
                  </a:cubicBezTo>
                  <a:cubicBezTo>
                    <a:pt x="217" y="235"/>
                    <a:pt x="217" y="241"/>
                    <a:pt x="217" y="247"/>
                  </a:cubicBezTo>
                  <a:cubicBezTo>
                    <a:pt x="217" y="247"/>
                    <a:pt x="223" y="247"/>
                    <a:pt x="229" y="247"/>
                  </a:cubicBezTo>
                  <a:lnTo>
                    <a:pt x="229" y="241"/>
                  </a:lnTo>
                  <a:cubicBezTo>
                    <a:pt x="241" y="241"/>
                    <a:pt x="235" y="253"/>
                    <a:pt x="241" y="253"/>
                  </a:cubicBezTo>
                  <a:cubicBezTo>
                    <a:pt x="241" y="259"/>
                    <a:pt x="241" y="259"/>
                    <a:pt x="241" y="265"/>
                  </a:cubicBezTo>
                  <a:cubicBezTo>
                    <a:pt x="241" y="271"/>
                    <a:pt x="247" y="271"/>
                    <a:pt x="247" y="277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3" y="289"/>
                    <a:pt x="253" y="289"/>
                    <a:pt x="253" y="300"/>
                  </a:cubicBezTo>
                  <a:cubicBezTo>
                    <a:pt x="259" y="300"/>
                    <a:pt x="259" y="306"/>
                    <a:pt x="265" y="306"/>
                  </a:cubicBezTo>
                  <a:cubicBezTo>
                    <a:pt x="259" y="312"/>
                    <a:pt x="259" y="318"/>
                    <a:pt x="265" y="318"/>
                  </a:cubicBezTo>
                  <a:cubicBezTo>
                    <a:pt x="259" y="324"/>
                    <a:pt x="253" y="312"/>
                    <a:pt x="253" y="318"/>
                  </a:cubicBezTo>
                  <a:lnTo>
                    <a:pt x="253" y="312"/>
                  </a:lnTo>
                  <a:cubicBezTo>
                    <a:pt x="247" y="312"/>
                    <a:pt x="247" y="318"/>
                    <a:pt x="241" y="312"/>
                  </a:cubicBezTo>
                  <a:cubicBezTo>
                    <a:pt x="241" y="306"/>
                    <a:pt x="247" y="300"/>
                    <a:pt x="253" y="289"/>
                  </a:cubicBezTo>
                  <a:cubicBezTo>
                    <a:pt x="247" y="289"/>
                    <a:pt x="241" y="300"/>
                    <a:pt x="235" y="294"/>
                  </a:cubicBezTo>
                  <a:cubicBezTo>
                    <a:pt x="229" y="300"/>
                    <a:pt x="235" y="300"/>
                    <a:pt x="235" y="306"/>
                  </a:cubicBezTo>
                  <a:cubicBezTo>
                    <a:pt x="229" y="306"/>
                    <a:pt x="229" y="306"/>
                    <a:pt x="229" y="312"/>
                  </a:cubicBezTo>
                  <a:cubicBezTo>
                    <a:pt x="223" y="318"/>
                    <a:pt x="235" y="318"/>
                    <a:pt x="235" y="318"/>
                  </a:cubicBezTo>
                  <a:cubicBezTo>
                    <a:pt x="235" y="324"/>
                    <a:pt x="229" y="324"/>
                    <a:pt x="223" y="330"/>
                  </a:cubicBezTo>
                  <a:cubicBezTo>
                    <a:pt x="223" y="324"/>
                    <a:pt x="223" y="324"/>
                    <a:pt x="223" y="324"/>
                  </a:cubicBezTo>
                  <a:cubicBezTo>
                    <a:pt x="217" y="324"/>
                    <a:pt x="211" y="330"/>
                    <a:pt x="206" y="330"/>
                  </a:cubicBezTo>
                  <a:cubicBezTo>
                    <a:pt x="206" y="336"/>
                    <a:pt x="206" y="336"/>
                    <a:pt x="206" y="341"/>
                  </a:cubicBezTo>
                  <a:cubicBezTo>
                    <a:pt x="200" y="341"/>
                    <a:pt x="200" y="347"/>
                    <a:pt x="194" y="347"/>
                  </a:cubicBezTo>
                  <a:cubicBezTo>
                    <a:pt x="194" y="359"/>
                    <a:pt x="188" y="359"/>
                    <a:pt x="188" y="365"/>
                  </a:cubicBezTo>
                  <a:cubicBezTo>
                    <a:pt x="188" y="365"/>
                    <a:pt x="188" y="365"/>
                    <a:pt x="182" y="365"/>
                  </a:cubicBezTo>
                  <a:cubicBezTo>
                    <a:pt x="182" y="371"/>
                    <a:pt x="182" y="371"/>
                    <a:pt x="182" y="377"/>
                  </a:cubicBezTo>
                  <a:cubicBezTo>
                    <a:pt x="176" y="377"/>
                    <a:pt x="170" y="383"/>
                    <a:pt x="164" y="394"/>
                  </a:cubicBezTo>
                  <a:cubicBezTo>
                    <a:pt x="164" y="400"/>
                    <a:pt x="170" y="400"/>
                    <a:pt x="170" y="406"/>
                  </a:cubicBezTo>
                  <a:cubicBezTo>
                    <a:pt x="170" y="412"/>
                    <a:pt x="170" y="412"/>
                    <a:pt x="170" y="418"/>
                  </a:cubicBezTo>
                  <a:cubicBezTo>
                    <a:pt x="164" y="418"/>
                    <a:pt x="159" y="412"/>
                    <a:pt x="159" y="406"/>
                  </a:cubicBezTo>
                  <a:cubicBezTo>
                    <a:pt x="159" y="400"/>
                    <a:pt x="153" y="400"/>
                    <a:pt x="147" y="400"/>
                  </a:cubicBezTo>
                  <a:cubicBezTo>
                    <a:pt x="141" y="400"/>
                    <a:pt x="141" y="400"/>
                    <a:pt x="141" y="406"/>
                  </a:cubicBezTo>
                  <a:cubicBezTo>
                    <a:pt x="135" y="406"/>
                    <a:pt x="135" y="400"/>
                    <a:pt x="123" y="400"/>
                  </a:cubicBezTo>
                  <a:cubicBezTo>
                    <a:pt x="123" y="400"/>
                    <a:pt x="117" y="406"/>
                    <a:pt x="111" y="406"/>
                  </a:cubicBezTo>
                  <a:cubicBezTo>
                    <a:pt x="117" y="418"/>
                    <a:pt x="106" y="447"/>
                    <a:pt x="123" y="447"/>
                  </a:cubicBezTo>
                  <a:cubicBezTo>
                    <a:pt x="129" y="447"/>
                    <a:pt x="129" y="436"/>
                    <a:pt x="129" y="436"/>
                  </a:cubicBezTo>
                  <a:cubicBezTo>
                    <a:pt x="135" y="436"/>
                    <a:pt x="135" y="436"/>
                    <a:pt x="147" y="436"/>
                  </a:cubicBezTo>
                  <a:cubicBezTo>
                    <a:pt x="147" y="447"/>
                    <a:pt x="141" y="447"/>
                    <a:pt x="141" y="453"/>
                  </a:cubicBezTo>
                  <a:cubicBezTo>
                    <a:pt x="147" y="459"/>
                    <a:pt x="153" y="459"/>
                    <a:pt x="159" y="459"/>
                  </a:cubicBezTo>
                  <a:cubicBezTo>
                    <a:pt x="159" y="471"/>
                    <a:pt x="153" y="477"/>
                    <a:pt x="159" y="489"/>
                  </a:cubicBezTo>
                  <a:lnTo>
                    <a:pt x="164" y="483"/>
                  </a:lnTo>
                  <a:cubicBezTo>
                    <a:pt x="170" y="483"/>
                    <a:pt x="170" y="483"/>
                    <a:pt x="170" y="489"/>
                  </a:cubicBezTo>
                  <a:cubicBezTo>
                    <a:pt x="176" y="483"/>
                    <a:pt x="182" y="483"/>
                    <a:pt x="182" y="477"/>
                  </a:cubicBezTo>
                  <a:cubicBezTo>
                    <a:pt x="188" y="477"/>
                    <a:pt x="188" y="471"/>
                    <a:pt x="188" y="471"/>
                  </a:cubicBezTo>
                  <a:cubicBezTo>
                    <a:pt x="194" y="471"/>
                    <a:pt x="194" y="477"/>
                    <a:pt x="194" y="477"/>
                  </a:cubicBezTo>
                  <a:cubicBezTo>
                    <a:pt x="200" y="477"/>
                    <a:pt x="200" y="471"/>
                    <a:pt x="200" y="471"/>
                  </a:cubicBezTo>
                  <a:cubicBezTo>
                    <a:pt x="200" y="477"/>
                    <a:pt x="211" y="477"/>
                    <a:pt x="211" y="483"/>
                  </a:cubicBezTo>
                  <a:cubicBezTo>
                    <a:pt x="211" y="483"/>
                    <a:pt x="211" y="483"/>
                    <a:pt x="217" y="483"/>
                  </a:cubicBezTo>
                  <a:cubicBezTo>
                    <a:pt x="223" y="483"/>
                    <a:pt x="229" y="489"/>
                    <a:pt x="235" y="489"/>
                  </a:cubicBezTo>
                  <a:cubicBezTo>
                    <a:pt x="235" y="500"/>
                    <a:pt x="241" y="500"/>
                    <a:pt x="241" y="506"/>
                  </a:cubicBezTo>
                  <a:cubicBezTo>
                    <a:pt x="253" y="500"/>
                    <a:pt x="265" y="518"/>
                    <a:pt x="259" y="524"/>
                  </a:cubicBezTo>
                  <a:cubicBezTo>
                    <a:pt x="259" y="530"/>
                    <a:pt x="265" y="530"/>
                    <a:pt x="270" y="530"/>
                  </a:cubicBezTo>
                  <a:cubicBezTo>
                    <a:pt x="270" y="536"/>
                    <a:pt x="276" y="536"/>
                    <a:pt x="282" y="536"/>
                  </a:cubicBezTo>
                  <a:lnTo>
                    <a:pt x="288" y="536"/>
                  </a:lnTo>
                  <a:cubicBezTo>
                    <a:pt x="294" y="542"/>
                    <a:pt x="300" y="542"/>
                    <a:pt x="300" y="548"/>
                  </a:cubicBezTo>
                  <a:cubicBezTo>
                    <a:pt x="306" y="548"/>
                    <a:pt x="306" y="542"/>
                    <a:pt x="312" y="548"/>
                  </a:cubicBezTo>
                  <a:cubicBezTo>
                    <a:pt x="312" y="548"/>
                    <a:pt x="312" y="553"/>
                    <a:pt x="312" y="559"/>
                  </a:cubicBezTo>
                  <a:cubicBezTo>
                    <a:pt x="312" y="565"/>
                    <a:pt x="312" y="565"/>
                    <a:pt x="312" y="571"/>
                  </a:cubicBezTo>
                  <a:cubicBezTo>
                    <a:pt x="306" y="571"/>
                    <a:pt x="312" y="577"/>
                    <a:pt x="306" y="577"/>
                  </a:cubicBezTo>
                  <a:cubicBezTo>
                    <a:pt x="306" y="583"/>
                    <a:pt x="300" y="583"/>
                    <a:pt x="300" y="589"/>
                  </a:cubicBezTo>
                  <a:cubicBezTo>
                    <a:pt x="300" y="589"/>
                    <a:pt x="300" y="595"/>
                    <a:pt x="294" y="595"/>
                  </a:cubicBezTo>
                  <a:lnTo>
                    <a:pt x="294" y="601"/>
                  </a:lnTo>
                  <a:cubicBezTo>
                    <a:pt x="300" y="612"/>
                    <a:pt x="294" y="618"/>
                    <a:pt x="288" y="630"/>
                  </a:cubicBezTo>
                  <a:cubicBezTo>
                    <a:pt x="282" y="636"/>
                    <a:pt x="288" y="636"/>
                    <a:pt x="276" y="636"/>
                  </a:cubicBezTo>
                  <a:cubicBezTo>
                    <a:pt x="276" y="636"/>
                    <a:pt x="276" y="642"/>
                    <a:pt x="270" y="648"/>
                  </a:cubicBezTo>
                  <a:cubicBezTo>
                    <a:pt x="270" y="648"/>
                    <a:pt x="270" y="653"/>
                    <a:pt x="270" y="659"/>
                  </a:cubicBezTo>
                  <a:cubicBezTo>
                    <a:pt x="270" y="659"/>
                    <a:pt x="265" y="665"/>
                    <a:pt x="265" y="671"/>
                  </a:cubicBezTo>
                  <a:cubicBezTo>
                    <a:pt x="259" y="671"/>
                    <a:pt x="259" y="677"/>
                    <a:pt x="259" y="683"/>
                  </a:cubicBezTo>
                  <a:lnTo>
                    <a:pt x="253" y="683"/>
                  </a:lnTo>
                  <a:lnTo>
                    <a:pt x="247" y="683"/>
                  </a:lnTo>
                  <a:cubicBezTo>
                    <a:pt x="247" y="689"/>
                    <a:pt x="247" y="689"/>
                    <a:pt x="247" y="701"/>
                  </a:cubicBezTo>
                  <a:cubicBezTo>
                    <a:pt x="241" y="701"/>
                    <a:pt x="241" y="706"/>
                    <a:pt x="229" y="706"/>
                  </a:cubicBezTo>
                  <a:cubicBezTo>
                    <a:pt x="229" y="712"/>
                    <a:pt x="229" y="718"/>
                    <a:pt x="223" y="718"/>
                  </a:cubicBezTo>
                  <a:cubicBezTo>
                    <a:pt x="229" y="718"/>
                    <a:pt x="223" y="736"/>
                    <a:pt x="223" y="736"/>
                  </a:cubicBezTo>
                  <a:cubicBezTo>
                    <a:pt x="217" y="742"/>
                    <a:pt x="223" y="742"/>
                    <a:pt x="223" y="748"/>
                  </a:cubicBezTo>
                  <a:cubicBezTo>
                    <a:pt x="223" y="754"/>
                    <a:pt x="223" y="754"/>
                    <a:pt x="217" y="754"/>
                  </a:cubicBezTo>
                  <a:cubicBezTo>
                    <a:pt x="217" y="760"/>
                    <a:pt x="217" y="760"/>
                    <a:pt x="217" y="771"/>
                  </a:cubicBezTo>
                  <a:cubicBezTo>
                    <a:pt x="211" y="777"/>
                    <a:pt x="223" y="771"/>
                    <a:pt x="217" y="777"/>
                  </a:cubicBezTo>
                  <a:cubicBezTo>
                    <a:pt x="223" y="783"/>
                    <a:pt x="223" y="783"/>
                    <a:pt x="229" y="783"/>
                  </a:cubicBezTo>
                  <a:cubicBezTo>
                    <a:pt x="229" y="789"/>
                    <a:pt x="217" y="783"/>
                    <a:pt x="211" y="789"/>
                  </a:cubicBezTo>
                  <a:cubicBezTo>
                    <a:pt x="211" y="783"/>
                    <a:pt x="206" y="783"/>
                    <a:pt x="206" y="783"/>
                  </a:cubicBezTo>
                  <a:cubicBezTo>
                    <a:pt x="206" y="777"/>
                    <a:pt x="206" y="777"/>
                    <a:pt x="206" y="777"/>
                  </a:cubicBezTo>
                  <a:cubicBezTo>
                    <a:pt x="200" y="771"/>
                    <a:pt x="200" y="765"/>
                    <a:pt x="194" y="760"/>
                  </a:cubicBezTo>
                  <a:cubicBezTo>
                    <a:pt x="200" y="748"/>
                    <a:pt x="194" y="742"/>
                    <a:pt x="194" y="736"/>
                  </a:cubicBezTo>
                  <a:cubicBezTo>
                    <a:pt x="194" y="730"/>
                    <a:pt x="188" y="724"/>
                    <a:pt x="194" y="718"/>
                  </a:cubicBezTo>
                  <a:cubicBezTo>
                    <a:pt x="194" y="718"/>
                    <a:pt x="188" y="718"/>
                    <a:pt x="188" y="712"/>
                  </a:cubicBezTo>
                  <a:cubicBezTo>
                    <a:pt x="194" y="712"/>
                    <a:pt x="200" y="712"/>
                    <a:pt x="200" y="701"/>
                  </a:cubicBezTo>
                  <a:cubicBezTo>
                    <a:pt x="194" y="701"/>
                    <a:pt x="194" y="706"/>
                    <a:pt x="188" y="701"/>
                  </a:cubicBezTo>
                  <a:cubicBezTo>
                    <a:pt x="194" y="689"/>
                    <a:pt x="188" y="671"/>
                    <a:pt x="200" y="665"/>
                  </a:cubicBezTo>
                  <a:cubicBezTo>
                    <a:pt x="200" y="659"/>
                    <a:pt x="194" y="648"/>
                    <a:pt x="200" y="642"/>
                  </a:cubicBezTo>
                  <a:lnTo>
                    <a:pt x="194" y="636"/>
                  </a:lnTo>
                  <a:cubicBezTo>
                    <a:pt x="194" y="636"/>
                    <a:pt x="194" y="630"/>
                    <a:pt x="200" y="630"/>
                  </a:cubicBezTo>
                  <a:cubicBezTo>
                    <a:pt x="200" y="618"/>
                    <a:pt x="194" y="612"/>
                    <a:pt x="188" y="606"/>
                  </a:cubicBezTo>
                  <a:cubicBezTo>
                    <a:pt x="182" y="606"/>
                    <a:pt x="182" y="595"/>
                    <a:pt x="176" y="589"/>
                  </a:cubicBezTo>
                  <a:cubicBezTo>
                    <a:pt x="176" y="589"/>
                    <a:pt x="176" y="589"/>
                    <a:pt x="176" y="583"/>
                  </a:cubicBezTo>
                  <a:cubicBezTo>
                    <a:pt x="170" y="577"/>
                    <a:pt x="164" y="577"/>
                    <a:pt x="164" y="559"/>
                  </a:cubicBezTo>
                  <a:lnTo>
                    <a:pt x="170" y="559"/>
                  </a:lnTo>
                  <a:cubicBezTo>
                    <a:pt x="170" y="553"/>
                    <a:pt x="164" y="553"/>
                    <a:pt x="164" y="553"/>
                  </a:cubicBezTo>
                  <a:cubicBezTo>
                    <a:pt x="164" y="548"/>
                    <a:pt x="159" y="542"/>
                    <a:pt x="164" y="530"/>
                  </a:cubicBezTo>
                  <a:cubicBezTo>
                    <a:pt x="164" y="524"/>
                    <a:pt x="170" y="524"/>
                    <a:pt x="164" y="512"/>
                  </a:cubicBezTo>
                  <a:cubicBezTo>
                    <a:pt x="164" y="506"/>
                    <a:pt x="170" y="512"/>
                    <a:pt x="170" y="506"/>
                  </a:cubicBezTo>
                  <a:cubicBezTo>
                    <a:pt x="170" y="500"/>
                    <a:pt x="164" y="500"/>
                    <a:pt x="164" y="494"/>
                  </a:cubicBezTo>
                  <a:cubicBezTo>
                    <a:pt x="164" y="494"/>
                    <a:pt x="164" y="494"/>
                    <a:pt x="164" y="500"/>
                  </a:cubicBezTo>
                  <a:cubicBezTo>
                    <a:pt x="153" y="494"/>
                    <a:pt x="153" y="489"/>
                    <a:pt x="147" y="489"/>
                  </a:cubicBezTo>
                  <a:lnTo>
                    <a:pt x="147" y="483"/>
                  </a:lnTo>
                  <a:cubicBezTo>
                    <a:pt x="141" y="483"/>
                    <a:pt x="141" y="477"/>
                    <a:pt x="141" y="477"/>
                  </a:cubicBezTo>
                  <a:cubicBezTo>
                    <a:pt x="135" y="477"/>
                    <a:pt x="135" y="471"/>
                    <a:pt x="129" y="471"/>
                  </a:cubicBezTo>
                  <a:cubicBezTo>
                    <a:pt x="123" y="471"/>
                    <a:pt x="123" y="465"/>
                    <a:pt x="123" y="459"/>
                  </a:cubicBezTo>
                  <a:cubicBezTo>
                    <a:pt x="106" y="465"/>
                    <a:pt x="100" y="459"/>
                    <a:pt x="88" y="453"/>
                  </a:cubicBezTo>
                  <a:cubicBezTo>
                    <a:pt x="88" y="447"/>
                    <a:pt x="82" y="442"/>
                    <a:pt x="82" y="430"/>
                  </a:cubicBezTo>
                  <a:cubicBezTo>
                    <a:pt x="82" y="424"/>
                    <a:pt x="76" y="418"/>
                    <a:pt x="76" y="418"/>
                  </a:cubicBezTo>
                  <a:cubicBezTo>
                    <a:pt x="76" y="412"/>
                    <a:pt x="76" y="412"/>
                    <a:pt x="70" y="412"/>
                  </a:cubicBezTo>
                  <a:cubicBezTo>
                    <a:pt x="70" y="424"/>
                    <a:pt x="76" y="418"/>
                    <a:pt x="76" y="424"/>
                  </a:cubicBezTo>
                  <a:cubicBezTo>
                    <a:pt x="70" y="430"/>
                    <a:pt x="70" y="424"/>
                    <a:pt x="64" y="424"/>
                  </a:cubicBezTo>
                  <a:cubicBezTo>
                    <a:pt x="64" y="418"/>
                    <a:pt x="58" y="412"/>
                    <a:pt x="58" y="406"/>
                  </a:cubicBezTo>
                  <a:cubicBezTo>
                    <a:pt x="58" y="406"/>
                    <a:pt x="53" y="406"/>
                    <a:pt x="58" y="406"/>
                  </a:cubicBezTo>
                  <a:cubicBezTo>
                    <a:pt x="53" y="400"/>
                    <a:pt x="53" y="389"/>
                    <a:pt x="47" y="383"/>
                  </a:cubicBezTo>
                  <a:lnTo>
                    <a:pt x="47" y="377"/>
                  </a:lnTo>
                  <a:cubicBezTo>
                    <a:pt x="58" y="306"/>
                    <a:pt x="88" y="241"/>
                    <a:pt x="135" y="188"/>
                  </a:cubicBezTo>
                  <a:close/>
                  <a:moveTo>
                    <a:pt x="182" y="135"/>
                  </a:moveTo>
                  <a:lnTo>
                    <a:pt x="182" y="135"/>
                  </a:lnTo>
                  <a:cubicBezTo>
                    <a:pt x="206" y="118"/>
                    <a:pt x="235" y="100"/>
                    <a:pt x="259" y="88"/>
                  </a:cubicBezTo>
                  <a:lnTo>
                    <a:pt x="265" y="88"/>
                  </a:lnTo>
                  <a:cubicBezTo>
                    <a:pt x="259" y="100"/>
                    <a:pt x="253" y="94"/>
                    <a:pt x="247" y="100"/>
                  </a:cubicBezTo>
                  <a:cubicBezTo>
                    <a:pt x="247" y="100"/>
                    <a:pt x="247" y="100"/>
                    <a:pt x="247" y="106"/>
                  </a:cubicBezTo>
                  <a:cubicBezTo>
                    <a:pt x="241" y="106"/>
                    <a:pt x="241" y="106"/>
                    <a:pt x="235" y="112"/>
                  </a:cubicBezTo>
                  <a:cubicBezTo>
                    <a:pt x="229" y="112"/>
                    <a:pt x="229" y="118"/>
                    <a:pt x="223" y="118"/>
                  </a:cubicBezTo>
                  <a:cubicBezTo>
                    <a:pt x="223" y="129"/>
                    <a:pt x="211" y="129"/>
                    <a:pt x="211" y="135"/>
                  </a:cubicBezTo>
                  <a:lnTo>
                    <a:pt x="206" y="135"/>
                  </a:lnTo>
                  <a:cubicBezTo>
                    <a:pt x="206" y="141"/>
                    <a:pt x="211" y="135"/>
                    <a:pt x="211" y="141"/>
                  </a:cubicBezTo>
                  <a:cubicBezTo>
                    <a:pt x="211" y="147"/>
                    <a:pt x="206" y="147"/>
                    <a:pt x="206" y="147"/>
                  </a:cubicBezTo>
                  <a:cubicBezTo>
                    <a:pt x="200" y="159"/>
                    <a:pt x="188" y="147"/>
                    <a:pt x="176" y="147"/>
                  </a:cubicBezTo>
                  <a:cubicBezTo>
                    <a:pt x="176" y="147"/>
                    <a:pt x="176" y="141"/>
                    <a:pt x="182" y="141"/>
                  </a:cubicBezTo>
                  <a:cubicBezTo>
                    <a:pt x="182" y="141"/>
                    <a:pt x="188" y="147"/>
                    <a:pt x="194" y="141"/>
                  </a:cubicBezTo>
                  <a:cubicBezTo>
                    <a:pt x="194" y="141"/>
                    <a:pt x="188" y="135"/>
                    <a:pt x="182" y="135"/>
                  </a:cubicBezTo>
                  <a:close/>
                  <a:moveTo>
                    <a:pt x="817" y="259"/>
                  </a:moveTo>
                  <a:lnTo>
                    <a:pt x="817" y="259"/>
                  </a:lnTo>
                  <a:cubicBezTo>
                    <a:pt x="811" y="265"/>
                    <a:pt x="811" y="265"/>
                    <a:pt x="811" y="271"/>
                  </a:cubicBezTo>
                  <a:cubicBezTo>
                    <a:pt x="811" y="277"/>
                    <a:pt x="817" y="271"/>
                    <a:pt x="817" y="271"/>
                  </a:cubicBezTo>
                  <a:cubicBezTo>
                    <a:pt x="823" y="277"/>
                    <a:pt x="823" y="282"/>
                    <a:pt x="829" y="282"/>
                  </a:cubicBezTo>
                  <a:cubicBezTo>
                    <a:pt x="829" y="294"/>
                    <a:pt x="829" y="300"/>
                    <a:pt x="829" y="312"/>
                  </a:cubicBezTo>
                  <a:cubicBezTo>
                    <a:pt x="823" y="318"/>
                    <a:pt x="817" y="324"/>
                    <a:pt x="817" y="330"/>
                  </a:cubicBezTo>
                  <a:cubicBezTo>
                    <a:pt x="811" y="336"/>
                    <a:pt x="811" y="336"/>
                    <a:pt x="805" y="336"/>
                  </a:cubicBezTo>
                  <a:cubicBezTo>
                    <a:pt x="799" y="353"/>
                    <a:pt x="811" y="371"/>
                    <a:pt x="799" y="377"/>
                  </a:cubicBezTo>
                  <a:cubicBezTo>
                    <a:pt x="799" y="371"/>
                    <a:pt x="793" y="371"/>
                    <a:pt x="793" y="365"/>
                  </a:cubicBezTo>
                  <a:cubicBezTo>
                    <a:pt x="793" y="359"/>
                    <a:pt x="788" y="353"/>
                    <a:pt x="788" y="353"/>
                  </a:cubicBezTo>
                  <a:cubicBezTo>
                    <a:pt x="776" y="353"/>
                    <a:pt x="788" y="359"/>
                    <a:pt x="782" y="359"/>
                  </a:cubicBezTo>
                  <a:cubicBezTo>
                    <a:pt x="782" y="365"/>
                    <a:pt x="782" y="365"/>
                    <a:pt x="782" y="365"/>
                  </a:cubicBezTo>
                  <a:cubicBezTo>
                    <a:pt x="782" y="371"/>
                    <a:pt x="776" y="365"/>
                    <a:pt x="776" y="371"/>
                  </a:cubicBezTo>
                  <a:cubicBezTo>
                    <a:pt x="776" y="377"/>
                    <a:pt x="782" y="377"/>
                    <a:pt x="782" y="383"/>
                  </a:cubicBezTo>
                  <a:cubicBezTo>
                    <a:pt x="782" y="383"/>
                    <a:pt x="782" y="389"/>
                    <a:pt x="788" y="389"/>
                  </a:cubicBezTo>
                  <a:cubicBezTo>
                    <a:pt x="782" y="394"/>
                    <a:pt x="788" y="406"/>
                    <a:pt x="782" y="412"/>
                  </a:cubicBezTo>
                  <a:cubicBezTo>
                    <a:pt x="776" y="424"/>
                    <a:pt x="770" y="430"/>
                    <a:pt x="764" y="436"/>
                  </a:cubicBezTo>
                  <a:cubicBezTo>
                    <a:pt x="758" y="436"/>
                    <a:pt x="752" y="436"/>
                    <a:pt x="752" y="442"/>
                  </a:cubicBezTo>
                  <a:lnTo>
                    <a:pt x="758" y="447"/>
                  </a:lnTo>
                  <a:cubicBezTo>
                    <a:pt x="758" y="447"/>
                    <a:pt x="758" y="453"/>
                    <a:pt x="752" y="453"/>
                  </a:cubicBezTo>
                  <a:cubicBezTo>
                    <a:pt x="752" y="477"/>
                    <a:pt x="752" y="489"/>
                    <a:pt x="735" y="489"/>
                  </a:cubicBezTo>
                  <a:cubicBezTo>
                    <a:pt x="735" y="489"/>
                    <a:pt x="735" y="489"/>
                    <a:pt x="735" y="483"/>
                  </a:cubicBezTo>
                  <a:cubicBezTo>
                    <a:pt x="729" y="483"/>
                    <a:pt x="729" y="477"/>
                    <a:pt x="723" y="471"/>
                  </a:cubicBezTo>
                  <a:cubicBezTo>
                    <a:pt x="717" y="471"/>
                    <a:pt x="723" y="483"/>
                    <a:pt x="723" y="489"/>
                  </a:cubicBezTo>
                  <a:cubicBezTo>
                    <a:pt x="723" y="494"/>
                    <a:pt x="729" y="494"/>
                    <a:pt x="729" y="500"/>
                  </a:cubicBezTo>
                  <a:cubicBezTo>
                    <a:pt x="729" y="506"/>
                    <a:pt x="741" y="512"/>
                    <a:pt x="741" y="524"/>
                  </a:cubicBezTo>
                  <a:cubicBezTo>
                    <a:pt x="729" y="518"/>
                    <a:pt x="723" y="506"/>
                    <a:pt x="717" y="500"/>
                  </a:cubicBezTo>
                  <a:cubicBezTo>
                    <a:pt x="717" y="494"/>
                    <a:pt x="717" y="494"/>
                    <a:pt x="717" y="489"/>
                  </a:cubicBezTo>
                  <a:cubicBezTo>
                    <a:pt x="711" y="483"/>
                    <a:pt x="717" y="483"/>
                    <a:pt x="717" y="483"/>
                  </a:cubicBezTo>
                  <a:cubicBezTo>
                    <a:pt x="717" y="477"/>
                    <a:pt x="717" y="471"/>
                    <a:pt x="711" y="471"/>
                  </a:cubicBezTo>
                  <a:cubicBezTo>
                    <a:pt x="711" y="465"/>
                    <a:pt x="711" y="465"/>
                    <a:pt x="711" y="459"/>
                  </a:cubicBezTo>
                  <a:cubicBezTo>
                    <a:pt x="711" y="459"/>
                    <a:pt x="699" y="465"/>
                    <a:pt x="699" y="459"/>
                  </a:cubicBezTo>
                  <a:cubicBezTo>
                    <a:pt x="699" y="453"/>
                    <a:pt x="699" y="453"/>
                    <a:pt x="699" y="447"/>
                  </a:cubicBezTo>
                  <a:cubicBezTo>
                    <a:pt x="693" y="447"/>
                    <a:pt x="693" y="442"/>
                    <a:pt x="693" y="436"/>
                  </a:cubicBezTo>
                  <a:cubicBezTo>
                    <a:pt x="687" y="436"/>
                    <a:pt x="682" y="436"/>
                    <a:pt x="682" y="442"/>
                  </a:cubicBezTo>
                  <a:cubicBezTo>
                    <a:pt x="676" y="447"/>
                    <a:pt x="670" y="447"/>
                    <a:pt x="670" y="453"/>
                  </a:cubicBezTo>
                  <a:cubicBezTo>
                    <a:pt x="670" y="453"/>
                    <a:pt x="670" y="459"/>
                    <a:pt x="664" y="459"/>
                  </a:cubicBezTo>
                  <a:cubicBezTo>
                    <a:pt x="664" y="459"/>
                    <a:pt x="664" y="459"/>
                    <a:pt x="664" y="465"/>
                  </a:cubicBezTo>
                  <a:cubicBezTo>
                    <a:pt x="664" y="465"/>
                    <a:pt x="664" y="465"/>
                    <a:pt x="658" y="465"/>
                  </a:cubicBezTo>
                  <a:cubicBezTo>
                    <a:pt x="658" y="477"/>
                    <a:pt x="658" y="483"/>
                    <a:pt x="652" y="494"/>
                  </a:cubicBezTo>
                  <a:lnTo>
                    <a:pt x="646" y="494"/>
                  </a:lnTo>
                  <a:cubicBezTo>
                    <a:pt x="646" y="489"/>
                    <a:pt x="646" y="489"/>
                    <a:pt x="646" y="483"/>
                  </a:cubicBezTo>
                  <a:cubicBezTo>
                    <a:pt x="646" y="477"/>
                    <a:pt x="640" y="477"/>
                    <a:pt x="640" y="471"/>
                  </a:cubicBezTo>
                  <a:cubicBezTo>
                    <a:pt x="634" y="465"/>
                    <a:pt x="634" y="453"/>
                    <a:pt x="629" y="453"/>
                  </a:cubicBezTo>
                  <a:cubicBezTo>
                    <a:pt x="629" y="447"/>
                    <a:pt x="629" y="447"/>
                    <a:pt x="629" y="442"/>
                  </a:cubicBezTo>
                  <a:cubicBezTo>
                    <a:pt x="629" y="436"/>
                    <a:pt x="623" y="436"/>
                    <a:pt x="617" y="436"/>
                  </a:cubicBezTo>
                  <a:cubicBezTo>
                    <a:pt x="623" y="430"/>
                    <a:pt x="623" y="430"/>
                    <a:pt x="623" y="430"/>
                  </a:cubicBezTo>
                  <a:cubicBezTo>
                    <a:pt x="617" y="430"/>
                    <a:pt x="617" y="424"/>
                    <a:pt x="606" y="424"/>
                  </a:cubicBezTo>
                  <a:cubicBezTo>
                    <a:pt x="600" y="424"/>
                    <a:pt x="600" y="424"/>
                    <a:pt x="600" y="418"/>
                  </a:cubicBezTo>
                  <a:cubicBezTo>
                    <a:pt x="594" y="418"/>
                    <a:pt x="594" y="424"/>
                    <a:pt x="588" y="424"/>
                  </a:cubicBezTo>
                  <a:cubicBezTo>
                    <a:pt x="588" y="418"/>
                    <a:pt x="582" y="418"/>
                    <a:pt x="582" y="418"/>
                  </a:cubicBezTo>
                  <a:cubicBezTo>
                    <a:pt x="571" y="418"/>
                    <a:pt x="571" y="400"/>
                    <a:pt x="565" y="394"/>
                  </a:cubicBezTo>
                  <a:cubicBezTo>
                    <a:pt x="565" y="394"/>
                    <a:pt x="565" y="400"/>
                    <a:pt x="559" y="400"/>
                  </a:cubicBezTo>
                  <a:cubicBezTo>
                    <a:pt x="565" y="400"/>
                    <a:pt x="565" y="406"/>
                    <a:pt x="565" y="406"/>
                  </a:cubicBezTo>
                  <a:cubicBezTo>
                    <a:pt x="565" y="412"/>
                    <a:pt x="571" y="418"/>
                    <a:pt x="571" y="424"/>
                  </a:cubicBezTo>
                  <a:cubicBezTo>
                    <a:pt x="577" y="418"/>
                    <a:pt x="577" y="418"/>
                    <a:pt x="582" y="418"/>
                  </a:cubicBezTo>
                  <a:cubicBezTo>
                    <a:pt x="582" y="430"/>
                    <a:pt x="588" y="430"/>
                    <a:pt x="594" y="436"/>
                  </a:cubicBezTo>
                  <a:cubicBezTo>
                    <a:pt x="594" y="442"/>
                    <a:pt x="588" y="442"/>
                    <a:pt x="588" y="447"/>
                  </a:cubicBezTo>
                  <a:cubicBezTo>
                    <a:pt x="582" y="447"/>
                    <a:pt x="582" y="453"/>
                    <a:pt x="577" y="453"/>
                  </a:cubicBezTo>
                  <a:cubicBezTo>
                    <a:pt x="571" y="453"/>
                    <a:pt x="571" y="459"/>
                    <a:pt x="571" y="459"/>
                  </a:cubicBezTo>
                  <a:cubicBezTo>
                    <a:pt x="559" y="465"/>
                    <a:pt x="553" y="471"/>
                    <a:pt x="541" y="477"/>
                  </a:cubicBezTo>
                  <a:cubicBezTo>
                    <a:pt x="535" y="471"/>
                    <a:pt x="535" y="459"/>
                    <a:pt x="535" y="453"/>
                  </a:cubicBezTo>
                  <a:cubicBezTo>
                    <a:pt x="530" y="447"/>
                    <a:pt x="524" y="436"/>
                    <a:pt x="518" y="430"/>
                  </a:cubicBezTo>
                  <a:cubicBezTo>
                    <a:pt x="518" y="424"/>
                    <a:pt x="518" y="418"/>
                    <a:pt x="512" y="418"/>
                  </a:cubicBezTo>
                  <a:cubicBezTo>
                    <a:pt x="512" y="418"/>
                    <a:pt x="512" y="424"/>
                    <a:pt x="512" y="430"/>
                  </a:cubicBezTo>
                  <a:cubicBezTo>
                    <a:pt x="518" y="430"/>
                    <a:pt x="518" y="436"/>
                    <a:pt x="524" y="436"/>
                  </a:cubicBezTo>
                  <a:cubicBezTo>
                    <a:pt x="518" y="447"/>
                    <a:pt x="530" y="447"/>
                    <a:pt x="530" y="459"/>
                  </a:cubicBezTo>
                  <a:cubicBezTo>
                    <a:pt x="530" y="465"/>
                    <a:pt x="541" y="471"/>
                    <a:pt x="541" y="477"/>
                  </a:cubicBezTo>
                  <a:cubicBezTo>
                    <a:pt x="541" y="477"/>
                    <a:pt x="547" y="477"/>
                    <a:pt x="553" y="477"/>
                  </a:cubicBezTo>
                  <a:cubicBezTo>
                    <a:pt x="559" y="483"/>
                    <a:pt x="559" y="471"/>
                    <a:pt x="565" y="477"/>
                  </a:cubicBezTo>
                  <a:cubicBezTo>
                    <a:pt x="565" y="477"/>
                    <a:pt x="565" y="489"/>
                    <a:pt x="565" y="494"/>
                  </a:cubicBezTo>
                  <a:cubicBezTo>
                    <a:pt x="559" y="500"/>
                    <a:pt x="553" y="518"/>
                    <a:pt x="547" y="524"/>
                  </a:cubicBezTo>
                  <a:cubicBezTo>
                    <a:pt x="541" y="530"/>
                    <a:pt x="541" y="530"/>
                    <a:pt x="535" y="536"/>
                  </a:cubicBezTo>
                  <a:cubicBezTo>
                    <a:pt x="535" y="542"/>
                    <a:pt x="530" y="548"/>
                    <a:pt x="530" y="553"/>
                  </a:cubicBezTo>
                  <a:cubicBezTo>
                    <a:pt x="530" y="571"/>
                    <a:pt x="530" y="589"/>
                    <a:pt x="530" y="601"/>
                  </a:cubicBezTo>
                  <a:cubicBezTo>
                    <a:pt x="518" y="606"/>
                    <a:pt x="512" y="618"/>
                    <a:pt x="512" y="636"/>
                  </a:cubicBezTo>
                  <a:cubicBezTo>
                    <a:pt x="506" y="636"/>
                    <a:pt x="506" y="642"/>
                    <a:pt x="506" y="642"/>
                  </a:cubicBezTo>
                  <a:cubicBezTo>
                    <a:pt x="506" y="648"/>
                    <a:pt x="500" y="648"/>
                    <a:pt x="500" y="653"/>
                  </a:cubicBezTo>
                  <a:cubicBezTo>
                    <a:pt x="494" y="659"/>
                    <a:pt x="494" y="665"/>
                    <a:pt x="488" y="677"/>
                  </a:cubicBezTo>
                  <a:cubicBezTo>
                    <a:pt x="477" y="677"/>
                    <a:pt x="471" y="689"/>
                    <a:pt x="459" y="689"/>
                  </a:cubicBezTo>
                  <a:cubicBezTo>
                    <a:pt x="453" y="677"/>
                    <a:pt x="453" y="665"/>
                    <a:pt x="447" y="653"/>
                  </a:cubicBezTo>
                  <a:cubicBezTo>
                    <a:pt x="447" y="648"/>
                    <a:pt x="447" y="648"/>
                    <a:pt x="447" y="642"/>
                  </a:cubicBezTo>
                  <a:cubicBezTo>
                    <a:pt x="441" y="630"/>
                    <a:pt x="441" y="624"/>
                    <a:pt x="435" y="612"/>
                  </a:cubicBezTo>
                  <a:cubicBezTo>
                    <a:pt x="435" y="606"/>
                    <a:pt x="435" y="595"/>
                    <a:pt x="441" y="589"/>
                  </a:cubicBezTo>
                  <a:cubicBezTo>
                    <a:pt x="435" y="577"/>
                    <a:pt x="435" y="571"/>
                    <a:pt x="435" y="565"/>
                  </a:cubicBezTo>
                  <a:cubicBezTo>
                    <a:pt x="435" y="553"/>
                    <a:pt x="429" y="548"/>
                    <a:pt x="423" y="542"/>
                  </a:cubicBezTo>
                  <a:cubicBezTo>
                    <a:pt x="423" y="530"/>
                    <a:pt x="429" y="524"/>
                    <a:pt x="429" y="512"/>
                  </a:cubicBezTo>
                  <a:cubicBezTo>
                    <a:pt x="423" y="506"/>
                    <a:pt x="423" y="512"/>
                    <a:pt x="418" y="512"/>
                  </a:cubicBezTo>
                  <a:cubicBezTo>
                    <a:pt x="418" y="512"/>
                    <a:pt x="412" y="506"/>
                    <a:pt x="406" y="512"/>
                  </a:cubicBezTo>
                  <a:cubicBezTo>
                    <a:pt x="406" y="506"/>
                    <a:pt x="406" y="506"/>
                    <a:pt x="406" y="506"/>
                  </a:cubicBezTo>
                  <a:cubicBezTo>
                    <a:pt x="400" y="500"/>
                    <a:pt x="400" y="506"/>
                    <a:pt x="394" y="512"/>
                  </a:cubicBezTo>
                  <a:cubicBezTo>
                    <a:pt x="388" y="512"/>
                    <a:pt x="382" y="512"/>
                    <a:pt x="376" y="512"/>
                  </a:cubicBezTo>
                  <a:cubicBezTo>
                    <a:pt x="365" y="512"/>
                    <a:pt x="365" y="506"/>
                    <a:pt x="359" y="500"/>
                  </a:cubicBezTo>
                  <a:cubicBezTo>
                    <a:pt x="353" y="489"/>
                    <a:pt x="353" y="483"/>
                    <a:pt x="347" y="477"/>
                  </a:cubicBezTo>
                  <a:cubicBezTo>
                    <a:pt x="347" y="465"/>
                    <a:pt x="347" y="447"/>
                    <a:pt x="347" y="436"/>
                  </a:cubicBezTo>
                  <a:cubicBezTo>
                    <a:pt x="347" y="430"/>
                    <a:pt x="353" y="424"/>
                    <a:pt x="353" y="418"/>
                  </a:cubicBezTo>
                  <a:cubicBezTo>
                    <a:pt x="353" y="412"/>
                    <a:pt x="365" y="406"/>
                    <a:pt x="365" y="400"/>
                  </a:cubicBezTo>
                  <a:cubicBezTo>
                    <a:pt x="371" y="394"/>
                    <a:pt x="365" y="389"/>
                    <a:pt x="371" y="377"/>
                  </a:cubicBezTo>
                  <a:cubicBezTo>
                    <a:pt x="376" y="377"/>
                    <a:pt x="376" y="377"/>
                    <a:pt x="382" y="371"/>
                  </a:cubicBezTo>
                  <a:lnTo>
                    <a:pt x="388" y="371"/>
                  </a:lnTo>
                  <a:cubicBezTo>
                    <a:pt x="394" y="365"/>
                    <a:pt x="406" y="365"/>
                    <a:pt x="412" y="365"/>
                  </a:cubicBezTo>
                  <a:cubicBezTo>
                    <a:pt x="418" y="365"/>
                    <a:pt x="429" y="365"/>
                    <a:pt x="435" y="365"/>
                  </a:cubicBezTo>
                  <a:lnTo>
                    <a:pt x="435" y="371"/>
                  </a:lnTo>
                  <a:cubicBezTo>
                    <a:pt x="435" y="371"/>
                    <a:pt x="435" y="371"/>
                    <a:pt x="435" y="377"/>
                  </a:cubicBezTo>
                  <a:cubicBezTo>
                    <a:pt x="441" y="389"/>
                    <a:pt x="453" y="389"/>
                    <a:pt x="459" y="394"/>
                  </a:cubicBezTo>
                  <a:cubicBezTo>
                    <a:pt x="465" y="394"/>
                    <a:pt x="465" y="389"/>
                    <a:pt x="471" y="383"/>
                  </a:cubicBezTo>
                  <a:cubicBezTo>
                    <a:pt x="482" y="383"/>
                    <a:pt x="494" y="389"/>
                    <a:pt x="506" y="389"/>
                  </a:cubicBezTo>
                  <a:cubicBezTo>
                    <a:pt x="512" y="389"/>
                    <a:pt x="506" y="377"/>
                    <a:pt x="512" y="377"/>
                  </a:cubicBezTo>
                  <a:cubicBezTo>
                    <a:pt x="512" y="371"/>
                    <a:pt x="512" y="371"/>
                    <a:pt x="512" y="365"/>
                  </a:cubicBezTo>
                  <a:cubicBezTo>
                    <a:pt x="506" y="365"/>
                    <a:pt x="512" y="377"/>
                    <a:pt x="506" y="377"/>
                  </a:cubicBezTo>
                  <a:cubicBezTo>
                    <a:pt x="500" y="377"/>
                    <a:pt x="506" y="371"/>
                    <a:pt x="500" y="365"/>
                  </a:cubicBezTo>
                  <a:cubicBezTo>
                    <a:pt x="500" y="371"/>
                    <a:pt x="488" y="371"/>
                    <a:pt x="482" y="365"/>
                  </a:cubicBezTo>
                  <a:cubicBezTo>
                    <a:pt x="482" y="365"/>
                    <a:pt x="482" y="359"/>
                    <a:pt x="477" y="359"/>
                  </a:cubicBezTo>
                  <a:cubicBezTo>
                    <a:pt x="482" y="353"/>
                    <a:pt x="477" y="353"/>
                    <a:pt x="482" y="347"/>
                  </a:cubicBezTo>
                  <a:cubicBezTo>
                    <a:pt x="477" y="347"/>
                    <a:pt x="477" y="347"/>
                    <a:pt x="477" y="347"/>
                  </a:cubicBezTo>
                  <a:cubicBezTo>
                    <a:pt x="471" y="353"/>
                    <a:pt x="477" y="359"/>
                    <a:pt x="477" y="365"/>
                  </a:cubicBezTo>
                  <a:cubicBezTo>
                    <a:pt x="477" y="365"/>
                    <a:pt x="482" y="365"/>
                    <a:pt x="482" y="371"/>
                  </a:cubicBezTo>
                  <a:cubicBezTo>
                    <a:pt x="477" y="371"/>
                    <a:pt x="477" y="371"/>
                    <a:pt x="471" y="371"/>
                  </a:cubicBezTo>
                  <a:cubicBezTo>
                    <a:pt x="477" y="371"/>
                    <a:pt x="477" y="371"/>
                    <a:pt x="477" y="365"/>
                  </a:cubicBezTo>
                  <a:cubicBezTo>
                    <a:pt x="471" y="365"/>
                    <a:pt x="465" y="365"/>
                    <a:pt x="465" y="365"/>
                  </a:cubicBezTo>
                  <a:cubicBezTo>
                    <a:pt x="465" y="365"/>
                    <a:pt x="465" y="359"/>
                    <a:pt x="465" y="353"/>
                  </a:cubicBezTo>
                  <a:cubicBezTo>
                    <a:pt x="465" y="353"/>
                    <a:pt x="465" y="353"/>
                    <a:pt x="465" y="347"/>
                  </a:cubicBezTo>
                  <a:cubicBezTo>
                    <a:pt x="459" y="347"/>
                    <a:pt x="459" y="341"/>
                    <a:pt x="459" y="341"/>
                  </a:cubicBezTo>
                  <a:cubicBezTo>
                    <a:pt x="453" y="336"/>
                    <a:pt x="447" y="330"/>
                    <a:pt x="441" y="324"/>
                  </a:cubicBezTo>
                  <a:cubicBezTo>
                    <a:pt x="441" y="336"/>
                    <a:pt x="459" y="341"/>
                    <a:pt x="459" y="347"/>
                  </a:cubicBezTo>
                  <a:cubicBezTo>
                    <a:pt x="459" y="353"/>
                    <a:pt x="453" y="341"/>
                    <a:pt x="453" y="347"/>
                  </a:cubicBezTo>
                  <a:cubicBezTo>
                    <a:pt x="453" y="347"/>
                    <a:pt x="459" y="347"/>
                    <a:pt x="453" y="353"/>
                  </a:cubicBezTo>
                  <a:cubicBezTo>
                    <a:pt x="453" y="353"/>
                    <a:pt x="447" y="359"/>
                    <a:pt x="447" y="365"/>
                  </a:cubicBezTo>
                  <a:cubicBezTo>
                    <a:pt x="447" y="359"/>
                    <a:pt x="441" y="359"/>
                    <a:pt x="441" y="353"/>
                  </a:cubicBezTo>
                  <a:cubicBezTo>
                    <a:pt x="447" y="353"/>
                    <a:pt x="447" y="353"/>
                    <a:pt x="447" y="353"/>
                  </a:cubicBezTo>
                  <a:cubicBezTo>
                    <a:pt x="447" y="347"/>
                    <a:pt x="441" y="341"/>
                    <a:pt x="435" y="341"/>
                  </a:cubicBezTo>
                  <a:cubicBezTo>
                    <a:pt x="435" y="341"/>
                    <a:pt x="435" y="336"/>
                    <a:pt x="429" y="336"/>
                  </a:cubicBezTo>
                  <a:cubicBezTo>
                    <a:pt x="429" y="347"/>
                    <a:pt x="435" y="353"/>
                    <a:pt x="429" y="353"/>
                  </a:cubicBezTo>
                  <a:cubicBezTo>
                    <a:pt x="423" y="347"/>
                    <a:pt x="423" y="336"/>
                    <a:pt x="429" y="330"/>
                  </a:cubicBezTo>
                  <a:cubicBezTo>
                    <a:pt x="423" y="330"/>
                    <a:pt x="418" y="336"/>
                    <a:pt x="412" y="330"/>
                  </a:cubicBezTo>
                  <a:cubicBezTo>
                    <a:pt x="406" y="330"/>
                    <a:pt x="406" y="341"/>
                    <a:pt x="400" y="347"/>
                  </a:cubicBezTo>
                  <a:cubicBezTo>
                    <a:pt x="400" y="353"/>
                    <a:pt x="400" y="359"/>
                    <a:pt x="394" y="365"/>
                  </a:cubicBezTo>
                  <a:cubicBezTo>
                    <a:pt x="388" y="365"/>
                    <a:pt x="388" y="365"/>
                    <a:pt x="382" y="365"/>
                  </a:cubicBezTo>
                  <a:cubicBezTo>
                    <a:pt x="382" y="365"/>
                    <a:pt x="376" y="365"/>
                    <a:pt x="371" y="365"/>
                  </a:cubicBezTo>
                  <a:cubicBezTo>
                    <a:pt x="371" y="359"/>
                    <a:pt x="371" y="353"/>
                    <a:pt x="371" y="347"/>
                  </a:cubicBezTo>
                  <a:cubicBezTo>
                    <a:pt x="376" y="347"/>
                    <a:pt x="371" y="336"/>
                    <a:pt x="371" y="330"/>
                  </a:cubicBezTo>
                  <a:cubicBezTo>
                    <a:pt x="382" y="336"/>
                    <a:pt x="388" y="330"/>
                    <a:pt x="394" y="330"/>
                  </a:cubicBezTo>
                  <a:cubicBezTo>
                    <a:pt x="394" y="330"/>
                    <a:pt x="394" y="330"/>
                    <a:pt x="394" y="324"/>
                  </a:cubicBezTo>
                  <a:cubicBezTo>
                    <a:pt x="400" y="318"/>
                    <a:pt x="388" y="318"/>
                    <a:pt x="388" y="312"/>
                  </a:cubicBezTo>
                  <a:lnTo>
                    <a:pt x="382" y="312"/>
                  </a:lnTo>
                  <a:cubicBezTo>
                    <a:pt x="382" y="306"/>
                    <a:pt x="382" y="306"/>
                    <a:pt x="388" y="306"/>
                  </a:cubicBezTo>
                  <a:cubicBezTo>
                    <a:pt x="394" y="300"/>
                    <a:pt x="394" y="294"/>
                    <a:pt x="400" y="300"/>
                  </a:cubicBezTo>
                  <a:lnTo>
                    <a:pt x="400" y="294"/>
                  </a:lnTo>
                  <a:cubicBezTo>
                    <a:pt x="394" y="294"/>
                    <a:pt x="388" y="294"/>
                    <a:pt x="376" y="294"/>
                  </a:cubicBezTo>
                  <a:cubicBezTo>
                    <a:pt x="376" y="289"/>
                    <a:pt x="382" y="294"/>
                    <a:pt x="388" y="289"/>
                  </a:cubicBezTo>
                  <a:cubicBezTo>
                    <a:pt x="382" y="289"/>
                    <a:pt x="382" y="282"/>
                    <a:pt x="382" y="277"/>
                  </a:cubicBezTo>
                  <a:cubicBezTo>
                    <a:pt x="382" y="277"/>
                    <a:pt x="388" y="277"/>
                    <a:pt x="388" y="271"/>
                  </a:cubicBezTo>
                  <a:cubicBezTo>
                    <a:pt x="388" y="271"/>
                    <a:pt x="388" y="271"/>
                    <a:pt x="382" y="265"/>
                  </a:cubicBezTo>
                  <a:cubicBezTo>
                    <a:pt x="382" y="259"/>
                    <a:pt x="382" y="253"/>
                    <a:pt x="382" y="247"/>
                  </a:cubicBezTo>
                  <a:cubicBezTo>
                    <a:pt x="388" y="247"/>
                    <a:pt x="388" y="241"/>
                    <a:pt x="394" y="241"/>
                  </a:cubicBezTo>
                  <a:cubicBezTo>
                    <a:pt x="394" y="247"/>
                    <a:pt x="394" y="247"/>
                    <a:pt x="388" y="247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394" y="265"/>
                    <a:pt x="400" y="265"/>
                    <a:pt x="400" y="271"/>
                  </a:cubicBezTo>
                  <a:cubicBezTo>
                    <a:pt x="400" y="277"/>
                    <a:pt x="406" y="277"/>
                    <a:pt x="406" y="277"/>
                  </a:cubicBezTo>
                  <a:cubicBezTo>
                    <a:pt x="400" y="282"/>
                    <a:pt x="400" y="289"/>
                    <a:pt x="400" y="294"/>
                  </a:cubicBezTo>
                  <a:cubicBezTo>
                    <a:pt x="406" y="294"/>
                    <a:pt x="400" y="282"/>
                    <a:pt x="412" y="289"/>
                  </a:cubicBezTo>
                  <a:cubicBezTo>
                    <a:pt x="412" y="282"/>
                    <a:pt x="412" y="282"/>
                    <a:pt x="412" y="277"/>
                  </a:cubicBezTo>
                  <a:cubicBezTo>
                    <a:pt x="418" y="277"/>
                    <a:pt x="418" y="277"/>
                    <a:pt x="423" y="271"/>
                  </a:cubicBezTo>
                  <a:cubicBezTo>
                    <a:pt x="423" y="265"/>
                    <a:pt x="423" y="265"/>
                    <a:pt x="429" y="259"/>
                  </a:cubicBezTo>
                  <a:cubicBezTo>
                    <a:pt x="423" y="253"/>
                    <a:pt x="418" y="259"/>
                    <a:pt x="418" y="253"/>
                  </a:cubicBezTo>
                  <a:cubicBezTo>
                    <a:pt x="418" y="247"/>
                    <a:pt x="418" y="241"/>
                    <a:pt x="412" y="235"/>
                  </a:cubicBezTo>
                  <a:cubicBezTo>
                    <a:pt x="418" y="230"/>
                    <a:pt x="418" y="218"/>
                    <a:pt x="429" y="218"/>
                  </a:cubicBezTo>
                  <a:lnTo>
                    <a:pt x="429" y="212"/>
                  </a:lnTo>
                  <a:cubicBezTo>
                    <a:pt x="435" y="206"/>
                    <a:pt x="435" y="200"/>
                    <a:pt x="441" y="194"/>
                  </a:cubicBezTo>
                  <a:cubicBezTo>
                    <a:pt x="447" y="188"/>
                    <a:pt x="453" y="182"/>
                    <a:pt x="453" y="177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65" y="177"/>
                    <a:pt x="465" y="171"/>
                    <a:pt x="471" y="171"/>
                  </a:cubicBezTo>
                  <a:cubicBezTo>
                    <a:pt x="477" y="171"/>
                    <a:pt x="477" y="171"/>
                    <a:pt x="482" y="171"/>
                  </a:cubicBezTo>
                  <a:cubicBezTo>
                    <a:pt x="488" y="171"/>
                    <a:pt x="488" y="177"/>
                    <a:pt x="488" y="177"/>
                  </a:cubicBezTo>
                  <a:cubicBezTo>
                    <a:pt x="494" y="177"/>
                    <a:pt x="500" y="182"/>
                    <a:pt x="500" y="182"/>
                  </a:cubicBezTo>
                  <a:cubicBezTo>
                    <a:pt x="512" y="188"/>
                    <a:pt x="524" y="188"/>
                    <a:pt x="518" y="200"/>
                  </a:cubicBezTo>
                  <a:cubicBezTo>
                    <a:pt x="524" y="200"/>
                    <a:pt x="524" y="194"/>
                    <a:pt x="524" y="182"/>
                  </a:cubicBezTo>
                  <a:cubicBezTo>
                    <a:pt x="530" y="188"/>
                    <a:pt x="530" y="188"/>
                    <a:pt x="535" y="188"/>
                  </a:cubicBezTo>
                  <a:lnTo>
                    <a:pt x="535" y="194"/>
                  </a:lnTo>
                  <a:cubicBezTo>
                    <a:pt x="541" y="194"/>
                    <a:pt x="547" y="188"/>
                    <a:pt x="553" y="182"/>
                  </a:cubicBezTo>
                  <a:cubicBezTo>
                    <a:pt x="559" y="188"/>
                    <a:pt x="565" y="182"/>
                    <a:pt x="571" y="182"/>
                  </a:cubicBezTo>
                  <a:cubicBezTo>
                    <a:pt x="571" y="177"/>
                    <a:pt x="565" y="182"/>
                    <a:pt x="565" y="177"/>
                  </a:cubicBezTo>
                  <a:cubicBezTo>
                    <a:pt x="577" y="177"/>
                    <a:pt x="577" y="177"/>
                    <a:pt x="582" y="177"/>
                  </a:cubicBezTo>
                  <a:cubicBezTo>
                    <a:pt x="588" y="171"/>
                    <a:pt x="594" y="165"/>
                    <a:pt x="600" y="159"/>
                  </a:cubicBezTo>
                  <a:cubicBezTo>
                    <a:pt x="606" y="159"/>
                    <a:pt x="606" y="165"/>
                    <a:pt x="606" y="165"/>
                  </a:cubicBezTo>
                  <a:cubicBezTo>
                    <a:pt x="612" y="171"/>
                    <a:pt x="606" y="159"/>
                    <a:pt x="612" y="165"/>
                  </a:cubicBezTo>
                  <a:cubicBezTo>
                    <a:pt x="612" y="165"/>
                    <a:pt x="612" y="171"/>
                    <a:pt x="617" y="171"/>
                  </a:cubicBezTo>
                  <a:lnTo>
                    <a:pt x="617" y="165"/>
                  </a:lnTo>
                  <a:cubicBezTo>
                    <a:pt x="623" y="159"/>
                    <a:pt x="629" y="165"/>
                    <a:pt x="629" y="171"/>
                  </a:cubicBezTo>
                  <a:cubicBezTo>
                    <a:pt x="634" y="159"/>
                    <a:pt x="623" y="165"/>
                    <a:pt x="623" y="159"/>
                  </a:cubicBezTo>
                  <a:cubicBezTo>
                    <a:pt x="623" y="153"/>
                    <a:pt x="629" y="159"/>
                    <a:pt x="634" y="159"/>
                  </a:cubicBezTo>
                  <a:cubicBezTo>
                    <a:pt x="634" y="153"/>
                    <a:pt x="634" y="153"/>
                    <a:pt x="634" y="147"/>
                  </a:cubicBezTo>
                  <a:cubicBezTo>
                    <a:pt x="640" y="147"/>
                    <a:pt x="640" y="147"/>
                    <a:pt x="646" y="141"/>
                  </a:cubicBezTo>
                  <a:cubicBezTo>
                    <a:pt x="652" y="141"/>
                    <a:pt x="658" y="141"/>
                    <a:pt x="658" y="135"/>
                  </a:cubicBezTo>
                  <a:cubicBezTo>
                    <a:pt x="664" y="135"/>
                    <a:pt x="664" y="141"/>
                    <a:pt x="664" y="141"/>
                  </a:cubicBezTo>
                  <a:cubicBezTo>
                    <a:pt x="670" y="141"/>
                    <a:pt x="670" y="135"/>
                    <a:pt x="676" y="135"/>
                  </a:cubicBezTo>
                  <a:cubicBezTo>
                    <a:pt x="676" y="129"/>
                    <a:pt x="676" y="129"/>
                    <a:pt x="682" y="124"/>
                  </a:cubicBezTo>
                  <a:cubicBezTo>
                    <a:pt x="687" y="124"/>
                    <a:pt x="687" y="129"/>
                    <a:pt x="687" y="129"/>
                  </a:cubicBezTo>
                  <a:cubicBezTo>
                    <a:pt x="693" y="129"/>
                    <a:pt x="699" y="135"/>
                    <a:pt x="705" y="129"/>
                  </a:cubicBezTo>
                  <a:cubicBezTo>
                    <a:pt x="705" y="135"/>
                    <a:pt x="711" y="135"/>
                    <a:pt x="711" y="141"/>
                  </a:cubicBezTo>
                  <a:cubicBezTo>
                    <a:pt x="711" y="147"/>
                    <a:pt x="711" y="147"/>
                    <a:pt x="711" y="153"/>
                  </a:cubicBezTo>
                  <a:cubicBezTo>
                    <a:pt x="717" y="147"/>
                    <a:pt x="717" y="153"/>
                    <a:pt x="723" y="153"/>
                  </a:cubicBezTo>
                  <a:lnTo>
                    <a:pt x="729" y="153"/>
                  </a:lnTo>
                  <a:cubicBezTo>
                    <a:pt x="729" y="153"/>
                    <a:pt x="735" y="159"/>
                    <a:pt x="741" y="159"/>
                  </a:cubicBezTo>
                  <a:cubicBezTo>
                    <a:pt x="770" y="188"/>
                    <a:pt x="793" y="224"/>
                    <a:pt x="817" y="259"/>
                  </a:cubicBezTo>
                  <a:close/>
                  <a:moveTo>
                    <a:pt x="846" y="336"/>
                  </a:moveTo>
                  <a:lnTo>
                    <a:pt x="846" y="336"/>
                  </a:lnTo>
                  <a:cubicBezTo>
                    <a:pt x="841" y="336"/>
                    <a:pt x="841" y="330"/>
                    <a:pt x="841" y="330"/>
                  </a:cubicBezTo>
                  <a:cubicBezTo>
                    <a:pt x="835" y="330"/>
                    <a:pt x="835" y="341"/>
                    <a:pt x="829" y="336"/>
                  </a:cubicBezTo>
                  <a:cubicBezTo>
                    <a:pt x="829" y="330"/>
                    <a:pt x="835" y="324"/>
                    <a:pt x="835" y="318"/>
                  </a:cubicBezTo>
                  <a:lnTo>
                    <a:pt x="841" y="318"/>
                  </a:lnTo>
                  <a:cubicBezTo>
                    <a:pt x="841" y="324"/>
                    <a:pt x="841" y="330"/>
                    <a:pt x="846" y="336"/>
                  </a:cubicBezTo>
                  <a:close/>
                  <a:moveTo>
                    <a:pt x="793" y="477"/>
                  </a:moveTo>
                  <a:lnTo>
                    <a:pt x="793" y="477"/>
                  </a:lnTo>
                  <a:cubicBezTo>
                    <a:pt x="799" y="477"/>
                    <a:pt x="799" y="471"/>
                    <a:pt x="805" y="477"/>
                  </a:cubicBezTo>
                  <a:cubicBezTo>
                    <a:pt x="805" y="471"/>
                    <a:pt x="805" y="465"/>
                    <a:pt x="805" y="465"/>
                  </a:cubicBezTo>
                  <a:cubicBezTo>
                    <a:pt x="811" y="465"/>
                    <a:pt x="811" y="465"/>
                    <a:pt x="811" y="471"/>
                  </a:cubicBezTo>
                  <a:cubicBezTo>
                    <a:pt x="811" y="477"/>
                    <a:pt x="817" y="471"/>
                    <a:pt x="817" y="483"/>
                  </a:cubicBezTo>
                  <a:cubicBezTo>
                    <a:pt x="811" y="483"/>
                    <a:pt x="805" y="483"/>
                    <a:pt x="805" y="489"/>
                  </a:cubicBezTo>
                  <a:cubicBezTo>
                    <a:pt x="799" y="489"/>
                    <a:pt x="805" y="483"/>
                    <a:pt x="805" y="477"/>
                  </a:cubicBezTo>
                  <a:cubicBezTo>
                    <a:pt x="799" y="477"/>
                    <a:pt x="799" y="483"/>
                    <a:pt x="793" y="477"/>
                  </a:cubicBezTo>
                  <a:close/>
                  <a:moveTo>
                    <a:pt x="799" y="548"/>
                  </a:moveTo>
                  <a:lnTo>
                    <a:pt x="799" y="548"/>
                  </a:lnTo>
                  <a:cubicBezTo>
                    <a:pt x="793" y="548"/>
                    <a:pt x="793" y="542"/>
                    <a:pt x="793" y="542"/>
                  </a:cubicBezTo>
                  <a:cubicBezTo>
                    <a:pt x="788" y="542"/>
                    <a:pt x="788" y="548"/>
                    <a:pt x="788" y="553"/>
                  </a:cubicBezTo>
                  <a:cubicBezTo>
                    <a:pt x="776" y="542"/>
                    <a:pt x="782" y="524"/>
                    <a:pt x="788" y="518"/>
                  </a:cubicBezTo>
                  <a:cubicBezTo>
                    <a:pt x="793" y="524"/>
                    <a:pt x="799" y="524"/>
                    <a:pt x="799" y="530"/>
                  </a:cubicBezTo>
                  <a:lnTo>
                    <a:pt x="793" y="530"/>
                  </a:lnTo>
                  <a:cubicBezTo>
                    <a:pt x="793" y="536"/>
                    <a:pt x="799" y="542"/>
                    <a:pt x="799" y="548"/>
                  </a:cubicBezTo>
                  <a:close/>
                  <a:moveTo>
                    <a:pt x="782" y="530"/>
                  </a:moveTo>
                  <a:lnTo>
                    <a:pt x="782" y="530"/>
                  </a:lnTo>
                  <a:cubicBezTo>
                    <a:pt x="776" y="530"/>
                    <a:pt x="782" y="542"/>
                    <a:pt x="776" y="542"/>
                  </a:cubicBezTo>
                  <a:cubicBezTo>
                    <a:pt x="776" y="548"/>
                    <a:pt x="776" y="548"/>
                    <a:pt x="776" y="548"/>
                  </a:cubicBezTo>
                  <a:cubicBezTo>
                    <a:pt x="764" y="553"/>
                    <a:pt x="764" y="542"/>
                    <a:pt x="758" y="542"/>
                  </a:cubicBezTo>
                  <a:cubicBezTo>
                    <a:pt x="758" y="536"/>
                    <a:pt x="752" y="536"/>
                    <a:pt x="752" y="530"/>
                  </a:cubicBezTo>
                  <a:cubicBezTo>
                    <a:pt x="752" y="512"/>
                    <a:pt x="770" y="518"/>
                    <a:pt x="770" y="500"/>
                  </a:cubicBezTo>
                  <a:cubicBezTo>
                    <a:pt x="776" y="500"/>
                    <a:pt x="782" y="500"/>
                    <a:pt x="788" y="506"/>
                  </a:cubicBezTo>
                  <a:cubicBezTo>
                    <a:pt x="788" y="512"/>
                    <a:pt x="782" y="512"/>
                    <a:pt x="782" y="512"/>
                  </a:cubicBezTo>
                  <a:cubicBezTo>
                    <a:pt x="782" y="518"/>
                    <a:pt x="782" y="524"/>
                    <a:pt x="782" y="530"/>
                  </a:cubicBezTo>
                  <a:close/>
                  <a:moveTo>
                    <a:pt x="776" y="565"/>
                  </a:moveTo>
                  <a:lnTo>
                    <a:pt x="776" y="565"/>
                  </a:lnTo>
                  <a:cubicBezTo>
                    <a:pt x="758" y="571"/>
                    <a:pt x="752" y="559"/>
                    <a:pt x="741" y="559"/>
                  </a:cubicBezTo>
                  <a:cubicBezTo>
                    <a:pt x="741" y="553"/>
                    <a:pt x="741" y="553"/>
                    <a:pt x="741" y="553"/>
                  </a:cubicBezTo>
                  <a:cubicBezTo>
                    <a:pt x="752" y="553"/>
                    <a:pt x="758" y="559"/>
                    <a:pt x="770" y="559"/>
                  </a:cubicBezTo>
                  <a:cubicBezTo>
                    <a:pt x="770" y="565"/>
                    <a:pt x="776" y="559"/>
                    <a:pt x="776" y="565"/>
                  </a:cubicBezTo>
                  <a:close/>
                  <a:moveTo>
                    <a:pt x="782" y="436"/>
                  </a:moveTo>
                  <a:lnTo>
                    <a:pt x="782" y="436"/>
                  </a:lnTo>
                  <a:cubicBezTo>
                    <a:pt x="782" y="430"/>
                    <a:pt x="782" y="424"/>
                    <a:pt x="782" y="424"/>
                  </a:cubicBezTo>
                  <a:cubicBezTo>
                    <a:pt x="782" y="418"/>
                    <a:pt x="788" y="412"/>
                    <a:pt x="788" y="418"/>
                  </a:cubicBezTo>
                  <a:cubicBezTo>
                    <a:pt x="788" y="424"/>
                    <a:pt x="788" y="430"/>
                    <a:pt x="782" y="436"/>
                  </a:cubicBezTo>
                  <a:close/>
                  <a:moveTo>
                    <a:pt x="799" y="447"/>
                  </a:moveTo>
                  <a:lnTo>
                    <a:pt x="799" y="447"/>
                  </a:lnTo>
                  <a:cubicBezTo>
                    <a:pt x="799" y="453"/>
                    <a:pt x="793" y="453"/>
                    <a:pt x="793" y="459"/>
                  </a:cubicBezTo>
                  <a:cubicBezTo>
                    <a:pt x="788" y="459"/>
                    <a:pt x="788" y="453"/>
                    <a:pt x="788" y="453"/>
                  </a:cubicBezTo>
                  <a:cubicBezTo>
                    <a:pt x="782" y="442"/>
                    <a:pt x="793" y="442"/>
                    <a:pt x="799" y="447"/>
                  </a:cubicBezTo>
                  <a:close/>
                  <a:moveTo>
                    <a:pt x="829" y="524"/>
                  </a:moveTo>
                  <a:lnTo>
                    <a:pt x="829" y="524"/>
                  </a:lnTo>
                  <a:cubicBezTo>
                    <a:pt x="829" y="530"/>
                    <a:pt x="823" y="530"/>
                    <a:pt x="817" y="530"/>
                  </a:cubicBezTo>
                  <a:cubicBezTo>
                    <a:pt x="817" y="518"/>
                    <a:pt x="829" y="518"/>
                    <a:pt x="829" y="524"/>
                  </a:cubicBezTo>
                  <a:close/>
                  <a:moveTo>
                    <a:pt x="829" y="383"/>
                  </a:moveTo>
                  <a:lnTo>
                    <a:pt x="829" y="383"/>
                  </a:lnTo>
                  <a:cubicBezTo>
                    <a:pt x="823" y="383"/>
                    <a:pt x="823" y="377"/>
                    <a:pt x="823" y="383"/>
                  </a:cubicBezTo>
                  <a:cubicBezTo>
                    <a:pt x="817" y="383"/>
                    <a:pt x="817" y="383"/>
                    <a:pt x="811" y="389"/>
                  </a:cubicBezTo>
                  <a:cubicBezTo>
                    <a:pt x="811" y="389"/>
                    <a:pt x="805" y="389"/>
                    <a:pt x="805" y="383"/>
                  </a:cubicBezTo>
                  <a:cubicBezTo>
                    <a:pt x="811" y="383"/>
                    <a:pt x="811" y="383"/>
                    <a:pt x="817" y="383"/>
                  </a:cubicBezTo>
                  <a:cubicBezTo>
                    <a:pt x="817" y="377"/>
                    <a:pt x="811" y="383"/>
                    <a:pt x="811" y="377"/>
                  </a:cubicBezTo>
                  <a:cubicBezTo>
                    <a:pt x="811" y="371"/>
                    <a:pt x="817" y="371"/>
                    <a:pt x="823" y="371"/>
                  </a:cubicBezTo>
                  <a:cubicBezTo>
                    <a:pt x="829" y="365"/>
                    <a:pt x="829" y="359"/>
                    <a:pt x="835" y="359"/>
                  </a:cubicBezTo>
                  <a:lnTo>
                    <a:pt x="835" y="353"/>
                  </a:lnTo>
                  <a:cubicBezTo>
                    <a:pt x="835" y="347"/>
                    <a:pt x="835" y="341"/>
                    <a:pt x="835" y="336"/>
                  </a:cubicBezTo>
                  <a:lnTo>
                    <a:pt x="841" y="336"/>
                  </a:lnTo>
                  <a:cubicBezTo>
                    <a:pt x="841" y="347"/>
                    <a:pt x="846" y="359"/>
                    <a:pt x="846" y="371"/>
                  </a:cubicBezTo>
                  <a:cubicBezTo>
                    <a:pt x="841" y="377"/>
                    <a:pt x="829" y="377"/>
                    <a:pt x="829" y="383"/>
                  </a:cubicBezTo>
                  <a:close/>
                  <a:moveTo>
                    <a:pt x="829" y="300"/>
                  </a:moveTo>
                  <a:lnTo>
                    <a:pt x="829" y="300"/>
                  </a:lnTo>
                  <a:cubicBezTo>
                    <a:pt x="835" y="300"/>
                    <a:pt x="835" y="306"/>
                    <a:pt x="841" y="312"/>
                  </a:cubicBezTo>
                  <a:cubicBezTo>
                    <a:pt x="835" y="312"/>
                    <a:pt x="835" y="306"/>
                    <a:pt x="829" y="300"/>
                  </a:cubicBezTo>
                  <a:close/>
                  <a:moveTo>
                    <a:pt x="705" y="506"/>
                  </a:moveTo>
                  <a:lnTo>
                    <a:pt x="705" y="506"/>
                  </a:lnTo>
                  <a:cubicBezTo>
                    <a:pt x="711" y="500"/>
                    <a:pt x="711" y="506"/>
                    <a:pt x="711" y="500"/>
                  </a:cubicBezTo>
                  <a:cubicBezTo>
                    <a:pt x="717" y="500"/>
                    <a:pt x="717" y="506"/>
                    <a:pt x="717" y="506"/>
                  </a:cubicBezTo>
                  <a:cubicBezTo>
                    <a:pt x="717" y="512"/>
                    <a:pt x="723" y="512"/>
                    <a:pt x="723" y="518"/>
                  </a:cubicBezTo>
                  <a:cubicBezTo>
                    <a:pt x="729" y="518"/>
                    <a:pt x="729" y="524"/>
                    <a:pt x="735" y="530"/>
                  </a:cubicBezTo>
                  <a:cubicBezTo>
                    <a:pt x="735" y="536"/>
                    <a:pt x="741" y="542"/>
                    <a:pt x="741" y="548"/>
                  </a:cubicBezTo>
                  <a:cubicBezTo>
                    <a:pt x="729" y="553"/>
                    <a:pt x="729" y="542"/>
                    <a:pt x="723" y="542"/>
                  </a:cubicBezTo>
                  <a:cubicBezTo>
                    <a:pt x="723" y="518"/>
                    <a:pt x="705" y="524"/>
                    <a:pt x="705" y="506"/>
                  </a:cubicBezTo>
                  <a:close/>
                  <a:moveTo>
                    <a:pt x="658" y="483"/>
                  </a:moveTo>
                  <a:lnTo>
                    <a:pt x="658" y="483"/>
                  </a:lnTo>
                  <a:cubicBezTo>
                    <a:pt x="664" y="489"/>
                    <a:pt x="664" y="489"/>
                    <a:pt x="664" y="494"/>
                  </a:cubicBezTo>
                  <a:cubicBezTo>
                    <a:pt x="664" y="494"/>
                    <a:pt x="664" y="500"/>
                    <a:pt x="658" y="500"/>
                  </a:cubicBezTo>
                  <a:cubicBezTo>
                    <a:pt x="652" y="494"/>
                    <a:pt x="664" y="494"/>
                    <a:pt x="658" y="483"/>
                  </a:cubicBezTo>
                  <a:close/>
                  <a:moveTo>
                    <a:pt x="559" y="612"/>
                  </a:moveTo>
                  <a:lnTo>
                    <a:pt x="559" y="612"/>
                  </a:lnTo>
                  <a:cubicBezTo>
                    <a:pt x="559" y="618"/>
                    <a:pt x="559" y="618"/>
                    <a:pt x="553" y="618"/>
                  </a:cubicBezTo>
                  <a:lnTo>
                    <a:pt x="553" y="624"/>
                  </a:lnTo>
                  <a:cubicBezTo>
                    <a:pt x="553" y="636"/>
                    <a:pt x="553" y="636"/>
                    <a:pt x="553" y="642"/>
                  </a:cubicBezTo>
                  <a:cubicBezTo>
                    <a:pt x="547" y="642"/>
                    <a:pt x="541" y="648"/>
                    <a:pt x="541" y="648"/>
                  </a:cubicBezTo>
                  <a:cubicBezTo>
                    <a:pt x="535" y="642"/>
                    <a:pt x="535" y="636"/>
                    <a:pt x="535" y="624"/>
                  </a:cubicBezTo>
                  <a:cubicBezTo>
                    <a:pt x="535" y="624"/>
                    <a:pt x="535" y="618"/>
                    <a:pt x="541" y="618"/>
                  </a:cubicBezTo>
                  <a:cubicBezTo>
                    <a:pt x="541" y="612"/>
                    <a:pt x="535" y="612"/>
                    <a:pt x="535" y="606"/>
                  </a:cubicBezTo>
                  <a:cubicBezTo>
                    <a:pt x="541" y="601"/>
                    <a:pt x="547" y="595"/>
                    <a:pt x="553" y="595"/>
                  </a:cubicBezTo>
                  <a:cubicBezTo>
                    <a:pt x="553" y="589"/>
                    <a:pt x="553" y="583"/>
                    <a:pt x="553" y="577"/>
                  </a:cubicBezTo>
                  <a:cubicBezTo>
                    <a:pt x="559" y="577"/>
                    <a:pt x="559" y="589"/>
                    <a:pt x="559" y="589"/>
                  </a:cubicBezTo>
                  <a:cubicBezTo>
                    <a:pt x="559" y="601"/>
                    <a:pt x="559" y="606"/>
                    <a:pt x="559" y="612"/>
                  </a:cubicBezTo>
                  <a:close/>
                  <a:moveTo>
                    <a:pt x="247" y="760"/>
                  </a:moveTo>
                  <a:lnTo>
                    <a:pt x="247" y="760"/>
                  </a:lnTo>
                  <a:cubicBezTo>
                    <a:pt x="247" y="754"/>
                    <a:pt x="253" y="754"/>
                    <a:pt x="253" y="760"/>
                  </a:cubicBezTo>
                  <a:cubicBezTo>
                    <a:pt x="253" y="760"/>
                    <a:pt x="253" y="760"/>
                    <a:pt x="247" y="760"/>
                  </a:cubicBezTo>
                  <a:close/>
                  <a:moveTo>
                    <a:pt x="300" y="235"/>
                  </a:moveTo>
                  <a:lnTo>
                    <a:pt x="300" y="235"/>
                  </a:lnTo>
                  <a:cubicBezTo>
                    <a:pt x="300" y="235"/>
                    <a:pt x="294" y="241"/>
                    <a:pt x="294" y="247"/>
                  </a:cubicBezTo>
                  <a:cubicBezTo>
                    <a:pt x="288" y="247"/>
                    <a:pt x="294" y="235"/>
                    <a:pt x="288" y="235"/>
                  </a:cubicBezTo>
                  <a:cubicBezTo>
                    <a:pt x="282" y="235"/>
                    <a:pt x="282" y="235"/>
                    <a:pt x="276" y="235"/>
                  </a:cubicBezTo>
                  <a:cubicBezTo>
                    <a:pt x="270" y="230"/>
                    <a:pt x="276" y="212"/>
                    <a:pt x="270" y="200"/>
                  </a:cubicBezTo>
                  <a:cubicBezTo>
                    <a:pt x="265" y="194"/>
                    <a:pt x="276" y="194"/>
                    <a:pt x="270" y="194"/>
                  </a:cubicBezTo>
                  <a:cubicBezTo>
                    <a:pt x="276" y="188"/>
                    <a:pt x="276" y="188"/>
                    <a:pt x="282" y="182"/>
                  </a:cubicBezTo>
                  <a:cubicBezTo>
                    <a:pt x="282" y="177"/>
                    <a:pt x="270" y="182"/>
                    <a:pt x="270" y="177"/>
                  </a:cubicBezTo>
                  <a:cubicBezTo>
                    <a:pt x="270" y="177"/>
                    <a:pt x="276" y="177"/>
                    <a:pt x="276" y="171"/>
                  </a:cubicBezTo>
                  <a:cubicBezTo>
                    <a:pt x="276" y="165"/>
                    <a:pt x="270" y="177"/>
                    <a:pt x="270" y="171"/>
                  </a:cubicBezTo>
                  <a:cubicBezTo>
                    <a:pt x="265" y="165"/>
                    <a:pt x="270" y="165"/>
                    <a:pt x="270" y="159"/>
                  </a:cubicBezTo>
                  <a:cubicBezTo>
                    <a:pt x="265" y="153"/>
                    <a:pt x="265" y="153"/>
                    <a:pt x="265" y="147"/>
                  </a:cubicBezTo>
                  <a:cubicBezTo>
                    <a:pt x="259" y="147"/>
                    <a:pt x="253" y="141"/>
                    <a:pt x="247" y="141"/>
                  </a:cubicBezTo>
                  <a:cubicBezTo>
                    <a:pt x="247" y="141"/>
                    <a:pt x="247" y="147"/>
                    <a:pt x="241" y="141"/>
                  </a:cubicBezTo>
                  <a:cubicBezTo>
                    <a:pt x="241" y="141"/>
                    <a:pt x="235" y="141"/>
                    <a:pt x="229" y="135"/>
                  </a:cubicBezTo>
                  <a:cubicBezTo>
                    <a:pt x="235" y="129"/>
                    <a:pt x="241" y="135"/>
                    <a:pt x="247" y="129"/>
                  </a:cubicBezTo>
                  <a:cubicBezTo>
                    <a:pt x="247" y="124"/>
                    <a:pt x="241" y="129"/>
                    <a:pt x="241" y="129"/>
                  </a:cubicBezTo>
                  <a:cubicBezTo>
                    <a:pt x="241" y="124"/>
                    <a:pt x="235" y="124"/>
                    <a:pt x="235" y="129"/>
                  </a:cubicBezTo>
                  <a:cubicBezTo>
                    <a:pt x="229" y="129"/>
                    <a:pt x="229" y="124"/>
                    <a:pt x="229" y="129"/>
                  </a:cubicBezTo>
                  <a:cubicBezTo>
                    <a:pt x="229" y="124"/>
                    <a:pt x="235" y="118"/>
                    <a:pt x="235" y="124"/>
                  </a:cubicBezTo>
                  <a:cubicBezTo>
                    <a:pt x="241" y="118"/>
                    <a:pt x="247" y="118"/>
                    <a:pt x="253" y="112"/>
                  </a:cubicBezTo>
                  <a:cubicBezTo>
                    <a:pt x="253" y="112"/>
                    <a:pt x="247" y="112"/>
                    <a:pt x="247" y="106"/>
                  </a:cubicBezTo>
                  <a:cubicBezTo>
                    <a:pt x="259" y="106"/>
                    <a:pt x="265" y="94"/>
                    <a:pt x="282" y="94"/>
                  </a:cubicBezTo>
                  <a:cubicBezTo>
                    <a:pt x="288" y="94"/>
                    <a:pt x="294" y="94"/>
                    <a:pt x="306" y="94"/>
                  </a:cubicBezTo>
                  <a:cubicBezTo>
                    <a:pt x="306" y="94"/>
                    <a:pt x="306" y="88"/>
                    <a:pt x="306" y="82"/>
                  </a:cubicBezTo>
                  <a:cubicBezTo>
                    <a:pt x="306" y="77"/>
                    <a:pt x="312" y="82"/>
                    <a:pt x="318" y="82"/>
                  </a:cubicBezTo>
                  <a:cubicBezTo>
                    <a:pt x="323" y="77"/>
                    <a:pt x="341" y="82"/>
                    <a:pt x="347" y="77"/>
                  </a:cubicBezTo>
                  <a:cubicBezTo>
                    <a:pt x="347" y="77"/>
                    <a:pt x="353" y="77"/>
                    <a:pt x="353" y="82"/>
                  </a:cubicBezTo>
                  <a:cubicBezTo>
                    <a:pt x="353" y="77"/>
                    <a:pt x="359" y="77"/>
                    <a:pt x="365" y="82"/>
                  </a:cubicBezTo>
                  <a:cubicBezTo>
                    <a:pt x="371" y="82"/>
                    <a:pt x="376" y="82"/>
                    <a:pt x="382" y="88"/>
                  </a:cubicBezTo>
                  <a:cubicBezTo>
                    <a:pt x="376" y="94"/>
                    <a:pt x="365" y="88"/>
                    <a:pt x="365" y="94"/>
                  </a:cubicBezTo>
                  <a:cubicBezTo>
                    <a:pt x="371" y="100"/>
                    <a:pt x="376" y="94"/>
                    <a:pt x="382" y="94"/>
                  </a:cubicBezTo>
                  <a:cubicBezTo>
                    <a:pt x="388" y="94"/>
                    <a:pt x="388" y="100"/>
                    <a:pt x="388" y="100"/>
                  </a:cubicBezTo>
                  <a:cubicBezTo>
                    <a:pt x="388" y="100"/>
                    <a:pt x="394" y="100"/>
                    <a:pt x="394" y="106"/>
                  </a:cubicBezTo>
                  <a:cubicBezTo>
                    <a:pt x="394" y="112"/>
                    <a:pt x="388" y="106"/>
                    <a:pt x="382" y="106"/>
                  </a:cubicBezTo>
                  <a:cubicBezTo>
                    <a:pt x="382" y="106"/>
                    <a:pt x="382" y="112"/>
                    <a:pt x="376" y="112"/>
                  </a:cubicBezTo>
                  <a:cubicBezTo>
                    <a:pt x="376" y="118"/>
                    <a:pt x="376" y="118"/>
                    <a:pt x="376" y="124"/>
                  </a:cubicBezTo>
                  <a:cubicBezTo>
                    <a:pt x="371" y="118"/>
                    <a:pt x="376" y="124"/>
                    <a:pt x="371" y="124"/>
                  </a:cubicBezTo>
                  <a:cubicBezTo>
                    <a:pt x="371" y="129"/>
                    <a:pt x="382" y="129"/>
                    <a:pt x="382" y="135"/>
                  </a:cubicBezTo>
                  <a:cubicBezTo>
                    <a:pt x="376" y="135"/>
                    <a:pt x="371" y="135"/>
                    <a:pt x="371" y="135"/>
                  </a:cubicBezTo>
                  <a:cubicBezTo>
                    <a:pt x="371" y="141"/>
                    <a:pt x="376" y="159"/>
                    <a:pt x="365" y="159"/>
                  </a:cubicBezTo>
                  <a:cubicBezTo>
                    <a:pt x="365" y="165"/>
                    <a:pt x="365" y="165"/>
                    <a:pt x="365" y="171"/>
                  </a:cubicBezTo>
                  <a:cubicBezTo>
                    <a:pt x="365" y="171"/>
                    <a:pt x="365" y="171"/>
                    <a:pt x="359" y="165"/>
                  </a:cubicBezTo>
                  <a:cubicBezTo>
                    <a:pt x="359" y="171"/>
                    <a:pt x="365" y="171"/>
                    <a:pt x="365" y="177"/>
                  </a:cubicBezTo>
                  <a:cubicBezTo>
                    <a:pt x="353" y="177"/>
                    <a:pt x="353" y="171"/>
                    <a:pt x="347" y="171"/>
                  </a:cubicBezTo>
                  <a:cubicBezTo>
                    <a:pt x="341" y="171"/>
                    <a:pt x="347" y="177"/>
                    <a:pt x="341" y="177"/>
                  </a:cubicBezTo>
                  <a:cubicBezTo>
                    <a:pt x="347" y="177"/>
                    <a:pt x="353" y="182"/>
                    <a:pt x="353" y="177"/>
                  </a:cubicBezTo>
                  <a:cubicBezTo>
                    <a:pt x="359" y="182"/>
                    <a:pt x="347" y="182"/>
                    <a:pt x="347" y="188"/>
                  </a:cubicBezTo>
                  <a:cubicBezTo>
                    <a:pt x="341" y="194"/>
                    <a:pt x="335" y="200"/>
                    <a:pt x="329" y="200"/>
                  </a:cubicBezTo>
                  <a:lnTo>
                    <a:pt x="323" y="206"/>
                  </a:lnTo>
                  <a:cubicBezTo>
                    <a:pt x="318" y="200"/>
                    <a:pt x="318" y="212"/>
                    <a:pt x="312" y="206"/>
                  </a:cubicBezTo>
                  <a:cubicBezTo>
                    <a:pt x="306" y="206"/>
                    <a:pt x="312" y="212"/>
                    <a:pt x="306" y="212"/>
                  </a:cubicBezTo>
                  <a:cubicBezTo>
                    <a:pt x="306" y="224"/>
                    <a:pt x="300" y="224"/>
                    <a:pt x="300" y="235"/>
                  </a:cubicBezTo>
                  <a:close/>
                  <a:moveTo>
                    <a:pt x="453" y="112"/>
                  </a:moveTo>
                  <a:lnTo>
                    <a:pt x="453" y="112"/>
                  </a:lnTo>
                  <a:cubicBezTo>
                    <a:pt x="453" y="112"/>
                    <a:pt x="459" y="118"/>
                    <a:pt x="459" y="112"/>
                  </a:cubicBezTo>
                  <a:cubicBezTo>
                    <a:pt x="465" y="124"/>
                    <a:pt x="471" y="124"/>
                    <a:pt x="471" y="135"/>
                  </a:cubicBezTo>
                  <a:cubicBezTo>
                    <a:pt x="459" y="135"/>
                    <a:pt x="459" y="129"/>
                    <a:pt x="453" y="124"/>
                  </a:cubicBezTo>
                  <a:cubicBezTo>
                    <a:pt x="453" y="129"/>
                    <a:pt x="453" y="135"/>
                    <a:pt x="453" y="141"/>
                  </a:cubicBezTo>
                  <a:cubicBezTo>
                    <a:pt x="447" y="141"/>
                    <a:pt x="441" y="141"/>
                    <a:pt x="441" y="141"/>
                  </a:cubicBezTo>
                  <a:cubicBezTo>
                    <a:pt x="435" y="141"/>
                    <a:pt x="435" y="135"/>
                    <a:pt x="435" y="135"/>
                  </a:cubicBezTo>
                  <a:cubicBezTo>
                    <a:pt x="435" y="129"/>
                    <a:pt x="441" y="129"/>
                    <a:pt x="441" y="124"/>
                  </a:cubicBezTo>
                  <a:cubicBezTo>
                    <a:pt x="435" y="118"/>
                    <a:pt x="435" y="129"/>
                    <a:pt x="429" y="129"/>
                  </a:cubicBezTo>
                  <a:cubicBezTo>
                    <a:pt x="423" y="124"/>
                    <a:pt x="429" y="124"/>
                    <a:pt x="429" y="118"/>
                  </a:cubicBezTo>
                  <a:cubicBezTo>
                    <a:pt x="429" y="118"/>
                    <a:pt x="423" y="118"/>
                    <a:pt x="423" y="112"/>
                  </a:cubicBezTo>
                  <a:cubicBezTo>
                    <a:pt x="423" y="94"/>
                    <a:pt x="435" y="106"/>
                    <a:pt x="435" y="112"/>
                  </a:cubicBezTo>
                  <a:cubicBezTo>
                    <a:pt x="441" y="112"/>
                    <a:pt x="435" y="106"/>
                    <a:pt x="441" y="100"/>
                  </a:cubicBezTo>
                  <a:cubicBezTo>
                    <a:pt x="447" y="100"/>
                    <a:pt x="447" y="106"/>
                    <a:pt x="447" y="112"/>
                  </a:cubicBezTo>
                  <a:cubicBezTo>
                    <a:pt x="447" y="112"/>
                    <a:pt x="447" y="112"/>
                    <a:pt x="453" y="112"/>
                  </a:cubicBezTo>
                  <a:close/>
                  <a:moveTo>
                    <a:pt x="453" y="100"/>
                  </a:moveTo>
                  <a:lnTo>
                    <a:pt x="453" y="100"/>
                  </a:lnTo>
                  <a:cubicBezTo>
                    <a:pt x="465" y="100"/>
                    <a:pt x="477" y="100"/>
                    <a:pt x="488" y="100"/>
                  </a:cubicBezTo>
                  <a:cubicBezTo>
                    <a:pt x="488" y="106"/>
                    <a:pt x="482" y="106"/>
                    <a:pt x="482" y="112"/>
                  </a:cubicBezTo>
                  <a:cubicBezTo>
                    <a:pt x="471" y="112"/>
                    <a:pt x="459" y="106"/>
                    <a:pt x="453" y="106"/>
                  </a:cubicBezTo>
                  <a:lnTo>
                    <a:pt x="453" y="100"/>
                  </a:lnTo>
                  <a:close/>
                  <a:moveTo>
                    <a:pt x="382" y="282"/>
                  </a:moveTo>
                  <a:lnTo>
                    <a:pt x="382" y="282"/>
                  </a:lnTo>
                  <a:cubicBezTo>
                    <a:pt x="376" y="282"/>
                    <a:pt x="371" y="282"/>
                    <a:pt x="371" y="282"/>
                  </a:cubicBezTo>
                  <a:cubicBezTo>
                    <a:pt x="365" y="282"/>
                    <a:pt x="371" y="277"/>
                    <a:pt x="365" y="271"/>
                  </a:cubicBezTo>
                  <a:cubicBezTo>
                    <a:pt x="371" y="271"/>
                    <a:pt x="371" y="277"/>
                    <a:pt x="371" y="265"/>
                  </a:cubicBezTo>
                  <a:cubicBezTo>
                    <a:pt x="376" y="265"/>
                    <a:pt x="376" y="265"/>
                    <a:pt x="382" y="265"/>
                  </a:cubicBezTo>
                  <a:cubicBezTo>
                    <a:pt x="382" y="277"/>
                    <a:pt x="376" y="277"/>
                    <a:pt x="382" y="282"/>
                  </a:cubicBezTo>
                  <a:close/>
                  <a:moveTo>
                    <a:pt x="371" y="218"/>
                  </a:moveTo>
                  <a:lnTo>
                    <a:pt x="371" y="218"/>
                  </a:lnTo>
                  <a:cubicBezTo>
                    <a:pt x="365" y="218"/>
                    <a:pt x="365" y="212"/>
                    <a:pt x="359" y="212"/>
                  </a:cubicBezTo>
                  <a:cubicBezTo>
                    <a:pt x="359" y="206"/>
                    <a:pt x="365" y="206"/>
                    <a:pt x="365" y="206"/>
                  </a:cubicBezTo>
                  <a:cubicBezTo>
                    <a:pt x="359" y="206"/>
                    <a:pt x="359" y="206"/>
                    <a:pt x="359" y="206"/>
                  </a:cubicBezTo>
                  <a:cubicBezTo>
                    <a:pt x="359" y="200"/>
                    <a:pt x="365" y="200"/>
                    <a:pt x="365" y="194"/>
                  </a:cubicBezTo>
                  <a:cubicBezTo>
                    <a:pt x="365" y="194"/>
                    <a:pt x="365" y="200"/>
                    <a:pt x="371" y="200"/>
                  </a:cubicBezTo>
                  <a:cubicBezTo>
                    <a:pt x="376" y="200"/>
                    <a:pt x="376" y="200"/>
                    <a:pt x="382" y="200"/>
                  </a:cubicBezTo>
                  <a:cubicBezTo>
                    <a:pt x="382" y="206"/>
                    <a:pt x="388" y="206"/>
                    <a:pt x="388" y="218"/>
                  </a:cubicBezTo>
                  <a:lnTo>
                    <a:pt x="382" y="218"/>
                  </a:lnTo>
                  <a:cubicBezTo>
                    <a:pt x="376" y="218"/>
                    <a:pt x="371" y="218"/>
                    <a:pt x="371" y="218"/>
                  </a:cubicBezTo>
                  <a:close/>
                  <a:moveTo>
                    <a:pt x="553" y="147"/>
                  </a:moveTo>
                  <a:lnTo>
                    <a:pt x="553" y="147"/>
                  </a:lnTo>
                  <a:cubicBezTo>
                    <a:pt x="565" y="141"/>
                    <a:pt x="571" y="135"/>
                    <a:pt x="582" y="135"/>
                  </a:cubicBezTo>
                  <a:cubicBezTo>
                    <a:pt x="582" y="135"/>
                    <a:pt x="582" y="135"/>
                    <a:pt x="582" y="129"/>
                  </a:cubicBezTo>
                  <a:lnTo>
                    <a:pt x="588" y="129"/>
                  </a:lnTo>
                  <a:cubicBezTo>
                    <a:pt x="588" y="141"/>
                    <a:pt x="582" y="147"/>
                    <a:pt x="577" y="141"/>
                  </a:cubicBezTo>
                  <a:cubicBezTo>
                    <a:pt x="571" y="147"/>
                    <a:pt x="565" y="153"/>
                    <a:pt x="553" y="159"/>
                  </a:cubicBezTo>
                  <a:cubicBezTo>
                    <a:pt x="553" y="165"/>
                    <a:pt x="559" y="171"/>
                    <a:pt x="559" y="177"/>
                  </a:cubicBezTo>
                  <a:cubicBezTo>
                    <a:pt x="559" y="177"/>
                    <a:pt x="559" y="177"/>
                    <a:pt x="559" y="182"/>
                  </a:cubicBezTo>
                  <a:cubicBezTo>
                    <a:pt x="553" y="177"/>
                    <a:pt x="547" y="177"/>
                    <a:pt x="541" y="171"/>
                  </a:cubicBezTo>
                  <a:cubicBezTo>
                    <a:pt x="541" y="165"/>
                    <a:pt x="547" y="165"/>
                    <a:pt x="547" y="159"/>
                  </a:cubicBezTo>
                  <a:cubicBezTo>
                    <a:pt x="547" y="153"/>
                    <a:pt x="553" y="153"/>
                    <a:pt x="553" y="147"/>
                  </a:cubicBezTo>
                  <a:close/>
                  <a:moveTo>
                    <a:pt x="553" y="112"/>
                  </a:moveTo>
                  <a:lnTo>
                    <a:pt x="553" y="112"/>
                  </a:lnTo>
                  <a:cubicBezTo>
                    <a:pt x="553" y="100"/>
                    <a:pt x="565" y="100"/>
                    <a:pt x="565" y="106"/>
                  </a:cubicBezTo>
                  <a:cubicBezTo>
                    <a:pt x="559" y="106"/>
                    <a:pt x="559" y="112"/>
                    <a:pt x="553" y="112"/>
                  </a:cubicBezTo>
                  <a:close/>
                  <a:moveTo>
                    <a:pt x="646" y="106"/>
                  </a:moveTo>
                  <a:lnTo>
                    <a:pt x="646" y="106"/>
                  </a:lnTo>
                  <a:cubicBezTo>
                    <a:pt x="652" y="106"/>
                    <a:pt x="664" y="106"/>
                    <a:pt x="670" y="112"/>
                  </a:cubicBezTo>
                  <a:cubicBezTo>
                    <a:pt x="664" y="124"/>
                    <a:pt x="652" y="118"/>
                    <a:pt x="640" y="118"/>
                  </a:cubicBezTo>
                  <a:cubicBezTo>
                    <a:pt x="646" y="112"/>
                    <a:pt x="640" y="106"/>
                    <a:pt x="646" y="106"/>
                  </a:cubicBezTo>
                  <a:close/>
                  <a:moveTo>
                    <a:pt x="194" y="218"/>
                  </a:moveTo>
                  <a:lnTo>
                    <a:pt x="194" y="218"/>
                  </a:lnTo>
                  <a:cubicBezTo>
                    <a:pt x="188" y="230"/>
                    <a:pt x="182" y="212"/>
                    <a:pt x="182" y="224"/>
                  </a:cubicBezTo>
                  <a:cubicBezTo>
                    <a:pt x="176" y="224"/>
                    <a:pt x="170" y="224"/>
                    <a:pt x="170" y="218"/>
                  </a:cubicBezTo>
                  <a:cubicBezTo>
                    <a:pt x="176" y="224"/>
                    <a:pt x="176" y="212"/>
                    <a:pt x="176" y="212"/>
                  </a:cubicBezTo>
                  <a:cubicBezTo>
                    <a:pt x="182" y="212"/>
                    <a:pt x="182" y="212"/>
                    <a:pt x="188" y="212"/>
                  </a:cubicBezTo>
                  <a:cubicBezTo>
                    <a:pt x="188" y="218"/>
                    <a:pt x="188" y="218"/>
                    <a:pt x="194" y="218"/>
                  </a:cubicBezTo>
                  <a:close/>
                  <a:moveTo>
                    <a:pt x="217" y="447"/>
                  </a:moveTo>
                  <a:lnTo>
                    <a:pt x="217" y="447"/>
                  </a:lnTo>
                  <a:cubicBezTo>
                    <a:pt x="217" y="453"/>
                    <a:pt x="211" y="453"/>
                    <a:pt x="206" y="453"/>
                  </a:cubicBezTo>
                  <a:lnTo>
                    <a:pt x="206" y="447"/>
                  </a:lnTo>
                  <a:cubicBezTo>
                    <a:pt x="211" y="447"/>
                    <a:pt x="211" y="447"/>
                    <a:pt x="217" y="447"/>
                  </a:cubicBezTo>
                  <a:close/>
                  <a:moveTo>
                    <a:pt x="176" y="442"/>
                  </a:moveTo>
                  <a:lnTo>
                    <a:pt x="176" y="442"/>
                  </a:lnTo>
                  <a:cubicBezTo>
                    <a:pt x="170" y="442"/>
                    <a:pt x="170" y="436"/>
                    <a:pt x="164" y="436"/>
                  </a:cubicBezTo>
                  <a:cubicBezTo>
                    <a:pt x="159" y="430"/>
                    <a:pt x="159" y="436"/>
                    <a:pt x="153" y="436"/>
                  </a:cubicBezTo>
                  <a:cubicBezTo>
                    <a:pt x="153" y="430"/>
                    <a:pt x="153" y="430"/>
                    <a:pt x="153" y="430"/>
                  </a:cubicBezTo>
                  <a:cubicBezTo>
                    <a:pt x="164" y="430"/>
                    <a:pt x="170" y="430"/>
                    <a:pt x="176" y="430"/>
                  </a:cubicBezTo>
                  <a:cubicBezTo>
                    <a:pt x="176" y="436"/>
                    <a:pt x="182" y="436"/>
                    <a:pt x="182" y="436"/>
                  </a:cubicBezTo>
                  <a:cubicBezTo>
                    <a:pt x="182" y="436"/>
                    <a:pt x="188" y="436"/>
                    <a:pt x="188" y="442"/>
                  </a:cubicBezTo>
                  <a:cubicBezTo>
                    <a:pt x="194" y="442"/>
                    <a:pt x="200" y="442"/>
                    <a:pt x="206" y="453"/>
                  </a:cubicBezTo>
                  <a:cubicBezTo>
                    <a:pt x="200" y="453"/>
                    <a:pt x="194" y="447"/>
                    <a:pt x="194" y="453"/>
                  </a:cubicBezTo>
                  <a:cubicBezTo>
                    <a:pt x="194" y="453"/>
                    <a:pt x="188" y="447"/>
                    <a:pt x="188" y="453"/>
                  </a:cubicBezTo>
                  <a:cubicBezTo>
                    <a:pt x="182" y="447"/>
                    <a:pt x="182" y="442"/>
                    <a:pt x="188" y="442"/>
                  </a:cubicBezTo>
                  <a:cubicBezTo>
                    <a:pt x="188" y="442"/>
                    <a:pt x="182" y="442"/>
                    <a:pt x="176" y="442"/>
                  </a:cubicBezTo>
                  <a:close/>
                  <a:moveTo>
                    <a:pt x="182" y="453"/>
                  </a:moveTo>
                  <a:lnTo>
                    <a:pt x="182" y="453"/>
                  </a:lnTo>
                  <a:cubicBezTo>
                    <a:pt x="176" y="453"/>
                    <a:pt x="176" y="453"/>
                    <a:pt x="170" y="453"/>
                  </a:cubicBezTo>
                  <a:lnTo>
                    <a:pt x="170" y="447"/>
                  </a:lnTo>
                  <a:cubicBezTo>
                    <a:pt x="176" y="447"/>
                    <a:pt x="182" y="447"/>
                    <a:pt x="182" y="453"/>
                  </a:cubicBezTo>
                  <a:close/>
                  <a:moveTo>
                    <a:pt x="170" y="424"/>
                  </a:moveTo>
                  <a:lnTo>
                    <a:pt x="170" y="424"/>
                  </a:lnTo>
                  <a:lnTo>
                    <a:pt x="170" y="418"/>
                  </a:lnTo>
                  <a:cubicBezTo>
                    <a:pt x="176" y="418"/>
                    <a:pt x="176" y="418"/>
                    <a:pt x="176" y="424"/>
                  </a:cubicBezTo>
                  <a:lnTo>
                    <a:pt x="170" y="424"/>
                  </a:lnTo>
                  <a:close/>
                  <a:moveTo>
                    <a:pt x="182" y="418"/>
                  </a:moveTo>
                  <a:lnTo>
                    <a:pt x="182" y="418"/>
                  </a:lnTo>
                  <a:cubicBezTo>
                    <a:pt x="182" y="418"/>
                    <a:pt x="182" y="418"/>
                    <a:pt x="188" y="418"/>
                  </a:cubicBezTo>
                  <a:lnTo>
                    <a:pt x="188" y="424"/>
                  </a:lnTo>
                  <a:cubicBezTo>
                    <a:pt x="182" y="430"/>
                    <a:pt x="182" y="424"/>
                    <a:pt x="182" y="418"/>
                  </a:cubicBezTo>
                  <a:close/>
                  <a:moveTo>
                    <a:pt x="188" y="436"/>
                  </a:moveTo>
                  <a:lnTo>
                    <a:pt x="188" y="436"/>
                  </a:lnTo>
                  <a:cubicBezTo>
                    <a:pt x="188" y="430"/>
                    <a:pt x="188" y="430"/>
                    <a:pt x="188" y="424"/>
                  </a:cubicBezTo>
                  <a:cubicBezTo>
                    <a:pt x="194" y="424"/>
                    <a:pt x="194" y="430"/>
                    <a:pt x="194" y="430"/>
                  </a:cubicBezTo>
                  <a:cubicBezTo>
                    <a:pt x="194" y="430"/>
                    <a:pt x="200" y="430"/>
                    <a:pt x="200" y="436"/>
                  </a:cubicBezTo>
                  <a:cubicBezTo>
                    <a:pt x="200" y="436"/>
                    <a:pt x="188" y="436"/>
                    <a:pt x="194" y="430"/>
                  </a:cubicBezTo>
                  <a:lnTo>
                    <a:pt x="188" y="436"/>
                  </a:lnTo>
                  <a:close/>
                  <a:moveTo>
                    <a:pt x="846" y="565"/>
                  </a:moveTo>
                  <a:lnTo>
                    <a:pt x="846" y="565"/>
                  </a:lnTo>
                  <a:cubicBezTo>
                    <a:pt x="846" y="559"/>
                    <a:pt x="846" y="559"/>
                    <a:pt x="846" y="553"/>
                  </a:cubicBezTo>
                  <a:cubicBezTo>
                    <a:pt x="841" y="548"/>
                    <a:pt x="835" y="542"/>
                    <a:pt x="829" y="536"/>
                  </a:cubicBezTo>
                  <a:cubicBezTo>
                    <a:pt x="823" y="536"/>
                    <a:pt x="823" y="542"/>
                    <a:pt x="823" y="536"/>
                  </a:cubicBezTo>
                  <a:cubicBezTo>
                    <a:pt x="817" y="530"/>
                    <a:pt x="823" y="536"/>
                    <a:pt x="823" y="530"/>
                  </a:cubicBezTo>
                  <a:cubicBezTo>
                    <a:pt x="829" y="530"/>
                    <a:pt x="829" y="536"/>
                    <a:pt x="829" y="536"/>
                  </a:cubicBezTo>
                  <a:cubicBezTo>
                    <a:pt x="835" y="536"/>
                    <a:pt x="835" y="530"/>
                    <a:pt x="835" y="530"/>
                  </a:cubicBezTo>
                  <a:cubicBezTo>
                    <a:pt x="841" y="530"/>
                    <a:pt x="841" y="530"/>
                    <a:pt x="846" y="530"/>
                  </a:cubicBezTo>
                  <a:cubicBezTo>
                    <a:pt x="852" y="530"/>
                    <a:pt x="852" y="530"/>
                    <a:pt x="852" y="536"/>
                  </a:cubicBezTo>
                  <a:cubicBezTo>
                    <a:pt x="852" y="542"/>
                    <a:pt x="846" y="553"/>
                    <a:pt x="846" y="5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3" name="Freeform 30"/>
            <p:cNvSpPr>
              <a:spLocks noChangeArrowheads="1"/>
            </p:cNvSpPr>
            <p:nvPr/>
          </p:nvSpPr>
          <p:spPr bwMode="auto">
            <a:xfrm>
              <a:off x="3544888" y="3117850"/>
              <a:ext cx="794" cy="238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2127700 h 7"/>
                <a:gd name="T6" fmla="*/ 0 w 1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4" name="Freeform 31"/>
            <p:cNvSpPr>
              <a:spLocks noChangeArrowheads="1"/>
            </p:cNvSpPr>
            <p:nvPr/>
          </p:nvSpPr>
          <p:spPr bwMode="auto">
            <a:xfrm>
              <a:off x="3662363" y="3160713"/>
              <a:ext cx="2382" cy="3175"/>
            </a:xfrm>
            <a:custGeom>
              <a:avLst/>
              <a:gdLst>
                <a:gd name="T0" fmla="*/ 2127700 w 7"/>
                <a:gd name="T1" fmla="*/ 1233365 h 13"/>
                <a:gd name="T2" fmla="*/ 2127700 w 7"/>
                <a:gd name="T3" fmla="*/ 1233365 h 13"/>
                <a:gd name="T4" fmla="*/ 2127700 w 7"/>
                <a:gd name="T5" fmla="*/ 0 h 13"/>
                <a:gd name="T6" fmla="*/ 0 w 7"/>
                <a:gd name="T7" fmla="*/ 1233365 h 13"/>
                <a:gd name="T8" fmla="*/ 2127700 w 7"/>
                <a:gd name="T9" fmla="*/ 123336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6" y="6"/>
                    <a:pt x="6" y="6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5" name="Freeform 32"/>
            <p:cNvSpPr>
              <a:spLocks noChangeArrowheads="1"/>
            </p:cNvSpPr>
            <p:nvPr/>
          </p:nvSpPr>
          <p:spPr bwMode="auto">
            <a:xfrm>
              <a:off x="3648075" y="3121819"/>
              <a:ext cx="794" cy="79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6" name="Freeform 33"/>
            <p:cNvSpPr>
              <a:spLocks noChangeArrowheads="1"/>
            </p:cNvSpPr>
            <p:nvPr/>
          </p:nvSpPr>
          <p:spPr bwMode="auto">
            <a:xfrm>
              <a:off x="3648075" y="3121025"/>
              <a:ext cx="1588" cy="1588"/>
            </a:xfrm>
            <a:custGeom>
              <a:avLst/>
              <a:gdLst>
                <a:gd name="T0" fmla="*/ 1418318 w 7"/>
                <a:gd name="T1" fmla="*/ 1418318 h 7"/>
                <a:gd name="T2" fmla="*/ 1418318 w 7"/>
                <a:gd name="T3" fmla="*/ 1418318 h 7"/>
                <a:gd name="T4" fmla="*/ 1418318 w 7"/>
                <a:gd name="T5" fmla="*/ 0 h 7"/>
                <a:gd name="T6" fmla="*/ 1418318 w 7"/>
                <a:gd name="T7" fmla="*/ 141831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cubicBezTo>
                    <a:pt x="6" y="0"/>
                    <a:pt x="0" y="0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7" name="Freeform 34"/>
            <p:cNvSpPr>
              <a:spLocks noChangeArrowheads="1"/>
            </p:cNvSpPr>
            <p:nvPr/>
          </p:nvSpPr>
          <p:spPr bwMode="auto">
            <a:xfrm>
              <a:off x="3629025" y="3126582"/>
              <a:ext cx="2382" cy="15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1086361 w 12"/>
                <a:gd name="T5" fmla="*/ 1418318 h 7"/>
                <a:gd name="T6" fmla="*/ 0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6" y="6"/>
                    <a:pt x="6" y="6"/>
                  </a:cubicBezTo>
                  <a:cubicBezTo>
                    <a:pt x="11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8" name="Freeform 35"/>
            <p:cNvSpPr>
              <a:spLocks noChangeArrowheads="1"/>
            </p:cNvSpPr>
            <p:nvPr/>
          </p:nvSpPr>
          <p:spPr bwMode="auto">
            <a:xfrm>
              <a:off x="3517900" y="3174207"/>
              <a:ext cx="794" cy="79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59" name="Freeform 36"/>
            <p:cNvSpPr>
              <a:spLocks noChangeArrowheads="1"/>
            </p:cNvSpPr>
            <p:nvPr/>
          </p:nvSpPr>
          <p:spPr bwMode="auto">
            <a:xfrm>
              <a:off x="3592513" y="3158332"/>
              <a:ext cx="794" cy="79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0" name="Freeform 37"/>
            <p:cNvSpPr>
              <a:spLocks noChangeArrowheads="1"/>
            </p:cNvSpPr>
            <p:nvPr/>
          </p:nvSpPr>
          <p:spPr bwMode="auto">
            <a:xfrm>
              <a:off x="3592513" y="3132138"/>
              <a:ext cx="8732" cy="14288"/>
            </a:xfrm>
            <a:custGeom>
              <a:avLst/>
              <a:gdLst>
                <a:gd name="T0" fmla="*/ 7234962 w 43"/>
                <a:gd name="T1" fmla="*/ 0 h 72"/>
                <a:gd name="T2" fmla="*/ 7234962 w 43"/>
                <a:gd name="T3" fmla="*/ 0 h 72"/>
                <a:gd name="T4" fmla="*/ 4134264 w 43"/>
                <a:gd name="T5" fmla="*/ 4665266 h 72"/>
                <a:gd name="T6" fmla="*/ 4134264 w 43"/>
                <a:gd name="T7" fmla="*/ 6595666 h 72"/>
                <a:gd name="T8" fmla="*/ 3100698 w 43"/>
                <a:gd name="T9" fmla="*/ 9491266 h 72"/>
                <a:gd name="T10" fmla="*/ 0 w 43"/>
                <a:gd name="T11" fmla="*/ 7560866 h 72"/>
                <a:gd name="T12" fmla="*/ 1033566 w 43"/>
                <a:gd name="T13" fmla="*/ 9491266 h 72"/>
                <a:gd name="T14" fmla="*/ 1033566 w 43"/>
                <a:gd name="T15" fmla="*/ 10456466 h 72"/>
                <a:gd name="T16" fmla="*/ 2067132 w 43"/>
                <a:gd name="T17" fmla="*/ 10456466 h 72"/>
                <a:gd name="T18" fmla="*/ 3100698 w 43"/>
                <a:gd name="T19" fmla="*/ 10456466 h 72"/>
                <a:gd name="T20" fmla="*/ 5167830 w 43"/>
                <a:gd name="T21" fmla="*/ 10456466 h 72"/>
                <a:gd name="T22" fmla="*/ 6201396 w 43"/>
                <a:gd name="T23" fmla="*/ 6595666 h 72"/>
                <a:gd name="T24" fmla="*/ 7234962 w 43"/>
                <a:gd name="T25" fmla="*/ 7560866 h 72"/>
                <a:gd name="T26" fmla="*/ 7234962 w 43"/>
                <a:gd name="T27" fmla="*/ 4665266 h 72"/>
                <a:gd name="T28" fmla="*/ 5167830 w 43"/>
                <a:gd name="T29" fmla="*/ 3860800 h 72"/>
                <a:gd name="T30" fmla="*/ 7234962 w 43"/>
                <a:gd name="T31" fmla="*/ 0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72">
                  <a:moveTo>
                    <a:pt x="42" y="0"/>
                  </a:moveTo>
                  <a:lnTo>
                    <a:pt x="42" y="0"/>
                  </a:lnTo>
                  <a:cubicBezTo>
                    <a:pt x="36" y="12"/>
                    <a:pt x="24" y="18"/>
                    <a:pt x="24" y="29"/>
                  </a:cubicBezTo>
                  <a:cubicBezTo>
                    <a:pt x="24" y="35"/>
                    <a:pt x="24" y="35"/>
                    <a:pt x="24" y="41"/>
                  </a:cubicBezTo>
                  <a:cubicBezTo>
                    <a:pt x="24" y="47"/>
                    <a:pt x="24" y="53"/>
                    <a:pt x="18" y="59"/>
                  </a:cubicBezTo>
                  <a:cubicBezTo>
                    <a:pt x="6" y="71"/>
                    <a:pt x="6" y="47"/>
                    <a:pt x="0" y="47"/>
                  </a:cubicBezTo>
                  <a:cubicBezTo>
                    <a:pt x="0" y="53"/>
                    <a:pt x="6" y="59"/>
                    <a:pt x="6" y="59"/>
                  </a:cubicBezTo>
                  <a:lnTo>
                    <a:pt x="6" y="65"/>
                  </a:lnTo>
                  <a:lnTo>
                    <a:pt x="12" y="65"/>
                  </a:lnTo>
                  <a:lnTo>
                    <a:pt x="18" y="65"/>
                  </a:lnTo>
                  <a:cubicBezTo>
                    <a:pt x="24" y="65"/>
                    <a:pt x="24" y="65"/>
                    <a:pt x="30" y="65"/>
                  </a:cubicBezTo>
                  <a:cubicBezTo>
                    <a:pt x="36" y="59"/>
                    <a:pt x="36" y="47"/>
                    <a:pt x="36" y="41"/>
                  </a:cubicBezTo>
                  <a:cubicBezTo>
                    <a:pt x="42" y="41"/>
                    <a:pt x="36" y="47"/>
                    <a:pt x="42" y="47"/>
                  </a:cubicBezTo>
                  <a:cubicBezTo>
                    <a:pt x="42" y="41"/>
                    <a:pt x="42" y="35"/>
                    <a:pt x="42" y="29"/>
                  </a:cubicBezTo>
                  <a:cubicBezTo>
                    <a:pt x="36" y="29"/>
                    <a:pt x="36" y="29"/>
                    <a:pt x="30" y="24"/>
                  </a:cubicBezTo>
                  <a:cubicBezTo>
                    <a:pt x="30" y="12"/>
                    <a:pt x="42" y="12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1" name="Freeform 38"/>
            <p:cNvSpPr>
              <a:spLocks noChangeArrowheads="1"/>
            </p:cNvSpPr>
            <p:nvPr/>
          </p:nvSpPr>
          <p:spPr bwMode="auto">
            <a:xfrm>
              <a:off x="3553619" y="3146425"/>
              <a:ext cx="1588" cy="794"/>
            </a:xfrm>
            <a:custGeom>
              <a:avLst/>
              <a:gdLst>
                <a:gd name="T0" fmla="*/ 1418318 w 7"/>
                <a:gd name="T1" fmla="*/ 0 h 6"/>
                <a:gd name="T2" fmla="*/ 1418318 w 7"/>
                <a:gd name="T3" fmla="*/ 0 h 6"/>
                <a:gd name="T4" fmla="*/ 1418318 w 7"/>
                <a:gd name="T5" fmla="*/ 402029 h 6"/>
                <a:gd name="T6" fmla="*/ 1418318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2" name="Freeform 39"/>
            <p:cNvSpPr>
              <a:spLocks noChangeArrowheads="1"/>
            </p:cNvSpPr>
            <p:nvPr/>
          </p:nvSpPr>
          <p:spPr bwMode="auto">
            <a:xfrm>
              <a:off x="3656013" y="3178969"/>
              <a:ext cx="3175" cy="3969"/>
            </a:xfrm>
            <a:custGeom>
              <a:avLst/>
              <a:gdLst>
                <a:gd name="T0" fmla="*/ 0 w 12"/>
                <a:gd name="T1" fmla="*/ 1072377 h 18"/>
                <a:gd name="T2" fmla="*/ 0 w 12"/>
                <a:gd name="T3" fmla="*/ 1072377 h 18"/>
                <a:gd name="T4" fmla="*/ 1206500 w 12"/>
                <a:gd name="T5" fmla="*/ 3038548 h 18"/>
                <a:gd name="T6" fmla="*/ 2654829 w 12"/>
                <a:gd name="T7" fmla="*/ 3038548 h 18"/>
                <a:gd name="T8" fmla="*/ 2654829 w 12"/>
                <a:gd name="T9" fmla="*/ 1072377 h 18"/>
                <a:gd name="T10" fmla="*/ 0 w 12"/>
                <a:gd name="T11" fmla="*/ 107237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8">
                  <a:moveTo>
                    <a:pt x="0" y="6"/>
                  </a:moveTo>
                  <a:lnTo>
                    <a:pt x="0" y="6"/>
                  </a:lnTo>
                  <a:cubicBezTo>
                    <a:pt x="0" y="11"/>
                    <a:pt x="5" y="11"/>
                    <a:pt x="5" y="17"/>
                  </a:cubicBezTo>
                  <a:lnTo>
                    <a:pt x="11" y="17"/>
                  </a:lnTo>
                  <a:cubicBezTo>
                    <a:pt x="11" y="11"/>
                    <a:pt x="5" y="11"/>
                    <a:pt x="11" y="6"/>
                  </a:cubicBezTo>
                  <a:cubicBezTo>
                    <a:pt x="5" y="11"/>
                    <a:pt x="5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3" name="Freeform 40"/>
            <p:cNvSpPr>
              <a:spLocks noChangeArrowheads="1"/>
            </p:cNvSpPr>
            <p:nvPr/>
          </p:nvSpPr>
          <p:spPr bwMode="auto">
            <a:xfrm>
              <a:off x="3606800" y="3129757"/>
              <a:ext cx="3969" cy="396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962587 w 19"/>
                <a:gd name="T5" fmla="*/ 1924931 h 19"/>
                <a:gd name="T6" fmla="*/ 1925174 w 19"/>
                <a:gd name="T7" fmla="*/ 962466 h 19"/>
                <a:gd name="T8" fmla="*/ 2887761 w 19"/>
                <a:gd name="T9" fmla="*/ 0 h 19"/>
                <a:gd name="T10" fmla="*/ 0 w 1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8"/>
                    <a:pt x="6" y="12"/>
                  </a:cubicBezTo>
                  <a:cubicBezTo>
                    <a:pt x="12" y="12"/>
                    <a:pt x="6" y="12"/>
                    <a:pt x="12" y="6"/>
                  </a:cubicBezTo>
                  <a:cubicBezTo>
                    <a:pt x="12" y="6"/>
                    <a:pt x="18" y="6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4" name="Freeform 41"/>
            <p:cNvSpPr>
              <a:spLocks noChangeArrowheads="1"/>
            </p:cNvSpPr>
            <p:nvPr/>
          </p:nvSpPr>
          <p:spPr bwMode="auto">
            <a:xfrm>
              <a:off x="3603625" y="3125788"/>
              <a:ext cx="1588" cy="794"/>
            </a:xfrm>
            <a:custGeom>
              <a:avLst/>
              <a:gdLst>
                <a:gd name="T0" fmla="*/ 1418318 w 7"/>
                <a:gd name="T1" fmla="*/ 402558 h 6"/>
                <a:gd name="T2" fmla="*/ 1418318 w 7"/>
                <a:gd name="T3" fmla="*/ 402558 h 6"/>
                <a:gd name="T4" fmla="*/ 1418318 w 7"/>
                <a:gd name="T5" fmla="*/ 0 h 6"/>
                <a:gd name="T6" fmla="*/ 1418318 w 7"/>
                <a:gd name="T7" fmla="*/ 40255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6" y="5"/>
                  </a:moveTo>
                  <a:lnTo>
                    <a:pt x="6" y="5"/>
                  </a:lnTo>
                  <a:lnTo>
                    <a:pt x="6" y="0"/>
                  </a:lnTo>
                  <a:cubicBezTo>
                    <a:pt x="6" y="0"/>
                    <a:pt x="0" y="0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5" name="Freeform 42"/>
            <p:cNvSpPr>
              <a:spLocks noChangeArrowheads="1"/>
            </p:cNvSpPr>
            <p:nvPr/>
          </p:nvSpPr>
          <p:spPr bwMode="auto">
            <a:xfrm>
              <a:off x="3609182" y="3174207"/>
              <a:ext cx="794" cy="79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6" name="Freeform 43"/>
            <p:cNvSpPr>
              <a:spLocks noChangeArrowheads="1"/>
            </p:cNvSpPr>
            <p:nvPr/>
          </p:nvSpPr>
          <p:spPr bwMode="auto">
            <a:xfrm>
              <a:off x="3609182" y="3132932"/>
              <a:ext cx="794" cy="79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7" name="Freeform 44"/>
            <p:cNvSpPr>
              <a:spLocks noChangeArrowheads="1"/>
            </p:cNvSpPr>
            <p:nvPr/>
          </p:nvSpPr>
          <p:spPr bwMode="auto">
            <a:xfrm>
              <a:off x="3629025" y="3126582"/>
              <a:ext cx="794" cy="79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8" name="Freeform 45"/>
            <p:cNvSpPr>
              <a:spLocks noChangeArrowheads="1"/>
            </p:cNvSpPr>
            <p:nvPr/>
          </p:nvSpPr>
          <p:spPr bwMode="auto">
            <a:xfrm>
              <a:off x="3602832" y="3137694"/>
              <a:ext cx="794" cy="1588"/>
            </a:xfrm>
            <a:custGeom>
              <a:avLst/>
              <a:gdLst>
                <a:gd name="T0" fmla="*/ 0 w 6"/>
                <a:gd name="T1" fmla="*/ 1418318 h 7"/>
                <a:gd name="T2" fmla="*/ 0 w 6"/>
                <a:gd name="T3" fmla="*/ 1418318 h 7"/>
                <a:gd name="T4" fmla="*/ 401776 w 6"/>
                <a:gd name="T5" fmla="*/ 0 h 7"/>
                <a:gd name="T6" fmla="*/ 0 w 6"/>
                <a:gd name="T7" fmla="*/ 141831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5" y="6"/>
                    <a:pt x="5" y="0"/>
                  </a:cubicBezTo>
                  <a:cubicBezTo>
                    <a:pt x="5" y="6"/>
                    <a:pt x="0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69" name="Freeform 46"/>
            <p:cNvSpPr>
              <a:spLocks noChangeArrowheads="1"/>
            </p:cNvSpPr>
            <p:nvPr/>
          </p:nvSpPr>
          <p:spPr bwMode="auto">
            <a:xfrm>
              <a:off x="3648869" y="3121025"/>
              <a:ext cx="1588" cy="794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0" y="0"/>
                    <a:pt x="6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0" name="Freeform 47"/>
            <p:cNvSpPr>
              <a:spLocks noChangeArrowheads="1"/>
            </p:cNvSpPr>
            <p:nvPr/>
          </p:nvSpPr>
          <p:spPr bwMode="auto">
            <a:xfrm>
              <a:off x="3574257" y="3107532"/>
              <a:ext cx="5556" cy="2381"/>
            </a:xfrm>
            <a:custGeom>
              <a:avLst/>
              <a:gdLst>
                <a:gd name="T0" fmla="*/ 3502058 w 25"/>
                <a:gd name="T1" fmla="*/ 1850586 h 13"/>
                <a:gd name="T2" fmla="*/ 3502058 w 25"/>
                <a:gd name="T3" fmla="*/ 1850586 h 13"/>
                <a:gd name="T4" fmla="*/ 4669262 w 25"/>
                <a:gd name="T5" fmla="*/ 0 h 13"/>
                <a:gd name="T6" fmla="*/ 0 w 25"/>
                <a:gd name="T7" fmla="*/ 925293 h 13"/>
                <a:gd name="T8" fmla="*/ 3502058 w 25"/>
                <a:gd name="T9" fmla="*/ 185058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3">
                  <a:moveTo>
                    <a:pt x="18" y="12"/>
                  </a:moveTo>
                  <a:lnTo>
                    <a:pt x="18" y="12"/>
                  </a:lnTo>
                  <a:cubicBezTo>
                    <a:pt x="24" y="6"/>
                    <a:pt x="24" y="6"/>
                    <a:pt x="24" y="0"/>
                  </a:cubicBezTo>
                  <a:cubicBezTo>
                    <a:pt x="18" y="0"/>
                    <a:pt x="6" y="0"/>
                    <a:pt x="0" y="6"/>
                  </a:cubicBezTo>
                  <a:cubicBezTo>
                    <a:pt x="6" y="6"/>
                    <a:pt x="12" y="6"/>
                    <a:pt x="1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1" name="Freeform 48"/>
            <p:cNvSpPr>
              <a:spLocks noChangeArrowheads="1"/>
            </p:cNvSpPr>
            <p:nvPr/>
          </p:nvSpPr>
          <p:spPr bwMode="auto">
            <a:xfrm>
              <a:off x="3575844" y="3121819"/>
              <a:ext cx="2381" cy="1588"/>
            </a:xfrm>
            <a:custGeom>
              <a:avLst/>
              <a:gdLst>
                <a:gd name="T0" fmla="*/ 0 w 7"/>
                <a:gd name="T1" fmla="*/ 1418318 h 7"/>
                <a:gd name="T2" fmla="*/ 0 w 7"/>
                <a:gd name="T3" fmla="*/ 1418318 h 7"/>
                <a:gd name="T4" fmla="*/ 2127253 w 7"/>
                <a:gd name="T5" fmla="*/ 0 h 7"/>
                <a:gd name="T6" fmla="*/ 0 w 7"/>
                <a:gd name="T7" fmla="*/ 141831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0" y="6"/>
                  </a:moveTo>
                  <a:lnTo>
                    <a:pt x="0" y="6"/>
                  </a:lnTo>
                  <a:cubicBezTo>
                    <a:pt x="6" y="6"/>
                    <a:pt x="6" y="0"/>
                    <a:pt x="6" y="0"/>
                  </a:cubicBezTo>
                  <a:cubicBezTo>
                    <a:pt x="0" y="0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2" name="Freeform 49"/>
            <p:cNvSpPr>
              <a:spLocks noChangeArrowheads="1"/>
            </p:cNvSpPr>
            <p:nvPr/>
          </p:nvSpPr>
          <p:spPr bwMode="auto">
            <a:xfrm>
              <a:off x="3517107" y="3171825"/>
              <a:ext cx="1588" cy="3175"/>
            </a:xfrm>
            <a:custGeom>
              <a:avLst/>
              <a:gdLst>
                <a:gd name="T0" fmla="*/ 1418318 w 7"/>
                <a:gd name="T1" fmla="*/ 1233365 h 13"/>
                <a:gd name="T2" fmla="*/ 1418318 w 7"/>
                <a:gd name="T3" fmla="*/ 1233365 h 13"/>
                <a:gd name="T4" fmla="*/ 0 w 7"/>
                <a:gd name="T5" fmla="*/ 0 h 13"/>
                <a:gd name="T6" fmla="*/ 1418318 w 7"/>
                <a:gd name="T7" fmla="*/ 1233365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">
                  <a:moveTo>
                    <a:pt x="6" y="6"/>
                  </a:moveTo>
                  <a:lnTo>
                    <a:pt x="6" y="6"/>
                  </a:lnTo>
                  <a:cubicBezTo>
                    <a:pt x="0" y="6"/>
                    <a:pt x="0" y="0"/>
                    <a:pt x="0" y="0"/>
                  </a:cubicBezTo>
                  <a:cubicBezTo>
                    <a:pt x="0" y="6"/>
                    <a:pt x="6" y="12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3" name="Freeform 50"/>
            <p:cNvSpPr>
              <a:spLocks noChangeArrowheads="1"/>
            </p:cNvSpPr>
            <p:nvPr/>
          </p:nvSpPr>
          <p:spPr bwMode="auto">
            <a:xfrm>
              <a:off x="3517107" y="3170238"/>
              <a:ext cx="794" cy="1588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0"/>
                    <a:pt x="0" y="6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4" name="Freeform 51"/>
            <p:cNvSpPr>
              <a:spLocks noChangeArrowheads="1"/>
            </p:cNvSpPr>
            <p:nvPr/>
          </p:nvSpPr>
          <p:spPr bwMode="auto">
            <a:xfrm>
              <a:off x="3348832" y="5357019"/>
              <a:ext cx="517525" cy="515938"/>
            </a:xfrm>
            <a:custGeom>
              <a:avLst/>
              <a:gdLst>
                <a:gd name="T0" fmla="*/ 427638230 w 2502"/>
                <a:gd name="T1" fmla="*/ 213227179 h 2498"/>
                <a:gd name="T2" fmla="*/ 427638230 w 2502"/>
                <a:gd name="T3" fmla="*/ 213227179 h 2498"/>
                <a:gd name="T4" fmla="*/ 213391567 w 2502"/>
                <a:gd name="T5" fmla="*/ 0 h 2498"/>
                <a:gd name="T6" fmla="*/ 0 w 2502"/>
                <a:gd name="T7" fmla="*/ 213227179 h 2498"/>
                <a:gd name="T8" fmla="*/ 213391567 w 2502"/>
                <a:gd name="T9" fmla="*/ 426283755 h 2498"/>
                <a:gd name="T10" fmla="*/ 427638230 w 2502"/>
                <a:gd name="T11" fmla="*/ 213227179 h 24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2" h="2498">
                  <a:moveTo>
                    <a:pt x="2501" y="1249"/>
                  </a:moveTo>
                  <a:lnTo>
                    <a:pt x="2501" y="1249"/>
                  </a:lnTo>
                  <a:cubicBezTo>
                    <a:pt x="2501" y="560"/>
                    <a:pt x="1942" y="0"/>
                    <a:pt x="1248" y="0"/>
                  </a:cubicBezTo>
                  <a:cubicBezTo>
                    <a:pt x="559" y="0"/>
                    <a:pt x="0" y="560"/>
                    <a:pt x="0" y="1249"/>
                  </a:cubicBezTo>
                  <a:cubicBezTo>
                    <a:pt x="0" y="1937"/>
                    <a:pt x="559" y="2497"/>
                    <a:pt x="1248" y="2497"/>
                  </a:cubicBezTo>
                  <a:cubicBezTo>
                    <a:pt x="1942" y="2497"/>
                    <a:pt x="2501" y="1937"/>
                    <a:pt x="2501" y="12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5" name="Freeform 52"/>
            <p:cNvSpPr>
              <a:spLocks noChangeArrowheads="1"/>
            </p:cNvSpPr>
            <p:nvPr/>
          </p:nvSpPr>
          <p:spPr bwMode="auto">
            <a:xfrm>
              <a:off x="3470275" y="5611813"/>
              <a:ext cx="279400" cy="118269"/>
            </a:xfrm>
            <a:custGeom>
              <a:avLst/>
              <a:gdLst>
                <a:gd name="T0" fmla="*/ 217988750 w 1349"/>
                <a:gd name="T1" fmla="*/ 11142511 h 572"/>
                <a:gd name="T2" fmla="*/ 217988750 w 1349"/>
                <a:gd name="T3" fmla="*/ 11142511 h 572"/>
                <a:gd name="T4" fmla="*/ 114135625 w 1349"/>
                <a:gd name="T5" fmla="*/ 0 h 572"/>
                <a:gd name="T6" fmla="*/ 0 w 1349"/>
                <a:gd name="T7" fmla="*/ 15085500 h 572"/>
                <a:gd name="T8" fmla="*/ 0 w 1349"/>
                <a:gd name="T9" fmla="*/ 97883312 h 572"/>
                <a:gd name="T10" fmla="*/ 115163751 w 1349"/>
                <a:gd name="T11" fmla="*/ 82798225 h 572"/>
                <a:gd name="T12" fmla="*/ 115163751 w 1349"/>
                <a:gd name="T13" fmla="*/ 82798225 h 572"/>
                <a:gd name="T14" fmla="*/ 211819167 w 1349"/>
                <a:gd name="T15" fmla="*/ 93769122 h 572"/>
                <a:gd name="T16" fmla="*/ 231013056 w 1349"/>
                <a:gd name="T17" fmla="*/ 97883312 h 572"/>
                <a:gd name="T18" fmla="*/ 231013056 w 1349"/>
                <a:gd name="T19" fmla="*/ 97883312 h 572"/>
                <a:gd name="T20" fmla="*/ 231013056 w 1349"/>
                <a:gd name="T21" fmla="*/ 15085500 h 572"/>
                <a:gd name="T22" fmla="*/ 231013056 w 1349"/>
                <a:gd name="T23" fmla="*/ 15085500 h 572"/>
                <a:gd name="T24" fmla="*/ 217988750 w 1349"/>
                <a:gd name="T25" fmla="*/ 11142511 h 5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9" h="572">
                  <a:moveTo>
                    <a:pt x="1272" y="65"/>
                  </a:moveTo>
                  <a:lnTo>
                    <a:pt x="1272" y="65"/>
                  </a:lnTo>
                  <a:cubicBezTo>
                    <a:pt x="1171" y="41"/>
                    <a:pt x="959" y="0"/>
                    <a:pt x="666" y="0"/>
                  </a:cubicBezTo>
                  <a:cubicBezTo>
                    <a:pt x="236" y="0"/>
                    <a:pt x="0" y="88"/>
                    <a:pt x="0" y="8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324" y="483"/>
                    <a:pt x="672" y="483"/>
                  </a:cubicBezTo>
                  <a:cubicBezTo>
                    <a:pt x="895" y="483"/>
                    <a:pt x="1112" y="524"/>
                    <a:pt x="1236" y="547"/>
                  </a:cubicBezTo>
                  <a:cubicBezTo>
                    <a:pt x="1307" y="559"/>
                    <a:pt x="1348" y="571"/>
                    <a:pt x="1348" y="571"/>
                  </a:cubicBezTo>
                  <a:cubicBezTo>
                    <a:pt x="1348" y="88"/>
                    <a:pt x="1348" y="88"/>
                    <a:pt x="1348" y="88"/>
                  </a:cubicBezTo>
                  <a:cubicBezTo>
                    <a:pt x="1348" y="88"/>
                    <a:pt x="1319" y="77"/>
                    <a:pt x="1272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6" name="Freeform 53"/>
            <p:cNvSpPr>
              <a:spLocks noChangeArrowheads="1"/>
            </p:cNvSpPr>
            <p:nvPr/>
          </p:nvSpPr>
          <p:spPr bwMode="auto">
            <a:xfrm>
              <a:off x="3375025" y="5501482"/>
              <a:ext cx="468313" cy="142081"/>
            </a:xfrm>
            <a:custGeom>
              <a:avLst/>
              <a:gdLst>
                <a:gd name="T0" fmla="*/ 74741515 w 2261"/>
                <a:gd name="T1" fmla="*/ 102067696 h 690"/>
                <a:gd name="T2" fmla="*/ 74741515 w 2261"/>
                <a:gd name="T3" fmla="*/ 102067696 h 690"/>
                <a:gd name="T4" fmla="*/ 196967971 w 2261"/>
                <a:gd name="T5" fmla="*/ 85933883 h 690"/>
                <a:gd name="T6" fmla="*/ 307708860 w 2261"/>
                <a:gd name="T7" fmla="*/ 97991824 h 690"/>
                <a:gd name="T8" fmla="*/ 320908603 w 2261"/>
                <a:gd name="T9" fmla="*/ 102067696 h 690"/>
                <a:gd name="T10" fmla="*/ 320908603 w 2261"/>
                <a:gd name="T11" fmla="*/ 102067696 h 690"/>
                <a:gd name="T12" fmla="*/ 320908603 w 2261"/>
                <a:gd name="T13" fmla="*/ 112937098 h 690"/>
                <a:gd name="T14" fmla="*/ 387421820 w 2261"/>
                <a:gd name="T15" fmla="*/ 84065827 h 690"/>
                <a:gd name="T16" fmla="*/ 193882204 w 2261"/>
                <a:gd name="T17" fmla="*/ 0 h 690"/>
                <a:gd name="T18" fmla="*/ 0 w 2261"/>
                <a:gd name="T19" fmla="*/ 84065827 h 690"/>
                <a:gd name="T20" fmla="*/ 74741515 w 2261"/>
                <a:gd name="T21" fmla="*/ 117012970 h 690"/>
                <a:gd name="T22" fmla="*/ 74741515 w 2261"/>
                <a:gd name="T23" fmla="*/ 102067696 h 6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61" h="690">
                  <a:moveTo>
                    <a:pt x="436" y="601"/>
                  </a:moveTo>
                  <a:lnTo>
                    <a:pt x="436" y="601"/>
                  </a:lnTo>
                  <a:cubicBezTo>
                    <a:pt x="436" y="601"/>
                    <a:pt x="689" y="506"/>
                    <a:pt x="1149" y="506"/>
                  </a:cubicBezTo>
                  <a:cubicBezTo>
                    <a:pt x="1465" y="506"/>
                    <a:pt x="1683" y="548"/>
                    <a:pt x="1795" y="577"/>
                  </a:cubicBezTo>
                  <a:cubicBezTo>
                    <a:pt x="1842" y="589"/>
                    <a:pt x="1872" y="601"/>
                    <a:pt x="1872" y="601"/>
                  </a:cubicBezTo>
                  <a:cubicBezTo>
                    <a:pt x="1872" y="665"/>
                    <a:pt x="1872" y="665"/>
                    <a:pt x="1872" y="665"/>
                  </a:cubicBezTo>
                  <a:cubicBezTo>
                    <a:pt x="2260" y="495"/>
                    <a:pt x="2260" y="495"/>
                    <a:pt x="2260" y="495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436" y="689"/>
                    <a:pt x="436" y="689"/>
                    <a:pt x="436" y="689"/>
                  </a:cubicBezTo>
                  <a:lnTo>
                    <a:pt x="436" y="6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7" name="Freeform 54"/>
            <p:cNvSpPr>
              <a:spLocks noChangeArrowheads="1"/>
            </p:cNvSpPr>
            <p:nvPr/>
          </p:nvSpPr>
          <p:spPr bwMode="auto">
            <a:xfrm>
              <a:off x="3775075" y="5577682"/>
              <a:ext cx="26194" cy="144463"/>
            </a:xfrm>
            <a:custGeom>
              <a:avLst/>
              <a:gdLst>
                <a:gd name="T0" fmla="*/ 21151051 w 130"/>
                <a:gd name="T1" fmla="*/ 111383493 h 696"/>
                <a:gd name="T2" fmla="*/ 21151051 w 130"/>
                <a:gd name="T3" fmla="*/ 111383493 h 696"/>
                <a:gd name="T4" fmla="*/ 16396235 w 130"/>
                <a:gd name="T5" fmla="*/ 86975143 h 696"/>
                <a:gd name="T6" fmla="*/ 13444776 w 130"/>
                <a:gd name="T7" fmla="*/ 81990771 h 696"/>
                <a:gd name="T8" fmla="*/ 13444776 w 130"/>
                <a:gd name="T9" fmla="*/ 76834124 h 696"/>
                <a:gd name="T10" fmla="*/ 16396235 w 130"/>
                <a:gd name="T11" fmla="*/ 70817759 h 696"/>
                <a:gd name="T12" fmla="*/ 12461090 w 130"/>
                <a:gd name="T13" fmla="*/ 64801809 h 696"/>
                <a:gd name="T14" fmla="*/ 12461090 w 130"/>
                <a:gd name="T15" fmla="*/ 3093905 h 696"/>
                <a:gd name="T16" fmla="*/ 10493719 w 130"/>
                <a:gd name="T17" fmla="*/ 0 h 696"/>
                <a:gd name="T18" fmla="*/ 8689960 w 130"/>
                <a:gd name="T19" fmla="*/ 3093905 h 696"/>
                <a:gd name="T20" fmla="*/ 8689960 w 130"/>
                <a:gd name="T21" fmla="*/ 64801809 h 696"/>
                <a:gd name="T22" fmla="*/ 4754815 w 130"/>
                <a:gd name="T23" fmla="*/ 70817759 h 696"/>
                <a:gd name="T24" fmla="*/ 7706275 w 130"/>
                <a:gd name="T25" fmla="*/ 76834124 h 696"/>
                <a:gd name="T26" fmla="*/ 7706275 w 130"/>
                <a:gd name="T27" fmla="*/ 81990771 h 696"/>
                <a:gd name="T28" fmla="*/ 4754815 w 130"/>
                <a:gd name="T29" fmla="*/ 86975143 h 696"/>
                <a:gd name="T30" fmla="*/ 0 w 130"/>
                <a:gd name="T31" fmla="*/ 111383493 h 696"/>
                <a:gd name="T32" fmla="*/ 10493719 w 130"/>
                <a:gd name="T33" fmla="*/ 119462185 h 696"/>
                <a:gd name="T34" fmla="*/ 10493719 w 130"/>
                <a:gd name="T35" fmla="*/ 119462185 h 696"/>
                <a:gd name="T36" fmla="*/ 10493719 w 130"/>
                <a:gd name="T37" fmla="*/ 119462185 h 696"/>
                <a:gd name="T38" fmla="*/ 21151051 w 130"/>
                <a:gd name="T39" fmla="*/ 111383493 h 6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0" h="696">
                  <a:moveTo>
                    <a:pt x="129" y="648"/>
                  </a:moveTo>
                  <a:lnTo>
                    <a:pt x="129" y="648"/>
                  </a:lnTo>
                  <a:cubicBezTo>
                    <a:pt x="112" y="630"/>
                    <a:pt x="106" y="601"/>
                    <a:pt x="100" y="506"/>
                  </a:cubicBezTo>
                  <a:cubicBezTo>
                    <a:pt x="100" y="495"/>
                    <a:pt x="94" y="483"/>
                    <a:pt x="82" y="47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94" y="442"/>
                    <a:pt x="100" y="430"/>
                    <a:pt x="100" y="412"/>
                  </a:cubicBezTo>
                  <a:cubicBezTo>
                    <a:pt x="100" y="395"/>
                    <a:pt x="88" y="383"/>
                    <a:pt x="76" y="37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2"/>
                    <a:pt x="70" y="0"/>
                    <a:pt x="64" y="0"/>
                  </a:cubicBezTo>
                  <a:cubicBezTo>
                    <a:pt x="58" y="0"/>
                    <a:pt x="53" y="12"/>
                    <a:pt x="53" y="18"/>
                  </a:cubicBezTo>
                  <a:cubicBezTo>
                    <a:pt x="53" y="377"/>
                    <a:pt x="53" y="377"/>
                    <a:pt x="53" y="377"/>
                  </a:cubicBezTo>
                  <a:cubicBezTo>
                    <a:pt x="41" y="383"/>
                    <a:pt x="29" y="395"/>
                    <a:pt x="29" y="412"/>
                  </a:cubicBezTo>
                  <a:cubicBezTo>
                    <a:pt x="29" y="430"/>
                    <a:pt x="35" y="442"/>
                    <a:pt x="47" y="447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35" y="483"/>
                    <a:pt x="29" y="495"/>
                    <a:pt x="29" y="506"/>
                  </a:cubicBezTo>
                  <a:cubicBezTo>
                    <a:pt x="17" y="601"/>
                    <a:pt x="17" y="630"/>
                    <a:pt x="0" y="648"/>
                  </a:cubicBezTo>
                  <a:cubicBezTo>
                    <a:pt x="0" y="665"/>
                    <a:pt x="23" y="695"/>
                    <a:pt x="64" y="695"/>
                  </a:cubicBezTo>
                  <a:cubicBezTo>
                    <a:pt x="106" y="695"/>
                    <a:pt x="129" y="665"/>
                    <a:pt x="129" y="6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8" name="Freeform 55"/>
            <p:cNvSpPr>
              <a:spLocks noChangeArrowheads="1"/>
            </p:cNvSpPr>
            <p:nvPr/>
          </p:nvSpPr>
          <p:spPr bwMode="auto">
            <a:xfrm>
              <a:off x="4364832" y="3688557"/>
              <a:ext cx="267494" cy="285750"/>
            </a:xfrm>
            <a:custGeom>
              <a:avLst/>
              <a:gdLst>
                <a:gd name="T0" fmla="*/ 194005514 w 1291"/>
                <a:gd name="T1" fmla="*/ 109864367 h 1383"/>
                <a:gd name="T2" fmla="*/ 214246754 w 1291"/>
                <a:gd name="T3" fmla="*/ 96687634 h 1383"/>
                <a:gd name="T4" fmla="*/ 183885102 w 1291"/>
                <a:gd name="T5" fmla="*/ 47402681 h 1383"/>
                <a:gd name="T6" fmla="*/ 72730467 w 1291"/>
                <a:gd name="T7" fmla="*/ 53392067 h 1383"/>
                <a:gd name="T8" fmla="*/ 41511427 w 1291"/>
                <a:gd name="T9" fmla="*/ 34225536 h 1383"/>
                <a:gd name="T10" fmla="*/ 35336078 w 1291"/>
                <a:gd name="T11" fmla="*/ 118934398 h 1383"/>
                <a:gd name="T12" fmla="*/ 37394390 w 1291"/>
                <a:gd name="T13" fmla="*/ 189268155 h 1383"/>
                <a:gd name="T14" fmla="*/ 72730467 w 1291"/>
                <a:gd name="T15" fmla="*/ 207407805 h 1383"/>
                <a:gd name="T16" fmla="*/ 110125271 w 1291"/>
                <a:gd name="T17" fmla="*/ 236499758 h 1383"/>
                <a:gd name="T18" fmla="*/ 213217391 w 1291"/>
                <a:gd name="T19" fmla="*/ 177117892 h 1383"/>
                <a:gd name="T20" fmla="*/ 37394390 w 1291"/>
                <a:gd name="T21" fmla="*/ 182251887 h 1383"/>
                <a:gd name="T22" fmla="*/ 66727093 w 1291"/>
                <a:gd name="T23" fmla="*/ 143919238 h 1383"/>
                <a:gd name="T24" fmla="*/ 65697730 w 1291"/>
                <a:gd name="T25" fmla="*/ 133822738 h 1383"/>
                <a:gd name="T26" fmla="*/ 65697730 w 1291"/>
                <a:gd name="T27" fmla="*/ 102677021 h 1383"/>
                <a:gd name="T28" fmla="*/ 66727093 w 1291"/>
                <a:gd name="T29" fmla="*/ 93607402 h 1383"/>
                <a:gd name="T30" fmla="*/ 14237450 w 1291"/>
                <a:gd name="T31" fmla="*/ 63488567 h 1383"/>
                <a:gd name="T32" fmla="*/ 54547954 w 1291"/>
                <a:gd name="T33" fmla="*/ 56301221 h 1383"/>
                <a:gd name="T34" fmla="*/ 146490298 w 1291"/>
                <a:gd name="T35" fmla="*/ 87618016 h 1383"/>
                <a:gd name="T36" fmla="*/ 119216321 w 1291"/>
                <a:gd name="T37" fmla="*/ 72558599 h 1383"/>
                <a:gd name="T38" fmla="*/ 110125271 w 1291"/>
                <a:gd name="T39" fmla="*/ 8043150 h 1383"/>
                <a:gd name="T40" fmla="*/ 110125271 w 1291"/>
                <a:gd name="T41" fmla="*/ 67424603 h 1383"/>
                <a:gd name="T42" fmla="*/ 77876868 w 1291"/>
                <a:gd name="T43" fmla="*/ 62462099 h 1383"/>
                <a:gd name="T44" fmla="*/ 87997281 w 1291"/>
                <a:gd name="T45" fmla="*/ 79574867 h 1383"/>
                <a:gd name="T46" fmla="*/ 74789193 w 1291"/>
                <a:gd name="T47" fmla="*/ 148881742 h 1383"/>
                <a:gd name="T48" fmla="*/ 102063171 w 1291"/>
                <a:gd name="T49" fmla="*/ 164968041 h 1383"/>
                <a:gd name="T50" fmla="*/ 110125271 w 1291"/>
                <a:gd name="T51" fmla="*/ 229483490 h 1383"/>
                <a:gd name="T52" fmla="*/ 103092119 w 1291"/>
                <a:gd name="T53" fmla="*/ 207407805 h 1383"/>
                <a:gd name="T54" fmla="*/ 79935180 w 1291"/>
                <a:gd name="T55" fmla="*/ 181225005 h 1383"/>
                <a:gd name="T56" fmla="*/ 110125271 w 1291"/>
                <a:gd name="T57" fmla="*/ 229483490 h 1383"/>
                <a:gd name="T58" fmla="*/ 119216321 w 1291"/>
                <a:gd name="T59" fmla="*/ 164968041 h 1383"/>
                <a:gd name="T60" fmla="*/ 143574184 w 1291"/>
                <a:gd name="T61" fmla="*/ 174208738 h 1383"/>
                <a:gd name="T62" fmla="*/ 129337148 w 1291"/>
                <a:gd name="T63" fmla="*/ 150935505 h 1383"/>
                <a:gd name="T64" fmla="*/ 73759830 w 1291"/>
                <a:gd name="T65" fmla="*/ 139812124 h 1383"/>
                <a:gd name="T66" fmla="*/ 91942344 w 1291"/>
                <a:gd name="T67" fmla="*/ 85564253 h 1383"/>
                <a:gd name="T68" fmla="*/ 147519661 w 1291"/>
                <a:gd name="T69" fmla="*/ 97714516 h 1383"/>
                <a:gd name="T70" fmla="*/ 183885102 w 1291"/>
                <a:gd name="T71" fmla="*/ 54418949 h 1383"/>
                <a:gd name="T72" fmla="*/ 205155290 w 1291"/>
                <a:gd name="T73" fmla="*/ 82655099 h 1383"/>
                <a:gd name="T74" fmla="*/ 185943413 w 1291"/>
                <a:gd name="T75" fmla="*/ 101821630 h 1383"/>
                <a:gd name="T76" fmla="*/ 188001725 w 1291"/>
                <a:gd name="T77" fmla="*/ 105757666 h 1383"/>
                <a:gd name="T78" fmla="*/ 149577973 w 1291"/>
                <a:gd name="T79" fmla="*/ 60408335 h 1383"/>
                <a:gd name="T80" fmla="*/ 155581762 w 1291"/>
                <a:gd name="T81" fmla="*/ 102677021 h 1383"/>
                <a:gd name="T82" fmla="*/ 155581762 w 1291"/>
                <a:gd name="T83" fmla="*/ 118934398 h 1383"/>
                <a:gd name="T84" fmla="*/ 207213601 w 1291"/>
                <a:gd name="T85" fmla="*/ 174208738 h 1383"/>
                <a:gd name="T86" fmla="*/ 154552399 w 1291"/>
                <a:gd name="T87" fmla="*/ 143919238 h 13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91" h="1383">
                  <a:moveTo>
                    <a:pt x="1084" y="695"/>
                  </a:moveTo>
                  <a:lnTo>
                    <a:pt x="1084" y="695"/>
                  </a:lnTo>
                  <a:cubicBezTo>
                    <a:pt x="1101" y="677"/>
                    <a:pt x="1119" y="659"/>
                    <a:pt x="1131" y="642"/>
                  </a:cubicBezTo>
                  <a:cubicBezTo>
                    <a:pt x="1143" y="648"/>
                    <a:pt x="1154" y="648"/>
                    <a:pt x="1160" y="648"/>
                  </a:cubicBezTo>
                  <a:cubicBezTo>
                    <a:pt x="1166" y="648"/>
                    <a:pt x="1172" y="648"/>
                    <a:pt x="1178" y="648"/>
                  </a:cubicBezTo>
                  <a:cubicBezTo>
                    <a:pt x="1219" y="642"/>
                    <a:pt x="1249" y="606"/>
                    <a:pt x="1249" y="565"/>
                  </a:cubicBezTo>
                  <a:cubicBezTo>
                    <a:pt x="1249" y="541"/>
                    <a:pt x="1243" y="524"/>
                    <a:pt x="1231" y="506"/>
                  </a:cubicBezTo>
                  <a:cubicBezTo>
                    <a:pt x="1261" y="447"/>
                    <a:pt x="1266" y="388"/>
                    <a:pt x="1243" y="347"/>
                  </a:cubicBezTo>
                  <a:cubicBezTo>
                    <a:pt x="1219" y="300"/>
                    <a:pt x="1160" y="277"/>
                    <a:pt x="1072" y="277"/>
                  </a:cubicBezTo>
                  <a:cubicBezTo>
                    <a:pt x="1013" y="277"/>
                    <a:pt x="942" y="288"/>
                    <a:pt x="866" y="312"/>
                  </a:cubicBezTo>
                  <a:cubicBezTo>
                    <a:pt x="819" y="124"/>
                    <a:pt x="737" y="0"/>
                    <a:pt x="642" y="0"/>
                  </a:cubicBezTo>
                  <a:cubicBezTo>
                    <a:pt x="554" y="0"/>
                    <a:pt x="471" y="124"/>
                    <a:pt x="424" y="312"/>
                  </a:cubicBezTo>
                  <a:cubicBezTo>
                    <a:pt x="389" y="300"/>
                    <a:pt x="360" y="294"/>
                    <a:pt x="330" y="288"/>
                  </a:cubicBezTo>
                  <a:cubicBezTo>
                    <a:pt x="330" y="241"/>
                    <a:pt x="289" y="200"/>
                    <a:pt x="242" y="200"/>
                  </a:cubicBezTo>
                  <a:cubicBezTo>
                    <a:pt x="195" y="200"/>
                    <a:pt x="159" y="235"/>
                    <a:pt x="154" y="282"/>
                  </a:cubicBezTo>
                  <a:cubicBezTo>
                    <a:pt x="101" y="288"/>
                    <a:pt x="65" y="312"/>
                    <a:pt x="47" y="347"/>
                  </a:cubicBezTo>
                  <a:cubicBezTo>
                    <a:pt x="0" y="430"/>
                    <a:pt x="65" y="559"/>
                    <a:pt x="206" y="695"/>
                  </a:cubicBezTo>
                  <a:cubicBezTo>
                    <a:pt x="65" y="823"/>
                    <a:pt x="0" y="959"/>
                    <a:pt x="47" y="1035"/>
                  </a:cubicBezTo>
                  <a:cubicBezTo>
                    <a:pt x="71" y="1082"/>
                    <a:pt x="130" y="1106"/>
                    <a:pt x="218" y="1106"/>
                  </a:cubicBezTo>
                  <a:cubicBezTo>
                    <a:pt x="277" y="1106"/>
                    <a:pt x="348" y="1094"/>
                    <a:pt x="424" y="1070"/>
                  </a:cubicBezTo>
                  <a:cubicBezTo>
                    <a:pt x="430" y="1100"/>
                    <a:pt x="442" y="1129"/>
                    <a:pt x="448" y="1153"/>
                  </a:cubicBezTo>
                  <a:cubicBezTo>
                    <a:pt x="436" y="1171"/>
                    <a:pt x="424" y="1188"/>
                    <a:pt x="424" y="1212"/>
                  </a:cubicBezTo>
                  <a:cubicBezTo>
                    <a:pt x="424" y="1259"/>
                    <a:pt x="466" y="1300"/>
                    <a:pt x="513" y="1300"/>
                  </a:cubicBezTo>
                  <a:lnTo>
                    <a:pt x="519" y="1300"/>
                  </a:lnTo>
                  <a:cubicBezTo>
                    <a:pt x="554" y="1353"/>
                    <a:pt x="601" y="1382"/>
                    <a:pt x="642" y="1382"/>
                  </a:cubicBezTo>
                  <a:cubicBezTo>
                    <a:pt x="737" y="1382"/>
                    <a:pt x="819" y="1259"/>
                    <a:pt x="866" y="1070"/>
                  </a:cubicBezTo>
                  <a:cubicBezTo>
                    <a:pt x="942" y="1094"/>
                    <a:pt x="1013" y="1106"/>
                    <a:pt x="1072" y="1106"/>
                  </a:cubicBezTo>
                  <a:cubicBezTo>
                    <a:pt x="1160" y="1106"/>
                    <a:pt x="1219" y="1082"/>
                    <a:pt x="1243" y="1035"/>
                  </a:cubicBezTo>
                  <a:cubicBezTo>
                    <a:pt x="1290" y="959"/>
                    <a:pt x="1225" y="823"/>
                    <a:pt x="1084" y="695"/>
                  </a:cubicBezTo>
                  <a:close/>
                  <a:moveTo>
                    <a:pt x="218" y="1065"/>
                  </a:moveTo>
                  <a:lnTo>
                    <a:pt x="218" y="1065"/>
                  </a:lnTo>
                  <a:cubicBezTo>
                    <a:pt x="171" y="1065"/>
                    <a:pt x="106" y="1059"/>
                    <a:pt x="83" y="1018"/>
                  </a:cubicBezTo>
                  <a:cubicBezTo>
                    <a:pt x="53" y="959"/>
                    <a:pt x="106" y="847"/>
                    <a:pt x="236" y="723"/>
                  </a:cubicBezTo>
                  <a:cubicBezTo>
                    <a:pt x="283" y="758"/>
                    <a:pt x="330" y="800"/>
                    <a:pt x="389" y="841"/>
                  </a:cubicBezTo>
                  <a:cubicBezTo>
                    <a:pt x="395" y="906"/>
                    <a:pt x="401" y="970"/>
                    <a:pt x="413" y="1029"/>
                  </a:cubicBezTo>
                  <a:cubicBezTo>
                    <a:pt x="342" y="1053"/>
                    <a:pt x="271" y="1065"/>
                    <a:pt x="218" y="1065"/>
                  </a:cubicBezTo>
                  <a:close/>
                  <a:moveTo>
                    <a:pt x="383" y="782"/>
                  </a:moveTo>
                  <a:lnTo>
                    <a:pt x="383" y="782"/>
                  </a:lnTo>
                  <a:cubicBezTo>
                    <a:pt x="342" y="752"/>
                    <a:pt x="301" y="723"/>
                    <a:pt x="265" y="695"/>
                  </a:cubicBezTo>
                  <a:cubicBezTo>
                    <a:pt x="301" y="659"/>
                    <a:pt x="342" y="630"/>
                    <a:pt x="383" y="600"/>
                  </a:cubicBezTo>
                  <a:cubicBezTo>
                    <a:pt x="383" y="630"/>
                    <a:pt x="383" y="659"/>
                    <a:pt x="383" y="695"/>
                  </a:cubicBezTo>
                  <a:cubicBezTo>
                    <a:pt x="383" y="723"/>
                    <a:pt x="383" y="752"/>
                    <a:pt x="383" y="782"/>
                  </a:cubicBezTo>
                  <a:close/>
                  <a:moveTo>
                    <a:pt x="389" y="547"/>
                  </a:moveTo>
                  <a:lnTo>
                    <a:pt x="389" y="547"/>
                  </a:lnTo>
                  <a:cubicBezTo>
                    <a:pt x="330" y="583"/>
                    <a:pt x="283" y="624"/>
                    <a:pt x="236" y="665"/>
                  </a:cubicBezTo>
                  <a:cubicBezTo>
                    <a:pt x="106" y="541"/>
                    <a:pt x="53" y="430"/>
                    <a:pt x="83" y="371"/>
                  </a:cubicBezTo>
                  <a:cubicBezTo>
                    <a:pt x="101" y="341"/>
                    <a:pt x="130" y="329"/>
                    <a:pt x="165" y="324"/>
                  </a:cubicBezTo>
                  <a:cubicBezTo>
                    <a:pt x="177" y="353"/>
                    <a:pt x="206" y="377"/>
                    <a:pt x="242" y="377"/>
                  </a:cubicBezTo>
                  <a:cubicBezTo>
                    <a:pt x="271" y="377"/>
                    <a:pt x="301" y="359"/>
                    <a:pt x="318" y="329"/>
                  </a:cubicBezTo>
                  <a:cubicBezTo>
                    <a:pt x="348" y="335"/>
                    <a:pt x="383" y="341"/>
                    <a:pt x="413" y="353"/>
                  </a:cubicBezTo>
                  <a:cubicBezTo>
                    <a:pt x="401" y="412"/>
                    <a:pt x="395" y="477"/>
                    <a:pt x="389" y="547"/>
                  </a:cubicBezTo>
                  <a:close/>
                  <a:moveTo>
                    <a:pt x="854" y="512"/>
                  </a:moveTo>
                  <a:lnTo>
                    <a:pt x="854" y="512"/>
                  </a:lnTo>
                  <a:cubicBezTo>
                    <a:pt x="831" y="500"/>
                    <a:pt x="801" y="483"/>
                    <a:pt x="778" y="465"/>
                  </a:cubicBezTo>
                  <a:cubicBezTo>
                    <a:pt x="748" y="447"/>
                    <a:pt x="725" y="436"/>
                    <a:pt x="695" y="424"/>
                  </a:cubicBezTo>
                  <a:cubicBezTo>
                    <a:pt x="742" y="400"/>
                    <a:pt x="789" y="383"/>
                    <a:pt x="837" y="365"/>
                  </a:cubicBezTo>
                  <a:cubicBezTo>
                    <a:pt x="842" y="412"/>
                    <a:pt x="848" y="459"/>
                    <a:pt x="854" y="512"/>
                  </a:cubicBezTo>
                  <a:close/>
                  <a:moveTo>
                    <a:pt x="642" y="47"/>
                  </a:moveTo>
                  <a:lnTo>
                    <a:pt x="642" y="47"/>
                  </a:lnTo>
                  <a:cubicBezTo>
                    <a:pt x="713" y="47"/>
                    <a:pt x="784" y="147"/>
                    <a:pt x="825" y="324"/>
                  </a:cubicBezTo>
                  <a:cubicBezTo>
                    <a:pt x="766" y="341"/>
                    <a:pt x="707" y="365"/>
                    <a:pt x="642" y="394"/>
                  </a:cubicBezTo>
                  <a:cubicBezTo>
                    <a:pt x="583" y="365"/>
                    <a:pt x="525" y="341"/>
                    <a:pt x="466" y="324"/>
                  </a:cubicBezTo>
                  <a:cubicBezTo>
                    <a:pt x="507" y="147"/>
                    <a:pt x="577" y="47"/>
                    <a:pt x="642" y="47"/>
                  </a:cubicBezTo>
                  <a:close/>
                  <a:moveTo>
                    <a:pt x="454" y="365"/>
                  </a:moveTo>
                  <a:lnTo>
                    <a:pt x="454" y="365"/>
                  </a:lnTo>
                  <a:cubicBezTo>
                    <a:pt x="501" y="383"/>
                    <a:pt x="548" y="400"/>
                    <a:pt x="595" y="424"/>
                  </a:cubicBezTo>
                  <a:cubicBezTo>
                    <a:pt x="566" y="436"/>
                    <a:pt x="542" y="447"/>
                    <a:pt x="513" y="465"/>
                  </a:cubicBezTo>
                  <a:cubicBezTo>
                    <a:pt x="489" y="483"/>
                    <a:pt x="460" y="500"/>
                    <a:pt x="436" y="512"/>
                  </a:cubicBezTo>
                  <a:cubicBezTo>
                    <a:pt x="442" y="459"/>
                    <a:pt x="448" y="412"/>
                    <a:pt x="454" y="365"/>
                  </a:cubicBezTo>
                  <a:close/>
                  <a:moveTo>
                    <a:pt x="436" y="870"/>
                  </a:moveTo>
                  <a:lnTo>
                    <a:pt x="436" y="870"/>
                  </a:lnTo>
                  <a:cubicBezTo>
                    <a:pt x="460" y="888"/>
                    <a:pt x="489" y="906"/>
                    <a:pt x="513" y="917"/>
                  </a:cubicBezTo>
                  <a:cubicBezTo>
                    <a:pt x="542" y="935"/>
                    <a:pt x="566" y="947"/>
                    <a:pt x="595" y="964"/>
                  </a:cubicBezTo>
                  <a:cubicBezTo>
                    <a:pt x="548" y="982"/>
                    <a:pt x="501" y="1006"/>
                    <a:pt x="454" y="1018"/>
                  </a:cubicBezTo>
                  <a:cubicBezTo>
                    <a:pt x="448" y="970"/>
                    <a:pt x="442" y="923"/>
                    <a:pt x="436" y="870"/>
                  </a:cubicBezTo>
                  <a:close/>
                  <a:moveTo>
                    <a:pt x="642" y="1341"/>
                  </a:moveTo>
                  <a:lnTo>
                    <a:pt x="642" y="1341"/>
                  </a:lnTo>
                  <a:cubicBezTo>
                    <a:pt x="619" y="1341"/>
                    <a:pt x="589" y="1318"/>
                    <a:pt x="560" y="1282"/>
                  </a:cubicBezTo>
                  <a:cubicBezTo>
                    <a:pt x="583" y="1271"/>
                    <a:pt x="601" y="1241"/>
                    <a:pt x="601" y="1212"/>
                  </a:cubicBezTo>
                  <a:cubicBezTo>
                    <a:pt x="601" y="1165"/>
                    <a:pt x="560" y="1123"/>
                    <a:pt x="513" y="1123"/>
                  </a:cubicBezTo>
                  <a:cubicBezTo>
                    <a:pt x="501" y="1123"/>
                    <a:pt x="495" y="1129"/>
                    <a:pt x="483" y="1129"/>
                  </a:cubicBezTo>
                  <a:cubicBezTo>
                    <a:pt x="477" y="1106"/>
                    <a:pt x="471" y="1088"/>
                    <a:pt x="466" y="1059"/>
                  </a:cubicBezTo>
                  <a:cubicBezTo>
                    <a:pt x="525" y="1041"/>
                    <a:pt x="583" y="1018"/>
                    <a:pt x="642" y="988"/>
                  </a:cubicBezTo>
                  <a:cubicBezTo>
                    <a:pt x="707" y="1018"/>
                    <a:pt x="766" y="1041"/>
                    <a:pt x="825" y="1059"/>
                  </a:cubicBezTo>
                  <a:cubicBezTo>
                    <a:pt x="784" y="1235"/>
                    <a:pt x="713" y="1341"/>
                    <a:pt x="642" y="1341"/>
                  </a:cubicBezTo>
                  <a:close/>
                  <a:moveTo>
                    <a:pt x="837" y="1018"/>
                  </a:moveTo>
                  <a:lnTo>
                    <a:pt x="837" y="1018"/>
                  </a:lnTo>
                  <a:cubicBezTo>
                    <a:pt x="789" y="1006"/>
                    <a:pt x="742" y="982"/>
                    <a:pt x="695" y="964"/>
                  </a:cubicBezTo>
                  <a:cubicBezTo>
                    <a:pt x="725" y="947"/>
                    <a:pt x="748" y="935"/>
                    <a:pt x="778" y="917"/>
                  </a:cubicBezTo>
                  <a:cubicBezTo>
                    <a:pt x="801" y="906"/>
                    <a:pt x="831" y="888"/>
                    <a:pt x="854" y="870"/>
                  </a:cubicBezTo>
                  <a:cubicBezTo>
                    <a:pt x="848" y="923"/>
                    <a:pt x="842" y="970"/>
                    <a:pt x="837" y="1018"/>
                  </a:cubicBezTo>
                  <a:close/>
                  <a:moveTo>
                    <a:pt x="860" y="817"/>
                  </a:moveTo>
                  <a:lnTo>
                    <a:pt x="860" y="817"/>
                  </a:lnTo>
                  <a:cubicBezTo>
                    <a:pt x="825" y="841"/>
                    <a:pt x="789" y="859"/>
                    <a:pt x="754" y="882"/>
                  </a:cubicBezTo>
                  <a:cubicBezTo>
                    <a:pt x="719" y="900"/>
                    <a:pt x="683" y="923"/>
                    <a:pt x="642" y="941"/>
                  </a:cubicBezTo>
                  <a:cubicBezTo>
                    <a:pt x="607" y="923"/>
                    <a:pt x="572" y="900"/>
                    <a:pt x="536" y="882"/>
                  </a:cubicBezTo>
                  <a:cubicBezTo>
                    <a:pt x="501" y="859"/>
                    <a:pt x="466" y="841"/>
                    <a:pt x="430" y="817"/>
                  </a:cubicBezTo>
                  <a:cubicBezTo>
                    <a:pt x="430" y="776"/>
                    <a:pt x="424" y="735"/>
                    <a:pt x="424" y="695"/>
                  </a:cubicBezTo>
                  <a:cubicBezTo>
                    <a:pt x="424" y="648"/>
                    <a:pt x="430" y="606"/>
                    <a:pt x="430" y="571"/>
                  </a:cubicBezTo>
                  <a:cubicBezTo>
                    <a:pt x="466" y="547"/>
                    <a:pt x="501" y="524"/>
                    <a:pt x="536" y="500"/>
                  </a:cubicBezTo>
                  <a:cubicBezTo>
                    <a:pt x="572" y="483"/>
                    <a:pt x="607" y="465"/>
                    <a:pt x="642" y="447"/>
                  </a:cubicBezTo>
                  <a:cubicBezTo>
                    <a:pt x="683" y="465"/>
                    <a:pt x="719" y="483"/>
                    <a:pt x="754" y="500"/>
                  </a:cubicBezTo>
                  <a:cubicBezTo>
                    <a:pt x="789" y="524"/>
                    <a:pt x="825" y="547"/>
                    <a:pt x="860" y="571"/>
                  </a:cubicBezTo>
                  <a:cubicBezTo>
                    <a:pt x="860" y="606"/>
                    <a:pt x="866" y="648"/>
                    <a:pt x="866" y="695"/>
                  </a:cubicBezTo>
                  <a:cubicBezTo>
                    <a:pt x="866" y="735"/>
                    <a:pt x="860" y="776"/>
                    <a:pt x="860" y="817"/>
                  </a:cubicBezTo>
                  <a:close/>
                  <a:moveTo>
                    <a:pt x="1072" y="318"/>
                  </a:moveTo>
                  <a:lnTo>
                    <a:pt x="1072" y="318"/>
                  </a:lnTo>
                  <a:cubicBezTo>
                    <a:pt x="1119" y="318"/>
                    <a:pt x="1184" y="329"/>
                    <a:pt x="1208" y="371"/>
                  </a:cubicBezTo>
                  <a:cubicBezTo>
                    <a:pt x="1219" y="394"/>
                    <a:pt x="1219" y="436"/>
                    <a:pt x="1196" y="483"/>
                  </a:cubicBezTo>
                  <a:cubicBezTo>
                    <a:pt x="1184" y="477"/>
                    <a:pt x="1178" y="477"/>
                    <a:pt x="1166" y="477"/>
                  </a:cubicBezTo>
                  <a:cubicBezTo>
                    <a:pt x="1119" y="477"/>
                    <a:pt x="1078" y="518"/>
                    <a:pt x="1078" y="565"/>
                  </a:cubicBezTo>
                  <a:cubicBezTo>
                    <a:pt x="1078" y="577"/>
                    <a:pt x="1078" y="583"/>
                    <a:pt x="1084" y="595"/>
                  </a:cubicBezTo>
                  <a:cubicBezTo>
                    <a:pt x="1084" y="600"/>
                    <a:pt x="1090" y="600"/>
                    <a:pt x="1090" y="606"/>
                  </a:cubicBezTo>
                  <a:cubicBezTo>
                    <a:pt x="1090" y="612"/>
                    <a:pt x="1096" y="612"/>
                    <a:pt x="1096" y="618"/>
                  </a:cubicBezTo>
                  <a:cubicBezTo>
                    <a:pt x="1084" y="636"/>
                    <a:pt x="1072" y="648"/>
                    <a:pt x="1054" y="665"/>
                  </a:cubicBezTo>
                  <a:cubicBezTo>
                    <a:pt x="1007" y="624"/>
                    <a:pt x="960" y="583"/>
                    <a:pt x="901" y="547"/>
                  </a:cubicBezTo>
                  <a:cubicBezTo>
                    <a:pt x="895" y="477"/>
                    <a:pt x="890" y="412"/>
                    <a:pt x="872" y="353"/>
                  </a:cubicBezTo>
                  <a:cubicBezTo>
                    <a:pt x="948" y="329"/>
                    <a:pt x="1019" y="318"/>
                    <a:pt x="1072" y="318"/>
                  </a:cubicBezTo>
                  <a:close/>
                  <a:moveTo>
                    <a:pt x="907" y="600"/>
                  </a:moveTo>
                  <a:lnTo>
                    <a:pt x="907" y="600"/>
                  </a:lnTo>
                  <a:cubicBezTo>
                    <a:pt x="948" y="630"/>
                    <a:pt x="990" y="659"/>
                    <a:pt x="1025" y="695"/>
                  </a:cubicBezTo>
                  <a:cubicBezTo>
                    <a:pt x="990" y="723"/>
                    <a:pt x="948" y="752"/>
                    <a:pt x="907" y="782"/>
                  </a:cubicBezTo>
                  <a:cubicBezTo>
                    <a:pt x="907" y="752"/>
                    <a:pt x="907" y="723"/>
                    <a:pt x="907" y="695"/>
                  </a:cubicBezTo>
                  <a:cubicBezTo>
                    <a:pt x="907" y="659"/>
                    <a:pt x="907" y="630"/>
                    <a:pt x="907" y="600"/>
                  </a:cubicBezTo>
                  <a:close/>
                  <a:moveTo>
                    <a:pt x="1208" y="1018"/>
                  </a:moveTo>
                  <a:lnTo>
                    <a:pt x="1208" y="1018"/>
                  </a:lnTo>
                  <a:cubicBezTo>
                    <a:pt x="1184" y="1059"/>
                    <a:pt x="1119" y="1065"/>
                    <a:pt x="1072" y="1065"/>
                  </a:cubicBezTo>
                  <a:cubicBezTo>
                    <a:pt x="1019" y="1065"/>
                    <a:pt x="948" y="1053"/>
                    <a:pt x="872" y="1029"/>
                  </a:cubicBezTo>
                  <a:cubicBezTo>
                    <a:pt x="890" y="970"/>
                    <a:pt x="895" y="906"/>
                    <a:pt x="901" y="841"/>
                  </a:cubicBezTo>
                  <a:cubicBezTo>
                    <a:pt x="960" y="800"/>
                    <a:pt x="1007" y="758"/>
                    <a:pt x="1054" y="723"/>
                  </a:cubicBezTo>
                  <a:cubicBezTo>
                    <a:pt x="1184" y="847"/>
                    <a:pt x="1237" y="959"/>
                    <a:pt x="1208" y="10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79" name="Freeform 56"/>
            <p:cNvSpPr>
              <a:spLocks noChangeArrowheads="1"/>
            </p:cNvSpPr>
            <p:nvPr/>
          </p:nvSpPr>
          <p:spPr bwMode="auto">
            <a:xfrm>
              <a:off x="4471194" y="3803650"/>
              <a:ext cx="54769" cy="54769"/>
            </a:xfrm>
            <a:custGeom>
              <a:avLst/>
              <a:gdLst>
                <a:gd name="T0" fmla="*/ 21853867 w 266"/>
                <a:gd name="T1" fmla="*/ 0 h 265"/>
                <a:gd name="T2" fmla="*/ 21853867 w 266"/>
                <a:gd name="T3" fmla="*/ 0 h 265"/>
                <a:gd name="T4" fmla="*/ 0 w 266"/>
                <a:gd name="T5" fmla="*/ 23215856 h 265"/>
                <a:gd name="T6" fmla="*/ 21853867 w 266"/>
                <a:gd name="T7" fmla="*/ 45066000 h 265"/>
                <a:gd name="T8" fmla="*/ 44894110 w 266"/>
                <a:gd name="T9" fmla="*/ 23215856 h 265"/>
                <a:gd name="T10" fmla="*/ 21853867 w 266"/>
                <a:gd name="T11" fmla="*/ 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6" h="265">
                  <a:moveTo>
                    <a:pt x="129" y="0"/>
                  </a:moveTo>
                  <a:lnTo>
                    <a:pt x="129" y="0"/>
                  </a:lnTo>
                  <a:cubicBezTo>
                    <a:pt x="59" y="0"/>
                    <a:pt x="0" y="59"/>
                    <a:pt x="0" y="136"/>
                  </a:cubicBezTo>
                  <a:cubicBezTo>
                    <a:pt x="0" y="205"/>
                    <a:pt x="59" y="264"/>
                    <a:pt x="129" y="264"/>
                  </a:cubicBezTo>
                  <a:cubicBezTo>
                    <a:pt x="206" y="264"/>
                    <a:pt x="265" y="205"/>
                    <a:pt x="265" y="136"/>
                  </a:cubicBezTo>
                  <a:cubicBezTo>
                    <a:pt x="265" y="59"/>
                    <a:pt x="206" y="0"/>
                    <a:pt x="1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0" name="Freeform 57"/>
            <p:cNvSpPr>
              <a:spLocks noChangeArrowheads="1"/>
            </p:cNvSpPr>
            <p:nvPr/>
          </p:nvSpPr>
          <p:spPr bwMode="auto">
            <a:xfrm>
              <a:off x="4951413" y="4745832"/>
              <a:ext cx="263525" cy="185738"/>
            </a:xfrm>
            <a:custGeom>
              <a:avLst/>
              <a:gdLst>
                <a:gd name="T0" fmla="*/ 214973055 w 1273"/>
                <a:gd name="T1" fmla="*/ 0 h 896"/>
                <a:gd name="T2" fmla="*/ 214973055 w 1273"/>
                <a:gd name="T3" fmla="*/ 0 h 896"/>
                <a:gd name="T4" fmla="*/ 3942731 w 1273"/>
                <a:gd name="T5" fmla="*/ 0 h 896"/>
                <a:gd name="T6" fmla="*/ 0 w 1273"/>
                <a:gd name="T7" fmla="*/ 3940703 h 896"/>
                <a:gd name="T8" fmla="*/ 0 w 1273"/>
                <a:gd name="T9" fmla="*/ 149227643 h 896"/>
                <a:gd name="T10" fmla="*/ 3942731 w 1273"/>
                <a:gd name="T11" fmla="*/ 153339573 h 896"/>
                <a:gd name="T12" fmla="*/ 214973055 w 1273"/>
                <a:gd name="T13" fmla="*/ 153339573 h 896"/>
                <a:gd name="T14" fmla="*/ 218058761 w 1273"/>
                <a:gd name="T15" fmla="*/ 149227643 h 896"/>
                <a:gd name="T16" fmla="*/ 218058761 w 1273"/>
                <a:gd name="T17" fmla="*/ 3940703 h 896"/>
                <a:gd name="T18" fmla="*/ 214973055 w 1273"/>
                <a:gd name="T19" fmla="*/ 0 h 896"/>
                <a:gd name="T20" fmla="*/ 204858497 w 1273"/>
                <a:gd name="T21" fmla="*/ 140147236 h 896"/>
                <a:gd name="T22" fmla="*/ 204858497 w 1273"/>
                <a:gd name="T23" fmla="*/ 140147236 h 896"/>
                <a:gd name="T24" fmla="*/ 121029394 w 1273"/>
                <a:gd name="T25" fmla="*/ 140147236 h 896"/>
                <a:gd name="T26" fmla="*/ 109029380 w 1273"/>
                <a:gd name="T27" fmla="*/ 147171679 h 896"/>
                <a:gd name="T28" fmla="*/ 109029380 w 1273"/>
                <a:gd name="T29" fmla="*/ 147171679 h 896"/>
                <a:gd name="T30" fmla="*/ 109029380 w 1273"/>
                <a:gd name="T31" fmla="*/ 147171679 h 896"/>
                <a:gd name="T32" fmla="*/ 109029380 w 1273"/>
                <a:gd name="T33" fmla="*/ 147171679 h 896"/>
                <a:gd name="T34" fmla="*/ 109029380 w 1273"/>
                <a:gd name="T35" fmla="*/ 147171679 h 896"/>
                <a:gd name="T36" fmla="*/ 96857962 w 1273"/>
                <a:gd name="T37" fmla="*/ 140147236 h 896"/>
                <a:gd name="T38" fmla="*/ 13028858 w 1273"/>
                <a:gd name="T39" fmla="*/ 140147236 h 896"/>
                <a:gd name="T40" fmla="*/ 13028858 w 1273"/>
                <a:gd name="T41" fmla="*/ 11992921 h 896"/>
                <a:gd name="T42" fmla="*/ 96857962 w 1273"/>
                <a:gd name="T43" fmla="*/ 11992921 h 896"/>
                <a:gd name="T44" fmla="*/ 109029380 w 1273"/>
                <a:gd name="T45" fmla="*/ 23129294 h 896"/>
                <a:gd name="T46" fmla="*/ 109029380 w 1273"/>
                <a:gd name="T47" fmla="*/ 23129294 h 896"/>
                <a:gd name="T48" fmla="*/ 121029394 w 1273"/>
                <a:gd name="T49" fmla="*/ 11992921 h 896"/>
                <a:gd name="T50" fmla="*/ 204858497 w 1273"/>
                <a:gd name="T51" fmla="*/ 11992921 h 896"/>
                <a:gd name="T52" fmla="*/ 204858497 w 1273"/>
                <a:gd name="T53" fmla="*/ 140147236 h 8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3" h="896">
                  <a:moveTo>
                    <a:pt x="1254" y="0"/>
                  </a:moveTo>
                  <a:lnTo>
                    <a:pt x="1254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0" y="883"/>
                    <a:pt x="11" y="895"/>
                    <a:pt x="23" y="895"/>
                  </a:cubicBezTo>
                  <a:cubicBezTo>
                    <a:pt x="1254" y="895"/>
                    <a:pt x="1254" y="895"/>
                    <a:pt x="1254" y="895"/>
                  </a:cubicBezTo>
                  <a:cubicBezTo>
                    <a:pt x="1266" y="895"/>
                    <a:pt x="1272" y="883"/>
                    <a:pt x="1272" y="871"/>
                  </a:cubicBezTo>
                  <a:cubicBezTo>
                    <a:pt x="1272" y="23"/>
                    <a:pt x="1272" y="23"/>
                    <a:pt x="1272" y="23"/>
                  </a:cubicBezTo>
                  <a:cubicBezTo>
                    <a:pt x="1272" y="11"/>
                    <a:pt x="1266" y="0"/>
                    <a:pt x="1254" y="0"/>
                  </a:cubicBezTo>
                  <a:close/>
                  <a:moveTo>
                    <a:pt x="1195" y="818"/>
                  </a:moveTo>
                  <a:lnTo>
                    <a:pt x="1195" y="818"/>
                  </a:lnTo>
                  <a:cubicBezTo>
                    <a:pt x="706" y="818"/>
                    <a:pt x="706" y="818"/>
                    <a:pt x="706" y="818"/>
                  </a:cubicBezTo>
                  <a:cubicBezTo>
                    <a:pt x="677" y="818"/>
                    <a:pt x="653" y="836"/>
                    <a:pt x="636" y="859"/>
                  </a:cubicBezTo>
                  <a:cubicBezTo>
                    <a:pt x="624" y="836"/>
                    <a:pt x="600" y="818"/>
                    <a:pt x="565" y="818"/>
                  </a:cubicBezTo>
                  <a:cubicBezTo>
                    <a:pt x="76" y="818"/>
                    <a:pt x="76" y="818"/>
                    <a:pt x="76" y="81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565" y="70"/>
                    <a:pt x="565" y="70"/>
                    <a:pt x="565" y="70"/>
                  </a:cubicBezTo>
                  <a:cubicBezTo>
                    <a:pt x="606" y="70"/>
                    <a:pt x="636" y="100"/>
                    <a:pt x="636" y="135"/>
                  </a:cubicBezTo>
                  <a:cubicBezTo>
                    <a:pt x="641" y="100"/>
                    <a:pt x="671" y="70"/>
                    <a:pt x="706" y="70"/>
                  </a:cubicBezTo>
                  <a:cubicBezTo>
                    <a:pt x="1195" y="70"/>
                    <a:pt x="1195" y="70"/>
                    <a:pt x="1195" y="70"/>
                  </a:cubicBezTo>
                  <a:lnTo>
                    <a:pt x="1195" y="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1" name="Freeform 58"/>
            <p:cNvSpPr>
              <a:spLocks noChangeArrowheads="1"/>
            </p:cNvSpPr>
            <p:nvPr/>
          </p:nvSpPr>
          <p:spPr bwMode="auto">
            <a:xfrm>
              <a:off x="5098257" y="4782344"/>
              <a:ext cx="88900" cy="5556"/>
            </a:xfrm>
            <a:custGeom>
              <a:avLst/>
              <a:gdLst>
                <a:gd name="T0" fmla="*/ 0 w 431"/>
                <a:gd name="T1" fmla="*/ 4669707 h 25"/>
                <a:gd name="T2" fmla="*/ 73563822 w 431"/>
                <a:gd name="T3" fmla="*/ 4669707 h 25"/>
                <a:gd name="T4" fmla="*/ 73563822 w 431"/>
                <a:gd name="T5" fmla="*/ 0 h 25"/>
                <a:gd name="T6" fmla="*/ 0 w 431"/>
                <a:gd name="T7" fmla="*/ 0 h 25"/>
                <a:gd name="T8" fmla="*/ 0 w 431"/>
                <a:gd name="T9" fmla="*/ 466970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2" name="Freeform 59"/>
            <p:cNvSpPr>
              <a:spLocks noChangeArrowheads="1"/>
            </p:cNvSpPr>
            <p:nvPr/>
          </p:nvSpPr>
          <p:spPr bwMode="auto">
            <a:xfrm>
              <a:off x="5098257" y="4803775"/>
              <a:ext cx="88900" cy="5557"/>
            </a:xfrm>
            <a:custGeom>
              <a:avLst/>
              <a:gdLst>
                <a:gd name="T0" fmla="*/ 0 w 431"/>
                <a:gd name="T1" fmla="*/ 4670127 h 25"/>
                <a:gd name="T2" fmla="*/ 73563822 w 431"/>
                <a:gd name="T3" fmla="*/ 4670127 h 25"/>
                <a:gd name="T4" fmla="*/ 73563822 w 431"/>
                <a:gd name="T5" fmla="*/ 0 h 25"/>
                <a:gd name="T6" fmla="*/ 0 w 431"/>
                <a:gd name="T7" fmla="*/ 0 h 25"/>
                <a:gd name="T8" fmla="*/ 0 w 431"/>
                <a:gd name="T9" fmla="*/ 467012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3" name="Freeform 60"/>
            <p:cNvSpPr>
              <a:spLocks noChangeArrowheads="1"/>
            </p:cNvSpPr>
            <p:nvPr/>
          </p:nvSpPr>
          <p:spPr bwMode="auto">
            <a:xfrm>
              <a:off x="5098257" y="4823619"/>
              <a:ext cx="88900" cy="6350"/>
            </a:xfrm>
            <a:custGeom>
              <a:avLst/>
              <a:gdLst>
                <a:gd name="T0" fmla="*/ 0 w 431"/>
                <a:gd name="T1" fmla="*/ 5061974 h 31"/>
                <a:gd name="T2" fmla="*/ 73563822 w 431"/>
                <a:gd name="T3" fmla="*/ 5061974 h 31"/>
                <a:gd name="T4" fmla="*/ 73563822 w 431"/>
                <a:gd name="T5" fmla="*/ 0 h 31"/>
                <a:gd name="T6" fmla="*/ 0 w 431"/>
                <a:gd name="T7" fmla="*/ 0 h 31"/>
                <a:gd name="T8" fmla="*/ 0 w 431"/>
                <a:gd name="T9" fmla="*/ 506197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4" name="Freeform 61"/>
            <p:cNvSpPr>
              <a:spLocks noChangeArrowheads="1"/>
            </p:cNvSpPr>
            <p:nvPr/>
          </p:nvSpPr>
          <p:spPr bwMode="auto">
            <a:xfrm>
              <a:off x="5098257" y="4844257"/>
              <a:ext cx="88900" cy="6350"/>
            </a:xfrm>
            <a:custGeom>
              <a:avLst/>
              <a:gdLst>
                <a:gd name="T0" fmla="*/ 0 w 431"/>
                <a:gd name="T1" fmla="*/ 5061565 h 31"/>
                <a:gd name="T2" fmla="*/ 73563822 w 431"/>
                <a:gd name="T3" fmla="*/ 5061565 h 31"/>
                <a:gd name="T4" fmla="*/ 73563822 w 431"/>
                <a:gd name="T5" fmla="*/ 0 h 31"/>
                <a:gd name="T6" fmla="*/ 0 w 431"/>
                <a:gd name="T7" fmla="*/ 0 h 31"/>
                <a:gd name="T8" fmla="*/ 0 w 431"/>
                <a:gd name="T9" fmla="*/ 506156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5" name="Freeform 62"/>
            <p:cNvSpPr>
              <a:spLocks noChangeArrowheads="1"/>
            </p:cNvSpPr>
            <p:nvPr/>
          </p:nvSpPr>
          <p:spPr bwMode="auto">
            <a:xfrm>
              <a:off x="5098257" y="4865688"/>
              <a:ext cx="88900" cy="6350"/>
            </a:xfrm>
            <a:custGeom>
              <a:avLst/>
              <a:gdLst>
                <a:gd name="T0" fmla="*/ 0 w 431"/>
                <a:gd name="T1" fmla="*/ 5224780 h 30"/>
                <a:gd name="T2" fmla="*/ 73563822 w 431"/>
                <a:gd name="T3" fmla="*/ 5224780 h 30"/>
                <a:gd name="T4" fmla="*/ 73563822 w 431"/>
                <a:gd name="T5" fmla="*/ 0 h 30"/>
                <a:gd name="T6" fmla="*/ 0 w 431"/>
                <a:gd name="T7" fmla="*/ 0 h 30"/>
                <a:gd name="T8" fmla="*/ 0 w 431"/>
                <a:gd name="T9" fmla="*/ 522478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6" name="Freeform 63"/>
            <p:cNvSpPr>
              <a:spLocks noChangeArrowheads="1"/>
            </p:cNvSpPr>
            <p:nvPr/>
          </p:nvSpPr>
          <p:spPr bwMode="auto">
            <a:xfrm>
              <a:off x="5098257" y="4886325"/>
              <a:ext cx="88900" cy="6350"/>
            </a:xfrm>
            <a:custGeom>
              <a:avLst/>
              <a:gdLst>
                <a:gd name="T0" fmla="*/ 0 w 431"/>
                <a:gd name="T1" fmla="*/ 5224357 h 30"/>
                <a:gd name="T2" fmla="*/ 73563822 w 431"/>
                <a:gd name="T3" fmla="*/ 5224357 h 30"/>
                <a:gd name="T4" fmla="*/ 73563822 w 431"/>
                <a:gd name="T5" fmla="*/ 0 h 30"/>
                <a:gd name="T6" fmla="*/ 0 w 431"/>
                <a:gd name="T7" fmla="*/ 0 h 30"/>
                <a:gd name="T8" fmla="*/ 0 w 431"/>
                <a:gd name="T9" fmla="*/ 522435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7" name="Freeform 64"/>
            <p:cNvSpPr>
              <a:spLocks noChangeArrowheads="1"/>
            </p:cNvSpPr>
            <p:nvPr/>
          </p:nvSpPr>
          <p:spPr bwMode="auto">
            <a:xfrm>
              <a:off x="4977607" y="4782344"/>
              <a:ext cx="89694" cy="5556"/>
            </a:xfrm>
            <a:custGeom>
              <a:avLst/>
              <a:gdLst>
                <a:gd name="T0" fmla="*/ 0 w 431"/>
                <a:gd name="T1" fmla="*/ 4669707 h 25"/>
                <a:gd name="T2" fmla="*/ 74220435 w 431"/>
                <a:gd name="T3" fmla="*/ 4669707 h 25"/>
                <a:gd name="T4" fmla="*/ 74220435 w 431"/>
                <a:gd name="T5" fmla="*/ 0 h 25"/>
                <a:gd name="T6" fmla="*/ 0 w 431"/>
                <a:gd name="T7" fmla="*/ 0 h 25"/>
                <a:gd name="T8" fmla="*/ 0 w 431"/>
                <a:gd name="T9" fmla="*/ 466970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8" name="Freeform 65"/>
            <p:cNvSpPr>
              <a:spLocks noChangeArrowheads="1"/>
            </p:cNvSpPr>
            <p:nvPr/>
          </p:nvSpPr>
          <p:spPr bwMode="auto">
            <a:xfrm>
              <a:off x="4977607" y="4803775"/>
              <a:ext cx="89694" cy="5557"/>
            </a:xfrm>
            <a:custGeom>
              <a:avLst/>
              <a:gdLst>
                <a:gd name="T0" fmla="*/ 0 w 431"/>
                <a:gd name="T1" fmla="*/ 4670127 h 25"/>
                <a:gd name="T2" fmla="*/ 74220435 w 431"/>
                <a:gd name="T3" fmla="*/ 4670127 h 25"/>
                <a:gd name="T4" fmla="*/ 74220435 w 431"/>
                <a:gd name="T5" fmla="*/ 0 h 25"/>
                <a:gd name="T6" fmla="*/ 0 w 431"/>
                <a:gd name="T7" fmla="*/ 0 h 25"/>
                <a:gd name="T8" fmla="*/ 0 w 431"/>
                <a:gd name="T9" fmla="*/ 467012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25">
                  <a:moveTo>
                    <a:pt x="0" y="24"/>
                  </a:moveTo>
                  <a:lnTo>
                    <a:pt x="430" y="24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89" name="Freeform 66"/>
            <p:cNvSpPr>
              <a:spLocks noChangeArrowheads="1"/>
            </p:cNvSpPr>
            <p:nvPr/>
          </p:nvSpPr>
          <p:spPr bwMode="auto">
            <a:xfrm>
              <a:off x="4977607" y="4823619"/>
              <a:ext cx="89694" cy="6350"/>
            </a:xfrm>
            <a:custGeom>
              <a:avLst/>
              <a:gdLst>
                <a:gd name="T0" fmla="*/ 0 w 431"/>
                <a:gd name="T1" fmla="*/ 5061974 h 31"/>
                <a:gd name="T2" fmla="*/ 74220435 w 431"/>
                <a:gd name="T3" fmla="*/ 5061974 h 31"/>
                <a:gd name="T4" fmla="*/ 74220435 w 431"/>
                <a:gd name="T5" fmla="*/ 0 h 31"/>
                <a:gd name="T6" fmla="*/ 0 w 431"/>
                <a:gd name="T7" fmla="*/ 0 h 31"/>
                <a:gd name="T8" fmla="*/ 0 w 431"/>
                <a:gd name="T9" fmla="*/ 506197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0" name="Freeform 67"/>
            <p:cNvSpPr>
              <a:spLocks noChangeArrowheads="1"/>
            </p:cNvSpPr>
            <p:nvPr/>
          </p:nvSpPr>
          <p:spPr bwMode="auto">
            <a:xfrm>
              <a:off x="4977607" y="4844257"/>
              <a:ext cx="89694" cy="6350"/>
            </a:xfrm>
            <a:custGeom>
              <a:avLst/>
              <a:gdLst>
                <a:gd name="T0" fmla="*/ 0 w 431"/>
                <a:gd name="T1" fmla="*/ 5061565 h 31"/>
                <a:gd name="T2" fmla="*/ 74220435 w 431"/>
                <a:gd name="T3" fmla="*/ 5061565 h 31"/>
                <a:gd name="T4" fmla="*/ 74220435 w 431"/>
                <a:gd name="T5" fmla="*/ 0 h 31"/>
                <a:gd name="T6" fmla="*/ 0 w 431"/>
                <a:gd name="T7" fmla="*/ 0 h 31"/>
                <a:gd name="T8" fmla="*/ 0 w 431"/>
                <a:gd name="T9" fmla="*/ 506156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1">
                  <a:moveTo>
                    <a:pt x="0" y="30"/>
                  </a:moveTo>
                  <a:lnTo>
                    <a:pt x="430" y="30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1" name="Freeform 68"/>
            <p:cNvSpPr>
              <a:spLocks noChangeArrowheads="1"/>
            </p:cNvSpPr>
            <p:nvPr/>
          </p:nvSpPr>
          <p:spPr bwMode="auto">
            <a:xfrm>
              <a:off x="4977607" y="4865688"/>
              <a:ext cx="89694" cy="6350"/>
            </a:xfrm>
            <a:custGeom>
              <a:avLst/>
              <a:gdLst>
                <a:gd name="T0" fmla="*/ 0 w 431"/>
                <a:gd name="T1" fmla="*/ 5224780 h 30"/>
                <a:gd name="T2" fmla="*/ 74220435 w 431"/>
                <a:gd name="T3" fmla="*/ 5224780 h 30"/>
                <a:gd name="T4" fmla="*/ 74220435 w 431"/>
                <a:gd name="T5" fmla="*/ 0 h 30"/>
                <a:gd name="T6" fmla="*/ 0 w 431"/>
                <a:gd name="T7" fmla="*/ 0 h 30"/>
                <a:gd name="T8" fmla="*/ 0 w 431"/>
                <a:gd name="T9" fmla="*/ 522478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2" name="Freeform 69"/>
            <p:cNvSpPr>
              <a:spLocks noChangeArrowheads="1"/>
            </p:cNvSpPr>
            <p:nvPr/>
          </p:nvSpPr>
          <p:spPr bwMode="auto">
            <a:xfrm>
              <a:off x="4977607" y="4886325"/>
              <a:ext cx="89694" cy="6350"/>
            </a:xfrm>
            <a:custGeom>
              <a:avLst/>
              <a:gdLst>
                <a:gd name="T0" fmla="*/ 0 w 431"/>
                <a:gd name="T1" fmla="*/ 5224357 h 30"/>
                <a:gd name="T2" fmla="*/ 74220435 w 431"/>
                <a:gd name="T3" fmla="*/ 5224357 h 30"/>
                <a:gd name="T4" fmla="*/ 74220435 w 431"/>
                <a:gd name="T5" fmla="*/ 0 h 30"/>
                <a:gd name="T6" fmla="*/ 0 w 431"/>
                <a:gd name="T7" fmla="*/ 0 h 30"/>
                <a:gd name="T8" fmla="*/ 0 w 431"/>
                <a:gd name="T9" fmla="*/ 522435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30">
                  <a:moveTo>
                    <a:pt x="0" y="29"/>
                  </a:moveTo>
                  <a:lnTo>
                    <a:pt x="430" y="29"/>
                  </a:lnTo>
                  <a:lnTo>
                    <a:pt x="43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3" name="Freeform 70"/>
            <p:cNvSpPr>
              <a:spLocks noChangeArrowheads="1"/>
            </p:cNvSpPr>
            <p:nvPr/>
          </p:nvSpPr>
          <p:spPr bwMode="auto">
            <a:xfrm>
              <a:off x="4881563" y="3144838"/>
              <a:ext cx="60325" cy="20638"/>
            </a:xfrm>
            <a:custGeom>
              <a:avLst/>
              <a:gdLst>
                <a:gd name="T0" fmla="*/ 1036342 w 290"/>
                <a:gd name="T1" fmla="*/ 0 h 101"/>
                <a:gd name="T2" fmla="*/ 0 w 290"/>
                <a:gd name="T3" fmla="*/ 16974242 h 101"/>
                <a:gd name="T4" fmla="*/ 49907497 w 290"/>
                <a:gd name="T5" fmla="*/ 16974242 h 101"/>
                <a:gd name="T6" fmla="*/ 48871155 w 290"/>
                <a:gd name="T7" fmla="*/ 0 h 101"/>
                <a:gd name="T8" fmla="*/ 1036342 w 290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" h="101">
                  <a:moveTo>
                    <a:pt x="6" y="0"/>
                  </a:moveTo>
                  <a:lnTo>
                    <a:pt x="0" y="100"/>
                  </a:lnTo>
                  <a:lnTo>
                    <a:pt x="289" y="100"/>
                  </a:lnTo>
                  <a:lnTo>
                    <a:pt x="283" y="0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4" name="Freeform 71"/>
            <p:cNvSpPr>
              <a:spLocks noChangeArrowheads="1"/>
            </p:cNvSpPr>
            <p:nvPr/>
          </p:nvSpPr>
          <p:spPr bwMode="auto">
            <a:xfrm>
              <a:off x="4828382" y="3036888"/>
              <a:ext cx="166688" cy="103982"/>
            </a:xfrm>
            <a:custGeom>
              <a:avLst/>
              <a:gdLst>
                <a:gd name="T0" fmla="*/ 92374582 w 808"/>
                <a:gd name="T1" fmla="*/ 86140682 h 501"/>
                <a:gd name="T2" fmla="*/ 137539468 w 808"/>
                <a:gd name="T3" fmla="*/ 86140682 h 501"/>
                <a:gd name="T4" fmla="*/ 137539468 w 808"/>
                <a:gd name="T5" fmla="*/ 0 h 501"/>
                <a:gd name="T6" fmla="*/ 68173125 w 808"/>
                <a:gd name="T7" fmla="*/ 0 h 501"/>
                <a:gd name="T8" fmla="*/ 68173125 w 808"/>
                <a:gd name="T9" fmla="*/ 10164451 h 501"/>
                <a:gd name="T10" fmla="*/ 124416128 w 808"/>
                <a:gd name="T11" fmla="*/ 10164451 h 501"/>
                <a:gd name="T12" fmla="*/ 124416128 w 808"/>
                <a:gd name="T13" fmla="*/ 75976231 h 501"/>
                <a:gd name="T14" fmla="*/ 91352177 w 808"/>
                <a:gd name="T15" fmla="*/ 75976231 h 501"/>
                <a:gd name="T16" fmla="*/ 68173125 w 808"/>
                <a:gd name="T17" fmla="*/ 75976231 h 501"/>
                <a:gd name="T18" fmla="*/ 68173125 w 808"/>
                <a:gd name="T19" fmla="*/ 86140682 h 501"/>
                <a:gd name="T20" fmla="*/ 92374582 w 808"/>
                <a:gd name="T21" fmla="*/ 86140682 h 501"/>
                <a:gd name="T22" fmla="*/ 68173125 w 808"/>
                <a:gd name="T23" fmla="*/ 0 h 501"/>
                <a:gd name="T24" fmla="*/ 0 w 808"/>
                <a:gd name="T25" fmla="*/ 0 h 501"/>
                <a:gd name="T26" fmla="*/ 0 w 808"/>
                <a:gd name="T27" fmla="*/ 86140682 h 501"/>
                <a:gd name="T28" fmla="*/ 45164886 w 808"/>
                <a:gd name="T29" fmla="*/ 86140682 h 501"/>
                <a:gd name="T30" fmla="*/ 68173125 w 808"/>
                <a:gd name="T31" fmla="*/ 86140682 h 501"/>
                <a:gd name="T32" fmla="*/ 68173125 w 808"/>
                <a:gd name="T33" fmla="*/ 75976231 h 501"/>
                <a:gd name="T34" fmla="*/ 46187291 w 808"/>
                <a:gd name="T35" fmla="*/ 75976231 h 501"/>
                <a:gd name="T36" fmla="*/ 12100935 w 808"/>
                <a:gd name="T37" fmla="*/ 75976231 h 501"/>
                <a:gd name="T38" fmla="*/ 12100935 w 808"/>
                <a:gd name="T39" fmla="*/ 75976231 h 501"/>
                <a:gd name="T40" fmla="*/ 12100935 w 808"/>
                <a:gd name="T41" fmla="*/ 10164451 h 501"/>
                <a:gd name="T42" fmla="*/ 68173125 w 808"/>
                <a:gd name="T43" fmla="*/ 10164451 h 501"/>
                <a:gd name="T44" fmla="*/ 68173125 w 808"/>
                <a:gd name="T45" fmla="*/ 0 h 5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8" h="501">
                  <a:moveTo>
                    <a:pt x="542" y="500"/>
                  </a:moveTo>
                  <a:lnTo>
                    <a:pt x="807" y="500"/>
                  </a:lnTo>
                  <a:lnTo>
                    <a:pt x="807" y="0"/>
                  </a:lnTo>
                  <a:lnTo>
                    <a:pt x="400" y="0"/>
                  </a:lnTo>
                  <a:lnTo>
                    <a:pt x="400" y="59"/>
                  </a:lnTo>
                  <a:lnTo>
                    <a:pt x="730" y="59"/>
                  </a:lnTo>
                  <a:lnTo>
                    <a:pt x="730" y="441"/>
                  </a:lnTo>
                  <a:lnTo>
                    <a:pt x="536" y="441"/>
                  </a:lnTo>
                  <a:lnTo>
                    <a:pt x="400" y="441"/>
                  </a:lnTo>
                  <a:lnTo>
                    <a:pt x="400" y="500"/>
                  </a:lnTo>
                  <a:lnTo>
                    <a:pt x="542" y="500"/>
                  </a:lnTo>
                  <a:close/>
                  <a:moveTo>
                    <a:pt x="400" y="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65" y="500"/>
                  </a:lnTo>
                  <a:lnTo>
                    <a:pt x="400" y="500"/>
                  </a:lnTo>
                  <a:lnTo>
                    <a:pt x="400" y="441"/>
                  </a:lnTo>
                  <a:lnTo>
                    <a:pt x="271" y="441"/>
                  </a:lnTo>
                  <a:lnTo>
                    <a:pt x="71" y="441"/>
                  </a:lnTo>
                  <a:lnTo>
                    <a:pt x="71" y="59"/>
                  </a:lnTo>
                  <a:lnTo>
                    <a:pt x="400" y="59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5" name="Freeform 72"/>
            <p:cNvSpPr>
              <a:spLocks noChangeArrowheads="1"/>
            </p:cNvSpPr>
            <p:nvPr/>
          </p:nvSpPr>
          <p:spPr bwMode="auto">
            <a:xfrm>
              <a:off x="4871244" y="3170238"/>
              <a:ext cx="81756" cy="8732"/>
            </a:xfrm>
            <a:custGeom>
              <a:avLst/>
              <a:gdLst>
                <a:gd name="T0" fmla="*/ 0 w 396"/>
                <a:gd name="T1" fmla="*/ 0 h 43"/>
                <a:gd name="T2" fmla="*/ 0 w 396"/>
                <a:gd name="T3" fmla="*/ 7235368 h 43"/>
                <a:gd name="T4" fmla="*/ 67607257 w 396"/>
                <a:gd name="T5" fmla="*/ 7235368 h 43"/>
                <a:gd name="T6" fmla="*/ 67607257 w 396"/>
                <a:gd name="T7" fmla="*/ 0 h 43"/>
                <a:gd name="T8" fmla="*/ 58536057 w 396"/>
                <a:gd name="T9" fmla="*/ 0 h 43"/>
                <a:gd name="T10" fmla="*/ 9071200 w 396"/>
                <a:gd name="T11" fmla="*/ 0 h 43"/>
                <a:gd name="T12" fmla="*/ 0 w 396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43">
                  <a:moveTo>
                    <a:pt x="0" y="0"/>
                  </a:moveTo>
                  <a:lnTo>
                    <a:pt x="0" y="42"/>
                  </a:lnTo>
                  <a:lnTo>
                    <a:pt x="395" y="42"/>
                  </a:lnTo>
                  <a:lnTo>
                    <a:pt x="395" y="0"/>
                  </a:lnTo>
                  <a:lnTo>
                    <a:pt x="342" y="0"/>
                  </a:lnTo>
                  <a:lnTo>
                    <a:pt x="5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6" name="Freeform 80"/>
            <p:cNvSpPr>
              <a:spLocks noChangeArrowheads="1"/>
            </p:cNvSpPr>
            <p:nvPr/>
          </p:nvSpPr>
          <p:spPr bwMode="auto">
            <a:xfrm>
              <a:off x="2037557" y="3742532"/>
              <a:ext cx="142081" cy="144463"/>
            </a:xfrm>
            <a:custGeom>
              <a:avLst/>
              <a:gdLst>
                <a:gd name="T0" fmla="*/ 689 w 690"/>
                <a:gd name="T1" fmla="*/ 347 h 695"/>
                <a:gd name="T2" fmla="*/ 689 w 690"/>
                <a:gd name="T3" fmla="*/ 347 h 695"/>
                <a:gd name="T4" fmla="*/ 342 w 690"/>
                <a:gd name="T5" fmla="*/ 0 h 695"/>
                <a:gd name="T6" fmla="*/ 0 w 690"/>
                <a:gd name="T7" fmla="*/ 347 h 695"/>
                <a:gd name="T8" fmla="*/ 342 w 690"/>
                <a:gd name="T9" fmla="*/ 694 h 695"/>
                <a:gd name="T10" fmla="*/ 689 w 690"/>
                <a:gd name="T11" fmla="*/ 3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5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2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5"/>
                    <a:pt x="153" y="694"/>
                    <a:pt x="342" y="694"/>
                  </a:cubicBezTo>
                  <a:cubicBezTo>
                    <a:pt x="536" y="694"/>
                    <a:pt x="689" y="535"/>
                    <a:pt x="689" y="3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97" name="Freeform 81"/>
            <p:cNvSpPr>
              <a:spLocks noChangeArrowheads="1"/>
            </p:cNvSpPr>
            <p:nvPr/>
          </p:nvSpPr>
          <p:spPr bwMode="auto">
            <a:xfrm>
              <a:off x="2867819" y="3067844"/>
              <a:ext cx="111125" cy="111125"/>
            </a:xfrm>
            <a:custGeom>
              <a:avLst/>
              <a:gdLst>
                <a:gd name="T0" fmla="*/ 536 w 537"/>
                <a:gd name="T1" fmla="*/ 265 h 537"/>
                <a:gd name="T2" fmla="*/ 536 w 537"/>
                <a:gd name="T3" fmla="*/ 265 h 537"/>
                <a:gd name="T4" fmla="*/ 265 w 537"/>
                <a:gd name="T5" fmla="*/ 0 h 537"/>
                <a:gd name="T6" fmla="*/ 0 w 537"/>
                <a:gd name="T7" fmla="*/ 265 h 537"/>
                <a:gd name="T8" fmla="*/ 265 w 537"/>
                <a:gd name="T9" fmla="*/ 536 h 537"/>
                <a:gd name="T10" fmla="*/ 536 w 537"/>
                <a:gd name="T11" fmla="*/ 26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537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2" y="0"/>
                    <a:pt x="265" y="0"/>
                  </a:cubicBezTo>
                  <a:cubicBezTo>
                    <a:pt x="118" y="0"/>
                    <a:pt x="0" y="118"/>
                    <a:pt x="0" y="265"/>
                  </a:cubicBezTo>
                  <a:cubicBezTo>
                    <a:pt x="0" y="412"/>
                    <a:pt x="118" y="536"/>
                    <a:pt x="265" y="536"/>
                  </a:cubicBezTo>
                  <a:cubicBezTo>
                    <a:pt x="412" y="536"/>
                    <a:pt x="536" y="412"/>
                    <a:pt x="536" y="2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98" name="Freeform 82"/>
            <p:cNvSpPr>
              <a:spLocks noChangeArrowheads="1"/>
            </p:cNvSpPr>
            <p:nvPr/>
          </p:nvSpPr>
          <p:spPr bwMode="auto">
            <a:xfrm>
              <a:off x="5122069" y="3556794"/>
              <a:ext cx="534194" cy="536575"/>
            </a:xfrm>
            <a:custGeom>
              <a:avLst/>
              <a:gdLst>
                <a:gd name="T0" fmla="*/ 441390084 w 2586"/>
                <a:gd name="T1" fmla="*/ 222021108 h 2591"/>
                <a:gd name="T2" fmla="*/ 441390084 w 2586"/>
                <a:gd name="T3" fmla="*/ 222021108 h 2591"/>
                <a:gd name="T4" fmla="*/ 220097224 w 2586"/>
                <a:gd name="T5" fmla="*/ 0 h 2591"/>
                <a:gd name="T6" fmla="*/ 0 w 2586"/>
                <a:gd name="T7" fmla="*/ 222021108 h 2591"/>
                <a:gd name="T8" fmla="*/ 220097224 w 2586"/>
                <a:gd name="T9" fmla="*/ 444042217 h 2591"/>
                <a:gd name="T10" fmla="*/ 441390084 w 2586"/>
                <a:gd name="T11" fmla="*/ 222021108 h 2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6" h="2591">
                  <a:moveTo>
                    <a:pt x="2585" y="1295"/>
                  </a:moveTo>
                  <a:lnTo>
                    <a:pt x="2585" y="1295"/>
                  </a:lnTo>
                  <a:cubicBezTo>
                    <a:pt x="2585" y="583"/>
                    <a:pt x="2008" y="0"/>
                    <a:pt x="1289" y="0"/>
                  </a:cubicBezTo>
                  <a:cubicBezTo>
                    <a:pt x="577" y="0"/>
                    <a:pt x="0" y="583"/>
                    <a:pt x="0" y="1295"/>
                  </a:cubicBezTo>
                  <a:cubicBezTo>
                    <a:pt x="0" y="2007"/>
                    <a:pt x="577" y="2590"/>
                    <a:pt x="1289" y="2590"/>
                  </a:cubicBezTo>
                  <a:cubicBezTo>
                    <a:pt x="2008" y="2590"/>
                    <a:pt x="2585" y="2007"/>
                    <a:pt x="2585" y="12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99" name="Freeform 83"/>
            <p:cNvSpPr>
              <a:spLocks noChangeArrowheads="1"/>
            </p:cNvSpPr>
            <p:nvPr/>
          </p:nvSpPr>
          <p:spPr bwMode="auto">
            <a:xfrm>
              <a:off x="4385469" y="2113757"/>
              <a:ext cx="508000" cy="508000"/>
            </a:xfrm>
            <a:custGeom>
              <a:avLst/>
              <a:gdLst>
                <a:gd name="T0" fmla="*/ 420084974 w 2456"/>
                <a:gd name="T1" fmla="*/ 210483678 h 2456"/>
                <a:gd name="T2" fmla="*/ 420084974 w 2456"/>
                <a:gd name="T3" fmla="*/ 210483678 h 2456"/>
                <a:gd name="T4" fmla="*/ 210470440 w 2456"/>
                <a:gd name="T5" fmla="*/ 0 h 2456"/>
                <a:gd name="T6" fmla="*/ 0 w 2456"/>
                <a:gd name="T7" fmla="*/ 210483678 h 2456"/>
                <a:gd name="T8" fmla="*/ 210470440 w 2456"/>
                <a:gd name="T9" fmla="*/ 420111863 h 2456"/>
                <a:gd name="T10" fmla="*/ 420084974 w 2456"/>
                <a:gd name="T11" fmla="*/ 210483678 h 2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6" h="2456">
                  <a:moveTo>
                    <a:pt x="2455" y="1230"/>
                  </a:moveTo>
                  <a:lnTo>
                    <a:pt x="2455" y="1230"/>
                  </a:lnTo>
                  <a:cubicBezTo>
                    <a:pt x="2455" y="553"/>
                    <a:pt x="1907" y="0"/>
                    <a:pt x="1230" y="0"/>
                  </a:cubicBezTo>
                  <a:cubicBezTo>
                    <a:pt x="547" y="0"/>
                    <a:pt x="0" y="553"/>
                    <a:pt x="0" y="1230"/>
                  </a:cubicBezTo>
                  <a:cubicBezTo>
                    <a:pt x="0" y="1907"/>
                    <a:pt x="547" y="2455"/>
                    <a:pt x="1230" y="2455"/>
                  </a:cubicBezTo>
                  <a:cubicBezTo>
                    <a:pt x="1907" y="2455"/>
                    <a:pt x="2455" y="1907"/>
                    <a:pt x="2455" y="123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00" name="Freeform 84"/>
            <p:cNvSpPr>
              <a:spLocks noChangeArrowheads="1"/>
            </p:cNvSpPr>
            <p:nvPr/>
          </p:nvSpPr>
          <p:spPr bwMode="auto">
            <a:xfrm>
              <a:off x="2397919" y="2513013"/>
              <a:ext cx="393700" cy="393700"/>
            </a:xfrm>
            <a:custGeom>
              <a:avLst/>
              <a:gdLst>
                <a:gd name="T0" fmla="*/ 1902 w 1903"/>
                <a:gd name="T1" fmla="*/ 954 h 1903"/>
                <a:gd name="T2" fmla="*/ 1902 w 1903"/>
                <a:gd name="T3" fmla="*/ 954 h 1903"/>
                <a:gd name="T4" fmla="*/ 948 w 1903"/>
                <a:gd name="T5" fmla="*/ 0 h 1903"/>
                <a:gd name="T6" fmla="*/ 0 w 1903"/>
                <a:gd name="T7" fmla="*/ 954 h 1903"/>
                <a:gd name="T8" fmla="*/ 948 w 1903"/>
                <a:gd name="T9" fmla="*/ 1902 h 1903"/>
                <a:gd name="T10" fmla="*/ 1902 w 1903"/>
                <a:gd name="T11" fmla="*/ 954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3" h="1903">
                  <a:moveTo>
                    <a:pt x="1902" y="954"/>
                  </a:moveTo>
                  <a:lnTo>
                    <a:pt x="1902" y="954"/>
                  </a:lnTo>
                  <a:cubicBezTo>
                    <a:pt x="1902" y="430"/>
                    <a:pt x="1472" y="0"/>
                    <a:pt x="948" y="0"/>
                  </a:cubicBezTo>
                  <a:cubicBezTo>
                    <a:pt x="424" y="0"/>
                    <a:pt x="0" y="430"/>
                    <a:pt x="0" y="954"/>
                  </a:cubicBezTo>
                  <a:cubicBezTo>
                    <a:pt x="0" y="1478"/>
                    <a:pt x="424" y="1902"/>
                    <a:pt x="948" y="1902"/>
                  </a:cubicBezTo>
                  <a:cubicBezTo>
                    <a:pt x="1472" y="1902"/>
                    <a:pt x="1902" y="1478"/>
                    <a:pt x="1902" y="95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1" name="Freeform 85"/>
            <p:cNvSpPr>
              <a:spLocks noChangeArrowheads="1"/>
            </p:cNvSpPr>
            <p:nvPr/>
          </p:nvSpPr>
          <p:spPr bwMode="auto">
            <a:xfrm>
              <a:off x="1604963" y="3623469"/>
              <a:ext cx="402432" cy="402431"/>
            </a:xfrm>
            <a:custGeom>
              <a:avLst/>
              <a:gdLst>
                <a:gd name="T0" fmla="*/ 1943 w 1944"/>
                <a:gd name="T1" fmla="*/ 971 h 1943"/>
                <a:gd name="T2" fmla="*/ 1943 w 1944"/>
                <a:gd name="T3" fmla="*/ 971 h 1943"/>
                <a:gd name="T4" fmla="*/ 972 w 1944"/>
                <a:gd name="T5" fmla="*/ 0 h 1943"/>
                <a:gd name="T6" fmla="*/ 0 w 1944"/>
                <a:gd name="T7" fmla="*/ 971 h 1943"/>
                <a:gd name="T8" fmla="*/ 972 w 1944"/>
                <a:gd name="T9" fmla="*/ 1942 h 1943"/>
                <a:gd name="T10" fmla="*/ 1943 w 1944"/>
                <a:gd name="T11" fmla="*/ 9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4" h="1943">
                  <a:moveTo>
                    <a:pt x="1943" y="971"/>
                  </a:moveTo>
                  <a:lnTo>
                    <a:pt x="1943" y="971"/>
                  </a:lnTo>
                  <a:cubicBezTo>
                    <a:pt x="1943" y="436"/>
                    <a:pt x="1507" y="0"/>
                    <a:pt x="972" y="0"/>
                  </a:cubicBezTo>
                  <a:cubicBezTo>
                    <a:pt x="436" y="0"/>
                    <a:pt x="0" y="436"/>
                    <a:pt x="0" y="971"/>
                  </a:cubicBezTo>
                  <a:cubicBezTo>
                    <a:pt x="0" y="1506"/>
                    <a:pt x="436" y="1942"/>
                    <a:pt x="972" y="1942"/>
                  </a:cubicBezTo>
                  <a:cubicBezTo>
                    <a:pt x="1507" y="1942"/>
                    <a:pt x="1943" y="1506"/>
                    <a:pt x="1943" y="9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2" name="Freeform 86"/>
            <p:cNvSpPr>
              <a:spLocks noChangeArrowheads="1"/>
            </p:cNvSpPr>
            <p:nvPr/>
          </p:nvSpPr>
          <p:spPr bwMode="auto">
            <a:xfrm>
              <a:off x="2405063" y="5113338"/>
              <a:ext cx="411957" cy="412750"/>
            </a:xfrm>
            <a:custGeom>
              <a:avLst/>
              <a:gdLst>
                <a:gd name="T0" fmla="*/ 1991 w 1992"/>
                <a:gd name="T1" fmla="*/ 995 h 1991"/>
                <a:gd name="T2" fmla="*/ 1991 w 1992"/>
                <a:gd name="T3" fmla="*/ 995 h 1991"/>
                <a:gd name="T4" fmla="*/ 996 w 1992"/>
                <a:gd name="T5" fmla="*/ 0 h 1991"/>
                <a:gd name="T6" fmla="*/ 0 w 1992"/>
                <a:gd name="T7" fmla="*/ 995 h 1991"/>
                <a:gd name="T8" fmla="*/ 996 w 1992"/>
                <a:gd name="T9" fmla="*/ 1990 h 1991"/>
                <a:gd name="T10" fmla="*/ 1991 w 1992"/>
                <a:gd name="T11" fmla="*/ 995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2" h="1991">
                  <a:moveTo>
                    <a:pt x="1991" y="995"/>
                  </a:moveTo>
                  <a:lnTo>
                    <a:pt x="1991" y="995"/>
                  </a:lnTo>
                  <a:cubicBezTo>
                    <a:pt x="1991" y="447"/>
                    <a:pt x="1543" y="0"/>
                    <a:pt x="996" y="0"/>
                  </a:cubicBezTo>
                  <a:cubicBezTo>
                    <a:pt x="448" y="0"/>
                    <a:pt x="0" y="447"/>
                    <a:pt x="0" y="995"/>
                  </a:cubicBezTo>
                  <a:cubicBezTo>
                    <a:pt x="0" y="1542"/>
                    <a:pt x="448" y="1990"/>
                    <a:pt x="996" y="1990"/>
                  </a:cubicBezTo>
                  <a:cubicBezTo>
                    <a:pt x="1543" y="1990"/>
                    <a:pt x="1991" y="1542"/>
                    <a:pt x="1991" y="99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3" name="Freeform 88"/>
            <p:cNvSpPr>
              <a:spLocks noChangeArrowheads="1"/>
            </p:cNvSpPr>
            <p:nvPr/>
          </p:nvSpPr>
          <p:spPr bwMode="auto">
            <a:xfrm>
              <a:off x="2768600" y="5007769"/>
              <a:ext cx="142875" cy="144463"/>
            </a:xfrm>
            <a:custGeom>
              <a:avLst/>
              <a:gdLst>
                <a:gd name="T0" fmla="*/ 689 w 690"/>
                <a:gd name="T1" fmla="*/ 348 h 696"/>
                <a:gd name="T2" fmla="*/ 689 w 690"/>
                <a:gd name="T3" fmla="*/ 348 h 696"/>
                <a:gd name="T4" fmla="*/ 347 w 690"/>
                <a:gd name="T5" fmla="*/ 0 h 696"/>
                <a:gd name="T6" fmla="*/ 0 w 690"/>
                <a:gd name="T7" fmla="*/ 348 h 696"/>
                <a:gd name="T8" fmla="*/ 347 w 690"/>
                <a:gd name="T9" fmla="*/ 695 h 696"/>
                <a:gd name="T10" fmla="*/ 689 w 690"/>
                <a:gd name="T11" fmla="*/ 34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8"/>
                  </a:moveTo>
                  <a:lnTo>
                    <a:pt x="689" y="348"/>
                  </a:lnTo>
                  <a:cubicBezTo>
                    <a:pt x="689" y="159"/>
                    <a:pt x="536" y="0"/>
                    <a:pt x="347" y="0"/>
                  </a:cubicBezTo>
                  <a:cubicBezTo>
                    <a:pt x="153" y="0"/>
                    <a:pt x="0" y="159"/>
                    <a:pt x="0" y="348"/>
                  </a:cubicBezTo>
                  <a:cubicBezTo>
                    <a:pt x="0" y="542"/>
                    <a:pt x="153" y="695"/>
                    <a:pt x="347" y="695"/>
                  </a:cubicBezTo>
                  <a:cubicBezTo>
                    <a:pt x="536" y="695"/>
                    <a:pt x="689" y="542"/>
                    <a:pt x="689" y="3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4" name="Freeform 89"/>
            <p:cNvSpPr>
              <a:spLocks noChangeArrowheads="1"/>
            </p:cNvSpPr>
            <p:nvPr/>
          </p:nvSpPr>
          <p:spPr bwMode="auto">
            <a:xfrm>
              <a:off x="4046538" y="4929982"/>
              <a:ext cx="414338" cy="415925"/>
            </a:xfrm>
            <a:custGeom>
              <a:avLst/>
              <a:gdLst>
                <a:gd name="T0" fmla="*/ 2002 w 2003"/>
                <a:gd name="T1" fmla="*/ 1006 h 2009"/>
                <a:gd name="T2" fmla="*/ 2002 w 2003"/>
                <a:gd name="T3" fmla="*/ 1006 h 2009"/>
                <a:gd name="T4" fmla="*/ 1001 w 2003"/>
                <a:gd name="T5" fmla="*/ 0 h 2009"/>
                <a:gd name="T6" fmla="*/ 0 w 2003"/>
                <a:gd name="T7" fmla="*/ 1006 h 2009"/>
                <a:gd name="T8" fmla="*/ 1001 w 2003"/>
                <a:gd name="T9" fmla="*/ 2008 h 2009"/>
                <a:gd name="T10" fmla="*/ 2002 w 2003"/>
                <a:gd name="T11" fmla="*/ 1006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3" h="2009">
                  <a:moveTo>
                    <a:pt x="2002" y="1006"/>
                  </a:moveTo>
                  <a:lnTo>
                    <a:pt x="2002" y="1006"/>
                  </a:lnTo>
                  <a:cubicBezTo>
                    <a:pt x="2002" y="453"/>
                    <a:pt x="1554" y="0"/>
                    <a:pt x="1001" y="0"/>
                  </a:cubicBezTo>
                  <a:cubicBezTo>
                    <a:pt x="447" y="0"/>
                    <a:pt x="0" y="453"/>
                    <a:pt x="0" y="1006"/>
                  </a:cubicBezTo>
                  <a:cubicBezTo>
                    <a:pt x="0" y="1560"/>
                    <a:pt x="447" y="2008"/>
                    <a:pt x="1001" y="2008"/>
                  </a:cubicBezTo>
                  <a:cubicBezTo>
                    <a:pt x="1554" y="2008"/>
                    <a:pt x="2002" y="1560"/>
                    <a:pt x="2002" y="100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5" name="Freeform 90"/>
            <p:cNvSpPr>
              <a:spLocks noChangeArrowheads="1"/>
            </p:cNvSpPr>
            <p:nvPr/>
          </p:nvSpPr>
          <p:spPr bwMode="auto">
            <a:xfrm>
              <a:off x="4022725" y="2961482"/>
              <a:ext cx="351632" cy="350838"/>
            </a:xfrm>
            <a:custGeom>
              <a:avLst/>
              <a:gdLst>
                <a:gd name="T0" fmla="*/ 1696 w 1697"/>
                <a:gd name="T1" fmla="*/ 848 h 1696"/>
                <a:gd name="T2" fmla="*/ 1696 w 1697"/>
                <a:gd name="T3" fmla="*/ 848 h 1696"/>
                <a:gd name="T4" fmla="*/ 848 w 1697"/>
                <a:gd name="T5" fmla="*/ 0 h 1696"/>
                <a:gd name="T6" fmla="*/ 0 w 1697"/>
                <a:gd name="T7" fmla="*/ 848 h 1696"/>
                <a:gd name="T8" fmla="*/ 848 w 1697"/>
                <a:gd name="T9" fmla="*/ 1695 h 1696"/>
                <a:gd name="T10" fmla="*/ 1696 w 1697"/>
                <a:gd name="T11" fmla="*/ 84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7" h="1696">
                  <a:moveTo>
                    <a:pt x="1696" y="848"/>
                  </a:moveTo>
                  <a:lnTo>
                    <a:pt x="1696" y="848"/>
                  </a:lnTo>
                  <a:cubicBezTo>
                    <a:pt x="1696" y="376"/>
                    <a:pt x="1313" y="0"/>
                    <a:pt x="848" y="0"/>
                  </a:cubicBezTo>
                  <a:cubicBezTo>
                    <a:pt x="377" y="0"/>
                    <a:pt x="0" y="376"/>
                    <a:pt x="0" y="848"/>
                  </a:cubicBezTo>
                  <a:cubicBezTo>
                    <a:pt x="0" y="1313"/>
                    <a:pt x="377" y="1695"/>
                    <a:pt x="848" y="1695"/>
                  </a:cubicBezTo>
                  <a:cubicBezTo>
                    <a:pt x="1313" y="1695"/>
                    <a:pt x="1696" y="1313"/>
                    <a:pt x="1696" y="8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06" name="Freeform 92"/>
            <p:cNvSpPr>
              <a:spLocks noChangeArrowheads="1"/>
            </p:cNvSpPr>
            <p:nvPr/>
          </p:nvSpPr>
          <p:spPr bwMode="auto">
            <a:xfrm>
              <a:off x="4541044" y="2294732"/>
              <a:ext cx="49213" cy="181769"/>
            </a:xfrm>
            <a:custGeom>
              <a:avLst/>
              <a:gdLst>
                <a:gd name="T0" fmla="*/ 40728846 w 237"/>
                <a:gd name="T1" fmla="*/ 150118422 h 878"/>
                <a:gd name="T2" fmla="*/ 0 w 237"/>
                <a:gd name="T3" fmla="*/ 150118422 h 878"/>
                <a:gd name="T4" fmla="*/ 0 w 237"/>
                <a:gd name="T5" fmla="*/ 0 h 878"/>
                <a:gd name="T6" fmla="*/ 40728846 w 237"/>
                <a:gd name="T7" fmla="*/ 0 h 878"/>
                <a:gd name="T8" fmla="*/ 40728846 w 237"/>
                <a:gd name="T9" fmla="*/ 150118422 h 8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" h="878">
                  <a:moveTo>
                    <a:pt x="236" y="877"/>
                  </a:moveTo>
                  <a:lnTo>
                    <a:pt x="0" y="877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8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07" name="Freeform 93"/>
            <p:cNvSpPr>
              <a:spLocks noChangeArrowheads="1"/>
            </p:cNvSpPr>
            <p:nvPr/>
          </p:nvSpPr>
          <p:spPr bwMode="auto">
            <a:xfrm>
              <a:off x="4614069" y="2381250"/>
              <a:ext cx="54769" cy="95250"/>
            </a:xfrm>
            <a:custGeom>
              <a:avLst/>
              <a:gdLst>
                <a:gd name="T0" fmla="*/ 44894110 w 266"/>
                <a:gd name="T1" fmla="*/ 78387851 h 460"/>
                <a:gd name="T2" fmla="*/ 0 w 266"/>
                <a:gd name="T3" fmla="*/ 78387851 h 460"/>
                <a:gd name="T4" fmla="*/ 0 w 266"/>
                <a:gd name="T5" fmla="*/ 0 h 460"/>
                <a:gd name="T6" fmla="*/ 44894110 w 266"/>
                <a:gd name="T7" fmla="*/ 0 h 460"/>
                <a:gd name="T8" fmla="*/ 44894110 w 266"/>
                <a:gd name="T9" fmla="*/ 78387851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460">
                  <a:moveTo>
                    <a:pt x="265" y="459"/>
                  </a:moveTo>
                  <a:lnTo>
                    <a:pt x="0" y="459"/>
                  </a:lnTo>
                  <a:lnTo>
                    <a:pt x="0" y="0"/>
                  </a:lnTo>
                  <a:lnTo>
                    <a:pt x="265" y="0"/>
                  </a:lnTo>
                  <a:lnTo>
                    <a:pt x="265" y="4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08" name="Freeform 94"/>
            <p:cNvSpPr>
              <a:spLocks noChangeArrowheads="1"/>
            </p:cNvSpPr>
            <p:nvPr/>
          </p:nvSpPr>
          <p:spPr bwMode="auto">
            <a:xfrm>
              <a:off x="4691063" y="2334419"/>
              <a:ext cx="49213" cy="142081"/>
            </a:xfrm>
            <a:custGeom>
              <a:avLst/>
              <a:gdLst>
                <a:gd name="T0" fmla="*/ 40728846 w 237"/>
                <a:gd name="T1" fmla="*/ 117280803 h 684"/>
                <a:gd name="T2" fmla="*/ 0 w 237"/>
                <a:gd name="T3" fmla="*/ 117280803 h 684"/>
                <a:gd name="T4" fmla="*/ 0 w 237"/>
                <a:gd name="T5" fmla="*/ 0 h 684"/>
                <a:gd name="T6" fmla="*/ 40728846 w 237"/>
                <a:gd name="T7" fmla="*/ 0 h 684"/>
                <a:gd name="T8" fmla="*/ 40728846 w 237"/>
                <a:gd name="T9" fmla="*/ 117280803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" h="684">
                  <a:moveTo>
                    <a:pt x="236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236" y="0"/>
                  </a:lnTo>
                  <a:lnTo>
                    <a:pt x="236" y="6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09" name="Line 95"/>
            <p:cNvSpPr>
              <a:spLocks noChangeShapeType="1"/>
            </p:cNvSpPr>
            <p:nvPr/>
          </p:nvSpPr>
          <p:spPr bwMode="auto">
            <a:xfrm>
              <a:off x="4498182" y="2476500"/>
              <a:ext cx="282575" cy="794"/>
            </a:xfrm>
            <a:prstGeom prst="line">
              <a:avLst/>
            </a:prstGeom>
            <a:noFill/>
            <a:ln w="216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110" name="Line 96"/>
            <p:cNvSpPr>
              <a:spLocks noChangeShapeType="1"/>
            </p:cNvSpPr>
            <p:nvPr/>
          </p:nvSpPr>
          <p:spPr bwMode="auto">
            <a:xfrm flipV="1">
              <a:off x="4498182" y="2230438"/>
              <a:ext cx="794" cy="246857"/>
            </a:xfrm>
            <a:prstGeom prst="line">
              <a:avLst/>
            </a:prstGeom>
            <a:noFill/>
            <a:ln w="216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111" name="Freeform 97"/>
            <p:cNvSpPr>
              <a:spLocks noChangeArrowheads="1"/>
            </p:cNvSpPr>
            <p:nvPr/>
          </p:nvSpPr>
          <p:spPr bwMode="auto">
            <a:xfrm>
              <a:off x="2470944" y="5179219"/>
              <a:ext cx="280988" cy="280194"/>
            </a:xfrm>
            <a:custGeom>
              <a:avLst/>
              <a:gdLst>
                <a:gd name="T0" fmla="*/ 232638172 w 1356"/>
                <a:gd name="T1" fmla="*/ 128695873 h 1355"/>
                <a:gd name="T2" fmla="*/ 232638172 w 1356"/>
                <a:gd name="T3" fmla="*/ 128695873 h 1355"/>
                <a:gd name="T4" fmla="*/ 232638172 w 1356"/>
                <a:gd name="T5" fmla="*/ 102546685 h 1355"/>
                <a:gd name="T6" fmla="*/ 212378890 w 1356"/>
                <a:gd name="T7" fmla="*/ 102546685 h 1355"/>
                <a:gd name="T8" fmla="*/ 206369570 w 1356"/>
                <a:gd name="T9" fmla="*/ 79473629 h 1355"/>
                <a:gd name="T10" fmla="*/ 223538404 w 1356"/>
                <a:gd name="T11" fmla="*/ 68364319 h 1355"/>
                <a:gd name="T12" fmla="*/ 211348602 w 1356"/>
                <a:gd name="T13" fmla="*/ 46146112 h 1355"/>
                <a:gd name="T14" fmla="*/ 193149481 w 1356"/>
                <a:gd name="T15" fmla="*/ 56229769 h 1355"/>
                <a:gd name="T16" fmla="*/ 175980648 w 1356"/>
                <a:gd name="T17" fmla="*/ 39138586 h 1355"/>
                <a:gd name="T18" fmla="*/ 186110289 w 1356"/>
                <a:gd name="T19" fmla="*/ 22047403 h 1355"/>
                <a:gd name="T20" fmla="*/ 163790846 w 1356"/>
                <a:gd name="T21" fmla="*/ 9058418 h 1355"/>
                <a:gd name="T22" fmla="*/ 152802909 w 1356"/>
                <a:gd name="T23" fmla="*/ 26149188 h 1355"/>
                <a:gd name="T24" fmla="*/ 129453179 w 1356"/>
                <a:gd name="T25" fmla="*/ 19996511 h 1355"/>
                <a:gd name="T26" fmla="*/ 129453179 w 1356"/>
                <a:gd name="T27" fmla="*/ 0 h 1355"/>
                <a:gd name="T28" fmla="*/ 103184992 w 1356"/>
                <a:gd name="T29" fmla="*/ 0 h 1355"/>
                <a:gd name="T30" fmla="*/ 103184992 w 1356"/>
                <a:gd name="T31" fmla="*/ 19996511 h 1355"/>
                <a:gd name="T32" fmla="*/ 80006839 w 1356"/>
                <a:gd name="T33" fmla="*/ 26149188 h 1355"/>
                <a:gd name="T34" fmla="*/ 68847325 w 1356"/>
                <a:gd name="T35" fmla="*/ 9058418 h 1355"/>
                <a:gd name="T36" fmla="*/ 46527469 w 1356"/>
                <a:gd name="T37" fmla="*/ 22047403 h 1355"/>
                <a:gd name="T38" fmla="*/ 56657109 w 1356"/>
                <a:gd name="T39" fmla="*/ 39138586 h 1355"/>
                <a:gd name="T40" fmla="*/ 39488276 w 1356"/>
                <a:gd name="T41" fmla="*/ 56229769 h 1355"/>
                <a:gd name="T42" fmla="*/ 22319442 w 1356"/>
                <a:gd name="T43" fmla="*/ 46146112 h 1355"/>
                <a:gd name="T44" fmla="*/ 9099353 w 1356"/>
                <a:gd name="T45" fmla="*/ 68364319 h 1355"/>
                <a:gd name="T46" fmla="*/ 26440178 w 1356"/>
                <a:gd name="T47" fmla="*/ 79473629 h 1355"/>
                <a:gd name="T48" fmla="*/ 20259282 w 1356"/>
                <a:gd name="T49" fmla="*/ 102546685 h 1355"/>
                <a:gd name="T50" fmla="*/ 0 w 1356"/>
                <a:gd name="T51" fmla="*/ 102546685 h 1355"/>
                <a:gd name="T52" fmla="*/ 0 w 1356"/>
                <a:gd name="T53" fmla="*/ 128695873 h 1355"/>
                <a:gd name="T54" fmla="*/ 20259282 w 1356"/>
                <a:gd name="T55" fmla="*/ 128695873 h 1355"/>
                <a:gd name="T56" fmla="*/ 26440178 w 1356"/>
                <a:gd name="T57" fmla="*/ 151939733 h 1355"/>
                <a:gd name="T58" fmla="*/ 9099353 w 1356"/>
                <a:gd name="T59" fmla="*/ 162877826 h 1355"/>
                <a:gd name="T60" fmla="*/ 22319442 w 1356"/>
                <a:gd name="T61" fmla="*/ 185096446 h 1355"/>
                <a:gd name="T62" fmla="*/ 39488276 w 1356"/>
                <a:gd name="T63" fmla="*/ 175012789 h 1355"/>
                <a:gd name="T64" fmla="*/ 56657109 w 1356"/>
                <a:gd name="T65" fmla="*/ 192103972 h 1355"/>
                <a:gd name="T66" fmla="*/ 46527469 w 1356"/>
                <a:gd name="T67" fmla="*/ 209194742 h 1355"/>
                <a:gd name="T68" fmla="*/ 68847325 w 1356"/>
                <a:gd name="T69" fmla="*/ 222354944 h 1355"/>
                <a:gd name="T70" fmla="*/ 80006839 w 1356"/>
                <a:gd name="T71" fmla="*/ 205263761 h 1355"/>
                <a:gd name="T72" fmla="*/ 103184992 w 1356"/>
                <a:gd name="T73" fmla="*/ 211245634 h 1355"/>
                <a:gd name="T74" fmla="*/ 103184992 w 1356"/>
                <a:gd name="T75" fmla="*/ 231413363 h 1355"/>
                <a:gd name="T76" fmla="*/ 129453179 w 1356"/>
                <a:gd name="T77" fmla="*/ 231413363 h 1355"/>
                <a:gd name="T78" fmla="*/ 129453179 w 1356"/>
                <a:gd name="T79" fmla="*/ 211245634 h 1355"/>
                <a:gd name="T80" fmla="*/ 152802909 w 1356"/>
                <a:gd name="T81" fmla="*/ 205263761 h 1355"/>
                <a:gd name="T82" fmla="*/ 163790846 w 1356"/>
                <a:gd name="T83" fmla="*/ 222354944 h 1355"/>
                <a:gd name="T84" fmla="*/ 186110289 w 1356"/>
                <a:gd name="T85" fmla="*/ 209194742 h 1355"/>
                <a:gd name="T86" fmla="*/ 175980648 w 1356"/>
                <a:gd name="T87" fmla="*/ 192103972 h 1355"/>
                <a:gd name="T88" fmla="*/ 193149481 w 1356"/>
                <a:gd name="T89" fmla="*/ 175012789 h 1355"/>
                <a:gd name="T90" fmla="*/ 211348602 w 1356"/>
                <a:gd name="T91" fmla="*/ 185096446 h 1355"/>
                <a:gd name="T92" fmla="*/ 223538404 w 1356"/>
                <a:gd name="T93" fmla="*/ 162877826 h 1355"/>
                <a:gd name="T94" fmla="*/ 206369570 w 1356"/>
                <a:gd name="T95" fmla="*/ 151939733 h 1355"/>
                <a:gd name="T96" fmla="*/ 212378890 w 1356"/>
                <a:gd name="T97" fmla="*/ 128695873 h 1355"/>
                <a:gd name="T98" fmla="*/ 232638172 w 1356"/>
                <a:gd name="T99" fmla="*/ 128695873 h 1355"/>
                <a:gd name="T100" fmla="*/ 57687397 w 1356"/>
                <a:gd name="T101" fmla="*/ 115706474 h 1355"/>
                <a:gd name="T102" fmla="*/ 57687397 w 1356"/>
                <a:gd name="T103" fmla="*/ 115706474 h 1355"/>
                <a:gd name="T104" fmla="*/ 116405081 w 1356"/>
                <a:gd name="T105" fmla="*/ 57255009 h 1355"/>
                <a:gd name="T106" fmla="*/ 174950775 w 1356"/>
                <a:gd name="T107" fmla="*/ 115706474 h 1355"/>
                <a:gd name="T108" fmla="*/ 116405081 w 1356"/>
                <a:gd name="T109" fmla="*/ 173987136 h 1355"/>
                <a:gd name="T110" fmla="*/ 57687397 w 1356"/>
                <a:gd name="T111" fmla="*/ 115706474 h 13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56" h="1355">
                  <a:moveTo>
                    <a:pt x="1355" y="753"/>
                  </a:moveTo>
                  <a:lnTo>
                    <a:pt x="1355" y="753"/>
                  </a:lnTo>
                  <a:cubicBezTo>
                    <a:pt x="1355" y="600"/>
                    <a:pt x="1355" y="600"/>
                    <a:pt x="1355" y="600"/>
                  </a:cubicBezTo>
                  <a:cubicBezTo>
                    <a:pt x="1237" y="600"/>
                    <a:pt x="1237" y="600"/>
                    <a:pt x="1237" y="600"/>
                  </a:cubicBezTo>
                  <a:cubicBezTo>
                    <a:pt x="1231" y="553"/>
                    <a:pt x="1219" y="506"/>
                    <a:pt x="1202" y="465"/>
                  </a:cubicBezTo>
                  <a:cubicBezTo>
                    <a:pt x="1302" y="400"/>
                    <a:pt x="1302" y="400"/>
                    <a:pt x="1302" y="400"/>
                  </a:cubicBezTo>
                  <a:cubicBezTo>
                    <a:pt x="1231" y="270"/>
                    <a:pt x="1231" y="270"/>
                    <a:pt x="1231" y="270"/>
                  </a:cubicBezTo>
                  <a:cubicBezTo>
                    <a:pt x="1125" y="329"/>
                    <a:pt x="1125" y="329"/>
                    <a:pt x="1125" y="329"/>
                  </a:cubicBezTo>
                  <a:cubicBezTo>
                    <a:pt x="1096" y="294"/>
                    <a:pt x="1060" y="259"/>
                    <a:pt x="1025" y="229"/>
                  </a:cubicBezTo>
                  <a:cubicBezTo>
                    <a:pt x="1084" y="129"/>
                    <a:pt x="1084" y="129"/>
                    <a:pt x="1084" y="129"/>
                  </a:cubicBezTo>
                  <a:cubicBezTo>
                    <a:pt x="954" y="53"/>
                    <a:pt x="954" y="53"/>
                    <a:pt x="954" y="53"/>
                  </a:cubicBezTo>
                  <a:cubicBezTo>
                    <a:pt x="890" y="153"/>
                    <a:pt x="890" y="153"/>
                    <a:pt x="890" y="153"/>
                  </a:cubicBezTo>
                  <a:cubicBezTo>
                    <a:pt x="848" y="135"/>
                    <a:pt x="801" y="123"/>
                    <a:pt x="754" y="117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117"/>
                    <a:pt x="601" y="117"/>
                    <a:pt x="601" y="117"/>
                  </a:cubicBezTo>
                  <a:cubicBezTo>
                    <a:pt x="554" y="123"/>
                    <a:pt x="507" y="135"/>
                    <a:pt x="466" y="1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271" y="129"/>
                    <a:pt x="271" y="129"/>
                    <a:pt x="271" y="129"/>
                  </a:cubicBezTo>
                  <a:cubicBezTo>
                    <a:pt x="330" y="229"/>
                    <a:pt x="330" y="229"/>
                    <a:pt x="330" y="229"/>
                  </a:cubicBezTo>
                  <a:cubicBezTo>
                    <a:pt x="295" y="259"/>
                    <a:pt x="259" y="294"/>
                    <a:pt x="230" y="329"/>
                  </a:cubicBezTo>
                  <a:cubicBezTo>
                    <a:pt x="130" y="270"/>
                    <a:pt x="130" y="270"/>
                    <a:pt x="130" y="270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154" y="465"/>
                    <a:pt x="154" y="465"/>
                    <a:pt x="154" y="465"/>
                  </a:cubicBezTo>
                  <a:cubicBezTo>
                    <a:pt x="136" y="506"/>
                    <a:pt x="124" y="553"/>
                    <a:pt x="118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118" y="753"/>
                    <a:pt x="118" y="753"/>
                    <a:pt x="118" y="753"/>
                  </a:cubicBezTo>
                  <a:cubicBezTo>
                    <a:pt x="124" y="801"/>
                    <a:pt x="136" y="848"/>
                    <a:pt x="154" y="889"/>
                  </a:cubicBezTo>
                  <a:cubicBezTo>
                    <a:pt x="53" y="953"/>
                    <a:pt x="53" y="953"/>
                    <a:pt x="53" y="953"/>
                  </a:cubicBezTo>
                  <a:cubicBezTo>
                    <a:pt x="130" y="1083"/>
                    <a:pt x="130" y="1083"/>
                    <a:pt x="130" y="1083"/>
                  </a:cubicBezTo>
                  <a:cubicBezTo>
                    <a:pt x="230" y="1024"/>
                    <a:pt x="230" y="1024"/>
                    <a:pt x="230" y="1024"/>
                  </a:cubicBezTo>
                  <a:cubicBezTo>
                    <a:pt x="259" y="1060"/>
                    <a:pt x="295" y="1095"/>
                    <a:pt x="330" y="1124"/>
                  </a:cubicBezTo>
                  <a:cubicBezTo>
                    <a:pt x="271" y="1224"/>
                    <a:pt x="271" y="1224"/>
                    <a:pt x="271" y="1224"/>
                  </a:cubicBezTo>
                  <a:cubicBezTo>
                    <a:pt x="401" y="1301"/>
                    <a:pt x="401" y="1301"/>
                    <a:pt x="401" y="1301"/>
                  </a:cubicBezTo>
                  <a:cubicBezTo>
                    <a:pt x="466" y="1201"/>
                    <a:pt x="466" y="1201"/>
                    <a:pt x="466" y="1201"/>
                  </a:cubicBezTo>
                  <a:cubicBezTo>
                    <a:pt x="507" y="1218"/>
                    <a:pt x="554" y="1230"/>
                    <a:pt x="601" y="1236"/>
                  </a:cubicBezTo>
                  <a:cubicBezTo>
                    <a:pt x="601" y="1354"/>
                    <a:pt x="601" y="1354"/>
                    <a:pt x="601" y="1354"/>
                  </a:cubicBezTo>
                  <a:cubicBezTo>
                    <a:pt x="754" y="1354"/>
                    <a:pt x="754" y="1354"/>
                    <a:pt x="754" y="1354"/>
                  </a:cubicBezTo>
                  <a:cubicBezTo>
                    <a:pt x="754" y="1236"/>
                    <a:pt x="754" y="1236"/>
                    <a:pt x="754" y="1236"/>
                  </a:cubicBezTo>
                  <a:cubicBezTo>
                    <a:pt x="801" y="1230"/>
                    <a:pt x="848" y="1218"/>
                    <a:pt x="890" y="1201"/>
                  </a:cubicBezTo>
                  <a:cubicBezTo>
                    <a:pt x="954" y="1301"/>
                    <a:pt x="954" y="1301"/>
                    <a:pt x="954" y="1301"/>
                  </a:cubicBezTo>
                  <a:cubicBezTo>
                    <a:pt x="1084" y="1224"/>
                    <a:pt x="1084" y="1224"/>
                    <a:pt x="1084" y="1224"/>
                  </a:cubicBezTo>
                  <a:cubicBezTo>
                    <a:pt x="1025" y="1124"/>
                    <a:pt x="1025" y="1124"/>
                    <a:pt x="1025" y="1124"/>
                  </a:cubicBezTo>
                  <a:cubicBezTo>
                    <a:pt x="1060" y="1095"/>
                    <a:pt x="1096" y="1060"/>
                    <a:pt x="1125" y="1024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302" y="953"/>
                    <a:pt x="1302" y="953"/>
                    <a:pt x="1302" y="953"/>
                  </a:cubicBezTo>
                  <a:cubicBezTo>
                    <a:pt x="1202" y="889"/>
                    <a:pt x="1202" y="889"/>
                    <a:pt x="1202" y="889"/>
                  </a:cubicBezTo>
                  <a:cubicBezTo>
                    <a:pt x="1219" y="848"/>
                    <a:pt x="1231" y="801"/>
                    <a:pt x="1237" y="753"/>
                  </a:cubicBezTo>
                  <a:lnTo>
                    <a:pt x="1355" y="753"/>
                  </a:lnTo>
                  <a:close/>
                  <a:moveTo>
                    <a:pt x="336" y="677"/>
                  </a:moveTo>
                  <a:lnTo>
                    <a:pt x="336" y="677"/>
                  </a:lnTo>
                  <a:cubicBezTo>
                    <a:pt x="336" y="488"/>
                    <a:pt x="489" y="335"/>
                    <a:pt x="678" y="335"/>
                  </a:cubicBezTo>
                  <a:cubicBezTo>
                    <a:pt x="866" y="335"/>
                    <a:pt x="1019" y="488"/>
                    <a:pt x="1019" y="677"/>
                  </a:cubicBezTo>
                  <a:cubicBezTo>
                    <a:pt x="1019" y="865"/>
                    <a:pt x="866" y="1018"/>
                    <a:pt x="678" y="1018"/>
                  </a:cubicBezTo>
                  <a:cubicBezTo>
                    <a:pt x="489" y="1018"/>
                    <a:pt x="336" y="865"/>
                    <a:pt x="336" y="6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2" name="Freeform 98"/>
            <p:cNvSpPr>
              <a:spLocks noChangeArrowheads="1"/>
            </p:cNvSpPr>
            <p:nvPr/>
          </p:nvSpPr>
          <p:spPr bwMode="auto">
            <a:xfrm>
              <a:off x="5232400" y="3684588"/>
              <a:ext cx="311944" cy="254794"/>
            </a:xfrm>
            <a:custGeom>
              <a:avLst/>
              <a:gdLst>
                <a:gd name="T0" fmla="*/ 237698018 w 1508"/>
                <a:gd name="T1" fmla="*/ 97715465 h 1231"/>
                <a:gd name="T2" fmla="*/ 251901813 w 1508"/>
                <a:gd name="T3" fmla="*/ 84709587 h 1231"/>
                <a:gd name="T4" fmla="*/ 193375906 w 1508"/>
                <a:gd name="T5" fmla="*/ 42269310 h 1231"/>
                <a:gd name="T6" fmla="*/ 64515729 w 1508"/>
                <a:gd name="T7" fmla="*/ 42269310 h 1231"/>
                <a:gd name="T8" fmla="*/ 5989408 w 1508"/>
                <a:gd name="T9" fmla="*/ 84709587 h 1231"/>
                <a:gd name="T10" fmla="*/ 21220053 w 1508"/>
                <a:gd name="T11" fmla="*/ 97715465 h 1231"/>
                <a:gd name="T12" fmla="*/ 21220053 w 1508"/>
                <a:gd name="T13" fmla="*/ 110892724 h 1231"/>
                <a:gd name="T14" fmla="*/ 20021923 w 1508"/>
                <a:gd name="T15" fmla="*/ 163087616 h 1231"/>
                <a:gd name="T16" fmla="*/ 16086216 w 1508"/>
                <a:gd name="T17" fmla="*/ 175237833 h 1231"/>
                <a:gd name="T18" fmla="*/ 5989408 w 1508"/>
                <a:gd name="T19" fmla="*/ 178147163 h 1231"/>
                <a:gd name="T20" fmla="*/ 65542579 w 1508"/>
                <a:gd name="T21" fmla="*/ 210490891 h 1231"/>
                <a:gd name="T22" fmla="*/ 251901813 w 1508"/>
                <a:gd name="T23" fmla="*/ 210490891 h 1231"/>
                <a:gd name="T24" fmla="*/ 242831855 w 1508"/>
                <a:gd name="T25" fmla="*/ 178147163 h 1231"/>
                <a:gd name="T26" fmla="*/ 242831855 w 1508"/>
                <a:gd name="T27" fmla="*/ 163087616 h 1231"/>
                <a:gd name="T28" fmla="*/ 234789161 w 1508"/>
                <a:gd name="T29" fmla="*/ 110892724 h 1231"/>
                <a:gd name="T30" fmla="*/ 237698018 w 1508"/>
                <a:gd name="T31" fmla="*/ 101822803 h 1231"/>
                <a:gd name="T32" fmla="*/ 143063972 w 1508"/>
                <a:gd name="T33" fmla="*/ 110892724 h 1231"/>
                <a:gd name="T34" fmla="*/ 143063972 w 1508"/>
                <a:gd name="T35" fmla="*/ 163087616 h 1231"/>
                <a:gd name="T36" fmla="*/ 138956572 w 1508"/>
                <a:gd name="T37" fmla="*/ 175237833 h 1231"/>
                <a:gd name="T38" fmla="*/ 119790219 w 1508"/>
                <a:gd name="T39" fmla="*/ 178147163 h 1231"/>
                <a:gd name="T40" fmla="*/ 119790219 w 1508"/>
                <a:gd name="T41" fmla="*/ 163087616 h 1231"/>
                <a:gd name="T42" fmla="*/ 111747112 w 1508"/>
                <a:gd name="T43" fmla="*/ 110892724 h 1231"/>
                <a:gd name="T44" fmla="*/ 114827662 w 1508"/>
                <a:gd name="T45" fmla="*/ 101822803 h 1231"/>
                <a:gd name="T46" fmla="*/ 143063972 w 1508"/>
                <a:gd name="T47" fmla="*/ 97715465 h 1231"/>
                <a:gd name="T48" fmla="*/ 58355041 w 1508"/>
                <a:gd name="T49" fmla="*/ 178147163 h 1231"/>
                <a:gd name="T50" fmla="*/ 58355041 w 1508"/>
                <a:gd name="T51" fmla="*/ 163087616 h 1231"/>
                <a:gd name="T52" fmla="*/ 50311934 w 1508"/>
                <a:gd name="T53" fmla="*/ 110892724 h 1231"/>
                <a:gd name="T54" fmla="*/ 53392070 w 1508"/>
                <a:gd name="T55" fmla="*/ 101822803 h 1231"/>
                <a:gd name="T56" fmla="*/ 82655231 w 1508"/>
                <a:gd name="T57" fmla="*/ 97715465 h 1231"/>
                <a:gd name="T58" fmla="*/ 82655231 w 1508"/>
                <a:gd name="T59" fmla="*/ 110892724 h 1231"/>
                <a:gd name="T60" fmla="*/ 81628381 w 1508"/>
                <a:gd name="T61" fmla="*/ 163087616 h 1231"/>
                <a:gd name="T62" fmla="*/ 77521394 w 1508"/>
                <a:gd name="T63" fmla="*/ 175237833 h 1231"/>
                <a:gd name="T64" fmla="*/ 58355041 w 1508"/>
                <a:gd name="T65" fmla="*/ 178147163 h 1231"/>
                <a:gd name="T66" fmla="*/ 200563030 w 1508"/>
                <a:gd name="T67" fmla="*/ 163087616 h 1231"/>
                <a:gd name="T68" fmla="*/ 200563030 w 1508"/>
                <a:gd name="T69" fmla="*/ 178147163 h 1231"/>
                <a:gd name="T70" fmla="*/ 181396677 w 1508"/>
                <a:gd name="T71" fmla="*/ 175237833 h 1231"/>
                <a:gd name="T72" fmla="*/ 176262840 w 1508"/>
                <a:gd name="T73" fmla="*/ 163087616 h 1231"/>
                <a:gd name="T74" fmla="*/ 176262840 w 1508"/>
                <a:gd name="T75" fmla="*/ 110892724 h 1231"/>
                <a:gd name="T76" fmla="*/ 176262840 w 1508"/>
                <a:gd name="T77" fmla="*/ 97715465 h 1231"/>
                <a:gd name="T78" fmla="*/ 204499151 w 1508"/>
                <a:gd name="T79" fmla="*/ 101822803 h 1231"/>
                <a:gd name="T80" fmla="*/ 207579287 w 1508"/>
                <a:gd name="T81" fmla="*/ 110892724 h 12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08" h="1231">
                  <a:moveTo>
                    <a:pt x="1389" y="595"/>
                  </a:moveTo>
                  <a:lnTo>
                    <a:pt x="1389" y="571"/>
                  </a:lnTo>
                  <a:lnTo>
                    <a:pt x="1472" y="571"/>
                  </a:lnTo>
                  <a:lnTo>
                    <a:pt x="1472" y="495"/>
                  </a:lnTo>
                  <a:lnTo>
                    <a:pt x="1507" y="495"/>
                  </a:lnTo>
                  <a:lnTo>
                    <a:pt x="1130" y="247"/>
                  </a:lnTo>
                  <a:lnTo>
                    <a:pt x="753" y="0"/>
                  </a:lnTo>
                  <a:lnTo>
                    <a:pt x="377" y="247"/>
                  </a:lnTo>
                  <a:lnTo>
                    <a:pt x="0" y="495"/>
                  </a:lnTo>
                  <a:lnTo>
                    <a:pt x="35" y="495"/>
                  </a:lnTo>
                  <a:lnTo>
                    <a:pt x="35" y="571"/>
                  </a:lnTo>
                  <a:lnTo>
                    <a:pt x="124" y="571"/>
                  </a:lnTo>
                  <a:lnTo>
                    <a:pt x="124" y="595"/>
                  </a:lnTo>
                  <a:lnTo>
                    <a:pt x="124" y="648"/>
                  </a:lnTo>
                  <a:lnTo>
                    <a:pt x="141" y="648"/>
                  </a:lnTo>
                  <a:lnTo>
                    <a:pt x="117" y="953"/>
                  </a:lnTo>
                  <a:lnTo>
                    <a:pt x="94" y="953"/>
                  </a:lnTo>
                  <a:lnTo>
                    <a:pt x="94" y="1024"/>
                  </a:lnTo>
                  <a:lnTo>
                    <a:pt x="94" y="1041"/>
                  </a:lnTo>
                  <a:lnTo>
                    <a:pt x="35" y="1041"/>
                  </a:lnTo>
                  <a:lnTo>
                    <a:pt x="35" y="1230"/>
                  </a:lnTo>
                  <a:lnTo>
                    <a:pt x="383" y="1230"/>
                  </a:lnTo>
                  <a:lnTo>
                    <a:pt x="1124" y="1230"/>
                  </a:lnTo>
                  <a:lnTo>
                    <a:pt x="1472" y="1230"/>
                  </a:lnTo>
                  <a:lnTo>
                    <a:pt x="1472" y="1041"/>
                  </a:lnTo>
                  <a:lnTo>
                    <a:pt x="1419" y="1041"/>
                  </a:lnTo>
                  <a:lnTo>
                    <a:pt x="1419" y="1024"/>
                  </a:lnTo>
                  <a:lnTo>
                    <a:pt x="1419" y="953"/>
                  </a:lnTo>
                  <a:lnTo>
                    <a:pt x="1389" y="953"/>
                  </a:lnTo>
                  <a:lnTo>
                    <a:pt x="1372" y="648"/>
                  </a:lnTo>
                  <a:lnTo>
                    <a:pt x="1389" y="648"/>
                  </a:lnTo>
                  <a:lnTo>
                    <a:pt x="1389" y="595"/>
                  </a:lnTo>
                  <a:close/>
                  <a:moveTo>
                    <a:pt x="836" y="595"/>
                  </a:moveTo>
                  <a:lnTo>
                    <a:pt x="836" y="648"/>
                  </a:lnTo>
                  <a:lnTo>
                    <a:pt x="859" y="648"/>
                  </a:lnTo>
                  <a:lnTo>
                    <a:pt x="836" y="953"/>
                  </a:lnTo>
                  <a:lnTo>
                    <a:pt x="812" y="953"/>
                  </a:lnTo>
                  <a:lnTo>
                    <a:pt x="812" y="1024"/>
                  </a:lnTo>
                  <a:lnTo>
                    <a:pt x="812" y="1041"/>
                  </a:lnTo>
                  <a:lnTo>
                    <a:pt x="700" y="1041"/>
                  </a:lnTo>
                  <a:lnTo>
                    <a:pt x="700" y="1024"/>
                  </a:lnTo>
                  <a:lnTo>
                    <a:pt x="700" y="953"/>
                  </a:lnTo>
                  <a:lnTo>
                    <a:pt x="671" y="953"/>
                  </a:lnTo>
                  <a:lnTo>
                    <a:pt x="653" y="648"/>
                  </a:lnTo>
                  <a:lnTo>
                    <a:pt x="671" y="648"/>
                  </a:lnTo>
                  <a:lnTo>
                    <a:pt x="671" y="595"/>
                  </a:lnTo>
                  <a:lnTo>
                    <a:pt x="671" y="571"/>
                  </a:lnTo>
                  <a:lnTo>
                    <a:pt x="836" y="571"/>
                  </a:lnTo>
                  <a:lnTo>
                    <a:pt x="836" y="595"/>
                  </a:lnTo>
                  <a:close/>
                  <a:moveTo>
                    <a:pt x="341" y="1041"/>
                  </a:moveTo>
                  <a:lnTo>
                    <a:pt x="341" y="1024"/>
                  </a:lnTo>
                  <a:lnTo>
                    <a:pt x="341" y="953"/>
                  </a:lnTo>
                  <a:lnTo>
                    <a:pt x="312" y="953"/>
                  </a:lnTo>
                  <a:lnTo>
                    <a:pt x="294" y="648"/>
                  </a:lnTo>
                  <a:lnTo>
                    <a:pt x="312" y="648"/>
                  </a:lnTo>
                  <a:lnTo>
                    <a:pt x="312" y="595"/>
                  </a:lnTo>
                  <a:lnTo>
                    <a:pt x="312" y="571"/>
                  </a:lnTo>
                  <a:lnTo>
                    <a:pt x="483" y="571"/>
                  </a:lnTo>
                  <a:lnTo>
                    <a:pt x="483" y="595"/>
                  </a:lnTo>
                  <a:lnTo>
                    <a:pt x="483" y="648"/>
                  </a:lnTo>
                  <a:lnTo>
                    <a:pt x="500" y="648"/>
                  </a:lnTo>
                  <a:lnTo>
                    <a:pt x="477" y="953"/>
                  </a:lnTo>
                  <a:lnTo>
                    <a:pt x="453" y="953"/>
                  </a:lnTo>
                  <a:lnTo>
                    <a:pt x="453" y="1024"/>
                  </a:lnTo>
                  <a:lnTo>
                    <a:pt x="453" y="1041"/>
                  </a:lnTo>
                  <a:lnTo>
                    <a:pt x="341" y="1041"/>
                  </a:lnTo>
                  <a:close/>
                  <a:moveTo>
                    <a:pt x="1195" y="953"/>
                  </a:moveTo>
                  <a:lnTo>
                    <a:pt x="1172" y="953"/>
                  </a:lnTo>
                  <a:lnTo>
                    <a:pt x="1172" y="1024"/>
                  </a:lnTo>
                  <a:lnTo>
                    <a:pt x="1172" y="1041"/>
                  </a:lnTo>
                  <a:lnTo>
                    <a:pt x="1060" y="1041"/>
                  </a:lnTo>
                  <a:lnTo>
                    <a:pt x="1060" y="1024"/>
                  </a:lnTo>
                  <a:lnTo>
                    <a:pt x="1060" y="953"/>
                  </a:lnTo>
                  <a:lnTo>
                    <a:pt x="1030" y="953"/>
                  </a:lnTo>
                  <a:lnTo>
                    <a:pt x="1012" y="648"/>
                  </a:lnTo>
                  <a:lnTo>
                    <a:pt x="1030" y="648"/>
                  </a:lnTo>
                  <a:lnTo>
                    <a:pt x="1030" y="595"/>
                  </a:lnTo>
                  <a:lnTo>
                    <a:pt x="1030" y="571"/>
                  </a:lnTo>
                  <a:lnTo>
                    <a:pt x="1195" y="571"/>
                  </a:lnTo>
                  <a:lnTo>
                    <a:pt x="1195" y="595"/>
                  </a:lnTo>
                  <a:lnTo>
                    <a:pt x="1195" y="648"/>
                  </a:lnTo>
                  <a:lnTo>
                    <a:pt x="1213" y="648"/>
                  </a:lnTo>
                  <a:lnTo>
                    <a:pt x="1195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3" name="Freeform 99"/>
            <p:cNvSpPr>
              <a:spLocks noChangeArrowheads="1"/>
            </p:cNvSpPr>
            <p:nvPr/>
          </p:nvSpPr>
          <p:spPr bwMode="auto">
            <a:xfrm>
              <a:off x="1681957" y="3660775"/>
              <a:ext cx="238125" cy="261938"/>
            </a:xfrm>
            <a:custGeom>
              <a:avLst/>
              <a:gdLst>
                <a:gd name="T0" fmla="*/ 158672076 w 1149"/>
                <a:gd name="T1" fmla="*/ 44316266 h 1266"/>
                <a:gd name="T2" fmla="*/ 158672076 w 1149"/>
                <a:gd name="T3" fmla="*/ 44316266 h 1266"/>
                <a:gd name="T4" fmla="*/ 7040542 w 1149"/>
                <a:gd name="T5" fmla="*/ 156047714 h 1266"/>
                <a:gd name="T6" fmla="*/ 89982650 w 1149"/>
                <a:gd name="T7" fmla="*/ 176238005 h 1266"/>
                <a:gd name="T8" fmla="*/ 122266929 w 1149"/>
                <a:gd name="T9" fmla="*/ 142017299 h 1266"/>
                <a:gd name="T10" fmla="*/ 171894749 w 1149"/>
                <a:gd name="T11" fmla="*/ 131066408 h 1266"/>
                <a:gd name="T12" fmla="*/ 158672076 w 1149"/>
                <a:gd name="T13" fmla="*/ 44316266 h 1266"/>
                <a:gd name="T14" fmla="*/ 44476113 w 1149"/>
                <a:gd name="T15" fmla="*/ 60571288 h 1266"/>
                <a:gd name="T16" fmla="*/ 44476113 w 1149"/>
                <a:gd name="T17" fmla="*/ 60571288 h 1266"/>
                <a:gd name="T18" fmla="*/ 60618045 w 1149"/>
                <a:gd name="T19" fmla="*/ 50476142 h 1266"/>
                <a:gd name="T20" fmla="*/ 70749860 w 1149"/>
                <a:gd name="T21" fmla="*/ 66559850 h 1266"/>
                <a:gd name="T22" fmla="*/ 54607928 w 1149"/>
                <a:gd name="T23" fmla="*/ 76654996 h 1266"/>
                <a:gd name="T24" fmla="*/ 44476113 w 1149"/>
                <a:gd name="T25" fmla="*/ 60571288 h 1266"/>
                <a:gd name="T26" fmla="*/ 42415679 w 1149"/>
                <a:gd name="T27" fmla="*/ 112929408 h 1266"/>
                <a:gd name="T28" fmla="*/ 42415679 w 1149"/>
                <a:gd name="T29" fmla="*/ 112929408 h 1266"/>
                <a:gd name="T30" fmla="*/ 25243322 w 1149"/>
                <a:gd name="T31" fmla="*/ 106769532 h 1266"/>
                <a:gd name="T32" fmla="*/ 31253440 w 1149"/>
                <a:gd name="T33" fmla="*/ 88632533 h 1266"/>
                <a:gd name="T34" fmla="*/ 49456221 w 1149"/>
                <a:gd name="T35" fmla="*/ 95818641 h 1266"/>
                <a:gd name="T36" fmla="*/ 42415679 w 1149"/>
                <a:gd name="T37" fmla="*/ 112929408 h 1266"/>
                <a:gd name="T38" fmla="*/ 105094572 w 1149"/>
                <a:gd name="T39" fmla="*/ 58517996 h 1266"/>
                <a:gd name="T40" fmla="*/ 105094572 w 1149"/>
                <a:gd name="T41" fmla="*/ 58517996 h 1266"/>
                <a:gd name="T42" fmla="*/ 86891792 w 1149"/>
                <a:gd name="T43" fmla="*/ 55438058 h 1266"/>
                <a:gd name="T44" fmla="*/ 89982650 w 1149"/>
                <a:gd name="T45" fmla="*/ 37301059 h 1266"/>
                <a:gd name="T46" fmla="*/ 108185431 w 1149"/>
                <a:gd name="T47" fmla="*/ 40380997 h 1266"/>
                <a:gd name="T48" fmla="*/ 105094572 w 1149"/>
                <a:gd name="T49" fmla="*/ 58517996 h 1266"/>
                <a:gd name="T50" fmla="*/ 125357787 w 1149"/>
                <a:gd name="T51" fmla="*/ 60571288 h 1266"/>
                <a:gd name="T52" fmla="*/ 125357787 w 1149"/>
                <a:gd name="T53" fmla="*/ 60571288 h 1266"/>
                <a:gd name="T54" fmla="*/ 139438871 w 1149"/>
                <a:gd name="T55" fmla="*/ 48422850 h 1266"/>
                <a:gd name="T56" fmla="*/ 151631534 w 1149"/>
                <a:gd name="T57" fmla="*/ 62453266 h 1266"/>
                <a:gd name="T58" fmla="*/ 137550036 w 1149"/>
                <a:gd name="T59" fmla="*/ 74601703 h 1266"/>
                <a:gd name="T60" fmla="*/ 125357787 w 1149"/>
                <a:gd name="T61" fmla="*/ 60571288 h 1266"/>
                <a:gd name="T62" fmla="*/ 58557611 w 1149"/>
                <a:gd name="T63" fmla="*/ 184280273 h 1266"/>
                <a:gd name="T64" fmla="*/ 58557611 w 1149"/>
                <a:gd name="T65" fmla="*/ 184280273 h 1266"/>
                <a:gd name="T66" fmla="*/ 32283864 w 1149"/>
                <a:gd name="T67" fmla="*/ 175211773 h 1266"/>
                <a:gd name="T68" fmla="*/ 45506537 w 1149"/>
                <a:gd name="T69" fmla="*/ 150914484 h 1266"/>
                <a:gd name="T70" fmla="*/ 72810708 w 1149"/>
                <a:gd name="T71" fmla="*/ 160154298 h 1266"/>
                <a:gd name="T72" fmla="*/ 58557611 w 1149"/>
                <a:gd name="T73" fmla="*/ 184280273 h 1266"/>
                <a:gd name="T74" fmla="*/ 151631534 w 1149"/>
                <a:gd name="T75" fmla="*/ 107796178 h 1266"/>
                <a:gd name="T76" fmla="*/ 151631534 w 1149"/>
                <a:gd name="T77" fmla="*/ 107796178 h 1266"/>
                <a:gd name="T78" fmla="*/ 151631534 w 1149"/>
                <a:gd name="T79" fmla="*/ 88632533 h 1266"/>
                <a:gd name="T80" fmla="*/ 169833900 w 1149"/>
                <a:gd name="T81" fmla="*/ 88632533 h 1266"/>
                <a:gd name="T82" fmla="*/ 169833900 w 1149"/>
                <a:gd name="T83" fmla="*/ 107796178 h 1266"/>
                <a:gd name="T84" fmla="*/ 151631534 w 1149"/>
                <a:gd name="T85" fmla="*/ 107796178 h 12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9" h="1266">
                  <a:moveTo>
                    <a:pt x="924" y="259"/>
                  </a:moveTo>
                  <a:lnTo>
                    <a:pt x="924" y="259"/>
                  </a:lnTo>
                  <a:cubicBezTo>
                    <a:pt x="653" y="0"/>
                    <a:pt x="0" y="118"/>
                    <a:pt x="41" y="912"/>
                  </a:cubicBezTo>
                  <a:cubicBezTo>
                    <a:pt x="59" y="1224"/>
                    <a:pt x="453" y="1265"/>
                    <a:pt x="524" y="1030"/>
                  </a:cubicBezTo>
                  <a:cubicBezTo>
                    <a:pt x="542" y="965"/>
                    <a:pt x="606" y="825"/>
                    <a:pt x="712" y="830"/>
                  </a:cubicBezTo>
                  <a:cubicBezTo>
                    <a:pt x="842" y="841"/>
                    <a:pt x="918" y="853"/>
                    <a:pt x="1001" y="766"/>
                  </a:cubicBezTo>
                  <a:cubicBezTo>
                    <a:pt x="1113" y="648"/>
                    <a:pt x="1148" y="465"/>
                    <a:pt x="924" y="259"/>
                  </a:cubicBezTo>
                  <a:close/>
                  <a:moveTo>
                    <a:pt x="259" y="354"/>
                  </a:moveTo>
                  <a:lnTo>
                    <a:pt x="259" y="354"/>
                  </a:lnTo>
                  <a:cubicBezTo>
                    <a:pt x="271" y="312"/>
                    <a:pt x="312" y="283"/>
                    <a:pt x="353" y="295"/>
                  </a:cubicBezTo>
                  <a:cubicBezTo>
                    <a:pt x="400" y="306"/>
                    <a:pt x="424" y="348"/>
                    <a:pt x="412" y="389"/>
                  </a:cubicBezTo>
                  <a:cubicBezTo>
                    <a:pt x="400" y="430"/>
                    <a:pt x="359" y="459"/>
                    <a:pt x="318" y="448"/>
                  </a:cubicBezTo>
                  <a:cubicBezTo>
                    <a:pt x="277" y="436"/>
                    <a:pt x="247" y="395"/>
                    <a:pt x="259" y="354"/>
                  </a:cubicBezTo>
                  <a:close/>
                  <a:moveTo>
                    <a:pt x="247" y="660"/>
                  </a:moveTo>
                  <a:lnTo>
                    <a:pt x="247" y="660"/>
                  </a:lnTo>
                  <a:cubicBezTo>
                    <a:pt x="212" y="677"/>
                    <a:pt x="165" y="660"/>
                    <a:pt x="147" y="624"/>
                  </a:cubicBezTo>
                  <a:cubicBezTo>
                    <a:pt x="129" y="583"/>
                    <a:pt x="147" y="536"/>
                    <a:pt x="182" y="518"/>
                  </a:cubicBezTo>
                  <a:cubicBezTo>
                    <a:pt x="224" y="501"/>
                    <a:pt x="271" y="518"/>
                    <a:pt x="288" y="560"/>
                  </a:cubicBezTo>
                  <a:cubicBezTo>
                    <a:pt x="306" y="595"/>
                    <a:pt x="288" y="642"/>
                    <a:pt x="247" y="660"/>
                  </a:cubicBezTo>
                  <a:close/>
                  <a:moveTo>
                    <a:pt x="612" y="342"/>
                  </a:moveTo>
                  <a:lnTo>
                    <a:pt x="612" y="342"/>
                  </a:lnTo>
                  <a:cubicBezTo>
                    <a:pt x="577" y="371"/>
                    <a:pt x="530" y="359"/>
                    <a:pt x="506" y="324"/>
                  </a:cubicBezTo>
                  <a:cubicBezTo>
                    <a:pt x="483" y="289"/>
                    <a:pt x="489" y="242"/>
                    <a:pt x="524" y="218"/>
                  </a:cubicBezTo>
                  <a:cubicBezTo>
                    <a:pt x="559" y="195"/>
                    <a:pt x="606" y="200"/>
                    <a:pt x="630" y="236"/>
                  </a:cubicBezTo>
                  <a:cubicBezTo>
                    <a:pt x="659" y="271"/>
                    <a:pt x="648" y="318"/>
                    <a:pt x="612" y="342"/>
                  </a:cubicBezTo>
                  <a:close/>
                  <a:moveTo>
                    <a:pt x="730" y="354"/>
                  </a:moveTo>
                  <a:lnTo>
                    <a:pt x="730" y="354"/>
                  </a:lnTo>
                  <a:cubicBezTo>
                    <a:pt x="730" y="312"/>
                    <a:pt x="771" y="277"/>
                    <a:pt x="812" y="283"/>
                  </a:cubicBezTo>
                  <a:cubicBezTo>
                    <a:pt x="854" y="289"/>
                    <a:pt x="889" y="324"/>
                    <a:pt x="883" y="365"/>
                  </a:cubicBezTo>
                  <a:cubicBezTo>
                    <a:pt x="877" y="412"/>
                    <a:pt x="842" y="442"/>
                    <a:pt x="801" y="436"/>
                  </a:cubicBezTo>
                  <a:cubicBezTo>
                    <a:pt x="759" y="436"/>
                    <a:pt x="724" y="395"/>
                    <a:pt x="730" y="354"/>
                  </a:cubicBezTo>
                  <a:close/>
                  <a:moveTo>
                    <a:pt x="341" y="1077"/>
                  </a:moveTo>
                  <a:lnTo>
                    <a:pt x="341" y="1077"/>
                  </a:lnTo>
                  <a:cubicBezTo>
                    <a:pt x="277" y="1100"/>
                    <a:pt x="212" y="1077"/>
                    <a:pt x="188" y="1024"/>
                  </a:cubicBezTo>
                  <a:cubicBezTo>
                    <a:pt x="165" y="971"/>
                    <a:pt x="200" y="912"/>
                    <a:pt x="265" y="882"/>
                  </a:cubicBezTo>
                  <a:cubicBezTo>
                    <a:pt x="330" y="859"/>
                    <a:pt x="400" y="882"/>
                    <a:pt x="424" y="936"/>
                  </a:cubicBezTo>
                  <a:cubicBezTo>
                    <a:pt x="441" y="989"/>
                    <a:pt x="406" y="1053"/>
                    <a:pt x="341" y="1077"/>
                  </a:cubicBezTo>
                  <a:close/>
                  <a:moveTo>
                    <a:pt x="883" y="630"/>
                  </a:moveTo>
                  <a:lnTo>
                    <a:pt x="883" y="630"/>
                  </a:lnTo>
                  <a:cubicBezTo>
                    <a:pt x="854" y="601"/>
                    <a:pt x="854" y="548"/>
                    <a:pt x="883" y="518"/>
                  </a:cubicBezTo>
                  <a:cubicBezTo>
                    <a:pt x="913" y="489"/>
                    <a:pt x="960" y="489"/>
                    <a:pt x="989" y="518"/>
                  </a:cubicBezTo>
                  <a:cubicBezTo>
                    <a:pt x="1019" y="548"/>
                    <a:pt x="1019" y="601"/>
                    <a:pt x="989" y="630"/>
                  </a:cubicBezTo>
                  <a:cubicBezTo>
                    <a:pt x="960" y="660"/>
                    <a:pt x="913" y="660"/>
                    <a:pt x="883" y="6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4" name="Freeform 100"/>
            <p:cNvSpPr>
              <a:spLocks noChangeArrowheads="1"/>
            </p:cNvSpPr>
            <p:nvPr/>
          </p:nvSpPr>
          <p:spPr bwMode="auto">
            <a:xfrm>
              <a:off x="1785144" y="3769519"/>
              <a:ext cx="187325" cy="184150"/>
            </a:xfrm>
            <a:custGeom>
              <a:avLst/>
              <a:gdLst>
                <a:gd name="T0" fmla="*/ 72390385 w 908"/>
                <a:gd name="T1" fmla="*/ 109030057 h 889"/>
                <a:gd name="T2" fmla="*/ 72390385 w 908"/>
                <a:gd name="T3" fmla="*/ 109030057 h 889"/>
                <a:gd name="T4" fmla="*/ 76488016 w 908"/>
                <a:gd name="T5" fmla="*/ 106111000 h 889"/>
                <a:gd name="T6" fmla="*/ 75463505 w 908"/>
                <a:gd name="T7" fmla="*/ 105080671 h 889"/>
                <a:gd name="T8" fmla="*/ 139829448 w 908"/>
                <a:gd name="T9" fmla="*/ 31421086 h 889"/>
                <a:gd name="T10" fmla="*/ 124805075 w 908"/>
                <a:gd name="T11" fmla="*/ 15281343 h 889"/>
                <a:gd name="T12" fmla="*/ 51390179 w 908"/>
                <a:gd name="T13" fmla="*/ 80699129 h 889"/>
                <a:gd name="T14" fmla="*/ 50366081 w 908"/>
                <a:gd name="T15" fmla="*/ 79840729 h 889"/>
                <a:gd name="T16" fmla="*/ 46268450 w 908"/>
                <a:gd name="T17" fmla="*/ 83790114 h 889"/>
                <a:gd name="T18" fmla="*/ 47292961 w 908"/>
                <a:gd name="T19" fmla="*/ 84820029 h 889"/>
                <a:gd name="T20" fmla="*/ 31244077 w 908"/>
                <a:gd name="T21" fmla="*/ 110059971 h 889"/>
                <a:gd name="T22" fmla="*/ 29195055 w 908"/>
                <a:gd name="T23" fmla="*/ 110059971 h 889"/>
                <a:gd name="T24" fmla="*/ 29195055 w 908"/>
                <a:gd name="T25" fmla="*/ 110059971 h 889"/>
                <a:gd name="T26" fmla="*/ 25268244 w 908"/>
                <a:gd name="T27" fmla="*/ 110059971 h 889"/>
                <a:gd name="T28" fmla="*/ 24244146 w 908"/>
                <a:gd name="T29" fmla="*/ 110059971 h 889"/>
                <a:gd name="T30" fmla="*/ 23219635 w 908"/>
                <a:gd name="T31" fmla="*/ 111090300 h 889"/>
                <a:gd name="T32" fmla="*/ 22195124 w 908"/>
                <a:gd name="T33" fmla="*/ 111090300 h 889"/>
                <a:gd name="T34" fmla="*/ 20146515 w 908"/>
                <a:gd name="T35" fmla="*/ 112120629 h 889"/>
                <a:gd name="T36" fmla="*/ 20146515 w 908"/>
                <a:gd name="T37" fmla="*/ 112120629 h 889"/>
                <a:gd name="T38" fmla="*/ 18097493 w 908"/>
                <a:gd name="T39" fmla="*/ 113150957 h 889"/>
                <a:gd name="T40" fmla="*/ 18097493 w 908"/>
                <a:gd name="T41" fmla="*/ 113150957 h 889"/>
                <a:gd name="T42" fmla="*/ 17243803 w 908"/>
                <a:gd name="T43" fmla="*/ 114180871 h 889"/>
                <a:gd name="T44" fmla="*/ 16219704 w 908"/>
                <a:gd name="T45" fmla="*/ 114180871 h 889"/>
                <a:gd name="T46" fmla="*/ 15195193 w 908"/>
                <a:gd name="T47" fmla="*/ 116069600 h 889"/>
                <a:gd name="T48" fmla="*/ 11097562 w 908"/>
                <a:gd name="T49" fmla="*/ 124311400 h 889"/>
                <a:gd name="T50" fmla="*/ 0 w 908"/>
                <a:gd name="T51" fmla="*/ 147491100 h 889"/>
                <a:gd name="T52" fmla="*/ 34317197 w 908"/>
                <a:gd name="T53" fmla="*/ 145430443 h 889"/>
                <a:gd name="T54" fmla="*/ 41317128 w 908"/>
                <a:gd name="T55" fmla="*/ 139420814 h 889"/>
                <a:gd name="T56" fmla="*/ 45243939 w 908"/>
                <a:gd name="T57" fmla="*/ 124311400 h 889"/>
                <a:gd name="T58" fmla="*/ 70512183 w 908"/>
                <a:gd name="T59" fmla="*/ 107999729 h 889"/>
                <a:gd name="T60" fmla="*/ 72390385 w 908"/>
                <a:gd name="T61" fmla="*/ 109030057 h 8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08" h="889">
                  <a:moveTo>
                    <a:pt x="424" y="635"/>
                  </a:moveTo>
                  <a:lnTo>
                    <a:pt x="424" y="635"/>
                  </a:lnTo>
                  <a:cubicBezTo>
                    <a:pt x="448" y="618"/>
                    <a:pt x="448" y="618"/>
                    <a:pt x="448" y="618"/>
                  </a:cubicBezTo>
                  <a:cubicBezTo>
                    <a:pt x="442" y="612"/>
                    <a:pt x="442" y="612"/>
                    <a:pt x="442" y="612"/>
                  </a:cubicBezTo>
                  <a:cubicBezTo>
                    <a:pt x="583" y="447"/>
                    <a:pt x="677" y="341"/>
                    <a:pt x="819" y="183"/>
                  </a:cubicBezTo>
                  <a:cubicBezTo>
                    <a:pt x="907" y="83"/>
                    <a:pt x="825" y="0"/>
                    <a:pt x="731" y="89"/>
                  </a:cubicBezTo>
                  <a:cubicBezTo>
                    <a:pt x="566" y="236"/>
                    <a:pt x="460" y="323"/>
                    <a:pt x="301" y="470"/>
                  </a:cubicBezTo>
                  <a:cubicBezTo>
                    <a:pt x="295" y="465"/>
                    <a:pt x="295" y="465"/>
                    <a:pt x="295" y="465"/>
                  </a:cubicBezTo>
                  <a:cubicBezTo>
                    <a:pt x="271" y="488"/>
                    <a:pt x="271" y="488"/>
                    <a:pt x="271" y="488"/>
                  </a:cubicBezTo>
                  <a:cubicBezTo>
                    <a:pt x="277" y="494"/>
                    <a:pt x="277" y="494"/>
                    <a:pt x="277" y="494"/>
                  </a:cubicBezTo>
                  <a:cubicBezTo>
                    <a:pt x="248" y="547"/>
                    <a:pt x="218" y="588"/>
                    <a:pt x="183" y="641"/>
                  </a:cubicBezTo>
                  <a:cubicBezTo>
                    <a:pt x="183" y="641"/>
                    <a:pt x="177" y="641"/>
                    <a:pt x="171" y="641"/>
                  </a:cubicBezTo>
                  <a:cubicBezTo>
                    <a:pt x="165" y="641"/>
                    <a:pt x="153" y="641"/>
                    <a:pt x="148" y="641"/>
                  </a:cubicBezTo>
                  <a:cubicBezTo>
                    <a:pt x="148" y="641"/>
                    <a:pt x="148" y="641"/>
                    <a:pt x="142" y="641"/>
                  </a:cubicBezTo>
                  <a:cubicBezTo>
                    <a:pt x="142" y="641"/>
                    <a:pt x="136" y="641"/>
                    <a:pt x="13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647"/>
                    <a:pt x="124" y="647"/>
                    <a:pt x="118" y="653"/>
                  </a:cubicBezTo>
                  <a:cubicBezTo>
                    <a:pt x="118" y="653"/>
                    <a:pt x="112" y="653"/>
                    <a:pt x="106" y="659"/>
                  </a:cubicBezTo>
                  <a:cubicBezTo>
                    <a:pt x="101" y="659"/>
                    <a:pt x="101" y="665"/>
                    <a:pt x="101" y="665"/>
                  </a:cubicBezTo>
                  <a:cubicBezTo>
                    <a:pt x="95" y="665"/>
                    <a:pt x="95" y="665"/>
                    <a:pt x="95" y="665"/>
                  </a:cubicBezTo>
                  <a:cubicBezTo>
                    <a:pt x="95" y="671"/>
                    <a:pt x="89" y="671"/>
                    <a:pt x="89" y="676"/>
                  </a:cubicBezTo>
                  <a:cubicBezTo>
                    <a:pt x="71" y="688"/>
                    <a:pt x="65" y="706"/>
                    <a:pt x="65" y="724"/>
                  </a:cubicBezTo>
                  <a:cubicBezTo>
                    <a:pt x="53" y="759"/>
                    <a:pt x="59" y="847"/>
                    <a:pt x="0" y="859"/>
                  </a:cubicBezTo>
                  <a:cubicBezTo>
                    <a:pt x="0" y="859"/>
                    <a:pt x="124" y="888"/>
                    <a:pt x="201" y="847"/>
                  </a:cubicBezTo>
                  <a:cubicBezTo>
                    <a:pt x="218" y="836"/>
                    <a:pt x="230" y="829"/>
                    <a:pt x="242" y="812"/>
                  </a:cubicBezTo>
                  <a:cubicBezTo>
                    <a:pt x="265" y="788"/>
                    <a:pt x="271" y="753"/>
                    <a:pt x="265" y="724"/>
                  </a:cubicBezTo>
                  <a:cubicBezTo>
                    <a:pt x="318" y="688"/>
                    <a:pt x="360" y="665"/>
                    <a:pt x="413" y="629"/>
                  </a:cubicBezTo>
                  <a:lnTo>
                    <a:pt x="424" y="6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5" name="Freeform 101"/>
            <p:cNvSpPr>
              <a:spLocks noChangeArrowheads="1"/>
            </p:cNvSpPr>
            <p:nvPr/>
          </p:nvSpPr>
          <p:spPr bwMode="auto">
            <a:xfrm>
              <a:off x="4121150" y="3027363"/>
              <a:ext cx="152400" cy="219075"/>
            </a:xfrm>
            <a:custGeom>
              <a:avLst/>
              <a:gdLst>
                <a:gd name="T0" fmla="*/ 0 w 737"/>
                <a:gd name="T1" fmla="*/ 55263062 h 1061"/>
                <a:gd name="T2" fmla="*/ 5982269 w 737"/>
                <a:gd name="T3" fmla="*/ 181358585 h 1061"/>
                <a:gd name="T4" fmla="*/ 125796378 w 737"/>
                <a:gd name="T5" fmla="*/ 175199295 h 1061"/>
                <a:gd name="T6" fmla="*/ 123745078 w 737"/>
                <a:gd name="T7" fmla="*/ 1026617 h 1061"/>
                <a:gd name="T8" fmla="*/ 2050886 w 737"/>
                <a:gd name="T9" fmla="*/ 1026617 h 1061"/>
                <a:gd name="T10" fmla="*/ 29227301 w 737"/>
                <a:gd name="T11" fmla="*/ 168184352 h 1061"/>
                <a:gd name="T12" fmla="*/ 14015424 w 737"/>
                <a:gd name="T13" fmla="*/ 169210970 h 1061"/>
                <a:gd name="T14" fmla="*/ 14015424 w 737"/>
                <a:gd name="T15" fmla="*/ 153128263 h 1061"/>
                <a:gd name="T16" fmla="*/ 29227301 w 737"/>
                <a:gd name="T17" fmla="*/ 168184352 h 1061"/>
                <a:gd name="T18" fmla="*/ 28201651 w 737"/>
                <a:gd name="T19" fmla="*/ 139954030 h 1061"/>
                <a:gd name="T20" fmla="*/ 12989774 w 737"/>
                <a:gd name="T21" fmla="*/ 125924558 h 1061"/>
                <a:gd name="T22" fmla="*/ 29227301 w 737"/>
                <a:gd name="T23" fmla="*/ 125924558 h 1061"/>
                <a:gd name="T24" fmla="*/ 29227301 w 737"/>
                <a:gd name="T25" fmla="*/ 110697090 h 1061"/>
                <a:gd name="T26" fmla="*/ 12989774 w 737"/>
                <a:gd name="T27" fmla="*/ 110697090 h 1061"/>
                <a:gd name="T28" fmla="*/ 28201651 w 737"/>
                <a:gd name="T29" fmla="*/ 96667618 h 1061"/>
                <a:gd name="T30" fmla="*/ 57257735 w 737"/>
                <a:gd name="T31" fmla="*/ 168184352 h 1061"/>
                <a:gd name="T32" fmla="*/ 42217075 w 737"/>
                <a:gd name="T33" fmla="*/ 169210970 h 1061"/>
                <a:gd name="T34" fmla="*/ 42217075 w 737"/>
                <a:gd name="T35" fmla="*/ 153128263 h 1061"/>
                <a:gd name="T36" fmla="*/ 57257735 w 737"/>
                <a:gd name="T37" fmla="*/ 168184352 h 1061"/>
                <a:gd name="T38" fmla="*/ 56232498 w 737"/>
                <a:gd name="T39" fmla="*/ 139954030 h 1061"/>
                <a:gd name="T40" fmla="*/ 41191425 w 737"/>
                <a:gd name="T41" fmla="*/ 125924558 h 1061"/>
                <a:gd name="T42" fmla="*/ 57257735 w 737"/>
                <a:gd name="T43" fmla="*/ 125924558 h 1061"/>
                <a:gd name="T44" fmla="*/ 57257735 w 737"/>
                <a:gd name="T45" fmla="*/ 110697090 h 1061"/>
                <a:gd name="T46" fmla="*/ 41191425 w 737"/>
                <a:gd name="T47" fmla="*/ 110697090 h 1061"/>
                <a:gd name="T48" fmla="*/ 56232498 w 737"/>
                <a:gd name="T49" fmla="*/ 96667618 h 1061"/>
                <a:gd name="T50" fmla="*/ 57257735 w 737"/>
                <a:gd name="T51" fmla="*/ 82466768 h 1061"/>
                <a:gd name="T52" fmla="*/ 14015424 w 737"/>
                <a:gd name="T53" fmla="*/ 83493385 h 1061"/>
                <a:gd name="T54" fmla="*/ 14015424 w 737"/>
                <a:gd name="T55" fmla="*/ 68437296 h 1061"/>
                <a:gd name="T56" fmla="*/ 57257735 w 737"/>
                <a:gd name="T57" fmla="*/ 82466768 h 1061"/>
                <a:gd name="T58" fmla="*/ 84433736 w 737"/>
                <a:gd name="T59" fmla="*/ 169210970 h 1061"/>
                <a:gd name="T60" fmla="*/ 70418726 w 737"/>
                <a:gd name="T61" fmla="*/ 154154880 h 1061"/>
                <a:gd name="T62" fmla="*/ 85459386 w 737"/>
                <a:gd name="T63" fmla="*/ 154154880 h 1061"/>
                <a:gd name="T64" fmla="*/ 85459386 w 737"/>
                <a:gd name="T65" fmla="*/ 138927413 h 1061"/>
                <a:gd name="T66" fmla="*/ 70418726 w 737"/>
                <a:gd name="T67" fmla="*/ 138927413 h 1061"/>
                <a:gd name="T68" fmla="*/ 84433736 w 737"/>
                <a:gd name="T69" fmla="*/ 124897941 h 1061"/>
                <a:gd name="T70" fmla="*/ 85459386 w 737"/>
                <a:gd name="T71" fmla="*/ 110697090 h 1061"/>
                <a:gd name="T72" fmla="*/ 71443962 w 737"/>
                <a:gd name="T73" fmla="*/ 111723707 h 1061"/>
                <a:gd name="T74" fmla="*/ 71443962 w 737"/>
                <a:gd name="T75" fmla="*/ 96667618 h 1061"/>
                <a:gd name="T76" fmla="*/ 85459386 w 737"/>
                <a:gd name="T77" fmla="*/ 110697090 h 1061"/>
                <a:gd name="T78" fmla="*/ 84433736 w 737"/>
                <a:gd name="T79" fmla="*/ 83493385 h 1061"/>
                <a:gd name="T80" fmla="*/ 70418726 w 737"/>
                <a:gd name="T81" fmla="*/ 69463913 h 1061"/>
                <a:gd name="T82" fmla="*/ 85459386 w 737"/>
                <a:gd name="T83" fmla="*/ 69463913 h 1061"/>
                <a:gd name="T84" fmla="*/ 113661037 w 737"/>
                <a:gd name="T85" fmla="*/ 168184352 h 1061"/>
                <a:gd name="T86" fmla="*/ 98619963 w 737"/>
                <a:gd name="T87" fmla="*/ 168184352 h 1061"/>
                <a:gd name="T88" fmla="*/ 112635387 w 737"/>
                <a:gd name="T89" fmla="*/ 153128263 h 1061"/>
                <a:gd name="T90" fmla="*/ 113661037 w 737"/>
                <a:gd name="T91" fmla="*/ 138927413 h 1061"/>
                <a:gd name="T92" fmla="*/ 99645613 w 737"/>
                <a:gd name="T93" fmla="*/ 139954030 h 1061"/>
                <a:gd name="T94" fmla="*/ 99645613 w 737"/>
                <a:gd name="T95" fmla="*/ 124897941 h 1061"/>
                <a:gd name="T96" fmla="*/ 113661037 w 737"/>
                <a:gd name="T97" fmla="*/ 138927413 h 1061"/>
                <a:gd name="T98" fmla="*/ 112635387 w 737"/>
                <a:gd name="T99" fmla="*/ 111723707 h 1061"/>
                <a:gd name="T100" fmla="*/ 98619963 w 737"/>
                <a:gd name="T101" fmla="*/ 97694235 h 1061"/>
                <a:gd name="T102" fmla="*/ 113661037 w 737"/>
                <a:gd name="T103" fmla="*/ 97694235 h 1061"/>
                <a:gd name="T104" fmla="*/ 113661037 w 737"/>
                <a:gd name="T105" fmla="*/ 82466768 h 1061"/>
                <a:gd name="T106" fmla="*/ 98619963 w 737"/>
                <a:gd name="T107" fmla="*/ 82466768 h 1061"/>
                <a:gd name="T108" fmla="*/ 112635387 w 737"/>
                <a:gd name="T109" fmla="*/ 68437296 h 1061"/>
                <a:gd name="T110" fmla="*/ 11109691 w 737"/>
                <a:gd name="T111" fmla="*/ 13002855 h 1061"/>
                <a:gd name="T112" fmla="*/ 14015424 w 737"/>
                <a:gd name="T113" fmla="*/ 9923416 h 1061"/>
                <a:gd name="T114" fmla="*/ 116737573 w 737"/>
                <a:gd name="T115" fmla="*/ 13002855 h 1061"/>
                <a:gd name="T116" fmla="*/ 112635387 w 737"/>
                <a:gd name="T117" fmla="*/ 45339646 h 1061"/>
                <a:gd name="T118" fmla="*/ 11109691 w 737"/>
                <a:gd name="T119" fmla="*/ 42259795 h 10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7" h="1061">
                  <a:moveTo>
                    <a:pt x="0" y="312"/>
                  </a:moveTo>
                  <a:lnTo>
                    <a:pt x="0" y="312"/>
                  </a:lnTo>
                  <a:cubicBezTo>
                    <a:pt x="0" y="323"/>
                    <a:pt x="0" y="323"/>
                    <a:pt x="0" y="323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1036"/>
                    <a:pt x="6" y="1042"/>
                    <a:pt x="12" y="1048"/>
                  </a:cubicBezTo>
                  <a:cubicBezTo>
                    <a:pt x="17" y="1054"/>
                    <a:pt x="29" y="1060"/>
                    <a:pt x="35" y="1060"/>
                  </a:cubicBezTo>
                  <a:cubicBezTo>
                    <a:pt x="700" y="1060"/>
                    <a:pt x="700" y="1060"/>
                    <a:pt x="700" y="1060"/>
                  </a:cubicBezTo>
                  <a:cubicBezTo>
                    <a:pt x="712" y="1060"/>
                    <a:pt x="718" y="1054"/>
                    <a:pt x="724" y="1048"/>
                  </a:cubicBezTo>
                  <a:cubicBezTo>
                    <a:pt x="736" y="1042"/>
                    <a:pt x="736" y="1036"/>
                    <a:pt x="736" y="1024"/>
                  </a:cubicBezTo>
                  <a:cubicBezTo>
                    <a:pt x="736" y="323"/>
                    <a:pt x="736" y="323"/>
                    <a:pt x="736" y="323"/>
                  </a:cubicBezTo>
                  <a:cubicBezTo>
                    <a:pt x="736" y="35"/>
                    <a:pt x="736" y="35"/>
                    <a:pt x="736" y="35"/>
                  </a:cubicBezTo>
                  <a:cubicBezTo>
                    <a:pt x="736" y="23"/>
                    <a:pt x="736" y="17"/>
                    <a:pt x="724" y="6"/>
                  </a:cubicBezTo>
                  <a:cubicBezTo>
                    <a:pt x="718" y="0"/>
                    <a:pt x="712" y="0"/>
                    <a:pt x="70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17" y="0"/>
                    <a:pt x="12" y="6"/>
                  </a:cubicBezTo>
                  <a:cubicBezTo>
                    <a:pt x="6" y="17"/>
                    <a:pt x="0" y="23"/>
                    <a:pt x="0" y="35"/>
                  </a:cubicBezTo>
                  <a:cubicBezTo>
                    <a:pt x="0" y="312"/>
                    <a:pt x="0" y="312"/>
                    <a:pt x="0" y="312"/>
                  </a:cubicBezTo>
                  <a:close/>
                  <a:moveTo>
                    <a:pt x="171" y="983"/>
                  </a:moveTo>
                  <a:lnTo>
                    <a:pt x="171" y="983"/>
                  </a:lnTo>
                  <a:lnTo>
                    <a:pt x="165" y="989"/>
                  </a:lnTo>
                  <a:cubicBezTo>
                    <a:pt x="82" y="989"/>
                    <a:pt x="82" y="989"/>
                    <a:pt x="82" y="989"/>
                  </a:cubicBezTo>
                  <a:lnTo>
                    <a:pt x="76" y="983"/>
                  </a:lnTo>
                  <a:cubicBezTo>
                    <a:pt x="76" y="901"/>
                    <a:pt x="76" y="901"/>
                    <a:pt x="76" y="901"/>
                  </a:cubicBezTo>
                  <a:lnTo>
                    <a:pt x="82" y="895"/>
                  </a:lnTo>
                  <a:cubicBezTo>
                    <a:pt x="165" y="895"/>
                    <a:pt x="165" y="895"/>
                    <a:pt x="165" y="895"/>
                  </a:cubicBezTo>
                  <a:lnTo>
                    <a:pt x="171" y="901"/>
                  </a:lnTo>
                  <a:lnTo>
                    <a:pt x="171" y="983"/>
                  </a:lnTo>
                  <a:close/>
                  <a:moveTo>
                    <a:pt x="171" y="812"/>
                  </a:moveTo>
                  <a:lnTo>
                    <a:pt x="171" y="812"/>
                  </a:lnTo>
                  <a:cubicBezTo>
                    <a:pt x="171" y="818"/>
                    <a:pt x="165" y="818"/>
                    <a:pt x="165" y="818"/>
                  </a:cubicBezTo>
                  <a:cubicBezTo>
                    <a:pt x="82" y="818"/>
                    <a:pt x="82" y="818"/>
                    <a:pt x="82" y="818"/>
                  </a:cubicBezTo>
                  <a:cubicBezTo>
                    <a:pt x="82" y="818"/>
                    <a:pt x="76" y="818"/>
                    <a:pt x="76" y="812"/>
                  </a:cubicBezTo>
                  <a:cubicBezTo>
                    <a:pt x="76" y="736"/>
                    <a:pt x="76" y="736"/>
                    <a:pt x="76" y="736"/>
                  </a:cubicBezTo>
                  <a:cubicBezTo>
                    <a:pt x="76" y="730"/>
                    <a:pt x="82" y="730"/>
                    <a:pt x="82" y="730"/>
                  </a:cubicBezTo>
                  <a:cubicBezTo>
                    <a:pt x="165" y="730"/>
                    <a:pt x="165" y="730"/>
                    <a:pt x="165" y="730"/>
                  </a:cubicBezTo>
                  <a:cubicBezTo>
                    <a:pt x="165" y="730"/>
                    <a:pt x="171" y="730"/>
                    <a:pt x="171" y="736"/>
                  </a:cubicBezTo>
                  <a:lnTo>
                    <a:pt x="171" y="812"/>
                  </a:lnTo>
                  <a:close/>
                  <a:moveTo>
                    <a:pt x="171" y="647"/>
                  </a:moveTo>
                  <a:lnTo>
                    <a:pt x="171" y="647"/>
                  </a:lnTo>
                  <a:cubicBezTo>
                    <a:pt x="171" y="653"/>
                    <a:pt x="165" y="653"/>
                    <a:pt x="165" y="653"/>
                  </a:cubicBezTo>
                  <a:cubicBezTo>
                    <a:pt x="82" y="653"/>
                    <a:pt x="82" y="653"/>
                    <a:pt x="82" y="653"/>
                  </a:cubicBezTo>
                  <a:cubicBezTo>
                    <a:pt x="82" y="653"/>
                    <a:pt x="76" y="653"/>
                    <a:pt x="76" y="647"/>
                  </a:cubicBezTo>
                  <a:cubicBezTo>
                    <a:pt x="76" y="571"/>
                    <a:pt x="76" y="571"/>
                    <a:pt x="76" y="571"/>
                  </a:cubicBezTo>
                  <a:cubicBezTo>
                    <a:pt x="76" y="565"/>
                    <a:pt x="82" y="565"/>
                    <a:pt x="82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5"/>
                    <a:pt x="171" y="565"/>
                    <a:pt x="171" y="571"/>
                  </a:cubicBezTo>
                  <a:lnTo>
                    <a:pt x="171" y="647"/>
                  </a:lnTo>
                  <a:close/>
                  <a:moveTo>
                    <a:pt x="335" y="983"/>
                  </a:moveTo>
                  <a:lnTo>
                    <a:pt x="335" y="983"/>
                  </a:lnTo>
                  <a:lnTo>
                    <a:pt x="329" y="989"/>
                  </a:lnTo>
                  <a:cubicBezTo>
                    <a:pt x="247" y="989"/>
                    <a:pt x="247" y="989"/>
                    <a:pt x="247" y="989"/>
                  </a:cubicBezTo>
                  <a:lnTo>
                    <a:pt x="241" y="983"/>
                  </a:lnTo>
                  <a:cubicBezTo>
                    <a:pt x="241" y="901"/>
                    <a:pt x="241" y="901"/>
                    <a:pt x="241" y="901"/>
                  </a:cubicBezTo>
                  <a:lnTo>
                    <a:pt x="247" y="895"/>
                  </a:lnTo>
                  <a:cubicBezTo>
                    <a:pt x="329" y="895"/>
                    <a:pt x="329" y="895"/>
                    <a:pt x="329" y="895"/>
                  </a:cubicBezTo>
                  <a:lnTo>
                    <a:pt x="335" y="901"/>
                  </a:lnTo>
                  <a:lnTo>
                    <a:pt x="335" y="983"/>
                  </a:lnTo>
                  <a:close/>
                  <a:moveTo>
                    <a:pt x="335" y="812"/>
                  </a:moveTo>
                  <a:lnTo>
                    <a:pt x="335" y="812"/>
                  </a:lnTo>
                  <a:cubicBezTo>
                    <a:pt x="335" y="818"/>
                    <a:pt x="329" y="818"/>
                    <a:pt x="329" y="818"/>
                  </a:cubicBezTo>
                  <a:cubicBezTo>
                    <a:pt x="247" y="818"/>
                    <a:pt x="247" y="818"/>
                    <a:pt x="247" y="818"/>
                  </a:cubicBezTo>
                  <a:cubicBezTo>
                    <a:pt x="247" y="818"/>
                    <a:pt x="241" y="818"/>
                    <a:pt x="241" y="812"/>
                  </a:cubicBezTo>
                  <a:cubicBezTo>
                    <a:pt x="241" y="736"/>
                    <a:pt x="241" y="736"/>
                    <a:pt x="241" y="736"/>
                  </a:cubicBezTo>
                  <a:cubicBezTo>
                    <a:pt x="241" y="730"/>
                    <a:pt x="247" y="730"/>
                    <a:pt x="247" y="730"/>
                  </a:cubicBezTo>
                  <a:cubicBezTo>
                    <a:pt x="329" y="730"/>
                    <a:pt x="329" y="730"/>
                    <a:pt x="329" y="730"/>
                  </a:cubicBezTo>
                  <a:cubicBezTo>
                    <a:pt x="329" y="730"/>
                    <a:pt x="335" y="730"/>
                    <a:pt x="335" y="736"/>
                  </a:cubicBezTo>
                  <a:lnTo>
                    <a:pt x="335" y="812"/>
                  </a:lnTo>
                  <a:close/>
                  <a:moveTo>
                    <a:pt x="335" y="647"/>
                  </a:moveTo>
                  <a:lnTo>
                    <a:pt x="335" y="647"/>
                  </a:lnTo>
                  <a:cubicBezTo>
                    <a:pt x="335" y="653"/>
                    <a:pt x="329" y="653"/>
                    <a:pt x="329" y="653"/>
                  </a:cubicBezTo>
                  <a:cubicBezTo>
                    <a:pt x="247" y="653"/>
                    <a:pt x="247" y="653"/>
                    <a:pt x="247" y="653"/>
                  </a:cubicBezTo>
                  <a:cubicBezTo>
                    <a:pt x="247" y="653"/>
                    <a:pt x="241" y="653"/>
                    <a:pt x="241" y="647"/>
                  </a:cubicBezTo>
                  <a:cubicBezTo>
                    <a:pt x="241" y="571"/>
                    <a:pt x="241" y="571"/>
                    <a:pt x="241" y="571"/>
                  </a:cubicBezTo>
                  <a:cubicBezTo>
                    <a:pt x="241" y="565"/>
                    <a:pt x="247" y="565"/>
                    <a:pt x="247" y="565"/>
                  </a:cubicBezTo>
                  <a:cubicBezTo>
                    <a:pt x="329" y="565"/>
                    <a:pt x="329" y="565"/>
                    <a:pt x="329" y="565"/>
                  </a:cubicBezTo>
                  <a:cubicBezTo>
                    <a:pt x="329" y="565"/>
                    <a:pt x="335" y="565"/>
                    <a:pt x="335" y="571"/>
                  </a:cubicBezTo>
                  <a:lnTo>
                    <a:pt x="335" y="647"/>
                  </a:lnTo>
                  <a:close/>
                  <a:moveTo>
                    <a:pt x="335" y="482"/>
                  </a:moveTo>
                  <a:lnTo>
                    <a:pt x="335" y="482"/>
                  </a:lnTo>
                  <a:cubicBezTo>
                    <a:pt x="335" y="488"/>
                    <a:pt x="329" y="488"/>
                    <a:pt x="329" y="488"/>
                  </a:cubicBezTo>
                  <a:cubicBezTo>
                    <a:pt x="82" y="488"/>
                    <a:pt x="82" y="488"/>
                    <a:pt x="82" y="488"/>
                  </a:cubicBezTo>
                  <a:cubicBezTo>
                    <a:pt x="82" y="488"/>
                    <a:pt x="76" y="488"/>
                    <a:pt x="76" y="482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6" y="400"/>
                    <a:pt x="82" y="400"/>
                    <a:pt x="82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35" y="400"/>
                    <a:pt x="335" y="406"/>
                  </a:cubicBezTo>
                  <a:lnTo>
                    <a:pt x="335" y="482"/>
                  </a:lnTo>
                  <a:close/>
                  <a:moveTo>
                    <a:pt x="500" y="983"/>
                  </a:moveTo>
                  <a:lnTo>
                    <a:pt x="500" y="983"/>
                  </a:lnTo>
                  <a:cubicBezTo>
                    <a:pt x="500" y="983"/>
                    <a:pt x="500" y="989"/>
                    <a:pt x="494" y="989"/>
                  </a:cubicBezTo>
                  <a:cubicBezTo>
                    <a:pt x="418" y="989"/>
                    <a:pt x="418" y="989"/>
                    <a:pt x="418" y="989"/>
                  </a:cubicBezTo>
                  <a:cubicBezTo>
                    <a:pt x="412" y="989"/>
                    <a:pt x="412" y="983"/>
                    <a:pt x="412" y="983"/>
                  </a:cubicBezTo>
                  <a:cubicBezTo>
                    <a:pt x="412" y="901"/>
                    <a:pt x="412" y="901"/>
                    <a:pt x="412" y="901"/>
                  </a:cubicBezTo>
                  <a:cubicBezTo>
                    <a:pt x="412" y="901"/>
                    <a:pt x="412" y="895"/>
                    <a:pt x="418" y="895"/>
                  </a:cubicBezTo>
                  <a:cubicBezTo>
                    <a:pt x="494" y="895"/>
                    <a:pt x="494" y="895"/>
                    <a:pt x="494" y="895"/>
                  </a:cubicBezTo>
                  <a:cubicBezTo>
                    <a:pt x="500" y="895"/>
                    <a:pt x="500" y="901"/>
                    <a:pt x="500" y="901"/>
                  </a:cubicBezTo>
                  <a:lnTo>
                    <a:pt x="500" y="983"/>
                  </a:lnTo>
                  <a:close/>
                  <a:moveTo>
                    <a:pt x="500" y="812"/>
                  </a:moveTo>
                  <a:lnTo>
                    <a:pt x="500" y="812"/>
                  </a:lnTo>
                  <a:cubicBezTo>
                    <a:pt x="500" y="818"/>
                    <a:pt x="494" y="818"/>
                    <a:pt x="494" y="818"/>
                  </a:cubicBezTo>
                  <a:cubicBezTo>
                    <a:pt x="418" y="818"/>
                    <a:pt x="418" y="818"/>
                    <a:pt x="418" y="818"/>
                  </a:cubicBezTo>
                  <a:cubicBezTo>
                    <a:pt x="412" y="818"/>
                    <a:pt x="412" y="818"/>
                    <a:pt x="412" y="812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2" y="730"/>
                    <a:pt x="412" y="730"/>
                    <a:pt x="418" y="730"/>
                  </a:cubicBezTo>
                  <a:cubicBezTo>
                    <a:pt x="494" y="730"/>
                    <a:pt x="494" y="730"/>
                    <a:pt x="494" y="730"/>
                  </a:cubicBezTo>
                  <a:cubicBezTo>
                    <a:pt x="494" y="730"/>
                    <a:pt x="500" y="730"/>
                    <a:pt x="500" y="736"/>
                  </a:cubicBezTo>
                  <a:lnTo>
                    <a:pt x="500" y="812"/>
                  </a:lnTo>
                  <a:close/>
                  <a:moveTo>
                    <a:pt x="500" y="647"/>
                  </a:moveTo>
                  <a:lnTo>
                    <a:pt x="500" y="647"/>
                  </a:lnTo>
                  <a:cubicBezTo>
                    <a:pt x="500" y="653"/>
                    <a:pt x="494" y="653"/>
                    <a:pt x="494" y="653"/>
                  </a:cubicBezTo>
                  <a:cubicBezTo>
                    <a:pt x="418" y="653"/>
                    <a:pt x="418" y="653"/>
                    <a:pt x="418" y="653"/>
                  </a:cubicBezTo>
                  <a:cubicBezTo>
                    <a:pt x="412" y="653"/>
                    <a:pt x="412" y="653"/>
                    <a:pt x="412" y="647"/>
                  </a:cubicBezTo>
                  <a:cubicBezTo>
                    <a:pt x="412" y="571"/>
                    <a:pt x="412" y="571"/>
                    <a:pt x="412" y="571"/>
                  </a:cubicBezTo>
                  <a:cubicBezTo>
                    <a:pt x="412" y="565"/>
                    <a:pt x="412" y="565"/>
                    <a:pt x="418" y="565"/>
                  </a:cubicBezTo>
                  <a:cubicBezTo>
                    <a:pt x="494" y="565"/>
                    <a:pt x="494" y="565"/>
                    <a:pt x="494" y="565"/>
                  </a:cubicBezTo>
                  <a:cubicBezTo>
                    <a:pt x="500" y="565"/>
                    <a:pt x="500" y="565"/>
                    <a:pt x="500" y="571"/>
                  </a:cubicBezTo>
                  <a:lnTo>
                    <a:pt x="500" y="647"/>
                  </a:lnTo>
                  <a:close/>
                  <a:moveTo>
                    <a:pt x="500" y="482"/>
                  </a:moveTo>
                  <a:lnTo>
                    <a:pt x="500" y="482"/>
                  </a:lnTo>
                  <a:cubicBezTo>
                    <a:pt x="500" y="488"/>
                    <a:pt x="494" y="488"/>
                    <a:pt x="494" y="488"/>
                  </a:cubicBezTo>
                  <a:cubicBezTo>
                    <a:pt x="418" y="488"/>
                    <a:pt x="418" y="488"/>
                    <a:pt x="418" y="488"/>
                  </a:cubicBezTo>
                  <a:cubicBezTo>
                    <a:pt x="412" y="488"/>
                    <a:pt x="412" y="488"/>
                    <a:pt x="412" y="482"/>
                  </a:cubicBezTo>
                  <a:cubicBezTo>
                    <a:pt x="412" y="406"/>
                    <a:pt x="412" y="406"/>
                    <a:pt x="412" y="406"/>
                  </a:cubicBezTo>
                  <a:cubicBezTo>
                    <a:pt x="412" y="400"/>
                    <a:pt x="412" y="400"/>
                    <a:pt x="418" y="400"/>
                  </a:cubicBezTo>
                  <a:cubicBezTo>
                    <a:pt x="494" y="400"/>
                    <a:pt x="494" y="400"/>
                    <a:pt x="494" y="400"/>
                  </a:cubicBezTo>
                  <a:cubicBezTo>
                    <a:pt x="500" y="400"/>
                    <a:pt x="500" y="400"/>
                    <a:pt x="500" y="406"/>
                  </a:cubicBezTo>
                  <a:lnTo>
                    <a:pt x="500" y="482"/>
                  </a:lnTo>
                  <a:close/>
                  <a:moveTo>
                    <a:pt x="665" y="983"/>
                  </a:moveTo>
                  <a:lnTo>
                    <a:pt x="665" y="983"/>
                  </a:lnTo>
                  <a:cubicBezTo>
                    <a:pt x="665" y="983"/>
                    <a:pt x="665" y="989"/>
                    <a:pt x="659" y="989"/>
                  </a:cubicBezTo>
                  <a:cubicBezTo>
                    <a:pt x="583" y="989"/>
                    <a:pt x="583" y="989"/>
                    <a:pt x="583" y="989"/>
                  </a:cubicBezTo>
                  <a:cubicBezTo>
                    <a:pt x="577" y="989"/>
                    <a:pt x="577" y="983"/>
                    <a:pt x="577" y="983"/>
                  </a:cubicBezTo>
                  <a:cubicBezTo>
                    <a:pt x="577" y="901"/>
                    <a:pt x="577" y="901"/>
                    <a:pt x="577" y="901"/>
                  </a:cubicBezTo>
                  <a:cubicBezTo>
                    <a:pt x="577" y="901"/>
                    <a:pt x="577" y="895"/>
                    <a:pt x="583" y="895"/>
                  </a:cubicBezTo>
                  <a:cubicBezTo>
                    <a:pt x="659" y="895"/>
                    <a:pt x="659" y="895"/>
                    <a:pt x="659" y="895"/>
                  </a:cubicBezTo>
                  <a:cubicBezTo>
                    <a:pt x="665" y="895"/>
                    <a:pt x="665" y="901"/>
                    <a:pt x="665" y="901"/>
                  </a:cubicBezTo>
                  <a:lnTo>
                    <a:pt x="665" y="983"/>
                  </a:lnTo>
                  <a:close/>
                  <a:moveTo>
                    <a:pt x="665" y="812"/>
                  </a:moveTo>
                  <a:lnTo>
                    <a:pt x="665" y="812"/>
                  </a:lnTo>
                  <a:cubicBezTo>
                    <a:pt x="665" y="818"/>
                    <a:pt x="665" y="818"/>
                    <a:pt x="659" y="818"/>
                  </a:cubicBezTo>
                  <a:cubicBezTo>
                    <a:pt x="583" y="818"/>
                    <a:pt x="583" y="818"/>
                    <a:pt x="583" y="818"/>
                  </a:cubicBezTo>
                  <a:cubicBezTo>
                    <a:pt x="577" y="818"/>
                    <a:pt x="577" y="818"/>
                    <a:pt x="577" y="812"/>
                  </a:cubicBezTo>
                  <a:cubicBezTo>
                    <a:pt x="577" y="736"/>
                    <a:pt x="577" y="736"/>
                    <a:pt x="577" y="736"/>
                  </a:cubicBezTo>
                  <a:cubicBezTo>
                    <a:pt x="577" y="730"/>
                    <a:pt x="577" y="730"/>
                    <a:pt x="583" y="730"/>
                  </a:cubicBezTo>
                  <a:cubicBezTo>
                    <a:pt x="659" y="730"/>
                    <a:pt x="659" y="730"/>
                    <a:pt x="659" y="730"/>
                  </a:cubicBezTo>
                  <a:cubicBezTo>
                    <a:pt x="665" y="730"/>
                    <a:pt x="665" y="730"/>
                    <a:pt x="665" y="736"/>
                  </a:cubicBezTo>
                  <a:lnTo>
                    <a:pt x="665" y="812"/>
                  </a:lnTo>
                  <a:close/>
                  <a:moveTo>
                    <a:pt x="665" y="647"/>
                  </a:moveTo>
                  <a:lnTo>
                    <a:pt x="665" y="647"/>
                  </a:lnTo>
                  <a:cubicBezTo>
                    <a:pt x="665" y="653"/>
                    <a:pt x="665" y="653"/>
                    <a:pt x="659" y="653"/>
                  </a:cubicBezTo>
                  <a:cubicBezTo>
                    <a:pt x="583" y="653"/>
                    <a:pt x="583" y="653"/>
                    <a:pt x="583" y="653"/>
                  </a:cubicBezTo>
                  <a:cubicBezTo>
                    <a:pt x="577" y="653"/>
                    <a:pt x="577" y="653"/>
                    <a:pt x="577" y="647"/>
                  </a:cubicBezTo>
                  <a:cubicBezTo>
                    <a:pt x="577" y="571"/>
                    <a:pt x="577" y="571"/>
                    <a:pt x="577" y="571"/>
                  </a:cubicBezTo>
                  <a:cubicBezTo>
                    <a:pt x="577" y="565"/>
                    <a:pt x="577" y="565"/>
                    <a:pt x="583" y="565"/>
                  </a:cubicBezTo>
                  <a:cubicBezTo>
                    <a:pt x="659" y="565"/>
                    <a:pt x="659" y="565"/>
                    <a:pt x="659" y="565"/>
                  </a:cubicBezTo>
                  <a:cubicBezTo>
                    <a:pt x="665" y="565"/>
                    <a:pt x="665" y="565"/>
                    <a:pt x="665" y="571"/>
                  </a:cubicBezTo>
                  <a:lnTo>
                    <a:pt x="665" y="647"/>
                  </a:lnTo>
                  <a:close/>
                  <a:moveTo>
                    <a:pt x="665" y="482"/>
                  </a:moveTo>
                  <a:lnTo>
                    <a:pt x="665" y="482"/>
                  </a:lnTo>
                  <a:cubicBezTo>
                    <a:pt x="665" y="488"/>
                    <a:pt x="665" y="488"/>
                    <a:pt x="659" y="488"/>
                  </a:cubicBezTo>
                  <a:cubicBezTo>
                    <a:pt x="583" y="488"/>
                    <a:pt x="583" y="488"/>
                    <a:pt x="583" y="488"/>
                  </a:cubicBezTo>
                  <a:cubicBezTo>
                    <a:pt x="577" y="488"/>
                    <a:pt x="577" y="488"/>
                    <a:pt x="577" y="482"/>
                  </a:cubicBezTo>
                  <a:cubicBezTo>
                    <a:pt x="577" y="406"/>
                    <a:pt x="577" y="406"/>
                    <a:pt x="577" y="406"/>
                  </a:cubicBezTo>
                  <a:cubicBezTo>
                    <a:pt x="577" y="400"/>
                    <a:pt x="577" y="400"/>
                    <a:pt x="583" y="400"/>
                  </a:cubicBezTo>
                  <a:cubicBezTo>
                    <a:pt x="659" y="400"/>
                    <a:pt x="659" y="400"/>
                    <a:pt x="659" y="400"/>
                  </a:cubicBezTo>
                  <a:cubicBezTo>
                    <a:pt x="665" y="400"/>
                    <a:pt x="665" y="400"/>
                    <a:pt x="665" y="406"/>
                  </a:cubicBezTo>
                  <a:lnTo>
                    <a:pt x="665" y="482"/>
                  </a:lnTo>
                  <a:close/>
                  <a:moveTo>
                    <a:pt x="65" y="76"/>
                  </a:moveTo>
                  <a:lnTo>
                    <a:pt x="65" y="76"/>
                  </a:lnTo>
                  <a:cubicBezTo>
                    <a:pt x="65" y="70"/>
                    <a:pt x="65" y="64"/>
                    <a:pt x="70" y="64"/>
                  </a:cubicBezTo>
                  <a:cubicBezTo>
                    <a:pt x="70" y="58"/>
                    <a:pt x="76" y="58"/>
                    <a:pt x="82" y="58"/>
                  </a:cubicBezTo>
                  <a:cubicBezTo>
                    <a:pt x="659" y="58"/>
                    <a:pt x="659" y="58"/>
                    <a:pt x="659" y="58"/>
                  </a:cubicBezTo>
                  <a:cubicBezTo>
                    <a:pt x="665" y="58"/>
                    <a:pt x="671" y="58"/>
                    <a:pt x="677" y="64"/>
                  </a:cubicBezTo>
                  <a:cubicBezTo>
                    <a:pt x="677" y="64"/>
                    <a:pt x="683" y="70"/>
                    <a:pt x="683" y="76"/>
                  </a:cubicBezTo>
                  <a:cubicBezTo>
                    <a:pt x="683" y="247"/>
                    <a:pt x="683" y="247"/>
                    <a:pt x="683" y="247"/>
                  </a:cubicBezTo>
                  <a:cubicBezTo>
                    <a:pt x="683" y="253"/>
                    <a:pt x="677" y="259"/>
                    <a:pt x="677" y="259"/>
                  </a:cubicBezTo>
                  <a:cubicBezTo>
                    <a:pt x="671" y="265"/>
                    <a:pt x="665" y="265"/>
                    <a:pt x="659" y="265"/>
                  </a:cubicBezTo>
                  <a:cubicBezTo>
                    <a:pt x="82" y="265"/>
                    <a:pt x="82" y="265"/>
                    <a:pt x="82" y="265"/>
                  </a:cubicBezTo>
                  <a:cubicBezTo>
                    <a:pt x="76" y="265"/>
                    <a:pt x="70" y="265"/>
                    <a:pt x="70" y="259"/>
                  </a:cubicBezTo>
                  <a:cubicBezTo>
                    <a:pt x="65" y="259"/>
                    <a:pt x="65" y="253"/>
                    <a:pt x="65" y="247"/>
                  </a:cubicBezTo>
                  <a:lnTo>
                    <a:pt x="6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6" name="Freeform 102"/>
            <p:cNvSpPr>
              <a:spLocks noChangeArrowheads="1"/>
            </p:cNvSpPr>
            <p:nvPr/>
          </p:nvSpPr>
          <p:spPr bwMode="auto">
            <a:xfrm>
              <a:off x="4128294" y="5003800"/>
              <a:ext cx="242888" cy="138907"/>
            </a:xfrm>
            <a:custGeom>
              <a:avLst/>
              <a:gdLst>
                <a:gd name="T0" fmla="*/ 56523421 w 1173"/>
                <a:gd name="T1" fmla="*/ 61231308 h 672"/>
                <a:gd name="T2" fmla="*/ 56523421 w 1173"/>
                <a:gd name="T3" fmla="*/ 61231308 h 672"/>
                <a:gd name="T4" fmla="*/ 142164766 w 1173"/>
                <a:gd name="T5" fmla="*/ 54238441 h 672"/>
                <a:gd name="T6" fmla="*/ 122124580 w 1173"/>
                <a:gd name="T7" fmla="*/ 73340978 h 672"/>
                <a:gd name="T8" fmla="*/ 126064203 w 1173"/>
                <a:gd name="T9" fmla="*/ 86303931 h 672"/>
                <a:gd name="T10" fmla="*/ 174537342 w 1173"/>
                <a:gd name="T11" fmla="*/ 88350322 h 672"/>
                <a:gd name="T12" fmla="*/ 179504423 w 1173"/>
                <a:gd name="T13" fmla="*/ 88350322 h 672"/>
                <a:gd name="T14" fmla="*/ 184642953 w 1173"/>
                <a:gd name="T15" fmla="*/ 88350322 h 672"/>
                <a:gd name="T16" fmla="*/ 193721107 w 1173"/>
                <a:gd name="T17" fmla="*/ 88350322 h 672"/>
                <a:gd name="T18" fmla="*/ 198688187 w 1173"/>
                <a:gd name="T19" fmla="*/ 84257128 h 672"/>
                <a:gd name="T20" fmla="*/ 200743516 w 1173"/>
                <a:gd name="T21" fmla="*/ 18079342 h 672"/>
                <a:gd name="T22" fmla="*/ 187554704 w 1173"/>
                <a:gd name="T23" fmla="*/ 12109670 h 672"/>
                <a:gd name="T24" fmla="*/ 167343483 w 1173"/>
                <a:gd name="T25" fmla="*/ 30018687 h 672"/>
                <a:gd name="T26" fmla="*/ 33228998 w 1173"/>
                <a:gd name="T27" fmla="*/ 37182293 h 672"/>
                <a:gd name="T28" fmla="*/ 1027872 w 1173"/>
                <a:gd name="T29" fmla="*/ 113422945 h 672"/>
                <a:gd name="T30" fmla="*/ 35284327 w 1173"/>
                <a:gd name="T31" fmla="*/ 114446140 h 672"/>
                <a:gd name="T32" fmla="*/ 56523421 w 1173"/>
                <a:gd name="T33" fmla="*/ 61231308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3" h="672">
                  <a:moveTo>
                    <a:pt x="330" y="359"/>
                  </a:moveTo>
                  <a:lnTo>
                    <a:pt x="330" y="359"/>
                  </a:lnTo>
                  <a:cubicBezTo>
                    <a:pt x="471" y="229"/>
                    <a:pt x="677" y="218"/>
                    <a:pt x="830" y="318"/>
                  </a:cubicBezTo>
                  <a:cubicBezTo>
                    <a:pt x="772" y="371"/>
                    <a:pt x="713" y="430"/>
                    <a:pt x="713" y="430"/>
                  </a:cubicBezTo>
                  <a:cubicBezTo>
                    <a:pt x="665" y="477"/>
                    <a:pt x="713" y="506"/>
                    <a:pt x="736" y="506"/>
                  </a:cubicBezTo>
                  <a:cubicBezTo>
                    <a:pt x="1019" y="518"/>
                    <a:pt x="1019" y="518"/>
                    <a:pt x="1019" y="518"/>
                  </a:cubicBezTo>
                  <a:cubicBezTo>
                    <a:pt x="1036" y="518"/>
                    <a:pt x="1048" y="518"/>
                    <a:pt x="1048" y="518"/>
                  </a:cubicBezTo>
                  <a:cubicBezTo>
                    <a:pt x="1078" y="518"/>
                    <a:pt x="1078" y="518"/>
                    <a:pt x="1078" y="518"/>
                  </a:cubicBezTo>
                  <a:cubicBezTo>
                    <a:pt x="1131" y="518"/>
                    <a:pt x="1131" y="518"/>
                    <a:pt x="1131" y="518"/>
                  </a:cubicBezTo>
                  <a:cubicBezTo>
                    <a:pt x="1148" y="518"/>
                    <a:pt x="1160" y="506"/>
                    <a:pt x="1160" y="494"/>
                  </a:cubicBezTo>
                  <a:cubicBezTo>
                    <a:pt x="1172" y="106"/>
                    <a:pt x="1172" y="106"/>
                    <a:pt x="1172" y="106"/>
                  </a:cubicBezTo>
                  <a:cubicBezTo>
                    <a:pt x="1172" y="71"/>
                    <a:pt x="1137" y="29"/>
                    <a:pt x="1095" y="71"/>
                  </a:cubicBezTo>
                  <a:cubicBezTo>
                    <a:pt x="1095" y="71"/>
                    <a:pt x="1025" y="135"/>
                    <a:pt x="977" y="176"/>
                  </a:cubicBezTo>
                  <a:cubicBezTo>
                    <a:pt x="748" y="0"/>
                    <a:pt x="412" y="6"/>
                    <a:pt x="194" y="218"/>
                  </a:cubicBezTo>
                  <a:cubicBezTo>
                    <a:pt x="65" y="335"/>
                    <a:pt x="0" y="500"/>
                    <a:pt x="6" y="665"/>
                  </a:cubicBezTo>
                  <a:cubicBezTo>
                    <a:pt x="206" y="671"/>
                    <a:pt x="206" y="671"/>
                    <a:pt x="206" y="671"/>
                  </a:cubicBezTo>
                  <a:cubicBezTo>
                    <a:pt x="200" y="559"/>
                    <a:pt x="242" y="441"/>
                    <a:pt x="330" y="3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7" name="Freeform 103"/>
            <p:cNvSpPr>
              <a:spLocks noChangeArrowheads="1"/>
            </p:cNvSpPr>
            <p:nvPr/>
          </p:nvSpPr>
          <p:spPr bwMode="auto">
            <a:xfrm>
              <a:off x="4135438" y="5133975"/>
              <a:ext cx="240507" cy="138113"/>
            </a:xfrm>
            <a:custGeom>
              <a:avLst/>
              <a:gdLst>
                <a:gd name="T0" fmla="*/ 164393412 w 1166"/>
                <a:gd name="T1" fmla="*/ 0 h 672"/>
                <a:gd name="T2" fmla="*/ 164393412 w 1166"/>
                <a:gd name="T3" fmla="*/ 0 h 672"/>
                <a:gd name="T4" fmla="*/ 143439644 w 1166"/>
                <a:gd name="T5" fmla="*/ 51893306 h 672"/>
                <a:gd name="T6" fmla="*/ 58091189 w 1166"/>
                <a:gd name="T7" fmla="*/ 59863959 h 672"/>
                <a:gd name="T8" fmla="*/ 78193490 w 1166"/>
                <a:gd name="T9" fmla="*/ 40870202 h 672"/>
                <a:gd name="T10" fmla="*/ 74104879 w 1166"/>
                <a:gd name="T11" fmla="*/ 26963999 h 672"/>
                <a:gd name="T12" fmla="*/ 25042378 w 1166"/>
                <a:gd name="T13" fmla="*/ 25946653 h 672"/>
                <a:gd name="T14" fmla="*/ 20953768 w 1166"/>
                <a:gd name="T15" fmla="*/ 25946653 h 672"/>
                <a:gd name="T16" fmla="*/ 16013278 w 1166"/>
                <a:gd name="T17" fmla="*/ 25946653 h 672"/>
                <a:gd name="T18" fmla="*/ 6984589 w 1166"/>
                <a:gd name="T19" fmla="*/ 24929306 h 672"/>
                <a:gd name="T20" fmla="*/ 1873723 w 1166"/>
                <a:gd name="T21" fmla="*/ 30016861 h 672"/>
                <a:gd name="T22" fmla="*/ 0 w 1166"/>
                <a:gd name="T23" fmla="*/ 95815958 h 672"/>
                <a:gd name="T24" fmla="*/ 12946923 w 1166"/>
                <a:gd name="T25" fmla="*/ 100903513 h 672"/>
                <a:gd name="T26" fmla="*/ 33049223 w 1166"/>
                <a:gd name="T27" fmla="*/ 82927513 h 672"/>
                <a:gd name="T28" fmla="*/ 166437511 w 1166"/>
                <a:gd name="T29" fmla="*/ 76822612 h 672"/>
                <a:gd name="T30" fmla="*/ 198464479 w 1166"/>
                <a:gd name="T31" fmla="*/ 1017347 h 672"/>
                <a:gd name="T32" fmla="*/ 164393412 w 1166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6" h="672">
                  <a:moveTo>
                    <a:pt x="965" y="0"/>
                  </a:moveTo>
                  <a:lnTo>
                    <a:pt x="965" y="0"/>
                  </a:lnTo>
                  <a:cubicBezTo>
                    <a:pt x="971" y="112"/>
                    <a:pt x="924" y="224"/>
                    <a:pt x="842" y="306"/>
                  </a:cubicBezTo>
                  <a:cubicBezTo>
                    <a:pt x="700" y="436"/>
                    <a:pt x="494" y="447"/>
                    <a:pt x="341" y="353"/>
                  </a:cubicBezTo>
                  <a:cubicBezTo>
                    <a:pt x="400" y="300"/>
                    <a:pt x="459" y="241"/>
                    <a:pt x="459" y="241"/>
                  </a:cubicBezTo>
                  <a:cubicBezTo>
                    <a:pt x="506" y="194"/>
                    <a:pt x="459" y="159"/>
                    <a:pt x="435" y="159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35" y="153"/>
                    <a:pt x="123" y="153"/>
                    <a:pt x="123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23" y="147"/>
                    <a:pt x="11" y="159"/>
                    <a:pt x="11" y="177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01"/>
                    <a:pt x="35" y="636"/>
                    <a:pt x="76" y="595"/>
                  </a:cubicBezTo>
                  <a:cubicBezTo>
                    <a:pt x="76" y="595"/>
                    <a:pt x="147" y="536"/>
                    <a:pt x="194" y="489"/>
                  </a:cubicBezTo>
                  <a:cubicBezTo>
                    <a:pt x="423" y="671"/>
                    <a:pt x="759" y="659"/>
                    <a:pt x="977" y="453"/>
                  </a:cubicBezTo>
                  <a:cubicBezTo>
                    <a:pt x="1107" y="330"/>
                    <a:pt x="1165" y="171"/>
                    <a:pt x="1165" y="6"/>
                  </a:cubicBezTo>
                  <a:cubicBezTo>
                    <a:pt x="965" y="0"/>
                    <a:pt x="965" y="0"/>
                    <a:pt x="9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8" name="Freeform 104"/>
            <p:cNvSpPr>
              <a:spLocks noChangeArrowheads="1"/>
            </p:cNvSpPr>
            <p:nvPr/>
          </p:nvSpPr>
          <p:spPr bwMode="auto">
            <a:xfrm>
              <a:off x="2518569" y="2623344"/>
              <a:ext cx="88900" cy="26194"/>
            </a:xfrm>
            <a:custGeom>
              <a:avLst/>
              <a:gdLst>
                <a:gd name="T0" fmla="*/ 2052744 w 431"/>
                <a:gd name="T1" fmla="*/ 0 h 130"/>
                <a:gd name="T2" fmla="*/ 73563822 w 431"/>
                <a:gd name="T3" fmla="*/ 17380395 h 130"/>
                <a:gd name="T4" fmla="*/ 70484705 w 431"/>
                <a:gd name="T5" fmla="*/ 21151453 h 130"/>
                <a:gd name="T6" fmla="*/ 0 w 431"/>
                <a:gd name="T7" fmla="*/ 2787391 h 130"/>
                <a:gd name="T8" fmla="*/ 2052744 w 431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1" h="130">
                  <a:moveTo>
                    <a:pt x="12" y="0"/>
                  </a:moveTo>
                  <a:lnTo>
                    <a:pt x="430" y="106"/>
                  </a:lnTo>
                  <a:lnTo>
                    <a:pt x="412" y="129"/>
                  </a:lnTo>
                  <a:lnTo>
                    <a:pt x="0" y="17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19" name="Freeform 105"/>
            <p:cNvSpPr>
              <a:spLocks noChangeArrowheads="1"/>
            </p:cNvSpPr>
            <p:nvPr/>
          </p:nvSpPr>
          <p:spPr bwMode="auto">
            <a:xfrm>
              <a:off x="2470944" y="2573338"/>
              <a:ext cx="159544" cy="180975"/>
            </a:xfrm>
            <a:custGeom>
              <a:avLst/>
              <a:gdLst>
                <a:gd name="T0" fmla="*/ 92380846 w 773"/>
                <a:gd name="T1" fmla="*/ 132411095 h 873"/>
                <a:gd name="T2" fmla="*/ 95449118 w 773"/>
                <a:gd name="T3" fmla="*/ 149562466 h 873"/>
                <a:gd name="T4" fmla="*/ 0 w 773"/>
                <a:gd name="T5" fmla="*/ 121262371 h 873"/>
                <a:gd name="T6" fmla="*/ 22157765 w 773"/>
                <a:gd name="T7" fmla="*/ 97078473 h 873"/>
                <a:gd name="T8" fmla="*/ 43293047 w 773"/>
                <a:gd name="T9" fmla="*/ 27271046 h 873"/>
                <a:gd name="T10" fmla="*/ 35111541 w 773"/>
                <a:gd name="T11" fmla="*/ 0 h 873"/>
                <a:gd name="T12" fmla="*/ 131583140 w 773"/>
                <a:gd name="T13" fmla="*/ 27271046 h 873"/>
                <a:gd name="T14" fmla="*/ 117436400 w 773"/>
                <a:gd name="T15" fmla="*/ 38419769 h 873"/>
                <a:gd name="T16" fmla="*/ 92380846 w 773"/>
                <a:gd name="T17" fmla="*/ 132411095 h 8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  <a:lnTo>
                    <a:pt x="542" y="7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20" name="Freeform 106"/>
            <p:cNvSpPr>
              <a:spLocks noChangeArrowheads="1"/>
            </p:cNvSpPr>
            <p:nvPr/>
          </p:nvSpPr>
          <p:spPr bwMode="auto">
            <a:xfrm>
              <a:off x="2470944" y="2573338"/>
              <a:ext cx="159544" cy="180975"/>
            </a:xfrm>
            <a:custGeom>
              <a:avLst/>
              <a:gdLst>
                <a:gd name="T0" fmla="*/ 92380846 w 773"/>
                <a:gd name="T1" fmla="*/ 132411095 h 873"/>
                <a:gd name="T2" fmla="*/ 95449118 w 773"/>
                <a:gd name="T3" fmla="*/ 149562466 h 873"/>
                <a:gd name="T4" fmla="*/ 0 w 773"/>
                <a:gd name="T5" fmla="*/ 121262371 h 873"/>
                <a:gd name="T6" fmla="*/ 22157765 w 773"/>
                <a:gd name="T7" fmla="*/ 97078473 h 873"/>
                <a:gd name="T8" fmla="*/ 43293047 w 773"/>
                <a:gd name="T9" fmla="*/ 27271046 h 873"/>
                <a:gd name="T10" fmla="*/ 35111541 w 773"/>
                <a:gd name="T11" fmla="*/ 0 h 873"/>
                <a:gd name="T12" fmla="*/ 131583140 w 773"/>
                <a:gd name="T13" fmla="*/ 27271046 h 873"/>
                <a:gd name="T14" fmla="*/ 117436400 w 773"/>
                <a:gd name="T15" fmla="*/ 38419769 h 8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3" h="873">
                  <a:moveTo>
                    <a:pt x="542" y="772"/>
                  </a:moveTo>
                  <a:lnTo>
                    <a:pt x="560" y="872"/>
                  </a:lnTo>
                  <a:lnTo>
                    <a:pt x="0" y="707"/>
                  </a:lnTo>
                  <a:lnTo>
                    <a:pt x="130" y="566"/>
                  </a:lnTo>
                  <a:lnTo>
                    <a:pt x="254" y="159"/>
                  </a:lnTo>
                  <a:lnTo>
                    <a:pt x="206" y="0"/>
                  </a:lnTo>
                  <a:lnTo>
                    <a:pt x="772" y="159"/>
                  </a:lnTo>
                  <a:lnTo>
                    <a:pt x="689" y="2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900"/>
            </a:p>
          </p:txBody>
        </p:sp>
        <p:sp>
          <p:nvSpPr>
            <p:cNvPr id="121" name="Freeform 107"/>
            <p:cNvSpPr>
              <a:spLocks noChangeArrowheads="1"/>
            </p:cNvSpPr>
            <p:nvPr/>
          </p:nvSpPr>
          <p:spPr bwMode="auto">
            <a:xfrm>
              <a:off x="2571750" y="2661444"/>
              <a:ext cx="201613" cy="74613"/>
            </a:xfrm>
            <a:custGeom>
              <a:avLst/>
              <a:gdLst>
                <a:gd name="T0" fmla="*/ 7038825 w 973"/>
                <a:gd name="T1" fmla="*/ 0 h 360"/>
                <a:gd name="T2" fmla="*/ 7038825 w 973"/>
                <a:gd name="T3" fmla="*/ 0 h 360"/>
                <a:gd name="T4" fmla="*/ 151588978 w 973"/>
                <a:gd name="T5" fmla="*/ 22387895 h 360"/>
                <a:gd name="T6" fmla="*/ 166868015 w 973"/>
                <a:gd name="T7" fmla="*/ 39609704 h 360"/>
                <a:gd name="T8" fmla="*/ 153649031 w 973"/>
                <a:gd name="T9" fmla="*/ 59930833 h 360"/>
                <a:gd name="T10" fmla="*/ 125322579 w 973"/>
                <a:gd name="T11" fmla="*/ 59930833 h 360"/>
                <a:gd name="T12" fmla="*/ 0 w 973"/>
                <a:gd name="T13" fmla="*/ 30482108 h 360"/>
                <a:gd name="T14" fmla="*/ 7038825 w 973"/>
                <a:gd name="T15" fmla="*/ 0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3" h="360">
                  <a:moveTo>
                    <a:pt x="41" y="0"/>
                  </a:moveTo>
                  <a:lnTo>
                    <a:pt x="41" y="0"/>
                  </a:lnTo>
                  <a:cubicBezTo>
                    <a:pt x="41" y="0"/>
                    <a:pt x="842" y="118"/>
                    <a:pt x="883" y="130"/>
                  </a:cubicBezTo>
                  <a:cubicBezTo>
                    <a:pt x="942" y="142"/>
                    <a:pt x="972" y="177"/>
                    <a:pt x="972" y="230"/>
                  </a:cubicBezTo>
                  <a:cubicBezTo>
                    <a:pt x="972" y="300"/>
                    <a:pt x="948" y="336"/>
                    <a:pt x="895" y="348"/>
                  </a:cubicBezTo>
                  <a:cubicBezTo>
                    <a:pt x="848" y="359"/>
                    <a:pt x="807" y="354"/>
                    <a:pt x="730" y="348"/>
                  </a:cubicBezTo>
                  <a:cubicBezTo>
                    <a:pt x="654" y="336"/>
                    <a:pt x="0" y="177"/>
                    <a:pt x="0" y="177"/>
                  </a:cubicBez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22" name="Freeform 108"/>
            <p:cNvSpPr>
              <a:spLocks noChangeArrowheads="1"/>
            </p:cNvSpPr>
            <p:nvPr/>
          </p:nvSpPr>
          <p:spPr bwMode="auto">
            <a:xfrm>
              <a:off x="2467769" y="2790825"/>
              <a:ext cx="165894" cy="38894"/>
            </a:xfrm>
            <a:custGeom>
              <a:avLst/>
              <a:gdLst>
                <a:gd name="T0" fmla="*/ 0 w 801"/>
                <a:gd name="T1" fmla="*/ 31940981 h 190"/>
                <a:gd name="T2" fmla="*/ 137325024 w 801"/>
                <a:gd name="T3" fmla="*/ 31940981 h 190"/>
                <a:gd name="T4" fmla="*/ 122218981 w 801"/>
                <a:gd name="T5" fmla="*/ 0 h 190"/>
                <a:gd name="T6" fmla="*/ 9956095 w 801"/>
                <a:gd name="T7" fmla="*/ 0 h 190"/>
                <a:gd name="T8" fmla="*/ 0 w 801"/>
                <a:gd name="T9" fmla="*/ 31940981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1" h="190">
                  <a:moveTo>
                    <a:pt x="0" y="189"/>
                  </a:moveTo>
                  <a:lnTo>
                    <a:pt x="800" y="189"/>
                  </a:lnTo>
                  <a:lnTo>
                    <a:pt x="712" y="0"/>
                  </a:lnTo>
                  <a:lnTo>
                    <a:pt x="58" y="0"/>
                  </a:lnTo>
                  <a:lnTo>
                    <a:pt x="0" y="1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grpSp>
          <p:nvGrpSpPr>
            <p:cNvPr id="123" name="Group 2"/>
            <p:cNvGrpSpPr/>
            <p:nvPr/>
          </p:nvGrpSpPr>
          <p:grpSpPr>
            <a:xfrm>
              <a:off x="3244088" y="3481167"/>
              <a:ext cx="696718" cy="700410"/>
              <a:chOff x="11413633" y="6715667"/>
              <a:chExt cx="1550803" cy="1559022"/>
            </a:xfrm>
            <a:solidFill>
              <a:schemeClr val="bg1">
                <a:lumMod val="75000"/>
              </a:schemeClr>
            </a:solidFill>
          </p:grpSpPr>
          <p:sp>
            <p:nvSpPr>
              <p:cNvPr id="145" name="Freeform 109"/>
              <p:cNvSpPr>
                <a:spLocks noChangeArrowheads="1"/>
              </p:cNvSpPr>
              <p:nvPr/>
            </p:nvSpPr>
            <p:spPr bwMode="auto">
              <a:xfrm>
                <a:off x="12164675" y="7182561"/>
                <a:ext cx="308536" cy="308557"/>
              </a:xfrm>
              <a:custGeom>
                <a:avLst/>
                <a:gdLst>
                  <a:gd name="T0" fmla="*/ 624 w 672"/>
                  <a:gd name="T1" fmla="*/ 671 h 672"/>
                  <a:gd name="T2" fmla="*/ 624 w 672"/>
                  <a:gd name="T3" fmla="*/ 671 h 672"/>
                  <a:gd name="T4" fmla="*/ 576 w 672"/>
                  <a:gd name="T5" fmla="*/ 624 h 672"/>
                  <a:gd name="T6" fmla="*/ 47 w 672"/>
                  <a:gd name="T7" fmla="*/ 94 h 672"/>
                  <a:gd name="T8" fmla="*/ 0 w 672"/>
                  <a:gd name="T9" fmla="*/ 47 h 672"/>
                  <a:gd name="T10" fmla="*/ 47 w 672"/>
                  <a:gd name="T11" fmla="*/ 0 h 672"/>
                  <a:gd name="T12" fmla="*/ 671 w 672"/>
                  <a:gd name="T13" fmla="*/ 624 h 672"/>
                  <a:gd name="T14" fmla="*/ 624 w 672"/>
                  <a:gd name="T15" fmla="*/ 671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" h="672">
                    <a:moveTo>
                      <a:pt x="624" y="671"/>
                    </a:moveTo>
                    <a:lnTo>
                      <a:pt x="624" y="671"/>
                    </a:lnTo>
                    <a:cubicBezTo>
                      <a:pt x="594" y="671"/>
                      <a:pt x="576" y="647"/>
                      <a:pt x="576" y="624"/>
                    </a:cubicBezTo>
                    <a:cubicBezTo>
                      <a:pt x="576" y="329"/>
                      <a:pt x="341" y="94"/>
                      <a:pt x="47" y="94"/>
                    </a:cubicBezTo>
                    <a:cubicBezTo>
                      <a:pt x="18" y="94"/>
                      <a:pt x="0" y="70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388" y="0"/>
                      <a:pt x="671" y="276"/>
                      <a:pt x="671" y="624"/>
                    </a:cubicBezTo>
                    <a:cubicBezTo>
                      <a:pt x="671" y="647"/>
                      <a:pt x="647" y="671"/>
                      <a:pt x="624" y="67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46" name="Freeform 110"/>
              <p:cNvSpPr>
                <a:spLocks noChangeArrowheads="1"/>
              </p:cNvSpPr>
              <p:nvPr/>
            </p:nvSpPr>
            <p:spPr bwMode="auto">
              <a:xfrm>
                <a:off x="12235721" y="7639307"/>
                <a:ext cx="97433" cy="397876"/>
              </a:xfrm>
              <a:custGeom>
                <a:avLst/>
                <a:gdLst>
                  <a:gd name="T0" fmla="*/ 76 w 212"/>
                  <a:gd name="T1" fmla="*/ 865 h 866"/>
                  <a:gd name="T2" fmla="*/ 0 w 212"/>
                  <a:gd name="T3" fmla="*/ 853 h 866"/>
                  <a:gd name="T4" fmla="*/ 140 w 212"/>
                  <a:gd name="T5" fmla="*/ 0 h 866"/>
                  <a:gd name="T6" fmla="*/ 211 w 212"/>
                  <a:gd name="T7" fmla="*/ 12 h 866"/>
                  <a:gd name="T8" fmla="*/ 76 w 212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866">
                    <a:moveTo>
                      <a:pt x="76" y="865"/>
                    </a:moveTo>
                    <a:lnTo>
                      <a:pt x="0" y="853"/>
                    </a:lnTo>
                    <a:lnTo>
                      <a:pt x="140" y="0"/>
                    </a:lnTo>
                    <a:lnTo>
                      <a:pt x="211" y="12"/>
                    </a:lnTo>
                    <a:lnTo>
                      <a:pt x="76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47" name="Freeform 111"/>
              <p:cNvSpPr>
                <a:spLocks noChangeArrowheads="1"/>
              </p:cNvSpPr>
              <p:nvPr/>
            </p:nvSpPr>
            <p:spPr bwMode="auto">
              <a:xfrm>
                <a:off x="12036796" y="7639307"/>
                <a:ext cx="97433" cy="397876"/>
              </a:xfrm>
              <a:custGeom>
                <a:avLst/>
                <a:gdLst>
                  <a:gd name="T0" fmla="*/ 141 w 213"/>
                  <a:gd name="T1" fmla="*/ 865 h 866"/>
                  <a:gd name="T2" fmla="*/ 0 w 213"/>
                  <a:gd name="T3" fmla="*/ 12 h 866"/>
                  <a:gd name="T4" fmla="*/ 76 w 213"/>
                  <a:gd name="T5" fmla="*/ 0 h 866"/>
                  <a:gd name="T6" fmla="*/ 212 w 213"/>
                  <a:gd name="T7" fmla="*/ 853 h 866"/>
                  <a:gd name="T8" fmla="*/ 141 w 213"/>
                  <a:gd name="T9" fmla="*/ 86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866">
                    <a:moveTo>
                      <a:pt x="141" y="865"/>
                    </a:moveTo>
                    <a:lnTo>
                      <a:pt x="0" y="12"/>
                    </a:lnTo>
                    <a:lnTo>
                      <a:pt x="76" y="0"/>
                    </a:lnTo>
                    <a:lnTo>
                      <a:pt x="212" y="853"/>
                    </a:lnTo>
                    <a:lnTo>
                      <a:pt x="141" y="86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48" name="Freeform 112"/>
              <p:cNvSpPr>
                <a:spLocks noChangeArrowheads="1"/>
              </p:cNvSpPr>
              <p:nvPr/>
            </p:nvSpPr>
            <p:spPr bwMode="auto">
              <a:xfrm>
                <a:off x="12063184" y="7641336"/>
                <a:ext cx="251701" cy="50750"/>
              </a:xfrm>
              <a:custGeom>
                <a:avLst/>
                <a:gdLst>
                  <a:gd name="T0" fmla="*/ 546 w 547"/>
                  <a:gd name="T1" fmla="*/ 111 h 112"/>
                  <a:gd name="T2" fmla="*/ 546 w 547"/>
                  <a:gd name="T3" fmla="*/ 111 h 112"/>
                  <a:gd name="T4" fmla="*/ 493 w 547"/>
                  <a:gd name="T5" fmla="*/ 64 h 112"/>
                  <a:gd name="T6" fmla="*/ 475 w 547"/>
                  <a:gd name="T7" fmla="*/ 35 h 112"/>
                  <a:gd name="T8" fmla="*/ 458 w 547"/>
                  <a:gd name="T9" fmla="*/ 64 h 112"/>
                  <a:gd name="T10" fmla="*/ 406 w 547"/>
                  <a:gd name="T11" fmla="*/ 111 h 112"/>
                  <a:gd name="T12" fmla="*/ 359 w 547"/>
                  <a:gd name="T13" fmla="*/ 64 h 112"/>
                  <a:gd name="T14" fmla="*/ 341 w 547"/>
                  <a:gd name="T15" fmla="*/ 35 h 112"/>
                  <a:gd name="T16" fmla="*/ 323 w 547"/>
                  <a:gd name="T17" fmla="*/ 64 h 112"/>
                  <a:gd name="T18" fmla="*/ 270 w 547"/>
                  <a:gd name="T19" fmla="*/ 111 h 112"/>
                  <a:gd name="T20" fmla="*/ 217 w 547"/>
                  <a:gd name="T21" fmla="*/ 64 h 112"/>
                  <a:gd name="T22" fmla="*/ 200 w 547"/>
                  <a:gd name="T23" fmla="*/ 35 h 112"/>
                  <a:gd name="T24" fmla="*/ 188 w 547"/>
                  <a:gd name="T25" fmla="*/ 64 h 112"/>
                  <a:gd name="T26" fmla="*/ 135 w 547"/>
                  <a:gd name="T27" fmla="*/ 111 h 112"/>
                  <a:gd name="T28" fmla="*/ 82 w 547"/>
                  <a:gd name="T29" fmla="*/ 64 h 112"/>
                  <a:gd name="T30" fmla="*/ 64 w 547"/>
                  <a:gd name="T31" fmla="*/ 35 h 112"/>
                  <a:gd name="T32" fmla="*/ 47 w 547"/>
                  <a:gd name="T33" fmla="*/ 64 h 112"/>
                  <a:gd name="T34" fmla="*/ 0 w 547"/>
                  <a:gd name="T35" fmla="*/ 111 h 112"/>
                  <a:gd name="T36" fmla="*/ 0 w 547"/>
                  <a:gd name="T37" fmla="*/ 76 h 112"/>
                  <a:gd name="T38" fmla="*/ 11 w 547"/>
                  <a:gd name="T39" fmla="*/ 47 h 112"/>
                  <a:gd name="T40" fmla="*/ 64 w 547"/>
                  <a:gd name="T41" fmla="*/ 0 h 112"/>
                  <a:gd name="T42" fmla="*/ 117 w 547"/>
                  <a:gd name="T43" fmla="*/ 47 h 112"/>
                  <a:gd name="T44" fmla="*/ 135 w 547"/>
                  <a:gd name="T45" fmla="*/ 76 h 112"/>
                  <a:gd name="T46" fmla="*/ 153 w 547"/>
                  <a:gd name="T47" fmla="*/ 47 h 112"/>
                  <a:gd name="T48" fmla="*/ 200 w 547"/>
                  <a:gd name="T49" fmla="*/ 0 h 112"/>
                  <a:gd name="T50" fmla="*/ 253 w 547"/>
                  <a:gd name="T51" fmla="*/ 47 h 112"/>
                  <a:gd name="T52" fmla="*/ 270 w 547"/>
                  <a:gd name="T53" fmla="*/ 76 h 112"/>
                  <a:gd name="T54" fmla="*/ 288 w 547"/>
                  <a:gd name="T55" fmla="*/ 47 h 112"/>
                  <a:gd name="T56" fmla="*/ 341 w 547"/>
                  <a:gd name="T57" fmla="*/ 0 h 112"/>
                  <a:gd name="T58" fmla="*/ 388 w 547"/>
                  <a:gd name="T59" fmla="*/ 47 h 112"/>
                  <a:gd name="T60" fmla="*/ 406 w 547"/>
                  <a:gd name="T61" fmla="*/ 76 h 112"/>
                  <a:gd name="T62" fmla="*/ 423 w 547"/>
                  <a:gd name="T63" fmla="*/ 47 h 112"/>
                  <a:gd name="T64" fmla="*/ 475 w 547"/>
                  <a:gd name="T65" fmla="*/ 0 h 112"/>
                  <a:gd name="T66" fmla="*/ 528 w 547"/>
                  <a:gd name="T67" fmla="*/ 47 h 112"/>
                  <a:gd name="T68" fmla="*/ 546 w 547"/>
                  <a:gd name="T69" fmla="*/ 76 h 112"/>
                  <a:gd name="T70" fmla="*/ 546 w 547"/>
                  <a:gd name="T71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112">
                    <a:moveTo>
                      <a:pt x="546" y="111"/>
                    </a:moveTo>
                    <a:lnTo>
                      <a:pt x="546" y="111"/>
                    </a:lnTo>
                    <a:cubicBezTo>
                      <a:pt x="517" y="111"/>
                      <a:pt x="499" y="88"/>
                      <a:pt x="493" y="64"/>
                    </a:cubicBezTo>
                    <a:cubicBezTo>
                      <a:pt x="487" y="53"/>
                      <a:pt x="481" y="35"/>
                      <a:pt x="475" y="35"/>
                    </a:cubicBezTo>
                    <a:cubicBezTo>
                      <a:pt x="470" y="35"/>
                      <a:pt x="464" y="53"/>
                      <a:pt x="458" y="64"/>
                    </a:cubicBezTo>
                    <a:cubicBezTo>
                      <a:pt x="453" y="88"/>
                      <a:pt x="435" y="111"/>
                      <a:pt x="406" y="111"/>
                    </a:cubicBezTo>
                    <a:cubicBezTo>
                      <a:pt x="376" y="111"/>
                      <a:pt x="365" y="88"/>
                      <a:pt x="359" y="64"/>
                    </a:cubicBezTo>
                    <a:cubicBezTo>
                      <a:pt x="353" y="53"/>
                      <a:pt x="347" y="35"/>
                      <a:pt x="341" y="35"/>
                    </a:cubicBezTo>
                    <a:cubicBezTo>
                      <a:pt x="335" y="35"/>
                      <a:pt x="329" y="53"/>
                      <a:pt x="323" y="64"/>
                    </a:cubicBezTo>
                    <a:cubicBezTo>
                      <a:pt x="312" y="88"/>
                      <a:pt x="300" y="111"/>
                      <a:pt x="270" y="111"/>
                    </a:cubicBezTo>
                    <a:cubicBezTo>
                      <a:pt x="241" y="111"/>
                      <a:pt x="229" y="88"/>
                      <a:pt x="217" y="64"/>
                    </a:cubicBezTo>
                    <a:cubicBezTo>
                      <a:pt x="217" y="53"/>
                      <a:pt x="206" y="35"/>
                      <a:pt x="200" y="35"/>
                    </a:cubicBezTo>
                    <a:cubicBezTo>
                      <a:pt x="200" y="35"/>
                      <a:pt x="188" y="53"/>
                      <a:pt x="188" y="64"/>
                    </a:cubicBezTo>
                    <a:cubicBezTo>
                      <a:pt x="176" y="88"/>
                      <a:pt x="164" y="111"/>
                      <a:pt x="135" y="111"/>
                    </a:cubicBezTo>
                    <a:cubicBezTo>
                      <a:pt x="106" y="111"/>
                      <a:pt x="94" y="88"/>
                      <a:pt x="82" y="64"/>
                    </a:cubicBezTo>
                    <a:cubicBezTo>
                      <a:pt x="76" y="53"/>
                      <a:pt x="70" y="35"/>
                      <a:pt x="64" y="35"/>
                    </a:cubicBezTo>
                    <a:cubicBezTo>
                      <a:pt x="58" y="35"/>
                      <a:pt x="52" y="53"/>
                      <a:pt x="47" y="64"/>
                    </a:cubicBezTo>
                    <a:cubicBezTo>
                      <a:pt x="41" y="88"/>
                      <a:pt x="29" y="111"/>
                      <a:pt x="0" y="11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1" y="58"/>
                      <a:pt x="11" y="47"/>
                    </a:cubicBezTo>
                    <a:cubicBezTo>
                      <a:pt x="23" y="29"/>
                      <a:pt x="35" y="0"/>
                      <a:pt x="64" y="0"/>
                    </a:cubicBezTo>
                    <a:cubicBezTo>
                      <a:pt x="94" y="0"/>
                      <a:pt x="106" y="29"/>
                      <a:pt x="117" y="47"/>
                    </a:cubicBezTo>
                    <a:cubicBezTo>
                      <a:pt x="123" y="58"/>
                      <a:pt x="129" y="76"/>
                      <a:pt x="135" y="76"/>
                    </a:cubicBezTo>
                    <a:cubicBezTo>
                      <a:pt x="141" y="76"/>
                      <a:pt x="147" y="58"/>
                      <a:pt x="153" y="47"/>
                    </a:cubicBezTo>
                    <a:cubicBezTo>
                      <a:pt x="159" y="29"/>
                      <a:pt x="170" y="0"/>
                      <a:pt x="200" y="0"/>
                    </a:cubicBezTo>
                    <a:cubicBezTo>
                      <a:pt x="235" y="0"/>
                      <a:pt x="247" y="29"/>
                      <a:pt x="253" y="47"/>
                    </a:cubicBezTo>
                    <a:cubicBezTo>
                      <a:pt x="259" y="58"/>
                      <a:pt x="264" y="76"/>
                      <a:pt x="270" y="76"/>
                    </a:cubicBezTo>
                    <a:cubicBezTo>
                      <a:pt x="276" y="76"/>
                      <a:pt x="282" y="58"/>
                      <a:pt x="288" y="47"/>
                    </a:cubicBezTo>
                    <a:cubicBezTo>
                      <a:pt x="300" y="29"/>
                      <a:pt x="312" y="0"/>
                      <a:pt x="341" y="0"/>
                    </a:cubicBezTo>
                    <a:cubicBezTo>
                      <a:pt x="371" y="0"/>
                      <a:pt x="382" y="29"/>
                      <a:pt x="388" y="47"/>
                    </a:cubicBezTo>
                    <a:cubicBezTo>
                      <a:pt x="394" y="58"/>
                      <a:pt x="406" y="76"/>
                      <a:pt x="406" y="76"/>
                    </a:cubicBezTo>
                    <a:cubicBezTo>
                      <a:pt x="412" y="76"/>
                      <a:pt x="418" y="58"/>
                      <a:pt x="423" y="47"/>
                    </a:cubicBezTo>
                    <a:cubicBezTo>
                      <a:pt x="435" y="29"/>
                      <a:pt x="447" y="0"/>
                      <a:pt x="475" y="0"/>
                    </a:cubicBezTo>
                    <a:cubicBezTo>
                      <a:pt x="505" y="0"/>
                      <a:pt x="517" y="29"/>
                      <a:pt x="528" y="47"/>
                    </a:cubicBezTo>
                    <a:cubicBezTo>
                      <a:pt x="528" y="58"/>
                      <a:pt x="540" y="76"/>
                      <a:pt x="546" y="76"/>
                    </a:cubicBezTo>
                    <a:cubicBezTo>
                      <a:pt x="546" y="111"/>
                      <a:pt x="546" y="111"/>
                      <a:pt x="546" y="11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49" name="Freeform 113"/>
              <p:cNvSpPr>
                <a:spLocks noChangeArrowheads="1"/>
              </p:cNvSpPr>
              <p:nvPr/>
            </p:nvSpPr>
            <p:spPr bwMode="auto">
              <a:xfrm>
                <a:off x="12164677" y="6715667"/>
                <a:ext cx="44657" cy="272017"/>
              </a:xfrm>
              <a:custGeom>
                <a:avLst/>
                <a:gdLst>
                  <a:gd name="T0" fmla="*/ 47 w 96"/>
                  <a:gd name="T1" fmla="*/ 589 h 590"/>
                  <a:gd name="T2" fmla="*/ 47 w 96"/>
                  <a:gd name="T3" fmla="*/ 589 h 590"/>
                  <a:gd name="T4" fmla="*/ 0 w 96"/>
                  <a:gd name="T5" fmla="*/ 542 h 590"/>
                  <a:gd name="T6" fmla="*/ 0 w 96"/>
                  <a:gd name="T7" fmla="*/ 47 h 590"/>
                  <a:gd name="T8" fmla="*/ 47 w 96"/>
                  <a:gd name="T9" fmla="*/ 0 h 590"/>
                  <a:gd name="T10" fmla="*/ 95 w 96"/>
                  <a:gd name="T11" fmla="*/ 47 h 590"/>
                  <a:gd name="T12" fmla="*/ 95 w 96"/>
                  <a:gd name="T13" fmla="*/ 542 h 590"/>
                  <a:gd name="T14" fmla="*/ 47 w 96"/>
                  <a:gd name="T15" fmla="*/ 58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590">
                    <a:moveTo>
                      <a:pt x="47" y="589"/>
                    </a:moveTo>
                    <a:lnTo>
                      <a:pt x="47" y="589"/>
                    </a:lnTo>
                    <a:cubicBezTo>
                      <a:pt x="18" y="589"/>
                      <a:pt x="0" y="571"/>
                      <a:pt x="0" y="54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3"/>
                      <a:pt x="18" y="0"/>
                      <a:pt x="47" y="0"/>
                    </a:cubicBezTo>
                    <a:cubicBezTo>
                      <a:pt x="71" y="0"/>
                      <a:pt x="95" y="23"/>
                      <a:pt x="95" y="47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5" y="571"/>
                      <a:pt x="71" y="589"/>
                      <a:pt x="47" y="58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0" name="Freeform 114"/>
              <p:cNvSpPr>
                <a:spLocks noChangeArrowheads="1"/>
              </p:cNvSpPr>
              <p:nvPr/>
            </p:nvSpPr>
            <p:spPr bwMode="auto">
              <a:xfrm>
                <a:off x="12420436" y="6813105"/>
                <a:ext cx="162388" cy="243597"/>
              </a:xfrm>
              <a:custGeom>
                <a:avLst/>
                <a:gdLst>
                  <a:gd name="T0" fmla="*/ 53 w 354"/>
                  <a:gd name="T1" fmla="*/ 530 h 531"/>
                  <a:gd name="T2" fmla="*/ 53 w 354"/>
                  <a:gd name="T3" fmla="*/ 530 h 531"/>
                  <a:gd name="T4" fmla="*/ 29 w 354"/>
                  <a:gd name="T5" fmla="*/ 524 h 531"/>
                  <a:gd name="T6" fmla="*/ 12 w 354"/>
                  <a:gd name="T7" fmla="*/ 459 h 531"/>
                  <a:gd name="T8" fmla="*/ 259 w 354"/>
                  <a:gd name="T9" fmla="*/ 29 h 531"/>
                  <a:gd name="T10" fmla="*/ 324 w 354"/>
                  <a:gd name="T11" fmla="*/ 12 h 531"/>
                  <a:gd name="T12" fmla="*/ 341 w 354"/>
                  <a:gd name="T13" fmla="*/ 76 h 531"/>
                  <a:gd name="T14" fmla="*/ 94 w 354"/>
                  <a:gd name="T15" fmla="*/ 506 h 531"/>
                  <a:gd name="T16" fmla="*/ 53 w 354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531">
                    <a:moveTo>
                      <a:pt x="53" y="530"/>
                    </a:moveTo>
                    <a:lnTo>
                      <a:pt x="53" y="530"/>
                    </a:lnTo>
                    <a:cubicBezTo>
                      <a:pt x="47" y="530"/>
                      <a:pt x="35" y="530"/>
                      <a:pt x="29" y="524"/>
                    </a:cubicBezTo>
                    <a:cubicBezTo>
                      <a:pt x="6" y="512"/>
                      <a:pt x="0" y="483"/>
                      <a:pt x="12" y="459"/>
                    </a:cubicBezTo>
                    <a:cubicBezTo>
                      <a:pt x="259" y="29"/>
                      <a:pt x="259" y="29"/>
                      <a:pt x="259" y="29"/>
                    </a:cubicBezTo>
                    <a:cubicBezTo>
                      <a:pt x="271" y="6"/>
                      <a:pt x="300" y="0"/>
                      <a:pt x="324" y="12"/>
                    </a:cubicBezTo>
                    <a:cubicBezTo>
                      <a:pt x="347" y="23"/>
                      <a:pt x="353" y="53"/>
                      <a:pt x="341" y="76"/>
                    </a:cubicBezTo>
                    <a:cubicBezTo>
                      <a:pt x="94" y="506"/>
                      <a:pt x="94" y="506"/>
                      <a:pt x="94" y="506"/>
                    </a:cubicBezTo>
                    <a:cubicBezTo>
                      <a:pt x="88" y="524"/>
                      <a:pt x="70" y="530"/>
                      <a:pt x="53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1" name="Freeform 115"/>
              <p:cNvSpPr>
                <a:spLocks noChangeArrowheads="1"/>
              </p:cNvSpPr>
              <p:nvPr/>
            </p:nvSpPr>
            <p:spPr bwMode="auto">
              <a:xfrm>
                <a:off x="12611243" y="7087153"/>
                <a:ext cx="249671" cy="160368"/>
              </a:xfrm>
              <a:custGeom>
                <a:avLst/>
                <a:gdLst>
                  <a:gd name="T0" fmla="*/ 59 w 543"/>
                  <a:gd name="T1" fmla="*/ 347 h 348"/>
                  <a:gd name="T2" fmla="*/ 59 w 543"/>
                  <a:gd name="T3" fmla="*/ 347 h 348"/>
                  <a:gd name="T4" fmla="*/ 18 w 543"/>
                  <a:gd name="T5" fmla="*/ 323 h 348"/>
                  <a:gd name="T6" fmla="*/ 29 w 543"/>
                  <a:gd name="T7" fmla="*/ 264 h 348"/>
                  <a:gd name="T8" fmla="*/ 459 w 543"/>
                  <a:gd name="T9" fmla="*/ 11 h 348"/>
                  <a:gd name="T10" fmla="*/ 524 w 543"/>
                  <a:gd name="T11" fmla="*/ 29 h 348"/>
                  <a:gd name="T12" fmla="*/ 506 w 543"/>
                  <a:gd name="T13" fmla="*/ 94 h 348"/>
                  <a:gd name="T14" fmla="*/ 82 w 543"/>
                  <a:gd name="T15" fmla="*/ 341 h 348"/>
                  <a:gd name="T16" fmla="*/ 59 w 543"/>
                  <a:gd name="T17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8">
                    <a:moveTo>
                      <a:pt x="59" y="347"/>
                    </a:moveTo>
                    <a:lnTo>
                      <a:pt x="59" y="347"/>
                    </a:lnTo>
                    <a:cubicBezTo>
                      <a:pt x="41" y="347"/>
                      <a:pt x="23" y="341"/>
                      <a:pt x="18" y="323"/>
                    </a:cubicBezTo>
                    <a:cubicBezTo>
                      <a:pt x="0" y="306"/>
                      <a:pt x="12" y="276"/>
                      <a:pt x="29" y="264"/>
                    </a:cubicBezTo>
                    <a:cubicBezTo>
                      <a:pt x="459" y="11"/>
                      <a:pt x="459" y="11"/>
                      <a:pt x="459" y="11"/>
                    </a:cubicBezTo>
                    <a:cubicBezTo>
                      <a:pt x="483" y="0"/>
                      <a:pt x="512" y="5"/>
                      <a:pt x="524" y="29"/>
                    </a:cubicBezTo>
                    <a:cubicBezTo>
                      <a:pt x="542" y="52"/>
                      <a:pt x="530" y="82"/>
                      <a:pt x="506" y="94"/>
                    </a:cubicBezTo>
                    <a:cubicBezTo>
                      <a:pt x="82" y="341"/>
                      <a:pt x="82" y="341"/>
                      <a:pt x="82" y="341"/>
                    </a:cubicBezTo>
                    <a:cubicBezTo>
                      <a:pt x="71" y="347"/>
                      <a:pt x="65" y="347"/>
                      <a:pt x="59" y="34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2" name="Freeform 116"/>
              <p:cNvSpPr>
                <a:spLocks noChangeArrowheads="1"/>
              </p:cNvSpPr>
              <p:nvPr/>
            </p:nvSpPr>
            <p:spPr bwMode="auto">
              <a:xfrm>
                <a:off x="12684317" y="7466758"/>
                <a:ext cx="280119" cy="42630"/>
              </a:xfrm>
              <a:custGeom>
                <a:avLst/>
                <a:gdLst>
                  <a:gd name="T0" fmla="*/ 559 w 607"/>
                  <a:gd name="T1" fmla="*/ 93 h 94"/>
                  <a:gd name="T2" fmla="*/ 559 w 607"/>
                  <a:gd name="T3" fmla="*/ 93 h 94"/>
                  <a:gd name="T4" fmla="*/ 47 w 607"/>
                  <a:gd name="T5" fmla="*/ 93 h 94"/>
                  <a:gd name="T6" fmla="*/ 0 w 607"/>
                  <a:gd name="T7" fmla="*/ 47 h 94"/>
                  <a:gd name="T8" fmla="*/ 47 w 607"/>
                  <a:gd name="T9" fmla="*/ 0 h 94"/>
                  <a:gd name="T10" fmla="*/ 559 w 607"/>
                  <a:gd name="T11" fmla="*/ 0 h 94"/>
                  <a:gd name="T12" fmla="*/ 606 w 607"/>
                  <a:gd name="T13" fmla="*/ 47 h 94"/>
                  <a:gd name="T14" fmla="*/ 559 w 607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7" h="94">
                    <a:moveTo>
                      <a:pt x="559" y="93"/>
                    </a:moveTo>
                    <a:lnTo>
                      <a:pt x="559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3" y="93"/>
                      <a:pt x="0" y="70"/>
                      <a:pt x="0" y="47"/>
                    </a:cubicBezTo>
                    <a:cubicBezTo>
                      <a:pt x="0" y="18"/>
                      <a:pt x="23" y="0"/>
                      <a:pt x="47" y="0"/>
                    </a:cubicBezTo>
                    <a:cubicBezTo>
                      <a:pt x="559" y="0"/>
                      <a:pt x="559" y="0"/>
                      <a:pt x="559" y="0"/>
                    </a:cubicBezTo>
                    <a:cubicBezTo>
                      <a:pt x="589" y="0"/>
                      <a:pt x="606" y="18"/>
                      <a:pt x="606" y="47"/>
                    </a:cubicBezTo>
                    <a:cubicBezTo>
                      <a:pt x="606" y="70"/>
                      <a:pt x="589" y="93"/>
                      <a:pt x="559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3" name="Freeform 117"/>
              <p:cNvSpPr>
                <a:spLocks noChangeArrowheads="1"/>
              </p:cNvSpPr>
              <p:nvPr/>
            </p:nvSpPr>
            <p:spPr bwMode="auto">
              <a:xfrm>
                <a:off x="12611243" y="7722537"/>
                <a:ext cx="249671" cy="160369"/>
              </a:xfrm>
              <a:custGeom>
                <a:avLst/>
                <a:gdLst>
                  <a:gd name="T0" fmla="*/ 483 w 543"/>
                  <a:gd name="T1" fmla="*/ 348 h 349"/>
                  <a:gd name="T2" fmla="*/ 483 w 543"/>
                  <a:gd name="T3" fmla="*/ 348 h 349"/>
                  <a:gd name="T4" fmla="*/ 459 w 543"/>
                  <a:gd name="T5" fmla="*/ 342 h 349"/>
                  <a:gd name="T6" fmla="*/ 35 w 543"/>
                  <a:gd name="T7" fmla="*/ 94 h 349"/>
                  <a:gd name="T8" fmla="*/ 18 w 543"/>
                  <a:gd name="T9" fmla="*/ 30 h 349"/>
                  <a:gd name="T10" fmla="*/ 82 w 543"/>
                  <a:gd name="T11" fmla="*/ 12 h 349"/>
                  <a:gd name="T12" fmla="*/ 512 w 543"/>
                  <a:gd name="T13" fmla="*/ 259 h 349"/>
                  <a:gd name="T14" fmla="*/ 524 w 543"/>
                  <a:gd name="T15" fmla="*/ 324 h 349"/>
                  <a:gd name="T16" fmla="*/ 48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483" y="348"/>
                    </a:moveTo>
                    <a:lnTo>
                      <a:pt x="483" y="348"/>
                    </a:lnTo>
                    <a:cubicBezTo>
                      <a:pt x="477" y="348"/>
                      <a:pt x="471" y="348"/>
                      <a:pt x="459" y="342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12" y="83"/>
                      <a:pt x="0" y="53"/>
                      <a:pt x="18" y="30"/>
                    </a:cubicBezTo>
                    <a:cubicBezTo>
                      <a:pt x="29" y="6"/>
                      <a:pt x="59" y="0"/>
                      <a:pt x="82" y="12"/>
                    </a:cubicBezTo>
                    <a:cubicBezTo>
                      <a:pt x="512" y="259"/>
                      <a:pt x="512" y="259"/>
                      <a:pt x="512" y="259"/>
                    </a:cubicBezTo>
                    <a:cubicBezTo>
                      <a:pt x="530" y="271"/>
                      <a:pt x="542" y="300"/>
                      <a:pt x="524" y="324"/>
                    </a:cubicBezTo>
                    <a:cubicBezTo>
                      <a:pt x="518" y="342"/>
                      <a:pt x="501" y="348"/>
                      <a:pt x="48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4" name="Freeform 118"/>
              <p:cNvSpPr>
                <a:spLocks noChangeArrowheads="1"/>
              </p:cNvSpPr>
              <p:nvPr/>
            </p:nvSpPr>
            <p:spPr bwMode="auto">
              <a:xfrm>
                <a:off x="11785096" y="6813105"/>
                <a:ext cx="166448" cy="243597"/>
              </a:xfrm>
              <a:custGeom>
                <a:avLst/>
                <a:gdLst>
                  <a:gd name="T0" fmla="*/ 306 w 360"/>
                  <a:gd name="T1" fmla="*/ 530 h 531"/>
                  <a:gd name="T2" fmla="*/ 306 w 360"/>
                  <a:gd name="T3" fmla="*/ 530 h 531"/>
                  <a:gd name="T4" fmla="*/ 265 w 360"/>
                  <a:gd name="T5" fmla="*/ 506 h 531"/>
                  <a:gd name="T6" fmla="*/ 18 w 360"/>
                  <a:gd name="T7" fmla="*/ 76 h 531"/>
                  <a:gd name="T8" fmla="*/ 35 w 360"/>
                  <a:gd name="T9" fmla="*/ 12 h 531"/>
                  <a:gd name="T10" fmla="*/ 100 w 360"/>
                  <a:gd name="T11" fmla="*/ 29 h 531"/>
                  <a:gd name="T12" fmla="*/ 347 w 360"/>
                  <a:gd name="T13" fmla="*/ 459 h 531"/>
                  <a:gd name="T14" fmla="*/ 330 w 360"/>
                  <a:gd name="T15" fmla="*/ 524 h 531"/>
                  <a:gd name="T16" fmla="*/ 306 w 360"/>
                  <a:gd name="T17" fmla="*/ 53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31">
                    <a:moveTo>
                      <a:pt x="306" y="530"/>
                    </a:moveTo>
                    <a:lnTo>
                      <a:pt x="306" y="530"/>
                    </a:lnTo>
                    <a:cubicBezTo>
                      <a:pt x="288" y="530"/>
                      <a:pt x="271" y="524"/>
                      <a:pt x="265" y="50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0" y="53"/>
                      <a:pt x="12" y="23"/>
                      <a:pt x="35" y="12"/>
                    </a:cubicBezTo>
                    <a:cubicBezTo>
                      <a:pt x="53" y="0"/>
                      <a:pt x="83" y="6"/>
                      <a:pt x="100" y="29"/>
                    </a:cubicBezTo>
                    <a:cubicBezTo>
                      <a:pt x="347" y="459"/>
                      <a:pt x="347" y="459"/>
                      <a:pt x="347" y="459"/>
                    </a:cubicBezTo>
                    <a:cubicBezTo>
                      <a:pt x="359" y="483"/>
                      <a:pt x="353" y="512"/>
                      <a:pt x="330" y="524"/>
                    </a:cubicBezTo>
                    <a:cubicBezTo>
                      <a:pt x="318" y="530"/>
                      <a:pt x="312" y="530"/>
                      <a:pt x="306" y="53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5" name="Freeform 119"/>
              <p:cNvSpPr>
                <a:spLocks noChangeArrowheads="1"/>
              </p:cNvSpPr>
              <p:nvPr/>
            </p:nvSpPr>
            <p:spPr bwMode="auto">
              <a:xfrm>
                <a:off x="11511066" y="7087153"/>
                <a:ext cx="247641" cy="162398"/>
              </a:xfrm>
              <a:custGeom>
                <a:avLst/>
                <a:gdLst>
                  <a:gd name="T0" fmla="*/ 483 w 537"/>
                  <a:gd name="T1" fmla="*/ 353 h 354"/>
                  <a:gd name="T2" fmla="*/ 483 w 537"/>
                  <a:gd name="T3" fmla="*/ 353 h 354"/>
                  <a:gd name="T4" fmla="*/ 460 w 537"/>
                  <a:gd name="T5" fmla="*/ 347 h 354"/>
                  <a:gd name="T6" fmla="*/ 30 w 537"/>
                  <a:gd name="T7" fmla="*/ 94 h 354"/>
                  <a:gd name="T8" fmla="*/ 12 w 537"/>
                  <a:gd name="T9" fmla="*/ 29 h 354"/>
                  <a:gd name="T10" fmla="*/ 77 w 537"/>
                  <a:gd name="T11" fmla="*/ 17 h 354"/>
                  <a:gd name="T12" fmla="*/ 507 w 537"/>
                  <a:gd name="T13" fmla="*/ 264 h 354"/>
                  <a:gd name="T14" fmla="*/ 524 w 537"/>
                  <a:gd name="T15" fmla="*/ 329 h 354"/>
                  <a:gd name="T16" fmla="*/ 483 w 537"/>
                  <a:gd name="T17" fmla="*/ 35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7" h="354">
                    <a:moveTo>
                      <a:pt x="483" y="353"/>
                    </a:moveTo>
                    <a:lnTo>
                      <a:pt x="483" y="353"/>
                    </a:lnTo>
                    <a:cubicBezTo>
                      <a:pt x="477" y="353"/>
                      <a:pt x="471" y="347"/>
                      <a:pt x="460" y="347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12" y="82"/>
                      <a:pt x="0" y="52"/>
                      <a:pt x="12" y="29"/>
                    </a:cubicBezTo>
                    <a:cubicBezTo>
                      <a:pt x="30" y="11"/>
                      <a:pt x="59" y="0"/>
                      <a:pt x="77" y="17"/>
                    </a:cubicBezTo>
                    <a:cubicBezTo>
                      <a:pt x="507" y="264"/>
                      <a:pt x="507" y="264"/>
                      <a:pt x="507" y="264"/>
                    </a:cubicBezTo>
                    <a:cubicBezTo>
                      <a:pt x="530" y="276"/>
                      <a:pt x="536" y="306"/>
                      <a:pt x="524" y="329"/>
                    </a:cubicBezTo>
                    <a:cubicBezTo>
                      <a:pt x="519" y="341"/>
                      <a:pt x="501" y="353"/>
                      <a:pt x="483" y="3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6" name="Freeform 120"/>
              <p:cNvSpPr>
                <a:spLocks noChangeArrowheads="1"/>
              </p:cNvSpPr>
              <p:nvPr/>
            </p:nvSpPr>
            <p:spPr bwMode="auto">
              <a:xfrm>
                <a:off x="11413633" y="7466758"/>
                <a:ext cx="274030" cy="42630"/>
              </a:xfrm>
              <a:custGeom>
                <a:avLst/>
                <a:gdLst>
                  <a:gd name="T0" fmla="*/ 548 w 596"/>
                  <a:gd name="T1" fmla="*/ 93 h 94"/>
                  <a:gd name="T2" fmla="*/ 548 w 596"/>
                  <a:gd name="T3" fmla="*/ 93 h 94"/>
                  <a:gd name="T4" fmla="*/ 47 w 596"/>
                  <a:gd name="T5" fmla="*/ 93 h 94"/>
                  <a:gd name="T6" fmla="*/ 0 w 596"/>
                  <a:gd name="T7" fmla="*/ 47 h 94"/>
                  <a:gd name="T8" fmla="*/ 47 w 596"/>
                  <a:gd name="T9" fmla="*/ 0 h 94"/>
                  <a:gd name="T10" fmla="*/ 548 w 596"/>
                  <a:gd name="T11" fmla="*/ 0 h 94"/>
                  <a:gd name="T12" fmla="*/ 595 w 596"/>
                  <a:gd name="T13" fmla="*/ 47 h 94"/>
                  <a:gd name="T14" fmla="*/ 548 w 596"/>
                  <a:gd name="T15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94">
                    <a:moveTo>
                      <a:pt x="548" y="93"/>
                    </a:moveTo>
                    <a:lnTo>
                      <a:pt x="548" y="93"/>
                    </a:lnTo>
                    <a:cubicBezTo>
                      <a:pt x="47" y="93"/>
                      <a:pt x="47" y="93"/>
                      <a:pt x="47" y="93"/>
                    </a:cubicBezTo>
                    <a:cubicBezTo>
                      <a:pt x="24" y="93"/>
                      <a:pt x="0" y="70"/>
                      <a:pt x="0" y="47"/>
                    </a:cubicBezTo>
                    <a:cubicBezTo>
                      <a:pt x="0" y="18"/>
                      <a:pt x="24" y="0"/>
                      <a:pt x="47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71" y="0"/>
                      <a:pt x="595" y="18"/>
                      <a:pt x="595" y="47"/>
                    </a:cubicBezTo>
                    <a:cubicBezTo>
                      <a:pt x="595" y="70"/>
                      <a:pt x="571" y="93"/>
                      <a:pt x="548" y="9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7" name="Freeform 121"/>
              <p:cNvSpPr>
                <a:spLocks noChangeArrowheads="1"/>
              </p:cNvSpPr>
              <p:nvPr/>
            </p:nvSpPr>
            <p:spPr bwMode="auto">
              <a:xfrm>
                <a:off x="11511066" y="7722537"/>
                <a:ext cx="249671" cy="160369"/>
              </a:xfrm>
              <a:custGeom>
                <a:avLst/>
                <a:gdLst>
                  <a:gd name="T0" fmla="*/ 53 w 543"/>
                  <a:gd name="T1" fmla="*/ 348 h 349"/>
                  <a:gd name="T2" fmla="*/ 53 w 543"/>
                  <a:gd name="T3" fmla="*/ 348 h 349"/>
                  <a:gd name="T4" fmla="*/ 12 w 543"/>
                  <a:gd name="T5" fmla="*/ 324 h 349"/>
                  <a:gd name="T6" fmla="*/ 30 w 543"/>
                  <a:gd name="T7" fmla="*/ 259 h 349"/>
                  <a:gd name="T8" fmla="*/ 460 w 543"/>
                  <a:gd name="T9" fmla="*/ 12 h 349"/>
                  <a:gd name="T10" fmla="*/ 524 w 543"/>
                  <a:gd name="T11" fmla="*/ 30 h 349"/>
                  <a:gd name="T12" fmla="*/ 507 w 543"/>
                  <a:gd name="T13" fmla="*/ 94 h 349"/>
                  <a:gd name="T14" fmla="*/ 77 w 543"/>
                  <a:gd name="T15" fmla="*/ 342 h 349"/>
                  <a:gd name="T16" fmla="*/ 53 w 543"/>
                  <a:gd name="T17" fmla="*/ 34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349">
                    <a:moveTo>
                      <a:pt x="53" y="348"/>
                    </a:moveTo>
                    <a:lnTo>
                      <a:pt x="53" y="348"/>
                    </a:lnTo>
                    <a:cubicBezTo>
                      <a:pt x="42" y="348"/>
                      <a:pt x="24" y="342"/>
                      <a:pt x="12" y="324"/>
                    </a:cubicBezTo>
                    <a:cubicBezTo>
                      <a:pt x="0" y="300"/>
                      <a:pt x="12" y="271"/>
                      <a:pt x="30" y="259"/>
                    </a:cubicBezTo>
                    <a:cubicBezTo>
                      <a:pt x="460" y="12"/>
                      <a:pt x="460" y="12"/>
                      <a:pt x="460" y="12"/>
                    </a:cubicBezTo>
                    <a:cubicBezTo>
                      <a:pt x="483" y="0"/>
                      <a:pt x="513" y="6"/>
                      <a:pt x="524" y="30"/>
                    </a:cubicBezTo>
                    <a:cubicBezTo>
                      <a:pt x="542" y="53"/>
                      <a:pt x="530" y="83"/>
                      <a:pt x="507" y="94"/>
                    </a:cubicBezTo>
                    <a:cubicBezTo>
                      <a:pt x="77" y="342"/>
                      <a:pt x="77" y="342"/>
                      <a:pt x="77" y="342"/>
                    </a:cubicBezTo>
                    <a:cubicBezTo>
                      <a:pt x="71" y="348"/>
                      <a:pt x="65" y="348"/>
                      <a:pt x="5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8" name="Freeform 122"/>
              <p:cNvSpPr>
                <a:spLocks noChangeArrowheads="1"/>
              </p:cNvSpPr>
              <p:nvPr/>
            </p:nvSpPr>
            <p:spPr bwMode="auto">
              <a:xfrm>
                <a:off x="11770885" y="7054673"/>
                <a:ext cx="830208" cy="988599"/>
              </a:xfrm>
              <a:custGeom>
                <a:avLst/>
                <a:gdLst>
                  <a:gd name="T0" fmla="*/ 1318 w 1802"/>
                  <a:gd name="T1" fmla="*/ 2148 h 2149"/>
                  <a:gd name="T2" fmla="*/ 1318 w 1802"/>
                  <a:gd name="T3" fmla="*/ 2148 h 2149"/>
                  <a:gd name="T4" fmla="*/ 1318 w 1802"/>
                  <a:gd name="T5" fmla="*/ 2148 h 2149"/>
                  <a:gd name="T6" fmla="*/ 477 w 1802"/>
                  <a:gd name="T7" fmla="*/ 2148 h 2149"/>
                  <a:gd name="T8" fmla="*/ 400 w 1802"/>
                  <a:gd name="T9" fmla="*/ 2071 h 2149"/>
                  <a:gd name="T10" fmla="*/ 400 w 1802"/>
                  <a:gd name="T11" fmla="*/ 2060 h 2149"/>
                  <a:gd name="T12" fmla="*/ 341 w 1802"/>
                  <a:gd name="T13" fmla="*/ 1753 h 2149"/>
                  <a:gd name="T14" fmla="*/ 0 w 1802"/>
                  <a:gd name="T15" fmla="*/ 901 h 2149"/>
                  <a:gd name="T16" fmla="*/ 900 w 1802"/>
                  <a:gd name="T17" fmla="*/ 0 h 2149"/>
                  <a:gd name="T18" fmla="*/ 1801 w 1802"/>
                  <a:gd name="T19" fmla="*/ 901 h 2149"/>
                  <a:gd name="T20" fmla="*/ 1453 w 1802"/>
                  <a:gd name="T21" fmla="*/ 1753 h 2149"/>
                  <a:gd name="T22" fmla="*/ 1394 w 1802"/>
                  <a:gd name="T23" fmla="*/ 2054 h 2149"/>
                  <a:gd name="T24" fmla="*/ 1394 w 1802"/>
                  <a:gd name="T25" fmla="*/ 2071 h 2149"/>
                  <a:gd name="T26" fmla="*/ 1318 w 1802"/>
                  <a:gd name="T27" fmla="*/ 2148 h 2149"/>
                  <a:gd name="T28" fmla="*/ 477 w 1802"/>
                  <a:gd name="T29" fmla="*/ 1989 h 2149"/>
                  <a:gd name="T30" fmla="*/ 477 w 1802"/>
                  <a:gd name="T31" fmla="*/ 1989 h 2149"/>
                  <a:gd name="T32" fmla="*/ 400 w 1802"/>
                  <a:gd name="T33" fmla="*/ 2060 h 2149"/>
                  <a:gd name="T34" fmla="*/ 477 w 1802"/>
                  <a:gd name="T35" fmla="*/ 1989 h 2149"/>
                  <a:gd name="T36" fmla="*/ 1329 w 1802"/>
                  <a:gd name="T37" fmla="*/ 1995 h 2149"/>
                  <a:gd name="T38" fmla="*/ 1329 w 1802"/>
                  <a:gd name="T39" fmla="*/ 1995 h 2149"/>
                  <a:gd name="T40" fmla="*/ 1365 w 1802"/>
                  <a:gd name="T41" fmla="*/ 2007 h 2149"/>
                  <a:gd name="T42" fmla="*/ 1329 w 1802"/>
                  <a:gd name="T43" fmla="*/ 1995 h 2149"/>
                  <a:gd name="T44" fmla="*/ 559 w 1802"/>
                  <a:gd name="T45" fmla="*/ 1989 h 2149"/>
                  <a:gd name="T46" fmla="*/ 559 w 1802"/>
                  <a:gd name="T47" fmla="*/ 1989 h 2149"/>
                  <a:gd name="T48" fmla="*/ 1241 w 1802"/>
                  <a:gd name="T49" fmla="*/ 1989 h 2149"/>
                  <a:gd name="T50" fmla="*/ 1241 w 1802"/>
                  <a:gd name="T51" fmla="*/ 1924 h 2149"/>
                  <a:gd name="T52" fmla="*/ 1329 w 1802"/>
                  <a:gd name="T53" fmla="*/ 1659 h 2149"/>
                  <a:gd name="T54" fmla="*/ 1641 w 1802"/>
                  <a:gd name="T55" fmla="*/ 901 h 2149"/>
                  <a:gd name="T56" fmla="*/ 900 w 1802"/>
                  <a:gd name="T57" fmla="*/ 153 h 2149"/>
                  <a:gd name="T58" fmla="*/ 153 w 1802"/>
                  <a:gd name="T59" fmla="*/ 901 h 2149"/>
                  <a:gd name="T60" fmla="*/ 471 w 1802"/>
                  <a:gd name="T61" fmla="*/ 1659 h 2149"/>
                  <a:gd name="T62" fmla="*/ 553 w 1802"/>
                  <a:gd name="T63" fmla="*/ 1924 h 2149"/>
                  <a:gd name="T64" fmla="*/ 559 w 1802"/>
                  <a:gd name="T65" fmla="*/ 1989 h 2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02" h="2149">
                    <a:moveTo>
                      <a:pt x="1318" y="2148"/>
                    </a:moveTo>
                    <a:lnTo>
                      <a:pt x="1318" y="2148"/>
                    </a:lnTo>
                    <a:lnTo>
                      <a:pt x="1318" y="2148"/>
                    </a:lnTo>
                    <a:cubicBezTo>
                      <a:pt x="477" y="2148"/>
                      <a:pt x="477" y="2148"/>
                      <a:pt x="477" y="2148"/>
                    </a:cubicBezTo>
                    <a:cubicBezTo>
                      <a:pt x="435" y="2148"/>
                      <a:pt x="400" y="2113"/>
                      <a:pt x="400" y="2071"/>
                    </a:cubicBezTo>
                    <a:cubicBezTo>
                      <a:pt x="400" y="2066"/>
                      <a:pt x="400" y="2066"/>
                      <a:pt x="400" y="2060"/>
                    </a:cubicBezTo>
                    <a:cubicBezTo>
                      <a:pt x="406" y="2001"/>
                      <a:pt x="400" y="1830"/>
                      <a:pt x="341" y="1753"/>
                    </a:cubicBezTo>
                    <a:cubicBezTo>
                      <a:pt x="5" y="1324"/>
                      <a:pt x="0" y="907"/>
                      <a:pt x="0" y="901"/>
                    </a:cubicBezTo>
                    <a:cubicBezTo>
                      <a:pt x="0" y="400"/>
                      <a:pt x="400" y="0"/>
                      <a:pt x="900" y="0"/>
                    </a:cubicBezTo>
                    <a:cubicBezTo>
                      <a:pt x="1394" y="0"/>
                      <a:pt x="1801" y="400"/>
                      <a:pt x="1801" y="901"/>
                    </a:cubicBezTo>
                    <a:cubicBezTo>
                      <a:pt x="1801" y="907"/>
                      <a:pt x="1794" y="1324"/>
                      <a:pt x="1453" y="1753"/>
                    </a:cubicBezTo>
                    <a:cubicBezTo>
                      <a:pt x="1394" y="1836"/>
                      <a:pt x="1394" y="2007"/>
                      <a:pt x="1394" y="2054"/>
                    </a:cubicBezTo>
                    <a:cubicBezTo>
                      <a:pt x="1394" y="2060"/>
                      <a:pt x="1394" y="2066"/>
                      <a:pt x="1394" y="2071"/>
                    </a:cubicBezTo>
                    <a:cubicBezTo>
                      <a:pt x="1394" y="2113"/>
                      <a:pt x="1365" y="2148"/>
                      <a:pt x="1318" y="2148"/>
                    </a:cubicBezTo>
                    <a:close/>
                    <a:moveTo>
                      <a:pt x="477" y="1989"/>
                    </a:moveTo>
                    <a:lnTo>
                      <a:pt x="477" y="1989"/>
                    </a:lnTo>
                    <a:cubicBezTo>
                      <a:pt x="435" y="1989"/>
                      <a:pt x="406" y="2024"/>
                      <a:pt x="400" y="2060"/>
                    </a:cubicBezTo>
                    <a:cubicBezTo>
                      <a:pt x="406" y="2018"/>
                      <a:pt x="441" y="1989"/>
                      <a:pt x="477" y="1989"/>
                    </a:cubicBezTo>
                    <a:close/>
                    <a:moveTo>
                      <a:pt x="1329" y="1995"/>
                    </a:moveTo>
                    <a:lnTo>
                      <a:pt x="1329" y="1995"/>
                    </a:lnTo>
                    <a:cubicBezTo>
                      <a:pt x="1341" y="1995"/>
                      <a:pt x="1353" y="2001"/>
                      <a:pt x="1365" y="2007"/>
                    </a:cubicBezTo>
                    <a:cubicBezTo>
                      <a:pt x="1353" y="2001"/>
                      <a:pt x="1341" y="1995"/>
                      <a:pt x="1329" y="1995"/>
                    </a:cubicBezTo>
                    <a:close/>
                    <a:moveTo>
                      <a:pt x="559" y="1989"/>
                    </a:moveTo>
                    <a:lnTo>
                      <a:pt x="559" y="1989"/>
                    </a:lnTo>
                    <a:cubicBezTo>
                      <a:pt x="1241" y="1989"/>
                      <a:pt x="1241" y="1989"/>
                      <a:pt x="1241" y="1989"/>
                    </a:cubicBezTo>
                    <a:cubicBezTo>
                      <a:pt x="1241" y="1954"/>
                      <a:pt x="1241" y="1924"/>
                      <a:pt x="1241" y="1924"/>
                    </a:cubicBezTo>
                    <a:cubicBezTo>
                      <a:pt x="1253" y="1812"/>
                      <a:pt x="1282" y="1724"/>
                      <a:pt x="1329" y="1659"/>
                    </a:cubicBezTo>
                    <a:cubicBezTo>
                      <a:pt x="1636" y="1271"/>
                      <a:pt x="1641" y="907"/>
                      <a:pt x="1641" y="901"/>
                    </a:cubicBezTo>
                    <a:cubicBezTo>
                      <a:pt x="1641" y="489"/>
                      <a:pt x="1312" y="153"/>
                      <a:pt x="900" y="153"/>
                    </a:cubicBezTo>
                    <a:cubicBezTo>
                      <a:pt x="488" y="153"/>
                      <a:pt x="153" y="489"/>
                      <a:pt x="153" y="901"/>
                    </a:cubicBezTo>
                    <a:cubicBezTo>
                      <a:pt x="153" y="907"/>
                      <a:pt x="164" y="1271"/>
                      <a:pt x="471" y="1659"/>
                    </a:cubicBezTo>
                    <a:cubicBezTo>
                      <a:pt x="518" y="1724"/>
                      <a:pt x="547" y="1812"/>
                      <a:pt x="553" y="1924"/>
                    </a:cubicBezTo>
                    <a:cubicBezTo>
                      <a:pt x="553" y="1924"/>
                      <a:pt x="559" y="1954"/>
                      <a:pt x="559" y="19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59" name="Freeform 123"/>
              <p:cNvSpPr>
                <a:spLocks noChangeArrowheads="1"/>
              </p:cNvSpPr>
              <p:nvPr/>
            </p:nvSpPr>
            <p:spPr bwMode="auto">
              <a:xfrm>
                <a:off x="11967782" y="8049362"/>
                <a:ext cx="434387" cy="73079"/>
              </a:xfrm>
              <a:custGeom>
                <a:avLst/>
                <a:gdLst>
                  <a:gd name="T0" fmla="*/ 865 w 943"/>
                  <a:gd name="T1" fmla="*/ 159 h 160"/>
                  <a:gd name="T2" fmla="*/ 865 w 943"/>
                  <a:gd name="T3" fmla="*/ 159 h 160"/>
                  <a:gd name="T4" fmla="*/ 77 w 943"/>
                  <a:gd name="T5" fmla="*/ 159 h 160"/>
                  <a:gd name="T6" fmla="*/ 0 w 943"/>
                  <a:gd name="T7" fmla="*/ 76 h 160"/>
                  <a:gd name="T8" fmla="*/ 77 w 943"/>
                  <a:gd name="T9" fmla="*/ 0 h 160"/>
                  <a:gd name="T10" fmla="*/ 865 w 943"/>
                  <a:gd name="T11" fmla="*/ 0 h 160"/>
                  <a:gd name="T12" fmla="*/ 942 w 943"/>
                  <a:gd name="T13" fmla="*/ 76 h 160"/>
                  <a:gd name="T14" fmla="*/ 865 w 943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3" h="160">
                    <a:moveTo>
                      <a:pt x="865" y="159"/>
                    </a:moveTo>
                    <a:lnTo>
                      <a:pt x="865" y="159"/>
                    </a:lnTo>
                    <a:cubicBezTo>
                      <a:pt x="77" y="159"/>
                      <a:pt x="77" y="159"/>
                      <a:pt x="77" y="159"/>
                    </a:cubicBezTo>
                    <a:cubicBezTo>
                      <a:pt x="36" y="159"/>
                      <a:pt x="0" y="123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865" y="0"/>
                      <a:pt x="865" y="0"/>
                      <a:pt x="865" y="0"/>
                    </a:cubicBezTo>
                    <a:cubicBezTo>
                      <a:pt x="906" y="0"/>
                      <a:pt x="942" y="35"/>
                      <a:pt x="942" y="76"/>
                    </a:cubicBezTo>
                    <a:cubicBezTo>
                      <a:pt x="942" y="123"/>
                      <a:pt x="906" y="159"/>
                      <a:pt x="865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60" name="Freeform 124"/>
              <p:cNvSpPr>
                <a:spLocks noChangeArrowheads="1"/>
              </p:cNvSpPr>
              <p:nvPr/>
            </p:nvSpPr>
            <p:spPr bwMode="auto">
              <a:xfrm>
                <a:off x="11996199" y="8126502"/>
                <a:ext cx="379581" cy="71049"/>
              </a:xfrm>
              <a:custGeom>
                <a:avLst/>
                <a:gdLst>
                  <a:gd name="T0" fmla="*/ 747 w 825"/>
                  <a:gd name="T1" fmla="*/ 153 h 154"/>
                  <a:gd name="T2" fmla="*/ 747 w 825"/>
                  <a:gd name="T3" fmla="*/ 153 h 154"/>
                  <a:gd name="T4" fmla="*/ 77 w 825"/>
                  <a:gd name="T5" fmla="*/ 153 h 154"/>
                  <a:gd name="T6" fmla="*/ 0 w 825"/>
                  <a:gd name="T7" fmla="*/ 76 h 154"/>
                  <a:gd name="T8" fmla="*/ 77 w 825"/>
                  <a:gd name="T9" fmla="*/ 0 h 154"/>
                  <a:gd name="T10" fmla="*/ 747 w 825"/>
                  <a:gd name="T11" fmla="*/ 0 h 154"/>
                  <a:gd name="T12" fmla="*/ 824 w 825"/>
                  <a:gd name="T13" fmla="*/ 76 h 154"/>
                  <a:gd name="T14" fmla="*/ 747 w 825"/>
                  <a:gd name="T15" fmla="*/ 15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5" h="154">
                    <a:moveTo>
                      <a:pt x="747" y="153"/>
                    </a:moveTo>
                    <a:lnTo>
                      <a:pt x="747" y="153"/>
                    </a:lnTo>
                    <a:cubicBezTo>
                      <a:pt x="77" y="153"/>
                      <a:pt x="77" y="153"/>
                      <a:pt x="77" y="153"/>
                    </a:cubicBezTo>
                    <a:cubicBezTo>
                      <a:pt x="36" y="153"/>
                      <a:pt x="0" y="117"/>
                      <a:pt x="0" y="76"/>
                    </a:cubicBezTo>
                    <a:cubicBezTo>
                      <a:pt x="0" y="35"/>
                      <a:pt x="36" y="0"/>
                      <a:pt x="77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88" y="0"/>
                      <a:pt x="824" y="35"/>
                      <a:pt x="824" y="76"/>
                    </a:cubicBezTo>
                    <a:cubicBezTo>
                      <a:pt x="824" y="117"/>
                      <a:pt x="788" y="153"/>
                      <a:pt x="747" y="15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  <p:sp>
            <p:nvSpPr>
              <p:cNvPr id="161" name="Freeform 125"/>
              <p:cNvSpPr>
                <a:spLocks noChangeArrowheads="1"/>
              </p:cNvSpPr>
              <p:nvPr/>
            </p:nvSpPr>
            <p:spPr bwMode="auto">
              <a:xfrm>
                <a:off x="12038826" y="8201610"/>
                <a:ext cx="290268" cy="73079"/>
              </a:xfrm>
              <a:custGeom>
                <a:avLst/>
                <a:gdLst>
                  <a:gd name="T0" fmla="*/ 552 w 630"/>
                  <a:gd name="T1" fmla="*/ 159 h 160"/>
                  <a:gd name="T2" fmla="*/ 552 w 630"/>
                  <a:gd name="T3" fmla="*/ 159 h 160"/>
                  <a:gd name="T4" fmla="*/ 82 w 630"/>
                  <a:gd name="T5" fmla="*/ 159 h 160"/>
                  <a:gd name="T6" fmla="*/ 0 w 630"/>
                  <a:gd name="T7" fmla="*/ 82 h 160"/>
                  <a:gd name="T8" fmla="*/ 82 w 630"/>
                  <a:gd name="T9" fmla="*/ 0 h 160"/>
                  <a:gd name="T10" fmla="*/ 552 w 630"/>
                  <a:gd name="T11" fmla="*/ 0 h 160"/>
                  <a:gd name="T12" fmla="*/ 629 w 630"/>
                  <a:gd name="T13" fmla="*/ 82 h 160"/>
                  <a:gd name="T14" fmla="*/ 552 w 630"/>
                  <a:gd name="T1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160">
                    <a:moveTo>
                      <a:pt x="552" y="159"/>
                    </a:moveTo>
                    <a:lnTo>
                      <a:pt x="552" y="159"/>
                    </a:lnTo>
                    <a:cubicBezTo>
                      <a:pt x="82" y="159"/>
                      <a:pt x="82" y="159"/>
                      <a:pt x="82" y="159"/>
                    </a:cubicBezTo>
                    <a:cubicBezTo>
                      <a:pt x="35" y="159"/>
                      <a:pt x="0" y="123"/>
                      <a:pt x="0" y="82"/>
                    </a:cubicBezTo>
                    <a:cubicBezTo>
                      <a:pt x="0" y="35"/>
                      <a:pt x="35" y="0"/>
                      <a:pt x="82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93" y="0"/>
                      <a:pt x="629" y="35"/>
                      <a:pt x="629" y="82"/>
                    </a:cubicBezTo>
                    <a:cubicBezTo>
                      <a:pt x="629" y="123"/>
                      <a:pt x="593" y="159"/>
                      <a:pt x="552" y="15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sz="900"/>
              </a:p>
            </p:txBody>
          </p:sp>
        </p:grpSp>
        <p:sp>
          <p:nvSpPr>
            <p:cNvPr id="124" name="Freeform 130"/>
            <p:cNvSpPr>
              <a:spLocks noChangeArrowheads="1"/>
            </p:cNvSpPr>
            <p:nvPr/>
          </p:nvSpPr>
          <p:spPr bwMode="auto">
            <a:xfrm>
              <a:off x="3027363" y="4797425"/>
              <a:ext cx="142082" cy="143669"/>
            </a:xfrm>
            <a:custGeom>
              <a:avLst/>
              <a:gdLst>
                <a:gd name="T0" fmla="*/ 117005557 w 690"/>
                <a:gd name="T1" fmla="*/ 59317545 h 696"/>
                <a:gd name="T2" fmla="*/ 117005557 w 690"/>
                <a:gd name="T3" fmla="*/ 59317545 h 696"/>
                <a:gd name="T4" fmla="*/ 59097256 w 690"/>
                <a:gd name="T5" fmla="*/ 0 h 696"/>
                <a:gd name="T6" fmla="*/ 0 w 690"/>
                <a:gd name="T7" fmla="*/ 59317545 h 696"/>
                <a:gd name="T8" fmla="*/ 59097256 w 690"/>
                <a:gd name="T9" fmla="*/ 118806006 h 696"/>
                <a:gd name="T10" fmla="*/ 117005557 w 690"/>
                <a:gd name="T11" fmla="*/ 59317545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0" h="696">
                  <a:moveTo>
                    <a:pt x="689" y="347"/>
                  </a:moveTo>
                  <a:lnTo>
                    <a:pt x="689" y="347"/>
                  </a:lnTo>
                  <a:cubicBezTo>
                    <a:pt x="689" y="153"/>
                    <a:pt x="536" y="0"/>
                    <a:pt x="348" y="0"/>
                  </a:cubicBezTo>
                  <a:cubicBezTo>
                    <a:pt x="153" y="0"/>
                    <a:pt x="0" y="153"/>
                    <a:pt x="0" y="347"/>
                  </a:cubicBezTo>
                  <a:cubicBezTo>
                    <a:pt x="0" y="536"/>
                    <a:pt x="153" y="695"/>
                    <a:pt x="348" y="695"/>
                  </a:cubicBezTo>
                  <a:cubicBezTo>
                    <a:pt x="536" y="695"/>
                    <a:pt x="689" y="536"/>
                    <a:pt x="689" y="34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25" name="Freeform 131"/>
            <p:cNvSpPr>
              <a:spLocks noChangeArrowheads="1"/>
            </p:cNvSpPr>
            <p:nvPr/>
          </p:nvSpPr>
          <p:spPr bwMode="auto">
            <a:xfrm>
              <a:off x="2896394" y="3769519"/>
              <a:ext cx="111125" cy="109538"/>
            </a:xfrm>
            <a:custGeom>
              <a:avLst/>
              <a:gdLst>
                <a:gd name="T0" fmla="*/ 91920448 w 537"/>
                <a:gd name="T1" fmla="*/ 45236507 h 530"/>
                <a:gd name="T2" fmla="*/ 91920448 w 537"/>
                <a:gd name="T3" fmla="*/ 45236507 h 530"/>
                <a:gd name="T4" fmla="*/ 46474669 w 537"/>
                <a:gd name="T5" fmla="*/ 0 h 530"/>
                <a:gd name="T6" fmla="*/ 0 w 537"/>
                <a:gd name="T7" fmla="*/ 45236507 h 530"/>
                <a:gd name="T8" fmla="*/ 46474669 w 537"/>
                <a:gd name="T9" fmla="*/ 90302302 h 530"/>
                <a:gd name="T10" fmla="*/ 91920448 w 537"/>
                <a:gd name="T11" fmla="*/ 45236507 h 5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7" h="530">
                  <a:moveTo>
                    <a:pt x="536" y="265"/>
                  </a:moveTo>
                  <a:lnTo>
                    <a:pt x="536" y="265"/>
                  </a:lnTo>
                  <a:cubicBezTo>
                    <a:pt x="536" y="118"/>
                    <a:pt x="418" y="0"/>
                    <a:pt x="271" y="0"/>
                  </a:cubicBezTo>
                  <a:cubicBezTo>
                    <a:pt x="124" y="0"/>
                    <a:pt x="0" y="118"/>
                    <a:pt x="0" y="265"/>
                  </a:cubicBezTo>
                  <a:cubicBezTo>
                    <a:pt x="0" y="412"/>
                    <a:pt x="124" y="529"/>
                    <a:pt x="271" y="529"/>
                  </a:cubicBezTo>
                  <a:cubicBezTo>
                    <a:pt x="418" y="529"/>
                    <a:pt x="536" y="412"/>
                    <a:pt x="536" y="265"/>
                  </a:cubicBezTo>
                </a:path>
              </a:pathLst>
            </a:custGeom>
            <a:solidFill>
              <a:srgbClr val="4F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26" name="Freeform 132"/>
            <p:cNvSpPr>
              <a:spLocks noChangeArrowheads="1"/>
            </p:cNvSpPr>
            <p:nvPr/>
          </p:nvSpPr>
          <p:spPr bwMode="auto">
            <a:xfrm>
              <a:off x="3357563" y="1793082"/>
              <a:ext cx="479425" cy="479425"/>
            </a:xfrm>
            <a:custGeom>
              <a:avLst/>
              <a:gdLst>
                <a:gd name="T0" fmla="*/ 2319 w 2320"/>
                <a:gd name="T1" fmla="*/ 1160 h 2321"/>
                <a:gd name="T2" fmla="*/ 2319 w 2320"/>
                <a:gd name="T3" fmla="*/ 1160 h 2321"/>
                <a:gd name="T4" fmla="*/ 1160 w 2320"/>
                <a:gd name="T5" fmla="*/ 0 h 2321"/>
                <a:gd name="T6" fmla="*/ 0 w 2320"/>
                <a:gd name="T7" fmla="*/ 1160 h 2321"/>
                <a:gd name="T8" fmla="*/ 1160 w 2320"/>
                <a:gd name="T9" fmla="*/ 2320 h 2321"/>
                <a:gd name="T10" fmla="*/ 2319 w 2320"/>
                <a:gd name="T11" fmla="*/ 116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0" h="2321">
                  <a:moveTo>
                    <a:pt x="2319" y="1160"/>
                  </a:moveTo>
                  <a:lnTo>
                    <a:pt x="2319" y="1160"/>
                  </a:lnTo>
                  <a:cubicBezTo>
                    <a:pt x="2319" y="518"/>
                    <a:pt x="1801" y="0"/>
                    <a:pt x="1160" y="0"/>
                  </a:cubicBezTo>
                  <a:cubicBezTo>
                    <a:pt x="524" y="0"/>
                    <a:pt x="0" y="518"/>
                    <a:pt x="0" y="1160"/>
                  </a:cubicBezTo>
                  <a:cubicBezTo>
                    <a:pt x="0" y="1802"/>
                    <a:pt x="524" y="2320"/>
                    <a:pt x="1160" y="2320"/>
                  </a:cubicBezTo>
                  <a:cubicBezTo>
                    <a:pt x="1801" y="2320"/>
                    <a:pt x="2319" y="1802"/>
                    <a:pt x="2319" y="11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27" name="Freeform 133"/>
            <p:cNvSpPr>
              <a:spLocks noChangeArrowheads="1"/>
            </p:cNvSpPr>
            <p:nvPr/>
          </p:nvSpPr>
          <p:spPr bwMode="auto">
            <a:xfrm>
              <a:off x="1997869" y="2563813"/>
              <a:ext cx="349250" cy="350838"/>
            </a:xfrm>
            <a:custGeom>
              <a:avLst/>
              <a:gdLst>
                <a:gd name="T0" fmla="*/ 1690 w 1691"/>
                <a:gd name="T1" fmla="*/ 848 h 1697"/>
                <a:gd name="T2" fmla="*/ 1690 w 1691"/>
                <a:gd name="T3" fmla="*/ 848 h 1697"/>
                <a:gd name="T4" fmla="*/ 842 w 1691"/>
                <a:gd name="T5" fmla="*/ 0 h 1697"/>
                <a:gd name="T6" fmla="*/ 0 w 1691"/>
                <a:gd name="T7" fmla="*/ 848 h 1697"/>
                <a:gd name="T8" fmla="*/ 842 w 1691"/>
                <a:gd name="T9" fmla="*/ 1696 h 1697"/>
                <a:gd name="T10" fmla="*/ 1690 w 1691"/>
                <a:gd name="T11" fmla="*/ 848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97">
                  <a:moveTo>
                    <a:pt x="1690" y="848"/>
                  </a:moveTo>
                  <a:lnTo>
                    <a:pt x="1690" y="848"/>
                  </a:lnTo>
                  <a:cubicBezTo>
                    <a:pt x="1690" y="383"/>
                    <a:pt x="1313" y="0"/>
                    <a:pt x="842" y="0"/>
                  </a:cubicBezTo>
                  <a:cubicBezTo>
                    <a:pt x="377" y="0"/>
                    <a:pt x="0" y="383"/>
                    <a:pt x="0" y="848"/>
                  </a:cubicBezTo>
                  <a:cubicBezTo>
                    <a:pt x="0" y="1319"/>
                    <a:pt x="377" y="1696"/>
                    <a:pt x="842" y="1696"/>
                  </a:cubicBezTo>
                  <a:cubicBezTo>
                    <a:pt x="1313" y="1696"/>
                    <a:pt x="1690" y="1319"/>
                    <a:pt x="1690" y="8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28" name="Freeform 134"/>
            <p:cNvSpPr>
              <a:spLocks noChangeArrowheads="1"/>
            </p:cNvSpPr>
            <p:nvPr/>
          </p:nvSpPr>
          <p:spPr bwMode="auto">
            <a:xfrm>
              <a:off x="3463132" y="2540000"/>
              <a:ext cx="269081" cy="269082"/>
            </a:xfrm>
            <a:custGeom>
              <a:avLst/>
              <a:gdLst>
                <a:gd name="T0" fmla="*/ 1300 w 1301"/>
                <a:gd name="T1" fmla="*/ 654 h 1303"/>
                <a:gd name="T2" fmla="*/ 1300 w 1301"/>
                <a:gd name="T3" fmla="*/ 654 h 1303"/>
                <a:gd name="T4" fmla="*/ 648 w 1301"/>
                <a:gd name="T5" fmla="*/ 0 h 1303"/>
                <a:gd name="T6" fmla="*/ 0 w 1301"/>
                <a:gd name="T7" fmla="*/ 654 h 1303"/>
                <a:gd name="T8" fmla="*/ 648 w 1301"/>
                <a:gd name="T9" fmla="*/ 1302 h 1303"/>
                <a:gd name="T10" fmla="*/ 1300 w 1301"/>
                <a:gd name="T11" fmla="*/ 65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1" h="1303">
                  <a:moveTo>
                    <a:pt x="1300" y="654"/>
                  </a:moveTo>
                  <a:lnTo>
                    <a:pt x="1300" y="654"/>
                  </a:lnTo>
                  <a:cubicBezTo>
                    <a:pt x="1300" y="295"/>
                    <a:pt x="1006" y="0"/>
                    <a:pt x="648" y="0"/>
                  </a:cubicBezTo>
                  <a:cubicBezTo>
                    <a:pt x="289" y="0"/>
                    <a:pt x="0" y="295"/>
                    <a:pt x="0" y="654"/>
                  </a:cubicBezTo>
                  <a:cubicBezTo>
                    <a:pt x="0" y="1013"/>
                    <a:pt x="289" y="1302"/>
                    <a:pt x="648" y="1302"/>
                  </a:cubicBezTo>
                  <a:cubicBezTo>
                    <a:pt x="1006" y="1302"/>
                    <a:pt x="1300" y="1013"/>
                    <a:pt x="1300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29" name="Freeform 135"/>
            <p:cNvSpPr>
              <a:spLocks noChangeArrowheads="1"/>
            </p:cNvSpPr>
            <p:nvPr/>
          </p:nvSpPr>
          <p:spPr bwMode="auto">
            <a:xfrm>
              <a:off x="2365375" y="4181475"/>
              <a:ext cx="459582" cy="458788"/>
            </a:xfrm>
            <a:custGeom>
              <a:avLst/>
              <a:gdLst>
                <a:gd name="T0" fmla="*/ 380252891 w 2221"/>
                <a:gd name="T1" fmla="*/ 189946291 h 2220"/>
                <a:gd name="T2" fmla="*/ 380252891 w 2221"/>
                <a:gd name="T3" fmla="*/ 189946291 h 2220"/>
                <a:gd name="T4" fmla="*/ 189612443 w 2221"/>
                <a:gd name="T5" fmla="*/ 0 h 2220"/>
                <a:gd name="T6" fmla="*/ 0 w 2221"/>
                <a:gd name="T7" fmla="*/ 189946291 h 2220"/>
                <a:gd name="T8" fmla="*/ 189612443 w 2221"/>
                <a:gd name="T9" fmla="*/ 379038246 h 2220"/>
                <a:gd name="T10" fmla="*/ 380252891 w 2221"/>
                <a:gd name="T11" fmla="*/ 189946291 h 2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1" h="2220">
                  <a:moveTo>
                    <a:pt x="2220" y="1112"/>
                  </a:moveTo>
                  <a:lnTo>
                    <a:pt x="2220" y="1112"/>
                  </a:lnTo>
                  <a:cubicBezTo>
                    <a:pt x="2220" y="500"/>
                    <a:pt x="1720" y="0"/>
                    <a:pt x="1107" y="0"/>
                  </a:cubicBezTo>
                  <a:cubicBezTo>
                    <a:pt x="495" y="0"/>
                    <a:pt x="0" y="500"/>
                    <a:pt x="0" y="1112"/>
                  </a:cubicBezTo>
                  <a:cubicBezTo>
                    <a:pt x="0" y="1725"/>
                    <a:pt x="495" y="2219"/>
                    <a:pt x="1107" y="2219"/>
                  </a:cubicBezTo>
                  <a:cubicBezTo>
                    <a:pt x="1720" y="2219"/>
                    <a:pt x="2220" y="1725"/>
                    <a:pt x="2220" y="11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0" name="Freeform 139"/>
            <p:cNvSpPr>
              <a:spLocks noChangeArrowheads="1"/>
            </p:cNvSpPr>
            <p:nvPr/>
          </p:nvSpPr>
          <p:spPr bwMode="auto">
            <a:xfrm>
              <a:off x="3279775" y="4310063"/>
              <a:ext cx="259557" cy="260350"/>
            </a:xfrm>
            <a:custGeom>
              <a:avLst/>
              <a:gdLst>
                <a:gd name="T0" fmla="*/ 1254 w 1255"/>
                <a:gd name="T1" fmla="*/ 624 h 1255"/>
                <a:gd name="T2" fmla="*/ 1254 w 1255"/>
                <a:gd name="T3" fmla="*/ 624 h 1255"/>
                <a:gd name="T4" fmla="*/ 630 w 1255"/>
                <a:gd name="T5" fmla="*/ 0 h 1255"/>
                <a:gd name="T6" fmla="*/ 0 w 1255"/>
                <a:gd name="T7" fmla="*/ 624 h 1255"/>
                <a:gd name="T8" fmla="*/ 630 w 1255"/>
                <a:gd name="T9" fmla="*/ 1254 h 1255"/>
                <a:gd name="T10" fmla="*/ 1254 w 1255"/>
                <a:gd name="T11" fmla="*/ 62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5" h="1255">
                  <a:moveTo>
                    <a:pt x="1254" y="624"/>
                  </a:moveTo>
                  <a:lnTo>
                    <a:pt x="1254" y="624"/>
                  </a:lnTo>
                  <a:cubicBezTo>
                    <a:pt x="1254" y="276"/>
                    <a:pt x="972" y="0"/>
                    <a:pt x="630" y="0"/>
                  </a:cubicBezTo>
                  <a:cubicBezTo>
                    <a:pt x="283" y="0"/>
                    <a:pt x="0" y="276"/>
                    <a:pt x="0" y="624"/>
                  </a:cubicBezTo>
                  <a:cubicBezTo>
                    <a:pt x="0" y="971"/>
                    <a:pt x="283" y="1254"/>
                    <a:pt x="630" y="1254"/>
                  </a:cubicBezTo>
                  <a:cubicBezTo>
                    <a:pt x="972" y="1254"/>
                    <a:pt x="1254" y="971"/>
                    <a:pt x="1254" y="62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sz="900"/>
            </a:p>
          </p:txBody>
        </p:sp>
        <p:sp>
          <p:nvSpPr>
            <p:cNvPr id="131" name="Freeform 140"/>
            <p:cNvSpPr>
              <a:spLocks noChangeArrowheads="1"/>
            </p:cNvSpPr>
            <p:nvPr/>
          </p:nvSpPr>
          <p:spPr bwMode="auto">
            <a:xfrm>
              <a:off x="2297113" y="3688557"/>
              <a:ext cx="286544" cy="285750"/>
            </a:xfrm>
            <a:custGeom>
              <a:avLst/>
              <a:gdLst>
                <a:gd name="T0" fmla="*/ 236799962 w 1385"/>
                <a:gd name="T1" fmla="*/ 118934398 h 1383"/>
                <a:gd name="T2" fmla="*/ 236799962 w 1385"/>
                <a:gd name="T3" fmla="*/ 118934398 h 1383"/>
                <a:gd name="T4" fmla="*/ 117886477 w 1385"/>
                <a:gd name="T5" fmla="*/ 0 h 1383"/>
                <a:gd name="T6" fmla="*/ 0 w 1385"/>
                <a:gd name="T7" fmla="*/ 118934398 h 1383"/>
                <a:gd name="T8" fmla="*/ 117886477 w 1385"/>
                <a:gd name="T9" fmla="*/ 236499758 h 1383"/>
                <a:gd name="T10" fmla="*/ 236799962 w 1385"/>
                <a:gd name="T11" fmla="*/ 118934398 h 1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5" h="1383">
                  <a:moveTo>
                    <a:pt x="1384" y="695"/>
                  </a:moveTo>
                  <a:lnTo>
                    <a:pt x="1384" y="695"/>
                  </a:lnTo>
                  <a:cubicBezTo>
                    <a:pt x="1384" y="312"/>
                    <a:pt x="1072" y="0"/>
                    <a:pt x="689" y="0"/>
                  </a:cubicBezTo>
                  <a:cubicBezTo>
                    <a:pt x="307" y="0"/>
                    <a:pt x="0" y="312"/>
                    <a:pt x="0" y="695"/>
                  </a:cubicBezTo>
                  <a:cubicBezTo>
                    <a:pt x="0" y="1076"/>
                    <a:pt x="307" y="1382"/>
                    <a:pt x="689" y="1382"/>
                  </a:cubicBezTo>
                  <a:cubicBezTo>
                    <a:pt x="1072" y="1382"/>
                    <a:pt x="1384" y="1076"/>
                    <a:pt x="1384" y="6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2" name="Freeform 141"/>
            <p:cNvSpPr>
              <a:spLocks noChangeArrowheads="1"/>
            </p:cNvSpPr>
            <p:nvPr/>
          </p:nvSpPr>
          <p:spPr bwMode="auto">
            <a:xfrm>
              <a:off x="2366169" y="3747294"/>
              <a:ext cx="148431" cy="166688"/>
            </a:xfrm>
            <a:custGeom>
              <a:avLst/>
              <a:gdLst>
                <a:gd name="T0" fmla="*/ 121550745 w 719"/>
                <a:gd name="T1" fmla="*/ 93464387 h 807"/>
                <a:gd name="T2" fmla="*/ 121550745 w 719"/>
                <a:gd name="T3" fmla="*/ 93464387 h 807"/>
                <a:gd name="T4" fmla="*/ 121550745 w 719"/>
                <a:gd name="T5" fmla="*/ 93464387 h 807"/>
                <a:gd name="T6" fmla="*/ 121550745 w 719"/>
                <a:gd name="T7" fmla="*/ 28193115 h 807"/>
                <a:gd name="T8" fmla="*/ 121550745 w 719"/>
                <a:gd name="T9" fmla="*/ 5126209 h 807"/>
                <a:gd name="T10" fmla="*/ 119672545 w 719"/>
                <a:gd name="T11" fmla="*/ 1025324 h 807"/>
                <a:gd name="T12" fmla="*/ 115575519 w 719"/>
                <a:gd name="T13" fmla="*/ 0 h 807"/>
                <a:gd name="T14" fmla="*/ 40289417 w 719"/>
                <a:gd name="T15" fmla="*/ 18112136 h 807"/>
                <a:gd name="T16" fmla="*/ 36191978 w 719"/>
                <a:gd name="T17" fmla="*/ 23237931 h 807"/>
                <a:gd name="T18" fmla="*/ 36191978 w 719"/>
                <a:gd name="T19" fmla="*/ 46305250 h 807"/>
                <a:gd name="T20" fmla="*/ 36191978 w 719"/>
                <a:gd name="T21" fmla="*/ 101495131 h 807"/>
                <a:gd name="T22" fmla="*/ 33119312 w 719"/>
                <a:gd name="T23" fmla="*/ 100470219 h 807"/>
                <a:gd name="T24" fmla="*/ 20144502 w 719"/>
                <a:gd name="T25" fmla="*/ 104570691 h 807"/>
                <a:gd name="T26" fmla="*/ 2048719 w 719"/>
                <a:gd name="T27" fmla="*/ 128663334 h 807"/>
                <a:gd name="T28" fmla="*/ 15023116 w 719"/>
                <a:gd name="T29" fmla="*/ 137718989 h 807"/>
                <a:gd name="T30" fmla="*/ 28168447 w 719"/>
                <a:gd name="T31" fmla="*/ 134643429 h 807"/>
                <a:gd name="T32" fmla="*/ 46264229 w 719"/>
                <a:gd name="T33" fmla="*/ 111576523 h 807"/>
                <a:gd name="T34" fmla="*/ 46264229 w 719"/>
                <a:gd name="T35" fmla="*/ 111576523 h 807"/>
                <a:gd name="T36" fmla="*/ 46264229 w 719"/>
                <a:gd name="T37" fmla="*/ 50405722 h 807"/>
                <a:gd name="T38" fmla="*/ 111649014 w 719"/>
                <a:gd name="T39" fmla="*/ 35198534 h 807"/>
                <a:gd name="T40" fmla="*/ 111649014 w 719"/>
                <a:gd name="T41" fmla="*/ 83383408 h 807"/>
                <a:gd name="T42" fmla="*/ 107551988 w 719"/>
                <a:gd name="T43" fmla="*/ 82358084 h 807"/>
                <a:gd name="T44" fmla="*/ 94406658 w 719"/>
                <a:gd name="T45" fmla="*/ 86458968 h 807"/>
                <a:gd name="T46" fmla="*/ 76481395 w 719"/>
                <a:gd name="T47" fmla="*/ 110551198 h 807"/>
                <a:gd name="T48" fmla="*/ 90480152 w 719"/>
                <a:gd name="T49" fmla="*/ 119607266 h 807"/>
                <a:gd name="T50" fmla="*/ 103454549 w 719"/>
                <a:gd name="T51" fmla="*/ 116531706 h 807"/>
                <a:gd name="T52" fmla="*/ 121550745 w 719"/>
                <a:gd name="T53" fmla="*/ 93464387 h 8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9" h="807">
                  <a:moveTo>
                    <a:pt x="712" y="547"/>
                  </a:moveTo>
                  <a:lnTo>
                    <a:pt x="712" y="547"/>
                  </a:lnTo>
                  <a:cubicBezTo>
                    <a:pt x="712" y="165"/>
                    <a:pt x="712" y="165"/>
                    <a:pt x="712" y="165"/>
                  </a:cubicBezTo>
                  <a:cubicBezTo>
                    <a:pt x="712" y="30"/>
                    <a:pt x="712" y="30"/>
                    <a:pt x="712" y="30"/>
                  </a:cubicBezTo>
                  <a:cubicBezTo>
                    <a:pt x="712" y="18"/>
                    <a:pt x="707" y="12"/>
                    <a:pt x="701" y="6"/>
                  </a:cubicBezTo>
                  <a:cubicBezTo>
                    <a:pt x="695" y="0"/>
                    <a:pt x="683" y="0"/>
                    <a:pt x="677" y="0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4" y="112"/>
                    <a:pt x="212" y="124"/>
                    <a:pt x="212" y="136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594"/>
                    <a:pt x="212" y="594"/>
                    <a:pt x="212" y="594"/>
                  </a:cubicBezTo>
                  <a:cubicBezTo>
                    <a:pt x="206" y="594"/>
                    <a:pt x="200" y="588"/>
                    <a:pt x="194" y="588"/>
                  </a:cubicBezTo>
                  <a:cubicBezTo>
                    <a:pt x="171" y="588"/>
                    <a:pt x="141" y="600"/>
                    <a:pt x="118" y="612"/>
                  </a:cubicBezTo>
                  <a:cubicBezTo>
                    <a:pt x="59" y="635"/>
                    <a:pt x="0" y="700"/>
                    <a:pt x="12" y="753"/>
                  </a:cubicBezTo>
                  <a:cubicBezTo>
                    <a:pt x="18" y="788"/>
                    <a:pt x="47" y="806"/>
                    <a:pt x="88" y="806"/>
                  </a:cubicBezTo>
                  <a:cubicBezTo>
                    <a:pt x="112" y="806"/>
                    <a:pt x="141" y="800"/>
                    <a:pt x="165" y="788"/>
                  </a:cubicBezTo>
                  <a:cubicBezTo>
                    <a:pt x="224" y="765"/>
                    <a:pt x="277" y="706"/>
                    <a:pt x="271" y="653"/>
                  </a:cubicBezTo>
                  <a:cubicBezTo>
                    <a:pt x="271" y="295"/>
                    <a:pt x="271" y="295"/>
                    <a:pt x="271" y="295"/>
                  </a:cubicBezTo>
                  <a:cubicBezTo>
                    <a:pt x="654" y="206"/>
                    <a:pt x="654" y="206"/>
                    <a:pt x="654" y="206"/>
                  </a:cubicBezTo>
                  <a:cubicBezTo>
                    <a:pt x="654" y="488"/>
                    <a:pt x="654" y="488"/>
                    <a:pt x="654" y="488"/>
                  </a:cubicBezTo>
                  <a:cubicBezTo>
                    <a:pt x="648" y="482"/>
                    <a:pt x="642" y="482"/>
                    <a:pt x="630" y="482"/>
                  </a:cubicBezTo>
                  <a:cubicBezTo>
                    <a:pt x="606" y="482"/>
                    <a:pt x="583" y="488"/>
                    <a:pt x="553" y="506"/>
                  </a:cubicBezTo>
                  <a:cubicBezTo>
                    <a:pt x="495" y="529"/>
                    <a:pt x="436" y="588"/>
                    <a:pt x="448" y="647"/>
                  </a:cubicBezTo>
                  <a:cubicBezTo>
                    <a:pt x="453" y="682"/>
                    <a:pt x="483" y="700"/>
                    <a:pt x="530" y="700"/>
                  </a:cubicBezTo>
                  <a:cubicBezTo>
                    <a:pt x="553" y="700"/>
                    <a:pt x="577" y="694"/>
                    <a:pt x="606" y="682"/>
                  </a:cubicBezTo>
                  <a:cubicBezTo>
                    <a:pt x="660" y="659"/>
                    <a:pt x="718" y="600"/>
                    <a:pt x="712" y="5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3" name="Freeform 142"/>
            <p:cNvSpPr>
              <a:spLocks noChangeArrowheads="1"/>
            </p:cNvSpPr>
            <p:nvPr/>
          </p:nvSpPr>
          <p:spPr bwMode="auto">
            <a:xfrm>
              <a:off x="2482850" y="4310063"/>
              <a:ext cx="221457" cy="262732"/>
            </a:xfrm>
            <a:custGeom>
              <a:avLst/>
              <a:gdLst>
                <a:gd name="T0" fmla="*/ 179704210 w 1073"/>
                <a:gd name="T1" fmla="*/ 191755577 h 1272"/>
                <a:gd name="T2" fmla="*/ 179704210 w 1073"/>
                <a:gd name="T3" fmla="*/ 191755577 h 1272"/>
                <a:gd name="T4" fmla="*/ 125485963 w 1073"/>
                <a:gd name="T5" fmla="*/ 98436735 h 1272"/>
                <a:gd name="T6" fmla="*/ 125485963 w 1073"/>
                <a:gd name="T7" fmla="*/ 17060197 h 1272"/>
                <a:gd name="T8" fmla="*/ 132646871 w 1073"/>
                <a:gd name="T9" fmla="*/ 9041929 h 1272"/>
                <a:gd name="T10" fmla="*/ 123610703 w 1073"/>
                <a:gd name="T11" fmla="*/ 0 h 1272"/>
                <a:gd name="T12" fmla="*/ 60355874 w 1073"/>
                <a:gd name="T13" fmla="*/ 0 h 1272"/>
                <a:gd name="T14" fmla="*/ 51319706 w 1073"/>
                <a:gd name="T15" fmla="*/ 9041929 h 1272"/>
                <a:gd name="T16" fmla="*/ 57287267 w 1073"/>
                <a:gd name="T17" fmla="*/ 17060197 h 1272"/>
                <a:gd name="T18" fmla="*/ 57287267 w 1073"/>
                <a:gd name="T19" fmla="*/ 98436735 h 1272"/>
                <a:gd name="T20" fmla="*/ 3069020 w 1073"/>
                <a:gd name="T21" fmla="*/ 191755577 h 1272"/>
                <a:gd name="T22" fmla="*/ 3069020 w 1073"/>
                <a:gd name="T23" fmla="*/ 208815774 h 1272"/>
                <a:gd name="T24" fmla="*/ 18072749 w 1073"/>
                <a:gd name="T25" fmla="*/ 216834042 h 1272"/>
                <a:gd name="T26" fmla="*/ 164700481 w 1073"/>
                <a:gd name="T27" fmla="*/ 216834042 h 1272"/>
                <a:gd name="T28" fmla="*/ 179704210 w 1073"/>
                <a:gd name="T29" fmla="*/ 208815774 h 1272"/>
                <a:gd name="T30" fmla="*/ 179704210 w 1073"/>
                <a:gd name="T31" fmla="*/ 191755577 h 1272"/>
                <a:gd name="T32" fmla="*/ 55241117 w 1073"/>
                <a:gd name="T33" fmla="*/ 9041929 h 1272"/>
                <a:gd name="T34" fmla="*/ 55241117 w 1073"/>
                <a:gd name="T35" fmla="*/ 9041929 h 1272"/>
                <a:gd name="T36" fmla="*/ 60355874 w 1073"/>
                <a:gd name="T37" fmla="*/ 3923622 h 1272"/>
                <a:gd name="T38" fmla="*/ 123610703 w 1073"/>
                <a:gd name="T39" fmla="*/ 3923622 h 1272"/>
                <a:gd name="T40" fmla="*/ 128554982 w 1073"/>
                <a:gd name="T41" fmla="*/ 9041929 h 1272"/>
                <a:gd name="T42" fmla="*/ 123610703 w 1073"/>
                <a:gd name="T43" fmla="*/ 12965552 h 1272"/>
                <a:gd name="T44" fmla="*/ 60355874 w 1073"/>
                <a:gd name="T45" fmla="*/ 12965552 h 1272"/>
                <a:gd name="T46" fmla="*/ 55241117 w 1073"/>
                <a:gd name="T47" fmla="*/ 9041929 h 1272"/>
                <a:gd name="T48" fmla="*/ 176805669 w 1073"/>
                <a:gd name="T49" fmla="*/ 206939061 h 1272"/>
                <a:gd name="T50" fmla="*/ 176805669 w 1073"/>
                <a:gd name="T51" fmla="*/ 206939061 h 1272"/>
                <a:gd name="T52" fmla="*/ 164700481 w 1073"/>
                <a:gd name="T53" fmla="*/ 212910420 h 1272"/>
                <a:gd name="T54" fmla="*/ 18072749 w 1073"/>
                <a:gd name="T55" fmla="*/ 212910420 h 1272"/>
                <a:gd name="T56" fmla="*/ 6990430 w 1073"/>
                <a:gd name="T57" fmla="*/ 206939061 h 1272"/>
                <a:gd name="T58" fmla="*/ 6990430 w 1073"/>
                <a:gd name="T59" fmla="*/ 193802900 h 1272"/>
                <a:gd name="T60" fmla="*/ 61208678 w 1073"/>
                <a:gd name="T61" fmla="*/ 100313448 h 1272"/>
                <a:gd name="T62" fmla="*/ 61208678 w 1073"/>
                <a:gd name="T63" fmla="*/ 99460397 h 1272"/>
                <a:gd name="T64" fmla="*/ 61208678 w 1073"/>
                <a:gd name="T65" fmla="*/ 18083859 h 1272"/>
                <a:gd name="T66" fmla="*/ 121564552 w 1073"/>
                <a:gd name="T67" fmla="*/ 18083859 h 1272"/>
                <a:gd name="T68" fmla="*/ 121564552 w 1073"/>
                <a:gd name="T69" fmla="*/ 99460397 h 1272"/>
                <a:gd name="T70" fmla="*/ 176805669 w 1073"/>
                <a:gd name="T71" fmla="*/ 193802900 h 1272"/>
                <a:gd name="T72" fmla="*/ 176805669 w 1073"/>
                <a:gd name="T73" fmla="*/ 206939061 h 1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73" h="1272">
                  <a:moveTo>
                    <a:pt x="1054" y="1124"/>
                  </a:moveTo>
                  <a:lnTo>
                    <a:pt x="1054" y="1124"/>
                  </a:lnTo>
                  <a:cubicBezTo>
                    <a:pt x="736" y="577"/>
                    <a:pt x="736" y="577"/>
                    <a:pt x="736" y="577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60" y="94"/>
                    <a:pt x="778" y="76"/>
                    <a:pt x="778" y="53"/>
                  </a:cubicBezTo>
                  <a:cubicBezTo>
                    <a:pt x="778" y="23"/>
                    <a:pt x="754" y="0"/>
                    <a:pt x="725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24" y="0"/>
                    <a:pt x="301" y="23"/>
                    <a:pt x="301" y="53"/>
                  </a:cubicBezTo>
                  <a:cubicBezTo>
                    <a:pt x="301" y="76"/>
                    <a:pt x="312" y="94"/>
                    <a:pt x="336" y="100"/>
                  </a:cubicBezTo>
                  <a:cubicBezTo>
                    <a:pt x="336" y="577"/>
                    <a:pt x="336" y="577"/>
                    <a:pt x="336" y="577"/>
                  </a:cubicBezTo>
                  <a:cubicBezTo>
                    <a:pt x="18" y="1124"/>
                    <a:pt x="18" y="1124"/>
                    <a:pt x="18" y="1124"/>
                  </a:cubicBezTo>
                  <a:cubicBezTo>
                    <a:pt x="0" y="1154"/>
                    <a:pt x="0" y="1195"/>
                    <a:pt x="18" y="1224"/>
                  </a:cubicBezTo>
                  <a:cubicBezTo>
                    <a:pt x="36" y="1254"/>
                    <a:pt x="71" y="1271"/>
                    <a:pt x="106" y="1271"/>
                  </a:cubicBezTo>
                  <a:cubicBezTo>
                    <a:pt x="966" y="1271"/>
                    <a:pt x="966" y="1271"/>
                    <a:pt x="966" y="1271"/>
                  </a:cubicBezTo>
                  <a:cubicBezTo>
                    <a:pt x="1001" y="1271"/>
                    <a:pt x="1037" y="1254"/>
                    <a:pt x="1054" y="1224"/>
                  </a:cubicBezTo>
                  <a:cubicBezTo>
                    <a:pt x="1072" y="1195"/>
                    <a:pt x="1072" y="1154"/>
                    <a:pt x="1054" y="1124"/>
                  </a:cubicBezTo>
                  <a:close/>
                  <a:moveTo>
                    <a:pt x="324" y="53"/>
                  </a:moveTo>
                  <a:lnTo>
                    <a:pt x="324" y="53"/>
                  </a:lnTo>
                  <a:cubicBezTo>
                    <a:pt x="324" y="35"/>
                    <a:pt x="336" y="23"/>
                    <a:pt x="354" y="23"/>
                  </a:cubicBezTo>
                  <a:cubicBezTo>
                    <a:pt x="725" y="23"/>
                    <a:pt x="725" y="23"/>
                    <a:pt x="725" y="23"/>
                  </a:cubicBezTo>
                  <a:cubicBezTo>
                    <a:pt x="742" y="23"/>
                    <a:pt x="754" y="35"/>
                    <a:pt x="754" y="53"/>
                  </a:cubicBezTo>
                  <a:cubicBezTo>
                    <a:pt x="754" y="64"/>
                    <a:pt x="742" y="76"/>
                    <a:pt x="725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36" y="76"/>
                    <a:pt x="324" y="64"/>
                    <a:pt x="324" y="53"/>
                  </a:cubicBezTo>
                  <a:close/>
                  <a:moveTo>
                    <a:pt x="1037" y="1213"/>
                  </a:moveTo>
                  <a:lnTo>
                    <a:pt x="1037" y="1213"/>
                  </a:lnTo>
                  <a:cubicBezTo>
                    <a:pt x="1019" y="1236"/>
                    <a:pt x="995" y="1248"/>
                    <a:pt x="966" y="1248"/>
                  </a:cubicBezTo>
                  <a:cubicBezTo>
                    <a:pt x="106" y="1248"/>
                    <a:pt x="106" y="1248"/>
                    <a:pt x="106" y="1248"/>
                  </a:cubicBezTo>
                  <a:cubicBezTo>
                    <a:pt x="77" y="1248"/>
                    <a:pt x="53" y="1236"/>
                    <a:pt x="41" y="1213"/>
                  </a:cubicBezTo>
                  <a:cubicBezTo>
                    <a:pt x="30" y="1189"/>
                    <a:pt x="30" y="1159"/>
                    <a:pt x="41" y="1136"/>
                  </a:cubicBezTo>
                  <a:cubicBezTo>
                    <a:pt x="359" y="588"/>
                    <a:pt x="359" y="588"/>
                    <a:pt x="359" y="588"/>
                  </a:cubicBezTo>
                  <a:cubicBezTo>
                    <a:pt x="359" y="583"/>
                    <a:pt x="359" y="583"/>
                    <a:pt x="359" y="583"/>
                  </a:cubicBezTo>
                  <a:cubicBezTo>
                    <a:pt x="359" y="106"/>
                    <a:pt x="359" y="106"/>
                    <a:pt x="359" y="106"/>
                  </a:cubicBezTo>
                  <a:cubicBezTo>
                    <a:pt x="713" y="106"/>
                    <a:pt x="713" y="106"/>
                    <a:pt x="713" y="106"/>
                  </a:cubicBezTo>
                  <a:cubicBezTo>
                    <a:pt x="713" y="583"/>
                    <a:pt x="713" y="583"/>
                    <a:pt x="713" y="583"/>
                  </a:cubicBezTo>
                  <a:cubicBezTo>
                    <a:pt x="1037" y="1136"/>
                    <a:pt x="1037" y="1136"/>
                    <a:pt x="1037" y="1136"/>
                  </a:cubicBezTo>
                  <a:cubicBezTo>
                    <a:pt x="1048" y="1159"/>
                    <a:pt x="1048" y="1189"/>
                    <a:pt x="1037" y="1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4" name="Freeform 143"/>
            <p:cNvSpPr>
              <a:spLocks noChangeArrowheads="1"/>
            </p:cNvSpPr>
            <p:nvPr/>
          </p:nvSpPr>
          <p:spPr bwMode="auto">
            <a:xfrm>
              <a:off x="2559050" y="4248150"/>
              <a:ext cx="19844" cy="19844"/>
            </a:xfrm>
            <a:custGeom>
              <a:avLst/>
              <a:gdLst>
                <a:gd name="T0" fmla="*/ 8121570 w 96"/>
                <a:gd name="T1" fmla="*/ 16587913 h 95"/>
                <a:gd name="T2" fmla="*/ 8121570 w 96"/>
                <a:gd name="T3" fmla="*/ 16587913 h 95"/>
                <a:gd name="T4" fmla="*/ 16415536 w 96"/>
                <a:gd name="T5" fmla="*/ 8293956 h 95"/>
                <a:gd name="T6" fmla="*/ 8121570 w 96"/>
                <a:gd name="T7" fmla="*/ 0 h 95"/>
                <a:gd name="T8" fmla="*/ 0 w 96"/>
                <a:gd name="T9" fmla="*/ 8293956 h 95"/>
                <a:gd name="T10" fmla="*/ 8121570 w 96"/>
                <a:gd name="T11" fmla="*/ 16587913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95">
                  <a:moveTo>
                    <a:pt x="47" y="94"/>
                  </a:moveTo>
                  <a:lnTo>
                    <a:pt x="47" y="94"/>
                  </a:lnTo>
                  <a:cubicBezTo>
                    <a:pt x="77" y="94"/>
                    <a:pt x="95" y="71"/>
                    <a:pt x="95" y="47"/>
                  </a:cubicBezTo>
                  <a:cubicBezTo>
                    <a:pt x="95" y="24"/>
                    <a:pt x="77" y="0"/>
                    <a:pt x="47" y="0"/>
                  </a:cubicBezTo>
                  <a:cubicBezTo>
                    <a:pt x="24" y="0"/>
                    <a:pt x="0" y="24"/>
                    <a:pt x="0" y="47"/>
                  </a:cubicBezTo>
                  <a:cubicBezTo>
                    <a:pt x="0" y="71"/>
                    <a:pt x="24" y="94"/>
                    <a:pt x="47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5" name="Freeform 144"/>
            <p:cNvSpPr>
              <a:spLocks noChangeArrowheads="1"/>
            </p:cNvSpPr>
            <p:nvPr/>
          </p:nvSpPr>
          <p:spPr bwMode="auto">
            <a:xfrm>
              <a:off x="2590007" y="4207669"/>
              <a:ext cx="16669" cy="15875"/>
            </a:xfrm>
            <a:custGeom>
              <a:avLst/>
              <a:gdLst>
                <a:gd name="T0" fmla="*/ 6475926 w 78"/>
                <a:gd name="T1" fmla="*/ 12619182 h 77"/>
                <a:gd name="T2" fmla="*/ 6475926 w 78"/>
                <a:gd name="T3" fmla="*/ 12619182 h 77"/>
                <a:gd name="T4" fmla="*/ 13851096 w 78"/>
                <a:gd name="T5" fmla="*/ 6807695 h 77"/>
                <a:gd name="T6" fmla="*/ 6475926 w 78"/>
                <a:gd name="T7" fmla="*/ 0 h 77"/>
                <a:gd name="T8" fmla="*/ 0 w 78"/>
                <a:gd name="T9" fmla="*/ 6807695 h 77"/>
                <a:gd name="T10" fmla="*/ 6475926 w 78"/>
                <a:gd name="T11" fmla="*/ 1261918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77">
                  <a:moveTo>
                    <a:pt x="36" y="76"/>
                  </a:moveTo>
                  <a:lnTo>
                    <a:pt x="36" y="76"/>
                  </a:lnTo>
                  <a:cubicBezTo>
                    <a:pt x="59" y="76"/>
                    <a:pt x="77" y="59"/>
                    <a:pt x="77" y="41"/>
                  </a:cubicBezTo>
                  <a:cubicBezTo>
                    <a:pt x="77" y="18"/>
                    <a:pt x="59" y="0"/>
                    <a:pt x="36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9"/>
                    <a:pt x="18" y="76"/>
                    <a:pt x="3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6" name="Freeform 145"/>
            <p:cNvSpPr>
              <a:spLocks noChangeArrowheads="1"/>
            </p:cNvSpPr>
            <p:nvPr/>
          </p:nvSpPr>
          <p:spPr bwMode="auto">
            <a:xfrm>
              <a:off x="2607469" y="4237832"/>
              <a:ext cx="26194" cy="27781"/>
            </a:xfrm>
            <a:custGeom>
              <a:avLst/>
              <a:gdLst>
                <a:gd name="T0" fmla="*/ 10657531 w 130"/>
                <a:gd name="T1" fmla="*/ 23031085 h 131"/>
                <a:gd name="T2" fmla="*/ 10657531 w 130"/>
                <a:gd name="T3" fmla="*/ 23031085 h 131"/>
                <a:gd name="T4" fmla="*/ 21150647 w 130"/>
                <a:gd name="T5" fmla="*/ 11515755 h 131"/>
                <a:gd name="T6" fmla="*/ 10657531 w 130"/>
                <a:gd name="T7" fmla="*/ 0 h 131"/>
                <a:gd name="T8" fmla="*/ 0 w 130"/>
                <a:gd name="T9" fmla="*/ 11515755 h 131"/>
                <a:gd name="T10" fmla="*/ 10657531 w 130"/>
                <a:gd name="T11" fmla="*/ 23031085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31">
                  <a:moveTo>
                    <a:pt x="65" y="130"/>
                  </a:moveTo>
                  <a:lnTo>
                    <a:pt x="65" y="130"/>
                  </a:lnTo>
                  <a:cubicBezTo>
                    <a:pt x="100" y="130"/>
                    <a:pt x="129" y="100"/>
                    <a:pt x="129" y="65"/>
                  </a:cubicBezTo>
                  <a:cubicBezTo>
                    <a:pt x="129" y="30"/>
                    <a:pt x="100" y="0"/>
                    <a:pt x="65" y="0"/>
                  </a:cubicBezTo>
                  <a:cubicBezTo>
                    <a:pt x="29" y="0"/>
                    <a:pt x="0" y="30"/>
                    <a:pt x="0" y="65"/>
                  </a:cubicBezTo>
                  <a:cubicBezTo>
                    <a:pt x="0" y="100"/>
                    <a:pt x="29" y="130"/>
                    <a:pt x="65" y="1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7" name="Freeform 146"/>
            <p:cNvSpPr>
              <a:spLocks noChangeArrowheads="1"/>
            </p:cNvSpPr>
            <p:nvPr/>
          </p:nvSpPr>
          <p:spPr bwMode="auto">
            <a:xfrm>
              <a:off x="2582863" y="4291013"/>
              <a:ext cx="12700" cy="12700"/>
            </a:xfrm>
            <a:custGeom>
              <a:avLst/>
              <a:gdLst>
                <a:gd name="T0" fmla="*/ 5404697 w 60"/>
                <a:gd name="T1" fmla="*/ 10629900 h 60"/>
                <a:gd name="T2" fmla="*/ 5404697 w 60"/>
                <a:gd name="T3" fmla="*/ 10629900 h 60"/>
                <a:gd name="T4" fmla="*/ 10629053 w 60"/>
                <a:gd name="T5" fmla="*/ 5405120 h 60"/>
                <a:gd name="T6" fmla="*/ 5404697 w 60"/>
                <a:gd name="T7" fmla="*/ 0 h 60"/>
                <a:gd name="T8" fmla="*/ 0 w 60"/>
                <a:gd name="T9" fmla="*/ 5405120 h 60"/>
                <a:gd name="T10" fmla="*/ 5404697 w 60"/>
                <a:gd name="T11" fmla="*/ 1062990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60">
                  <a:moveTo>
                    <a:pt x="30" y="59"/>
                  </a:moveTo>
                  <a:lnTo>
                    <a:pt x="30" y="59"/>
                  </a:lnTo>
                  <a:cubicBezTo>
                    <a:pt x="41" y="59"/>
                    <a:pt x="59" y="47"/>
                    <a:pt x="59" y="30"/>
                  </a:cubicBezTo>
                  <a:cubicBezTo>
                    <a:pt x="59" y="12"/>
                    <a:pt x="41" y="0"/>
                    <a:pt x="30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7"/>
                    <a:pt x="12" y="59"/>
                    <a:pt x="30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8" name="Freeform 147"/>
            <p:cNvSpPr>
              <a:spLocks noChangeArrowheads="1"/>
            </p:cNvSpPr>
            <p:nvPr/>
          </p:nvSpPr>
          <p:spPr bwMode="auto">
            <a:xfrm>
              <a:off x="2495550" y="4475163"/>
              <a:ext cx="198438" cy="86519"/>
            </a:xfrm>
            <a:custGeom>
              <a:avLst/>
              <a:gdLst>
                <a:gd name="T0" fmla="*/ 131908695 w 961"/>
                <a:gd name="T1" fmla="*/ 7173024 h 419"/>
                <a:gd name="T2" fmla="*/ 131908695 w 961"/>
                <a:gd name="T3" fmla="*/ 7173024 h 419"/>
                <a:gd name="T4" fmla="*/ 109696085 w 961"/>
                <a:gd name="T5" fmla="*/ 7173024 h 419"/>
                <a:gd name="T6" fmla="*/ 103715703 w 961"/>
                <a:gd name="T7" fmla="*/ 4098812 h 419"/>
                <a:gd name="T8" fmla="*/ 96539328 w 961"/>
                <a:gd name="T9" fmla="*/ 7173024 h 419"/>
                <a:gd name="T10" fmla="*/ 83553544 w 961"/>
                <a:gd name="T11" fmla="*/ 7173024 h 419"/>
                <a:gd name="T12" fmla="*/ 69542742 w 961"/>
                <a:gd name="T13" fmla="*/ 0 h 419"/>
                <a:gd name="T14" fmla="*/ 56385985 w 961"/>
                <a:gd name="T15" fmla="*/ 7173024 h 419"/>
                <a:gd name="T16" fmla="*/ 31268464 w 961"/>
                <a:gd name="T17" fmla="*/ 7173024 h 419"/>
                <a:gd name="T18" fmla="*/ 1025020 w 961"/>
                <a:gd name="T19" fmla="*/ 60459642 h 419"/>
                <a:gd name="T20" fmla="*/ 1025020 w 961"/>
                <a:gd name="T21" fmla="*/ 67462106 h 419"/>
                <a:gd name="T22" fmla="*/ 8030834 w 961"/>
                <a:gd name="T23" fmla="*/ 71389945 h 419"/>
                <a:gd name="T24" fmla="*/ 154975764 w 961"/>
                <a:gd name="T25" fmla="*/ 71389945 h 419"/>
                <a:gd name="T26" fmla="*/ 161981165 w 961"/>
                <a:gd name="T27" fmla="*/ 67462106 h 419"/>
                <a:gd name="T28" fmla="*/ 161981165 w 961"/>
                <a:gd name="T29" fmla="*/ 60459642 h 419"/>
                <a:gd name="T30" fmla="*/ 131908695 w 961"/>
                <a:gd name="T31" fmla="*/ 7173024 h 419"/>
                <a:gd name="T32" fmla="*/ 51260061 w 961"/>
                <a:gd name="T33" fmla="*/ 55335818 h 419"/>
                <a:gd name="T34" fmla="*/ 51260061 w 961"/>
                <a:gd name="T35" fmla="*/ 55335818 h 419"/>
                <a:gd name="T36" fmla="*/ 42374769 w 961"/>
                <a:gd name="T37" fmla="*/ 46284155 h 419"/>
                <a:gd name="T38" fmla="*/ 51260061 w 961"/>
                <a:gd name="T39" fmla="*/ 37232078 h 419"/>
                <a:gd name="T40" fmla="*/ 60315914 w 961"/>
                <a:gd name="T41" fmla="*/ 46284155 h 419"/>
                <a:gd name="T42" fmla="*/ 51260061 w 961"/>
                <a:gd name="T43" fmla="*/ 55335818 h 419"/>
                <a:gd name="T44" fmla="*/ 69542742 w 961"/>
                <a:gd name="T45" fmla="*/ 22202551 h 419"/>
                <a:gd name="T46" fmla="*/ 69542742 w 961"/>
                <a:gd name="T47" fmla="*/ 22202551 h 419"/>
                <a:gd name="T48" fmla="*/ 63391386 w 961"/>
                <a:gd name="T49" fmla="*/ 15200087 h 419"/>
                <a:gd name="T50" fmla="*/ 69542742 w 961"/>
                <a:gd name="T51" fmla="*/ 9051663 h 419"/>
                <a:gd name="T52" fmla="*/ 76548143 w 961"/>
                <a:gd name="T53" fmla="*/ 15200087 h 419"/>
                <a:gd name="T54" fmla="*/ 69542742 w 961"/>
                <a:gd name="T55" fmla="*/ 22202551 h 419"/>
                <a:gd name="T56" fmla="*/ 103715703 w 961"/>
                <a:gd name="T57" fmla="*/ 9051663 h 419"/>
                <a:gd name="T58" fmla="*/ 103715703 w 961"/>
                <a:gd name="T59" fmla="*/ 9051663 h 419"/>
                <a:gd name="T60" fmla="*/ 106620613 w 961"/>
                <a:gd name="T61" fmla="*/ 12125875 h 419"/>
                <a:gd name="T62" fmla="*/ 103715703 w 961"/>
                <a:gd name="T63" fmla="*/ 14175488 h 419"/>
                <a:gd name="T64" fmla="*/ 100640232 w 961"/>
                <a:gd name="T65" fmla="*/ 12125875 h 419"/>
                <a:gd name="T66" fmla="*/ 103715703 w 961"/>
                <a:gd name="T67" fmla="*/ 9051663 h 419"/>
                <a:gd name="T68" fmla="*/ 95685282 w 961"/>
                <a:gd name="T69" fmla="*/ 49358367 h 419"/>
                <a:gd name="T70" fmla="*/ 95685282 w 961"/>
                <a:gd name="T71" fmla="*/ 49358367 h 419"/>
                <a:gd name="T72" fmla="*/ 81503092 w 961"/>
                <a:gd name="T73" fmla="*/ 35182879 h 419"/>
                <a:gd name="T74" fmla="*/ 95685282 w 961"/>
                <a:gd name="T75" fmla="*/ 21177951 h 419"/>
                <a:gd name="T76" fmla="*/ 109696085 w 961"/>
                <a:gd name="T77" fmla="*/ 35182879 h 419"/>
                <a:gd name="T78" fmla="*/ 95685282 w 961"/>
                <a:gd name="T79" fmla="*/ 49358367 h 419"/>
                <a:gd name="T80" fmla="*/ 118751938 w 961"/>
                <a:gd name="T81" fmla="*/ 62509255 h 419"/>
                <a:gd name="T82" fmla="*/ 118751938 w 961"/>
                <a:gd name="T83" fmla="*/ 62509255 h 419"/>
                <a:gd name="T84" fmla="*/ 114651447 w 961"/>
                <a:gd name="T85" fmla="*/ 58410030 h 419"/>
                <a:gd name="T86" fmla="*/ 118751938 w 961"/>
                <a:gd name="T87" fmla="*/ 54311218 h 419"/>
                <a:gd name="T88" fmla="*/ 122852842 w 961"/>
                <a:gd name="T89" fmla="*/ 58410030 h 419"/>
                <a:gd name="T90" fmla="*/ 118751938 w 961"/>
                <a:gd name="T91" fmla="*/ 62509255 h 4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61" h="419">
                  <a:moveTo>
                    <a:pt x="772" y="42"/>
                  </a:moveTo>
                  <a:lnTo>
                    <a:pt x="772" y="42"/>
                  </a:lnTo>
                  <a:cubicBezTo>
                    <a:pt x="642" y="42"/>
                    <a:pt x="642" y="42"/>
                    <a:pt x="642" y="42"/>
                  </a:cubicBezTo>
                  <a:cubicBezTo>
                    <a:pt x="636" y="30"/>
                    <a:pt x="619" y="24"/>
                    <a:pt x="607" y="24"/>
                  </a:cubicBezTo>
                  <a:cubicBezTo>
                    <a:pt x="589" y="24"/>
                    <a:pt x="577" y="30"/>
                    <a:pt x="565" y="42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71" y="18"/>
                    <a:pt x="442" y="0"/>
                    <a:pt x="407" y="0"/>
                  </a:cubicBezTo>
                  <a:cubicBezTo>
                    <a:pt x="377" y="0"/>
                    <a:pt x="348" y="18"/>
                    <a:pt x="330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0" y="366"/>
                    <a:pt x="0" y="383"/>
                    <a:pt x="6" y="395"/>
                  </a:cubicBezTo>
                  <a:cubicBezTo>
                    <a:pt x="12" y="413"/>
                    <a:pt x="30" y="418"/>
                    <a:pt x="47" y="418"/>
                  </a:cubicBezTo>
                  <a:cubicBezTo>
                    <a:pt x="907" y="418"/>
                    <a:pt x="907" y="418"/>
                    <a:pt x="907" y="418"/>
                  </a:cubicBezTo>
                  <a:cubicBezTo>
                    <a:pt x="925" y="418"/>
                    <a:pt x="942" y="413"/>
                    <a:pt x="948" y="395"/>
                  </a:cubicBezTo>
                  <a:cubicBezTo>
                    <a:pt x="960" y="383"/>
                    <a:pt x="960" y="366"/>
                    <a:pt x="948" y="354"/>
                  </a:cubicBezTo>
                  <a:lnTo>
                    <a:pt x="772" y="42"/>
                  </a:lnTo>
                  <a:close/>
                  <a:moveTo>
                    <a:pt x="300" y="324"/>
                  </a:moveTo>
                  <a:lnTo>
                    <a:pt x="300" y="324"/>
                  </a:lnTo>
                  <a:cubicBezTo>
                    <a:pt x="271" y="324"/>
                    <a:pt x="248" y="301"/>
                    <a:pt x="248" y="271"/>
                  </a:cubicBezTo>
                  <a:cubicBezTo>
                    <a:pt x="248" y="242"/>
                    <a:pt x="271" y="218"/>
                    <a:pt x="300" y="218"/>
                  </a:cubicBezTo>
                  <a:cubicBezTo>
                    <a:pt x="330" y="218"/>
                    <a:pt x="353" y="242"/>
                    <a:pt x="353" y="271"/>
                  </a:cubicBezTo>
                  <a:cubicBezTo>
                    <a:pt x="353" y="301"/>
                    <a:pt x="330" y="324"/>
                    <a:pt x="300" y="324"/>
                  </a:cubicBezTo>
                  <a:close/>
                  <a:moveTo>
                    <a:pt x="407" y="130"/>
                  </a:moveTo>
                  <a:lnTo>
                    <a:pt x="407" y="130"/>
                  </a:lnTo>
                  <a:cubicBezTo>
                    <a:pt x="389" y="130"/>
                    <a:pt x="371" y="112"/>
                    <a:pt x="371" y="89"/>
                  </a:cubicBezTo>
                  <a:cubicBezTo>
                    <a:pt x="371" y="71"/>
                    <a:pt x="389" y="53"/>
                    <a:pt x="407" y="53"/>
                  </a:cubicBezTo>
                  <a:cubicBezTo>
                    <a:pt x="430" y="53"/>
                    <a:pt x="448" y="71"/>
                    <a:pt x="448" y="89"/>
                  </a:cubicBezTo>
                  <a:cubicBezTo>
                    <a:pt x="448" y="112"/>
                    <a:pt x="430" y="130"/>
                    <a:pt x="407" y="130"/>
                  </a:cubicBezTo>
                  <a:close/>
                  <a:moveTo>
                    <a:pt x="607" y="53"/>
                  </a:moveTo>
                  <a:lnTo>
                    <a:pt x="607" y="53"/>
                  </a:lnTo>
                  <a:cubicBezTo>
                    <a:pt x="612" y="53"/>
                    <a:pt x="624" y="59"/>
                    <a:pt x="624" y="71"/>
                  </a:cubicBezTo>
                  <a:cubicBezTo>
                    <a:pt x="624" y="77"/>
                    <a:pt x="612" y="83"/>
                    <a:pt x="607" y="83"/>
                  </a:cubicBezTo>
                  <a:cubicBezTo>
                    <a:pt x="595" y="83"/>
                    <a:pt x="589" y="77"/>
                    <a:pt x="589" y="71"/>
                  </a:cubicBezTo>
                  <a:cubicBezTo>
                    <a:pt x="589" y="59"/>
                    <a:pt x="595" y="53"/>
                    <a:pt x="607" y="53"/>
                  </a:cubicBezTo>
                  <a:close/>
                  <a:moveTo>
                    <a:pt x="560" y="289"/>
                  </a:moveTo>
                  <a:lnTo>
                    <a:pt x="560" y="289"/>
                  </a:lnTo>
                  <a:cubicBezTo>
                    <a:pt x="518" y="289"/>
                    <a:pt x="477" y="248"/>
                    <a:pt x="477" y="206"/>
                  </a:cubicBezTo>
                  <a:cubicBezTo>
                    <a:pt x="477" y="159"/>
                    <a:pt x="518" y="124"/>
                    <a:pt x="560" y="124"/>
                  </a:cubicBezTo>
                  <a:cubicBezTo>
                    <a:pt x="607" y="124"/>
                    <a:pt x="642" y="159"/>
                    <a:pt x="642" y="206"/>
                  </a:cubicBezTo>
                  <a:cubicBezTo>
                    <a:pt x="642" y="248"/>
                    <a:pt x="607" y="289"/>
                    <a:pt x="560" y="289"/>
                  </a:cubicBezTo>
                  <a:close/>
                  <a:moveTo>
                    <a:pt x="695" y="366"/>
                  </a:moveTo>
                  <a:lnTo>
                    <a:pt x="695" y="366"/>
                  </a:lnTo>
                  <a:cubicBezTo>
                    <a:pt x="683" y="366"/>
                    <a:pt x="671" y="354"/>
                    <a:pt x="671" y="342"/>
                  </a:cubicBezTo>
                  <a:cubicBezTo>
                    <a:pt x="671" y="324"/>
                    <a:pt x="683" y="318"/>
                    <a:pt x="695" y="318"/>
                  </a:cubicBezTo>
                  <a:cubicBezTo>
                    <a:pt x="713" y="318"/>
                    <a:pt x="719" y="324"/>
                    <a:pt x="719" y="342"/>
                  </a:cubicBezTo>
                  <a:cubicBezTo>
                    <a:pt x="719" y="354"/>
                    <a:pt x="713" y="366"/>
                    <a:pt x="69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39" name="Freeform 148"/>
            <p:cNvSpPr>
              <a:spLocks noChangeArrowheads="1"/>
            </p:cNvSpPr>
            <p:nvPr/>
          </p:nvSpPr>
          <p:spPr bwMode="auto">
            <a:xfrm>
              <a:off x="3303588" y="4334669"/>
              <a:ext cx="161925" cy="209550"/>
            </a:xfrm>
            <a:custGeom>
              <a:avLst/>
              <a:gdLst>
                <a:gd name="T0" fmla="*/ 129998925 w 784"/>
                <a:gd name="T1" fmla="*/ 157147207 h 1014"/>
                <a:gd name="T2" fmla="*/ 72525464 w 784"/>
                <a:gd name="T3" fmla="*/ 130984456 h 1014"/>
                <a:gd name="T4" fmla="*/ 118880626 w 784"/>
                <a:gd name="T5" fmla="*/ 22229659 h 1014"/>
                <a:gd name="T6" fmla="*/ 49433802 w 784"/>
                <a:gd name="T7" fmla="*/ 120895471 h 1014"/>
                <a:gd name="T8" fmla="*/ 0 w 784"/>
                <a:gd name="T9" fmla="*/ 98665812 h 1014"/>
                <a:gd name="T10" fmla="*/ 133933042 w 784"/>
                <a:gd name="T11" fmla="*/ 0 h 1014"/>
                <a:gd name="T12" fmla="*/ 129998925 w 784"/>
                <a:gd name="T13" fmla="*/ 157147207 h 1014"/>
                <a:gd name="T14" fmla="*/ 56446972 w 784"/>
                <a:gd name="T15" fmla="*/ 173220974 h 1014"/>
                <a:gd name="T16" fmla="*/ 47381238 w 784"/>
                <a:gd name="T17" fmla="*/ 136969650 h 1014"/>
                <a:gd name="T18" fmla="*/ 79538634 w 784"/>
                <a:gd name="T19" fmla="*/ 149110324 h 1014"/>
                <a:gd name="T20" fmla="*/ 56446972 w 784"/>
                <a:gd name="T21" fmla="*/ 173220974 h 10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4" h="1014">
                  <a:moveTo>
                    <a:pt x="760" y="919"/>
                  </a:moveTo>
                  <a:lnTo>
                    <a:pt x="424" y="766"/>
                  </a:lnTo>
                  <a:lnTo>
                    <a:pt x="695" y="130"/>
                  </a:lnTo>
                  <a:lnTo>
                    <a:pt x="289" y="707"/>
                  </a:lnTo>
                  <a:lnTo>
                    <a:pt x="0" y="577"/>
                  </a:lnTo>
                  <a:lnTo>
                    <a:pt x="783" y="0"/>
                  </a:lnTo>
                  <a:lnTo>
                    <a:pt x="760" y="919"/>
                  </a:lnTo>
                  <a:close/>
                  <a:moveTo>
                    <a:pt x="330" y="1013"/>
                  </a:moveTo>
                  <a:lnTo>
                    <a:pt x="277" y="801"/>
                  </a:lnTo>
                  <a:lnTo>
                    <a:pt x="465" y="872"/>
                  </a:lnTo>
                  <a:lnTo>
                    <a:pt x="330" y="10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40" name="Freeform 150"/>
            <p:cNvSpPr>
              <a:spLocks noChangeArrowheads="1"/>
            </p:cNvSpPr>
            <p:nvPr/>
          </p:nvSpPr>
          <p:spPr bwMode="auto">
            <a:xfrm>
              <a:off x="3600450" y="2574925"/>
              <a:ext cx="86519" cy="93663"/>
            </a:xfrm>
            <a:custGeom>
              <a:avLst/>
              <a:gdLst>
                <a:gd name="T0" fmla="*/ 0 w 418"/>
                <a:gd name="T1" fmla="*/ 77177077 h 455"/>
                <a:gd name="T2" fmla="*/ 0 w 418"/>
                <a:gd name="T3" fmla="*/ 77177077 h 455"/>
                <a:gd name="T4" fmla="*/ 71554939 w 418"/>
                <a:gd name="T5" fmla="*/ 46068364 h 455"/>
                <a:gd name="T6" fmla="*/ 0 w 418"/>
                <a:gd name="T7" fmla="*/ 0 h 455"/>
                <a:gd name="T8" fmla="*/ 0 w 418"/>
                <a:gd name="T9" fmla="*/ 77177077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455">
                  <a:moveTo>
                    <a:pt x="0" y="454"/>
                  </a:moveTo>
                  <a:lnTo>
                    <a:pt x="0" y="454"/>
                  </a:lnTo>
                  <a:cubicBezTo>
                    <a:pt x="417" y="271"/>
                    <a:pt x="417" y="271"/>
                    <a:pt x="417" y="271"/>
                  </a:cubicBezTo>
                  <a:cubicBezTo>
                    <a:pt x="340" y="118"/>
                    <a:pt x="187" y="6"/>
                    <a:pt x="0" y="0"/>
                  </a:cubicBezTo>
                  <a:lnTo>
                    <a:pt x="0" y="4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41" name="Freeform 151"/>
            <p:cNvSpPr>
              <a:spLocks noChangeArrowheads="1"/>
            </p:cNvSpPr>
            <p:nvPr/>
          </p:nvSpPr>
          <p:spPr bwMode="auto">
            <a:xfrm>
              <a:off x="3497263" y="2574925"/>
              <a:ext cx="157163" cy="199232"/>
            </a:xfrm>
            <a:custGeom>
              <a:avLst/>
              <a:gdLst>
                <a:gd name="T0" fmla="*/ 79382779 w 760"/>
                <a:gd name="T1" fmla="*/ 83235913 h 967"/>
                <a:gd name="T2" fmla="*/ 79382779 w 760"/>
                <a:gd name="T3" fmla="*/ 83235913 h 967"/>
                <a:gd name="T4" fmla="*/ 79382779 w 760"/>
                <a:gd name="T5" fmla="*/ 0 h 967"/>
                <a:gd name="T6" fmla="*/ 0 w 760"/>
                <a:gd name="T7" fmla="*/ 82214413 h 967"/>
                <a:gd name="T8" fmla="*/ 82455719 w 760"/>
                <a:gd name="T9" fmla="*/ 164429239 h 967"/>
                <a:gd name="T10" fmla="*/ 126500096 w 760"/>
                <a:gd name="T11" fmla="*/ 151322402 h 967"/>
                <a:gd name="T12" fmla="*/ 126500096 w 760"/>
                <a:gd name="T13" fmla="*/ 151322402 h 967"/>
                <a:gd name="T14" fmla="*/ 128548999 w 760"/>
                <a:gd name="T15" fmla="*/ 150301315 h 967"/>
                <a:gd name="T16" fmla="*/ 128548999 w 760"/>
                <a:gd name="T17" fmla="*/ 150301315 h 967"/>
                <a:gd name="T18" fmla="*/ 129573037 w 760"/>
                <a:gd name="T19" fmla="*/ 149279816 h 967"/>
                <a:gd name="T20" fmla="*/ 79382779 w 760"/>
                <a:gd name="T21" fmla="*/ 83235913 h 9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0" h="967">
                  <a:moveTo>
                    <a:pt x="465" y="489"/>
                  </a:moveTo>
                  <a:lnTo>
                    <a:pt x="465" y="489"/>
                  </a:lnTo>
                  <a:cubicBezTo>
                    <a:pt x="465" y="0"/>
                    <a:pt x="465" y="0"/>
                    <a:pt x="465" y="0"/>
                  </a:cubicBezTo>
                  <a:cubicBezTo>
                    <a:pt x="206" y="6"/>
                    <a:pt x="0" y="218"/>
                    <a:pt x="0" y="483"/>
                  </a:cubicBezTo>
                  <a:cubicBezTo>
                    <a:pt x="0" y="748"/>
                    <a:pt x="218" y="966"/>
                    <a:pt x="483" y="966"/>
                  </a:cubicBezTo>
                  <a:cubicBezTo>
                    <a:pt x="577" y="966"/>
                    <a:pt x="664" y="936"/>
                    <a:pt x="741" y="889"/>
                  </a:cubicBezTo>
                  <a:cubicBezTo>
                    <a:pt x="753" y="883"/>
                    <a:pt x="753" y="883"/>
                    <a:pt x="753" y="883"/>
                  </a:cubicBezTo>
                  <a:cubicBezTo>
                    <a:pt x="759" y="877"/>
                    <a:pt x="759" y="877"/>
                    <a:pt x="759" y="877"/>
                  </a:cubicBezTo>
                  <a:lnTo>
                    <a:pt x="465" y="4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42" name="Freeform 152"/>
            <p:cNvSpPr>
              <a:spLocks noChangeArrowheads="1"/>
            </p:cNvSpPr>
            <p:nvPr/>
          </p:nvSpPr>
          <p:spPr bwMode="auto">
            <a:xfrm>
              <a:off x="3603625" y="2638425"/>
              <a:ext cx="93663" cy="113507"/>
            </a:xfrm>
            <a:custGeom>
              <a:avLst/>
              <a:gdLst>
                <a:gd name="T0" fmla="*/ 77341294 w 454"/>
                <a:gd name="T1" fmla="*/ 30152206 h 549"/>
                <a:gd name="T2" fmla="*/ 77341294 w 454"/>
                <a:gd name="T3" fmla="*/ 30152206 h 549"/>
                <a:gd name="T4" fmla="*/ 72219564 w 454"/>
                <a:gd name="T5" fmla="*/ 0 h 549"/>
                <a:gd name="T6" fmla="*/ 0 w 454"/>
                <a:gd name="T7" fmla="*/ 31174384 h 549"/>
                <a:gd name="T8" fmla="*/ 47121728 w 454"/>
                <a:gd name="T9" fmla="*/ 93353204 h 549"/>
                <a:gd name="T10" fmla="*/ 77341294 w 454"/>
                <a:gd name="T11" fmla="*/ 30152206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4" h="549">
                  <a:moveTo>
                    <a:pt x="453" y="177"/>
                  </a:moveTo>
                  <a:lnTo>
                    <a:pt x="453" y="177"/>
                  </a:lnTo>
                  <a:cubicBezTo>
                    <a:pt x="453" y="112"/>
                    <a:pt x="441" y="53"/>
                    <a:pt x="423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76" y="548"/>
                    <a:pt x="276" y="548"/>
                    <a:pt x="276" y="548"/>
                  </a:cubicBezTo>
                  <a:cubicBezTo>
                    <a:pt x="382" y="460"/>
                    <a:pt x="453" y="324"/>
                    <a:pt x="453" y="1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43" name="Freeform 153"/>
            <p:cNvSpPr>
              <a:spLocks noChangeArrowheads="1"/>
            </p:cNvSpPr>
            <p:nvPr/>
          </p:nvSpPr>
          <p:spPr bwMode="auto">
            <a:xfrm>
              <a:off x="3436144" y="2118519"/>
              <a:ext cx="296069" cy="28575"/>
            </a:xfrm>
            <a:custGeom>
              <a:avLst/>
              <a:gdLst>
                <a:gd name="T0" fmla="*/ 244523595 w 1430"/>
                <a:gd name="T1" fmla="*/ 0 h 137"/>
                <a:gd name="T2" fmla="*/ 0 w 1430"/>
                <a:gd name="T3" fmla="*/ 0 h 137"/>
                <a:gd name="T4" fmla="*/ 0 w 1430"/>
                <a:gd name="T5" fmla="*/ 23415231 h 137"/>
                <a:gd name="T6" fmla="*/ 244523595 w 1430"/>
                <a:gd name="T7" fmla="*/ 23415231 h 137"/>
                <a:gd name="T8" fmla="*/ 244523595 w 1430"/>
                <a:gd name="T9" fmla="*/ 0 h 137"/>
                <a:gd name="T10" fmla="*/ 233571959 w 1430"/>
                <a:gd name="T11" fmla="*/ 14290420 h 137"/>
                <a:gd name="T12" fmla="*/ 213380502 w 1430"/>
                <a:gd name="T13" fmla="*/ 14290420 h 137"/>
                <a:gd name="T14" fmla="*/ 213380502 w 1430"/>
                <a:gd name="T15" fmla="*/ 9125228 h 137"/>
                <a:gd name="T16" fmla="*/ 233571959 w 1430"/>
                <a:gd name="T17" fmla="*/ 9125228 h 137"/>
                <a:gd name="T18" fmla="*/ 233571959 w 1430"/>
                <a:gd name="T19" fmla="*/ 1429042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0" h="137">
                  <a:moveTo>
                    <a:pt x="1429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429" y="136"/>
                  </a:lnTo>
                  <a:lnTo>
                    <a:pt x="1429" y="0"/>
                  </a:lnTo>
                  <a:close/>
                  <a:moveTo>
                    <a:pt x="1365" y="83"/>
                  </a:moveTo>
                  <a:lnTo>
                    <a:pt x="1247" y="83"/>
                  </a:lnTo>
                  <a:lnTo>
                    <a:pt x="1247" y="53"/>
                  </a:lnTo>
                  <a:lnTo>
                    <a:pt x="1365" y="53"/>
                  </a:lnTo>
                  <a:lnTo>
                    <a:pt x="136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  <p:sp>
          <p:nvSpPr>
            <p:cNvPr id="144" name="Freeform 154"/>
            <p:cNvSpPr>
              <a:spLocks noChangeArrowheads="1"/>
            </p:cNvSpPr>
            <p:nvPr/>
          </p:nvSpPr>
          <p:spPr bwMode="auto">
            <a:xfrm>
              <a:off x="3449638" y="1944688"/>
              <a:ext cx="267494" cy="165894"/>
            </a:xfrm>
            <a:custGeom>
              <a:avLst/>
              <a:gdLst>
                <a:gd name="T0" fmla="*/ 221179148 w 1296"/>
                <a:gd name="T1" fmla="*/ 0 h 802"/>
                <a:gd name="T2" fmla="*/ 0 w 1296"/>
                <a:gd name="T3" fmla="*/ 0 h 802"/>
                <a:gd name="T4" fmla="*/ 0 w 1296"/>
                <a:gd name="T5" fmla="*/ 137162897 h 802"/>
                <a:gd name="T6" fmla="*/ 221179148 w 1296"/>
                <a:gd name="T7" fmla="*/ 137162897 h 802"/>
                <a:gd name="T8" fmla="*/ 221179148 w 1296"/>
                <a:gd name="T9" fmla="*/ 0 h 802"/>
                <a:gd name="T10" fmla="*/ 197097257 w 1296"/>
                <a:gd name="T11" fmla="*/ 117984144 h 802"/>
                <a:gd name="T12" fmla="*/ 25277770 w 1296"/>
                <a:gd name="T13" fmla="*/ 117984144 h 802"/>
                <a:gd name="T14" fmla="*/ 25277770 w 1296"/>
                <a:gd name="T15" fmla="*/ 19178753 h 802"/>
                <a:gd name="T16" fmla="*/ 197097257 w 1296"/>
                <a:gd name="T17" fmla="*/ 19178753 h 802"/>
                <a:gd name="T18" fmla="*/ 197097257 w 1296"/>
                <a:gd name="T19" fmla="*/ 117984144 h 8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6" h="802">
                  <a:moveTo>
                    <a:pt x="1295" y="0"/>
                  </a:moveTo>
                  <a:lnTo>
                    <a:pt x="0" y="0"/>
                  </a:lnTo>
                  <a:lnTo>
                    <a:pt x="0" y="801"/>
                  </a:lnTo>
                  <a:lnTo>
                    <a:pt x="1295" y="801"/>
                  </a:lnTo>
                  <a:lnTo>
                    <a:pt x="1295" y="0"/>
                  </a:lnTo>
                  <a:close/>
                  <a:moveTo>
                    <a:pt x="1154" y="689"/>
                  </a:moveTo>
                  <a:lnTo>
                    <a:pt x="148" y="689"/>
                  </a:lnTo>
                  <a:lnTo>
                    <a:pt x="148" y="112"/>
                  </a:lnTo>
                  <a:lnTo>
                    <a:pt x="1154" y="112"/>
                  </a:lnTo>
                  <a:lnTo>
                    <a:pt x="1154" y="6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</p:grpSp>
      <p:sp>
        <p:nvSpPr>
          <p:cNvPr id="162" name="Oval 435"/>
          <p:cNvSpPr/>
          <p:nvPr/>
        </p:nvSpPr>
        <p:spPr>
          <a:xfrm>
            <a:off x="6472238" y="1944688"/>
            <a:ext cx="774700" cy="7747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3765">
              <a:defRPr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3" name="Subtitle 2"/>
          <p:cNvSpPr txBox="1"/>
          <p:nvPr/>
        </p:nvSpPr>
        <p:spPr bwMode="auto">
          <a:xfrm>
            <a:off x="6519863" y="2116138"/>
            <a:ext cx="760413" cy="4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2" tIns="60935" rIns="121872" bIns="60935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5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25%</a:t>
            </a:r>
            <a:endParaRPr lang="en-US" altLang="zh-CN" sz="135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4" name="Oval 438"/>
          <p:cNvSpPr/>
          <p:nvPr/>
        </p:nvSpPr>
        <p:spPr>
          <a:xfrm>
            <a:off x="6465888" y="2997994"/>
            <a:ext cx="773907" cy="7747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3765">
              <a:defRPr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5" name="Subtitle 2"/>
          <p:cNvSpPr txBox="1"/>
          <p:nvPr/>
        </p:nvSpPr>
        <p:spPr bwMode="auto">
          <a:xfrm>
            <a:off x="6513513" y="3169444"/>
            <a:ext cx="760413" cy="4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2" tIns="60935" rIns="121872" bIns="60935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5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25%</a:t>
            </a:r>
            <a:endParaRPr lang="en-US" altLang="zh-CN" sz="135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6" name="Oval 441"/>
          <p:cNvSpPr/>
          <p:nvPr/>
        </p:nvSpPr>
        <p:spPr>
          <a:xfrm>
            <a:off x="6465888" y="4033044"/>
            <a:ext cx="773907" cy="774700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3765">
              <a:defRPr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7" name="Subtitle 2"/>
          <p:cNvSpPr txBox="1"/>
          <p:nvPr/>
        </p:nvSpPr>
        <p:spPr bwMode="auto">
          <a:xfrm>
            <a:off x="6513513" y="4204494"/>
            <a:ext cx="760413" cy="4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2" tIns="60935" rIns="121872" bIns="60935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5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25%</a:t>
            </a:r>
            <a:endParaRPr lang="en-US" altLang="zh-CN" sz="135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8" name="Oval 444"/>
          <p:cNvSpPr/>
          <p:nvPr/>
        </p:nvSpPr>
        <p:spPr>
          <a:xfrm>
            <a:off x="6465888" y="5103813"/>
            <a:ext cx="773907" cy="774700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anchor="ctr"/>
          <a:lstStyle/>
          <a:p>
            <a:pPr algn="ctr" defTabSz="913765">
              <a:defRPr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9" name="Subtitle 2"/>
          <p:cNvSpPr txBox="1"/>
          <p:nvPr/>
        </p:nvSpPr>
        <p:spPr bwMode="auto">
          <a:xfrm>
            <a:off x="6513513" y="5274469"/>
            <a:ext cx="760413" cy="4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2" tIns="60935" rIns="121872" bIns="60935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-65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85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25%</a:t>
            </a:r>
            <a:endParaRPr lang="en-US" altLang="zh-CN" sz="135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7646988" y="1971918"/>
            <a:ext cx="2866515" cy="1136164"/>
            <a:chOff x="2444122" y="1795463"/>
            <a:chExt cx="1142603" cy="1136164"/>
          </a:xfrm>
        </p:grpSpPr>
        <p:sp>
          <p:nvSpPr>
            <p:cNvPr id="171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2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646988" y="3088879"/>
            <a:ext cx="2866515" cy="1136164"/>
            <a:chOff x="2444122" y="1795463"/>
            <a:chExt cx="1142603" cy="1136164"/>
          </a:xfrm>
        </p:grpSpPr>
        <p:sp>
          <p:nvSpPr>
            <p:cNvPr id="174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5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646988" y="4196800"/>
            <a:ext cx="2866515" cy="1136164"/>
            <a:chOff x="2444122" y="1795463"/>
            <a:chExt cx="1142603" cy="1136164"/>
          </a:xfrm>
        </p:grpSpPr>
        <p:sp>
          <p:nvSpPr>
            <p:cNvPr id="177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78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7646988" y="5329221"/>
            <a:ext cx="2866515" cy="1136164"/>
            <a:chOff x="2444122" y="1795463"/>
            <a:chExt cx="1142603" cy="1136164"/>
          </a:xfrm>
        </p:grpSpPr>
        <p:sp>
          <p:nvSpPr>
            <p:cNvPr id="180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81" name="TextBox 18"/>
            <p:cNvSpPr txBox="1"/>
            <p:nvPr/>
          </p:nvSpPr>
          <p:spPr>
            <a:xfrm>
              <a:off x="2444123" y="2100630"/>
              <a:ext cx="1142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36656" y="302715"/>
            <a:ext cx="2347388" cy="736233"/>
            <a:chOff x="1153871" y="221914"/>
            <a:chExt cx="2347385" cy="736234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91971" y="747769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83964" y="1867518"/>
            <a:ext cx="2438400" cy="3822700"/>
            <a:chOff x="1955800" y="2107907"/>
            <a:chExt cx="2438400" cy="3822700"/>
          </a:xfrm>
        </p:grpSpPr>
        <p:sp>
          <p:nvSpPr>
            <p:cNvPr id="9" name="AutoShape 60"/>
            <p:cNvSpPr/>
            <p:nvPr/>
          </p:nvSpPr>
          <p:spPr bwMode="auto">
            <a:xfrm>
              <a:off x="1955800" y="2107907"/>
              <a:ext cx="2438400" cy="3822700"/>
            </a:xfrm>
            <a:prstGeom prst="roundRect">
              <a:avLst>
                <a:gd name="adj" fmla="val 2343"/>
              </a:avLst>
            </a:prstGeom>
            <a:solidFill>
              <a:schemeClr val="bg1"/>
            </a:solidFill>
            <a:ln w="38100">
              <a:solidFill>
                <a:srgbClr val="CDCCCC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10" name="AutoShape 2"/>
            <p:cNvSpPr/>
            <p:nvPr/>
          </p:nvSpPr>
          <p:spPr bwMode="auto">
            <a:xfrm>
              <a:off x="2052637" y="2209507"/>
              <a:ext cx="2251869" cy="1460500"/>
            </a:xfrm>
            <a:prstGeom prst="roundRect">
              <a:avLst>
                <a:gd name="adj" fmla="val 3912"/>
              </a:avLst>
            </a:prstGeom>
            <a:solidFill>
              <a:srgbClr val="46B300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1" name="Rectangle 7"/>
            <p:cNvSpPr/>
            <p:nvPr/>
          </p:nvSpPr>
          <p:spPr bwMode="auto">
            <a:xfrm>
              <a:off x="2827337" y="3041358"/>
              <a:ext cx="753269" cy="406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FFFEFE"/>
                  </a:solidFill>
                  <a:latin typeface="Source Sans Pro Bold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Bold" charset="0"/>
                </a:rPr>
                <a:t>Basic</a:t>
              </a:r>
              <a:endParaRPr lang="en-US" sz="2400">
                <a:solidFill>
                  <a:srgbClr val="FFFEFE"/>
                </a:solidFill>
                <a:latin typeface="Source Sans Pro Bold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 Bold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984500" y="2407130"/>
              <a:ext cx="65" cy="6707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4000" dirty="0">
                <a:solidFill>
                  <a:srgbClr val="FFFEFE"/>
                </a:solidFill>
                <a:latin typeface="FontAwesome" charset="0"/>
                <a:ea typeface="MS PGothic" panose="020B0600070205080204" pitchFamily="34" charset="-128"/>
                <a:cs typeface="MS PGothic" panose="020B0600070205080204" pitchFamily="34" charset="-128"/>
                <a:sym typeface="FontAwesome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rot="10800000" flipH="1">
              <a:off x="2044700" y="4475664"/>
              <a:ext cx="2275682" cy="794"/>
            </a:xfrm>
            <a:prstGeom prst="line">
              <a:avLst/>
            </a:prstGeom>
            <a:noFill/>
            <a:ln w="25400">
              <a:solidFill>
                <a:srgbClr val="CDCCCC">
                  <a:alpha val="50195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rot="10800000" flipH="1">
              <a:off x="2046287" y="4920957"/>
              <a:ext cx="2274888" cy="0"/>
            </a:xfrm>
            <a:prstGeom prst="line">
              <a:avLst/>
            </a:prstGeom>
            <a:noFill/>
            <a:ln w="25400">
              <a:solidFill>
                <a:srgbClr val="CDCCCC">
                  <a:alpha val="29803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rot="10800000" flipH="1">
              <a:off x="2046287" y="5378157"/>
              <a:ext cx="2274888" cy="0"/>
            </a:xfrm>
            <a:prstGeom prst="line">
              <a:avLst/>
            </a:prstGeom>
            <a:noFill/>
            <a:ln w="25400">
              <a:solidFill>
                <a:srgbClr val="CDCCCC">
                  <a:alpha val="29803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16" name="Rectangle 18"/>
            <p:cNvSpPr/>
            <p:nvPr/>
          </p:nvSpPr>
          <p:spPr bwMode="auto">
            <a:xfrm>
              <a:off x="2602706" y="3714571"/>
              <a:ext cx="1094852" cy="685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50">
                  <a:solidFill>
                    <a:srgbClr val="7F7F7F"/>
                  </a:solidFill>
                  <a:latin typeface="Source Sans Pro Light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Light" charset="0"/>
                </a:rPr>
                <a:t>$20</a:t>
              </a:r>
              <a:r>
                <a:rPr lang="en-US" sz="1600">
                  <a:solidFill>
                    <a:srgbClr val="7F7F7F"/>
                  </a:solidFill>
                  <a:latin typeface="Source Sans Pro Light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Light" charset="0"/>
                </a:rPr>
                <a:t>/mo</a:t>
              </a:r>
              <a:endParaRPr lang="en-US" sz="1600">
                <a:solidFill>
                  <a:srgbClr val="7F7F7F"/>
                </a:solidFill>
                <a:latin typeface="Source Sans Pro Light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 Light" charset="0"/>
              </a:endParaRPr>
            </a:p>
          </p:txBody>
        </p:sp>
        <p:sp>
          <p:nvSpPr>
            <p:cNvPr id="17" name="Rectangle 31"/>
            <p:cNvSpPr/>
            <p:nvPr/>
          </p:nvSpPr>
          <p:spPr bwMode="auto">
            <a:xfrm>
              <a:off x="2728912" y="46063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18" name="Rectangle 32"/>
            <p:cNvSpPr/>
            <p:nvPr/>
          </p:nvSpPr>
          <p:spPr bwMode="auto">
            <a:xfrm>
              <a:off x="2728912" y="50635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19" name="Rectangle 33"/>
            <p:cNvSpPr/>
            <p:nvPr/>
          </p:nvSpPr>
          <p:spPr bwMode="auto">
            <a:xfrm>
              <a:off x="2728912" y="55080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20" name="AutoShape 34"/>
            <p:cNvSpPr/>
            <p:nvPr/>
          </p:nvSpPr>
          <p:spPr bwMode="auto">
            <a:xfrm>
              <a:off x="2376487" y="4637589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24" name="AutoShape 35"/>
            <p:cNvSpPr/>
            <p:nvPr/>
          </p:nvSpPr>
          <p:spPr bwMode="auto">
            <a:xfrm>
              <a:off x="2376487" y="5079707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25" name="AutoShape 36"/>
            <p:cNvSpPr/>
            <p:nvPr/>
          </p:nvSpPr>
          <p:spPr bwMode="auto">
            <a:xfrm>
              <a:off x="2376487" y="5524207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83919" y="1661776"/>
            <a:ext cx="2817466" cy="4416965"/>
            <a:chOff x="4643437" y="2107907"/>
            <a:chExt cx="2438400" cy="3822700"/>
          </a:xfrm>
        </p:grpSpPr>
        <p:sp>
          <p:nvSpPr>
            <p:cNvPr id="27" name="AutoShape 61"/>
            <p:cNvSpPr/>
            <p:nvPr/>
          </p:nvSpPr>
          <p:spPr bwMode="auto">
            <a:xfrm>
              <a:off x="4643437" y="2107907"/>
              <a:ext cx="2438400" cy="3822700"/>
            </a:xfrm>
            <a:prstGeom prst="roundRect">
              <a:avLst>
                <a:gd name="adj" fmla="val 2343"/>
              </a:avLst>
            </a:prstGeom>
            <a:solidFill>
              <a:schemeClr val="bg1"/>
            </a:solidFill>
            <a:ln w="38100">
              <a:solidFill>
                <a:srgbClr val="CDCCCC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28" name="AutoShape 3"/>
            <p:cNvSpPr/>
            <p:nvPr/>
          </p:nvSpPr>
          <p:spPr bwMode="auto">
            <a:xfrm>
              <a:off x="4734718" y="2209507"/>
              <a:ext cx="2252663" cy="1460500"/>
            </a:xfrm>
            <a:prstGeom prst="roundRect">
              <a:avLst>
                <a:gd name="adj" fmla="val 3042"/>
              </a:avLst>
            </a:prstGeom>
            <a:solidFill>
              <a:srgbClr val="0070C0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" name="Rectangle 8"/>
            <p:cNvSpPr/>
            <p:nvPr/>
          </p:nvSpPr>
          <p:spPr bwMode="auto">
            <a:xfrm>
              <a:off x="5595937" y="3041358"/>
              <a:ext cx="479425" cy="406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FFFEFE"/>
                  </a:solidFill>
                  <a:latin typeface="Source Sans Pro Bold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Bold" charset="0"/>
                </a:rPr>
                <a:t>Pro</a:t>
              </a:r>
              <a:endParaRPr lang="en-US" sz="2400">
                <a:solidFill>
                  <a:srgbClr val="FFFEFE"/>
                </a:solidFill>
                <a:latin typeface="Source Sans Pro Bold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 Bold" charset="0"/>
              </a:endParaRPr>
            </a:p>
          </p:txBody>
        </p:sp>
        <p:sp>
          <p:nvSpPr>
            <p:cNvPr id="30" name="Rectangle 12"/>
            <p:cNvSpPr/>
            <p:nvPr/>
          </p:nvSpPr>
          <p:spPr bwMode="auto">
            <a:xfrm>
              <a:off x="5576093" y="2471303"/>
              <a:ext cx="56" cy="5805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4000" dirty="0">
                <a:solidFill>
                  <a:srgbClr val="FFFEFE"/>
                </a:solidFill>
                <a:latin typeface="FontAwesome" charset="0"/>
                <a:ea typeface="MS PGothic" panose="020B0600070205080204" pitchFamily="34" charset="-128"/>
                <a:cs typeface="MS PGothic" panose="020B0600070205080204" pitchFamily="34" charset="-128"/>
                <a:sym typeface="FontAwesome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rot="10800000" flipH="1">
              <a:off x="4719637" y="4475664"/>
              <a:ext cx="2274888" cy="794"/>
            </a:xfrm>
            <a:prstGeom prst="line">
              <a:avLst/>
            </a:prstGeom>
            <a:noFill/>
            <a:ln w="25400">
              <a:solidFill>
                <a:srgbClr val="CDCCCC">
                  <a:alpha val="50195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rot="10800000" flipH="1">
              <a:off x="4720431" y="4920957"/>
              <a:ext cx="2275681" cy="0"/>
            </a:xfrm>
            <a:prstGeom prst="line">
              <a:avLst/>
            </a:prstGeom>
            <a:noFill/>
            <a:ln w="25400">
              <a:solidFill>
                <a:srgbClr val="CDCCCC">
                  <a:alpha val="29803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 rot="10800000" flipH="1">
              <a:off x="4720431" y="5378157"/>
              <a:ext cx="2275681" cy="0"/>
            </a:xfrm>
            <a:prstGeom prst="line">
              <a:avLst/>
            </a:prstGeom>
            <a:noFill/>
            <a:ln w="25400">
              <a:solidFill>
                <a:srgbClr val="CDCCCC">
                  <a:alpha val="29803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35" name="Rectangle 22"/>
            <p:cNvSpPr/>
            <p:nvPr/>
          </p:nvSpPr>
          <p:spPr bwMode="auto">
            <a:xfrm>
              <a:off x="5277644" y="3714571"/>
              <a:ext cx="1094852" cy="685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50">
                  <a:solidFill>
                    <a:srgbClr val="7F7F7F"/>
                  </a:solidFill>
                  <a:latin typeface="Source Sans Pro Light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Light" charset="0"/>
                </a:rPr>
                <a:t>$36</a:t>
              </a:r>
              <a:r>
                <a:rPr lang="en-US" sz="1600">
                  <a:solidFill>
                    <a:srgbClr val="7F7F7F"/>
                  </a:solidFill>
                  <a:latin typeface="Source Sans Pro Light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Light" charset="0"/>
                </a:rPr>
                <a:t>/mo</a:t>
              </a:r>
              <a:endParaRPr lang="en-US" sz="1600">
                <a:solidFill>
                  <a:srgbClr val="7F7F7F"/>
                </a:solidFill>
                <a:latin typeface="Source Sans Pro Light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 Light" charset="0"/>
              </a:endParaRPr>
            </a:p>
          </p:txBody>
        </p:sp>
        <p:sp>
          <p:nvSpPr>
            <p:cNvPr id="36" name="Rectangle 37"/>
            <p:cNvSpPr/>
            <p:nvPr/>
          </p:nvSpPr>
          <p:spPr bwMode="auto">
            <a:xfrm>
              <a:off x="5383212" y="46063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37" name="Rectangle 38"/>
            <p:cNvSpPr/>
            <p:nvPr/>
          </p:nvSpPr>
          <p:spPr bwMode="auto">
            <a:xfrm>
              <a:off x="5383212" y="50635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38" name="Rectangle 39"/>
            <p:cNvSpPr/>
            <p:nvPr/>
          </p:nvSpPr>
          <p:spPr bwMode="auto">
            <a:xfrm>
              <a:off x="5383212" y="55080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5030787" y="4637589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5030787" y="5079707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42" name="AutoShape 42"/>
            <p:cNvSpPr/>
            <p:nvPr/>
          </p:nvSpPr>
          <p:spPr bwMode="auto">
            <a:xfrm>
              <a:off x="5030787" y="5524207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458873" y="1867518"/>
            <a:ext cx="2438400" cy="3822700"/>
            <a:chOff x="7323137" y="2107907"/>
            <a:chExt cx="2438400" cy="3822700"/>
          </a:xfrm>
        </p:grpSpPr>
        <p:sp>
          <p:nvSpPr>
            <p:cNvPr id="44" name="AutoShape 62"/>
            <p:cNvSpPr/>
            <p:nvPr/>
          </p:nvSpPr>
          <p:spPr bwMode="auto">
            <a:xfrm>
              <a:off x="7323137" y="2107907"/>
              <a:ext cx="2438400" cy="3822700"/>
            </a:xfrm>
            <a:prstGeom prst="roundRect">
              <a:avLst>
                <a:gd name="adj" fmla="val 2343"/>
              </a:avLst>
            </a:prstGeom>
            <a:solidFill>
              <a:schemeClr val="bg1"/>
            </a:solidFill>
            <a:ln w="38100">
              <a:solidFill>
                <a:srgbClr val="CDCCCC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45" name="AutoShape 4"/>
            <p:cNvSpPr/>
            <p:nvPr/>
          </p:nvSpPr>
          <p:spPr bwMode="auto">
            <a:xfrm>
              <a:off x="7416800" y="2209507"/>
              <a:ext cx="2252663" cy="1460500"/>
            </a:xfrm>
            <a:prstGeom prst="roundRect">
              <a:avLst>
                <a:gd name="adj" fmla="val 3042"/>
              </a:avLst>
            </a:prstGeom>
            <a:solidFill>
              <a:srgbClr val="92D050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46" name="Rectangle 9"/>
            <p:cNvSpPr/>
            <p:nvPr/>
          </p:nvSpPr>
          <p:spPr bwMode="auto">
            <a:xfrm>
              <a:off x="7908925" y="3041358"/>
              <a:ext cx="1199356" cy="406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>
                  <a:solidFill>
                    <a:srgbClr val="FFFEFE"/>
                  </a:solidFill>
                  <a:latin typeface="Source Sans Pro Bold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Bold" charset="0"/>
                </a:rPr>
                <a:t>Advance</a:t>
              </a:r>
              <a:endParaRPr lang="en-US" sz="2400">
                <a:solidFill>
                  <a:srgbClr val="FFFEFE"/>
                </a:solidFill>
                <a:latin typeface="Source Sans Pro Bold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 Bold" charset="0"/>
              </a:endParaRPr>
            </a:p>
          </p:txBody>
        </p:sp>
        <p:sp>
          <p:nvSpPr>
            <p:cNvPr id="47" name="Rectangle 13"/>
            <p:cNvSpPr/>
            <p:nvPr/>
          </p:nvSpPr>
          <p:spPr bwMode="auto">
            <a:xfrm>
              <a:off x="8262937" y="2407130"/>
              <a:ext cx="65" cy="6707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sz="4000" dirty="0">
                <a:solidFill>
                  <a:srgbClr val="FFFEFE"/>
                </a:solidFill>
                <a:latin typeface="FontAwesome" charset="0"/>
                <a:ea typeface="MS PGothic" panose="020B0600070205080204" pitchFamily="34" charset="-128"/>
                <a:cs typeface="MS PGothic" panose="020B0600070205080204" pitchFamily="34" charset="-128"/>
                <a:sym typeface="FontAwesome" charset="0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 rot="10800000" flipH="1">
              <a:off x="7392987" y="4475664"/>
              <a:ext cx="2274888" cy="794"/>
            </a:xfrm>
            <a:prstGeom prst="line">
              <a:avLst/>
            </a:prstGeom>
            <a:noFill/>
            <a:ln w="25400">
              <a:solidFill>
                <a:srgbClr val="CDCCCC">
                  <a:alpha val="50195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 rot="10800000" flipH="1">
              <a:off x="7393781" y="4920957"/>
              <a:ext cx="2275681" cy="0"/>
            </a:xfrm>
            <a:prstGeom prst="line">
              <a:avLst/>
            </a:prstGeom>
            <a:noFill/>
            <a:ln w="25400">
              <a:solidFill>
                <a:srgbClr val="CDCCCC">
                  <a:alpha val="29803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rot="10800000" flipH="1">
              <a:off x="7393781" y="5378157"/>
              <a:ext cx="2275681" cy="0"/>
            </a:xfrm>
            <a:prstGeom prst="line">
              <a:avLst/>
            </a:prstGeom>
            <a:noFill/>
            <a:ln w="25400">
              <a:solidFill>
                <a:srgbClr val="CDCCCC">
                  <a:alpha val="29803"/>
                </a:srgb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51" name="Rectangle 26"/>
            <p:cNvSpPr/>
            <p:nvPr/>
          </p:nvSpPr>
          <p:spPr bwMode="auto">
            <a:xfrm>
              <a:off x="7950994" y="3714571"/>
              <a:ext cx="1094852" cy="685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50">
                  <a:solidFill>
                    <a:srgbClr val="7F7F7F"/>
                  </a:solidFill>
                  <a:latin typeface="Source Sans Pro Light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Light" charset="0"/>
                </a:rPr>
                <a:t>$52</a:t>
              </a:r>
              <a:r>
                <a:rPr lang="en-US" sz="1600">
                  <a:solidFill>
                    <a:srgbClr val="7F7F7F"/>
                  </a:solidFill>
                  <a:latin typeface="Source Sans Pro Light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 Light" charset="0"/>
                </a:rPr>
                <a:t>/mo</a:t>
              </a:r>
              <a:endParaRPr lang="en-US" sz="1600">
                <a:solidFill>
                  <a:srgbClr val="7F7F7F"/>
                </a:solidFill>
                <a:latin typeface="Source Sans Pro Light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 Light" charset="0"/>
              </a:endParaRPr>
            </a:p>
          </p:txBody>
        </p:sp>
        <p:sp>
          <p:nvSpPr>
            <p:cNvPr id="52" name="Rectangle 43"/>
            <p:cNvSpPr/>
            <p:nvPr/>
          </p:nvSpPr>
          <p:spPr bwMode="auto">
            <a:xfrm>
              <a:off x="8056562" y="46063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53" name="Rectangle 44"/>
            <p:cNvSpPr/>
            <p:nvPr/>
          </p:nvSpPr>
          <p:spPr bwMode="auto">
            <a:xfrm>
              <a:off x="8056562" y="50635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54" name="Rectangle 45"/>
            <p:cNvSpPr/>
            <p:nvPr/>
          </p:nvSpPr>
          <p:spPr bwMode="auto">
            <a:xfrm>
              <a:off x="8056562" y="5508075"/>
              <a:ext cx="12148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>
                  <a:solidFill>
                    <a:srgbClr val="959595"/>
                  </a:solidFill>
                  <a:latin typeface="Source Sans Pro" panose="020B0503030403020204" charset="0"/>
                  <a:ea typeface="MS PGothic" panose="020B0600070205080204" pitchFamily="34" charset="-128"/>
                  <a:cs typeface="MS PGothic" panose="020B0600070205080204" pitchFamily="34" charset="-128"/>
                  <a:sym typeface="Source Sans Pro" panose="020B0503030403020204" charset="0"/>
                </a:rPr>
                <a:t>Lorem ipsum dolor</a:t>
              </a:r>
              <a:endParaRPr lang="en-US" sz="1200">
                <a:solidFill>
                  <a:srgbClr val="959595"/>
                </a:solidFill>
                <a:latin typeface="Source Sans Pro" panose="020B0503030403020204" charset="0"/>
                <a:ea typeface="MS PGothic" panose="020B0600070205080204" pitchFamily="34" charset="-128"/>
                <a:cs typeface="MS PGothic" panose="020B0600070205080204" pitchFamily="34" charset="-128"/>
                <a:sym typeface="Source Sans Pro" panose="020B0503030403020204" charset="0"/>
              </a:endParaRPr>
            </a:p>
          </p:txBody>
        </p:sp>
        <p:sp>
          <p:nvSpPr>
            <p:cNvPr id="55" name="AutoShape 46"/>
            <p:cNvSpPr/>
            <p:nvPr/>
          </p:nvSpPr>
          <p:spPr bwMode="auto">
            <a:xfrm>
              <a:off x="7704137" y="4637589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56" name="AutoShape 47"/>
            <p:cNvSpPr/>
            <p:nvPr/>
          </p:nvSpPr>
          <p:spPr bwMode="auto">
            <a:xfrm>
              <a:off x="7704137" y="5079707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  <p:sp>
          <p:nvSpPr>
            <p:cNvPr id="57" name="AutoShape 48"/>
            <p:cNvSpPr/>
            <p:nvPr/>
          </p:nvSpPr>
          <p:spPr bwMode="auto">
            <a:xfrm>
              <a:off x="7704137" y="5524207"/>
              <a:ext cx="139700" cy="114300"/>
            </a:xfrm>
            <a:custGeom>
              <a:avLst/>
              <a:gdLst>
                <a:gd name="T0" fmla="*/ 0 w 21600"/>
                <a:gd name="T1" fmla="*/ 121486 h 21600"/>
                <a:gd name="T2" fmla="*/ 103714 w 21600"/>
                <a:gd name="T3" fmla="*/ 228600 h 21600"/>
                <a:gd name="T4" fmla="*/ 2794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11479"/>
                  </a:moveTo>
                  <a:lnTo>
                    <a:pt x="8018" y="2160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900"/>
            </a:p>
          </p:txBody>
        </p: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7795" r="762" b="58496"/>
          <a:stretch>
            <a:fillRect/>
          </a:stretch>
        </p:blipFill>
        <p:spPr>
          <a:xfrm rot="10800000">
            <a:off x="-29500" y="-19052"/>
            <a:ext cx="12229053" cy="68770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7" y="775061"/>
            <a:ext cx="1605291" cy="13931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989819" y="2499702"/>
            <a:ext cx="4200126" cy="1342261"/>
            <a:chOff x="4104079" y="3766003"/>
            <a:chExt cx="4200126" cy="1342261"/>
          </a:xfrm>
        </p:grpSpPr>
        <p:sp>
          <p:nvSpPr>
            <p:cNvPr id="9" name="Freeform 98"/>
            <p:cNvSpPr/>
            <p:nvPr/>
          </p:nvSpPr>
          <p:spPr bwMode="auto">
            <a:xfrm>
              <a:off x="4644442" y="3766003"/>
              <a:ext cx="3119401" cy="305595"/>
            </a:xfrm>
            <a:custGeom>
              <a:avLst/>
              <a:gdLst>
                <a:gd name="connsiteX0" fmla="*/ 0 w 1493792"/>
                <a:gd name="connsiteY0" fmla="*/ 0 h 1309396"/>
                <a:gd name="connsiteX1" fmla="*/ 1493792 w 1493792"/>
                <a:gd name="connsiteY1" fmla="*/ 0 h 1309396"/>
                <a:gd name="connsiteX2" fmla="*/ 1493792 w 1493792"/>
                <a:gd name="connsiteY2" fmla="*/ 1309396 h 1309396"/>
                <a:gd name="connsiteX3" fmla="*/ 0 w 1493792"/>
                <a:gd name="connsiteY3" fmla="*/ 1309396 h 1309396"/>
                <a:gd name="connsiteX4" fmla="*/ 0 w 1493792"/>
                <a:gd name="connsiteY4" fmla="*/ 0 h 130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792" h="1309396">
                  <a:moveTo>
                    <a:pt x="0" y="0"/>
                  </a:moveTo>
                  <a:lnTo>
                    <a:pt x="1493792" y="0"/>
                  </a:lnTo>
                  <a:lnTo>
                    <a:pt x="1493792" y="1309396"/>
                  </a:lnTo>
                  <a:lnTo>
                    <a:pt x="0" y="1309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rIns="22860" spcCol="1270"/>
            <a:lstStyle/>
            <a:p>
              <a:pPr algn="ctr" defTabSz="7105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5000" b="1" spc="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教</a:t>
              </a:r>
              <a:r>
                <a:rPr lang="zh-CN" altLang="en-US" sz="50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学目标</a:t>
              </a:r>
              <a:endParaRPr lang="en-US" sz="50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 bwMode="auto">
            <a:xfrm>
              <a:off x="4104079" y="4469764"/>
              <a:ext cx="4200126" cy="6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5pPr>
              <a:lvl6pPr marL="25146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6pPr>
              <a:lvl7pPr marL="29718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7pPr>
              <a:lvl8pPr marL="34290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8pPr>
              <a:lvl9pPr marL="3886200" indent="-228600" defTabSz="1826895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itchFamily="-65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48811"/>
          <a:stretch>
            <a:fillRect/>
          </a:stretch>
        </p:blipFill>
        <p:spPr>
          <a:xfrm rot="10800000">
            <a:off x="-1" y="0"/>
            <a:ext cx="12229053" cy="688148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361950"/>
            <a:ext cx="345989" cy="609600"/>
          </a:xfrm>
          <a:prstGeom prst="rect">
            <a:avLst/>
          </a:prstGeom>
          <a:solidFill>
            <a:srgbClr val="3D8B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1" y="300220"/>
            <a:ext cx="868690" cy="753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20890" y="268117"/>
            <a:ext cx="2133919" cy="754236"/>
            <a:chOff x="1153871" y="221914"/>
            <a:chExt cx="2133916" cy="75423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11927" y="765772"/>
              <a:ext cx="187807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53871" y="221914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57144" y="4841082"/>
            <a:ext cx="764381" cy="765175"/>
            <a:chOff x="6357144" y="4841082"/>
            <a:chExt cx="764381" cy="765175"/>
          </a:xfrm>
        </p:grpSpPr>
        <p:sp>
          <p:nvSpPr>
            <p:cNvPr id="14" name="Oval 84"/>
            <p:cNvSpPr/>
            <p:nvPr/>
          </p:nvSpPr>
          <p:spPr bwMode="auto">
            <a:xfrm>
              <a:off x="6357144" y="4841082"/>
              <a:ext cx="764381" cy="7651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26" name="Freeform 36"/>
            <p:cNvSpPr>
              <a:spLocks noChangeArrowheads="1"/>
            </p:cNvSpPr>
            <p:nvPr/>
          </p:nvSpPr>
          <p:spPr bwMode="auto">
            <a:xfrm>
              <a:off x="6605588" y="5046663"/>
              <a:ext cx="272257" cy="354807"/>
            </a:xfrm>
            <a:custGeom>
              <a:avLst/>
              <a:gdLst>
                <a:gd name="T0" fmla="*/ 333512511 w 320"/>
                <a:gd name="T1" fmla="*/ 179574632 h 417"/>
                <a:gd name="T2" fmla="*/ 333512511 w 320"/>
                <a:gd name="T3" fmla="*/ 179574632 h 417"/>
                <a:gd name="T4" fmla="*/ 179806701 w 320"/>
                <a:gd name="T5" fmla="*/ 0 h 417"/>
                <a:gd name="T6" fmla="*/ 0 w 320"/>
                <a:gd name="T7" fmla="*/ 179574632 h 417"/>
                <a:gd name="T8" fmla="*/ 104403561 w 320"/>
                <a:gd name="T9" fmla="*/ 333080771 h 417"/>
                <a:gd name="T10" fmla="*/ 104403561 w 320"/>
                <a:gd name="T11" fmla="*/ 871804666 h 417"/>
                <a:gd name="T12" fmla="*/ 0 w 320"/>
                <a:gd name="T13" fmla="*/ 1025310805 h 417"/>
                <a:gd name="T14" fmla="*/ 179806701 w 320"/>
                <a:gd name="T15" fmla="*/ 1204885436 h 417"/>
                <a:gd name="T16" fmla="*/ 333512511 w 320"/>
                <a:gd name="T17" fmla="*/ 1025310805 h 417"/>
                <a:gd name="T18" fmla="*/ 232008481 w 320"/>
                <a:gd name="T19" fmla="*/ 871804666 h 417"/>
                <a:gd name="T20" fmla="*/ 232008481 w 320"/>
                <a:gd name="T21" fmla="*/ 333080771 h 417"/>
                <a:gd name="T22" fmla="*/ 333512511 w 320"/>
                <a:gd name="T23" fmla="*/ 179574632 h 417"/>
                <a:gd name="T24" fmla="*/ 284210262 w 320"/>
                <a:gd name="T25" fmla="*/ 1025310805 h 417"/>
                <a:gd name="T26" fmla="*/ 284210262 w 320"/>
                <a:gd name="T27" fmla="*/ 1025310805 h 417"/>
                <a:gd name="T28" fmla="*/ 179806701 w 320"/>
                <a:gd name="T29" fmla="*/ 1129579671 h 417"/>
                <a:gd name="T30" fmla="*/ 78302671 w 320"/>
                <a:gd name="T31" fmla="*/ 1025310805 h 417"/>
                <a:gd name="T32" fmla="*/ 179806701 w 320"/>
                <a:gd name="T33" fmla="*/ 923938248 h 417"/>
                <a:gd name="T34" fmla="*/ 284210262 w 320"/>
                <a:gd name="T35" fmla="*/ 1025310805 h 417"/>
                <a:gd name="T36" fmla="*/ 179806701 w 320"/>
                <a:gd name="T37" fmla="*/ 254880397 h 417"/>
                <a:gd name="T38" fmla="*/ 179806701 w 320"/>
                <a:gd name="T39" fmla="*/ 254880397 h 417"/>
                <a:gd name="T40" fmla="*/ 78302671 w 320"/>
                <a:gd name="T41" fmla="*/ 179574632 h 417"/>
                <a:gd name="T42" fmla="*/ 179806701 w 320"/>
                <a:gd name="T43" fmla="*/ 78202075 h 417"/>
                <a:gd name="T44" fmla="*/ 284210262 w 320"/>
                <a:gd name="T45" fmla="*/ 179574632 h 417"/>
                <a:gd name="T46" fmla="*/ 179806701 w 320"/>
                <a:gd name="T47" fmla="*/ 254880397 h 417"/>
                <a:gd name="T48" fmla="*/ 823632065 w 320"/>
                <a:gd name="T49" fmla="*/ 871804666 h 417"/>
                <a:gd name="T50" fmla="*/ 823632065 w 320"/>
                <a:gd name="T51" fmla="*/ 871804666 h 417"/>
                <a:gd name="T52" fmla="*/ 823632065 w 320"/>
                <a:gd name="T53" fmla="*/ 333080771 h 417"/>
                <a:gd name="T54" fmla="*/ 925136095 w 320"/>
                <a:gd name="T55" fmla="*/ 179574632 h 417"/>
                <a:gd name="T56" fmla="*/ 745329394 w 320"/>
                <a:gd name="T57" fmla="*/ 0 h 417"/>
                <a:gd name="T58" fmla="*/ 565520992 w 320"/>
                <a:gd name="T59" fmla="*/ 179574632 h 417"/>
                <a:gd name="T60" fmla="*/ 693125912 w 320"/>
                <a:gd name="T61" fmla="*/ 333080771 h 417"/>
                <a:gd name="T62" fmla="*/ 693125912 w 320"/>
                <a:gd name="T63" fmla="*/ 871804666 h 417"/>
                <a:gd name="T64" fmla="*/ 565520992 w 320"/>
                <a:gd name="T65" fmla="*/ 1025310805 h 417"/>
                <a:gd name="T66" fmla="*/ 745329394 w 320"/>
                <a:gd name="T67" fmla="*/ 1204885436 h 417"/>
                <a:gd name="T68" fmla="*/ 925136095 w 320"/>
                <a:gd name="T69" fmla="*/ 1025310805 h 417"/>
                <a:gd name="T70" fmla="*/ 823632065 w 320"/>
                <a:gd name="T71" fmla="*/ 871804666 h 417"/>
                <a:gd name="T72" fmla="*/ 640924131 w 320"/>
                <a:gd name="T73" fmla="*/ 179574632 h 417"/>
                <a:gd name="T74" fmla="*/ 640924131 w 320"/>
                <a:gd name="T75" fmla="*/ 179574632 h 417"/>
                <a:gd name="T76" fmla="*/ 745329394 w 320"/>
                <a:gd name="T77" fmla="*/ 78202075 h 417"/>
                <a:gd name="T78" fmla="*/ 846831722 w 320"/>
                <a:gd name="T79" fmla="*/ 179574632 h 417"/>
                <a:gd name="T80" fmla="*/ 745329394 w 320"/>
                <a:gd name="T81" fmla="*/ 254880397 h 417"/>
                <a:gd name="T82" fmla="*/ 640924131 w 320"/>
                <a:gd name="T83" fmla="*/ 179574632 h 417"/>
                <a:gd name="T84" fmla="*/ 745329394 w 320"/>
                <a:gd name="T85" fmla="*/ 1129579671 h 417"/>
                <a:gd name="T86" fmla="*/ 745329394 w 320"/>
                <a:gd name="T87" fmla="*/ 1129579671 h 417"/>
                <a:gd name="T88" fmla="*/ 640924131 w 320"/>
                <a:gd name="T89" fmla="*/ 1025310805 h 417"/>
                <a:gd name="T90" fmla="*/ 745329394 w 320"/>
                <a:gd name="T91" fmla="*/ 923938248 h 417"/>
                <a:gd name="T92" fmla="*/ 846831722 w 320"/>
                <a:gd name="T93" fmla="*/ 1025310805 h 417"/>
                <a:gd name="T94" fmla="*/ 745329394 w 320"/>
                <a:gd name="T95" fmla="*/ 1129579671 h 4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76988" y="3940175"/>
            <a:ext cx="765175" cy="765175"/>
            <a:chOff x="6376988" y="3940175"/>
            <a:chExt cx="765175" cy="765175"/>
          </a:xfrm>
        </p:grpSpPr>
        <p:sp>
          <p:nvSpPr>
            <p:cNvPr id="16" name="Oval 92"/>
            <p:cNvSpPr/>
            <p:nvPr/>
          </p:nvSpPr>
          <p:spPr bwMode="auto">
            <a:xfrm>
              <a:off x="6376988" y="3940175"/>
              <a:ext cx="765175" cy="765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27" name="Freeform 46"/>
            <p:cNvSpPr>
              <a:spLocks noChangeArrowheads="1"/>
            </p:cNvSpPr>
            <p:nvPr/>
          </p:nvSpPr>
          <p:spPr bwMode="auto">
            <a:xfrm>
              <a:off x="6582569" y="4129882"/>
              <a:ext cx="357981" cy="342106"/>
            </a:xfrm>
            <a:custGeom>
              <a:avLst/>
              <a:gdLst>
                <a:gd name="T0" fmla="*/ 876848446 w 461"/>
                <a:gd name="T1" fmla="*/ 799953487 h 443"/>
                <a:gd name="T2" fmla="*/ 876848446 w 461"/>
                <a:gd name="T3" fmla="*/ 799953487 h 443"/>
                <a:gd name="T4" fmla="*/ 686018947 w 461"/>
                <a:gd name="T5" fmla="*/ 590442522 h 443"/>
                <a:gd name="T6" fmla="*/ 748823258 w 461"/>
                <a:gd name="T7" fmla="*/ 464258693 h 443"/>
                <a:gd name="T8" fmla="*/ 792302807 w 461"/>
                <a:gd name="T9" fmla="*/ 359503210 h 443"/>
                <a:gd name="T10" fmla="*/ 770563033 w 461"/>
                <a:gd name="T11" fmla="*/ 314267993 h 443"/>
                <a:gd name="T12" fmla="*/ 792302807 w 461"/>
                <a:gd name="T13" fmla="*/ 209512510 h 443"/>
                <a:gd name="T14" fmla="*/ 555578747 w 461"/>
                <a:gd name="T15" fmla="*/ 0 h 443"/>
                <a:gd name="T16" fmla="*/ 318853133 w 461"/>
                <a:gd name="T17" fmla="*/ 209512510 h 443"/>
                <a:gd name="T18" fmla="*/ 340594461 w 461"/>
                <a:gd name="T19" fmla="*/ 314267993 h 443"/>
                <a:gd name="T20" fmla="*/ 318853133 w 461"/>
                <a:gd name="T21" fmla="*/ 359503210 h 443"/>
                <a:gd name="T22" fmla="*/ 362334235 w 461"/>
                <a:gd name="T23" fmla="*/ 464258693 h 443"/>
                <a:gd name="T24" fmla="*/ 427553559 w 461"/>
                <a:gd name="T25" fmla="*/ 590442522 h 443"/>
                <a:gd name="T26" fmla="*/ 234309048 w 461"/>
                <a:gd name="T27" fmla="*/ 799953487 h 443"/>
                <a:gd name="T28" fmla="*/ 0 w 461"/>
                <a:gd name="T29" fmla="*/ 947564118 h 443"/>
                <a:gd name="T30" fmla="*/ 0 w 461"/>
                <a:gd name="T31" fmla="*/ 1052321145 h 443"/>
                <a:gd name="T32" fmla="*/ 555578747 w 461"/>
                <a:gd name="T33" fmla="*/ 1052321145 h 443"/>
                <a:gd name="T34" fmla="*/ 1111157493 w 461"/>
                <a:gd name="T35" fmla="*/ 1052321145 h 443"/>
                <a:gd name="T36" fmla="*/ 1111157493 w 461"/>
                <a:gd name="T37" fmla="*/ 947564118 h 443"/>
                <a:gd name="T38" fmla="*/ 876848446 w 461"/>
                <a:gd name="T39" fmla="*/ 799953487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73019" y="2169319"/>
            <a:ext cx="765175" cy="765175"/>
            <a:chOff x="6373019" y="2169319"/>
            <a:chExt cx="765175" cy="765175"/>
          </a:xfrm>
        </p:grpSpPr>
        <p:sp>
          <p:nvSpPr>
            <p:cNvPr id="11" name="Oval 30"/>
            <p:cNvSpPr/>
            <p:nvPr/>
          </p:nvSpPr>
          <p:spPr bwMode="auto">
            <a:xfrm>
              <a:off x="6373019" y="2169319"/>
              <a:ext cx="765175" cy="7651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28" name="Freeform 127"/>
            <p:cNvSpPr>
              <a:spLocks noChangeArrowheads="1"/>
            </p:cNvSpPr>
            <p:nvPr/>
          </p:nvSpPr>
          <p:spPr bwMode="auto">
            <a:xfrm>
              <a:off x="6559550" y="2382838"/>
              <a:ext cx="414338" cy="333375"/>
            </a:xfrm>
            <a:custGeom>
              <a:avLst/>
              <a:gdLst>
                <a:gd name="T0" fmla="*/ 469685320 w 497"/>
                <a:gd name="T1" fmla="*/ 544893103 h 400"/>
                <a:gd name="T2" fmla="*/ 469685320 w 497"/>
                <a:gd name="T3" fmla="*/ 544893103 h 400"/>
                <a:gd name="T4" fmla="*/ 689242511 w 497"/>
                <a:gd name="T5" fmla="*/ 764517219 h 400"/>
                <a:gd name="T6" fmla="*/ 911579182 w 497"/>
                <a:gd name="T7" fmla="*/ 544893103 h 400"/>
                <a:gd name="T8" fmla="*/ 689242511 w 497"/>
                <a:gd name="T9" fmla="*/ 322486973 h 400"/>
                <a:gd name="T10" fmla="*/ 469685320 w 497"/>
                <a:gd name="T11" fmla="*/ 544893103 h 400"/>
                <a:gd name="T12" fmla="*/ 322387922 w 497"/>
                <a:gd name="T13" fmla="*/ 469830388 h 400"/>
                <a:gd name="T14" fmla="*/ 322387922 w 497"/>
                <a:gd name="T15" fmla="*/ 469830388 h 400"/>
                <a:gd name="T16" fmla="*/ 689242511 w 497"/>
                <a:gd name="T17" fmla="*/ 175143557 h 400"/>
                <a:gd name="T18" fmla="*/ 958825328 w 497"/>
                <a:gd name="T19" fmla="*/ 272445718 h 400"/>
                <a:gd name="T20" fmla="*/ 1083890226 w 497"/>
                <a:gd name="T21" fmla="*/ 272445718 h 400"/>
                <a:gd name="T22" fmla="*/ 1083890226 w 497"/>
                <a:gd name="T23" fmla="*/ 150123763 h 400"/>
                <a:gd name="T24" fmla="*/ 689242511 w 497"/>
                <a:gd name="T25" fmla="*/ 0 h 400"/>
                <a:gd name="T26" fmla="*/ 172311045 w 497"/>
                <a:gd name="T27" fmla="*/ 397549688 h 400"/>
                <a:gd name="T28" fmla="*/ 0 w 497"/>
                <a:gd name="T29" fmla="*/ 397549688 h 400"/>
                <a:gd name="T30" fmla="*/ 0 w 497"/>
                <a:gd name="T31" fmla="*/ 544893103 h 400"/>
                <a:gd name="T32" fmla="*/ 222336670 w 497"/>
                <a:gd name="T33" fmla="*/ 544893103 h 400"/>
                <a:gd name="T34" fmla="*/ 322387922 w 497"/>
                <a:gd name="T35" fmla="*/ 469830388 h 400"/>
                <a:gd name="T36" fmla="*/ 1156148352 w 497"/>
                <a:gd name="T37" fmla="*/ 544893103 h 400"/>
                <a:gd name="T38" fmla="*/ 1156148352 w 497"/>
                <a:gd name="T39" fmla="*/ 544893103 h 400"/>
                <a:gd name="T40" fmla="*/ 1058876580 w 497"/>
                <a:gd name="T41" fmla="*/ 642195264 h 400"/>
                <a:gd name="T42" fmla="*/ 689242511 w 497"/>
                <a:gd name="T43" fmla="*/ 936882096 h 400"/>
                <a:gd name="T44" fmla="*/ 419659694 w 497"/>
                <a:gd name="T45" fmla="*/ 814558474 h 400"/>
                <a:gd name="T46" fmla="*/ 297374276 w 497"/>
                <a:gd name="T47" fmla="*/ 814558474 h 400"/>
                <a:gd name="T48" fmla="*/ 297374276 w 497"/>
                <a:gd name="T49" fmla="*/ 936882096 h 400"/>
                <a:gd name="T50" fmla="*/ 689242511 w 497"/>
                <a:gd name="T51" fmla="*/ 1109245305 h 400"/>
                <a:gd name="T52" fmla="*/ 1208953457 w 497"/>
                <a:gd name="T53" fmla="*/ 714475965 h 400"/>
                <a:gd name="T54" fmla="*/ 1378485023 w 497"/>
                <a:gd name="T55" fmla="*/ 714475965 h 400"/>
                <a:gd name="T56" fmla="*/ 1378485023 w 497"/>
                <a:gd name="T57" fmla="*/ 544893103 h 400"/>
                <a:gd name="T58" fmla="*/ 1156148352 w 497"/>
                <a:gd name="T59" fmla="*/ 544893103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76988" y="3048794"/>
            <a:ext cx="765175" cy="765175"/>
            <a:chOff x="6376988" y="3048794"/>
            <a:chExt cx="765175" cy="765175"/>
          </a:xfrm>
        </p:grpSpPr>
        <p:sp>
          <p:nvSpPr>
            <p:cNvPr id="15" name="Oval 89"/>
            <p:cNvSpPr/>
            <p:nvPr/>
          </p:nvSpPr>
          <p:spPr bwMode="auto">
            <a:xfrm>
              <a:off x="6376988" y="3048794"/>
              <a:ext cx="765175" cy="7651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>
                <a:defRPr/>
              </a:pPr>
              <a:endParaRPr lang="en-US" sz="900" dirty="0"/>
            </a:p>
          </p:txBody>
        </p:sp>
        <p:sp>
          <p:nvSpPr>
            <p:cNvPr id="29" name="Freeform 75"/>
            <p:cNvSpPr>
              <a:spLocks noChangeArrowheads="1"/>
            </p:cNvSpPr>
            <p:nvPr/>
          </p:nvSpPr>
          <p:spPr bwMode="auto">
            <a:xfrm>
              <a:off x="6594475" y="3298032"/>
              <a:ext cx="331788" cy="266700"/>
            </a:xfrm>
            <a:custGeom>
              <a:avLst/>
              <a:gdLst>
                <a:gd name="T0" fmla="*/ 788873181 w 497"/>
                <a:gd name="T1" fmla="*/ 0 h 400"/>
                <a:gd name="T2" fmla="*/ 788873181 w 497"/>
                <a:gd name="T3" fmla="*/ 0 h 400"/>
                <a:gd name="T4" fmla="*/ 94379858 w 497"/>
                <a:gd name="T5" fmla="*/ 0 h 400"/>
                <a:gd name="T6" fmla="*/ 0 w 497"/>
                <a:gd name="T7" fmla="*/ 78301787 h 400"/>
                <a:gd name="T8" fmla="*/ 0 w 497"/>
                <a:gd name="T9" fmla="*/ 615740958 h 400"/>
                <a:gd name="T10" fmla="*/ 94379858 w 497"/>
                <a:gd name="T11" fmla="*/ 710059413 h 400"/>
                <a:gd name="T12" fmla="*/ 788873181 w 497"/>
                <a:gd name="T13" fmla="*/ 710059413 h 400"/>
                <a:gd name="T14" fmla="*/ 883253039 w 497"/>
                <a:gd name="T15" fmla="*/ 615740958 h 400"/>
                <a:gd name="T16" fmla="*/ 883253039 w 497"/>
                <a:gd name="T17" fmla="*/ 78301787 h 400"/>
                <a:gd name="T18" fmla="*/ 788873181 w 497"/>
                <a:gd name="T19" fmla="*/ 0 h 400"/>
                <a:gd name="T20" fmla="*/ 788873181 w 497"/>
                <a:gd name="T21" fmla="*/ 615740958 h 400"/>
                <a:gd name="T22" fmla="*/ 788873181 w 497"/>
                <a:gd name="T23" fmla="*/ 615740958 h 400"/>
                <a:gd name="T24" fmla="*/ 94379858 w 497"/>
                <a:gd name="T25" fmla="*/ 615740958 h 400"/>
                <a:gd name="T26" fmla="*/ 94379858 w 497"/>
                <a:gd name="T27" fmla="*/ 78301787 h 400"/>
                <a:gd name="T28" fmla="*/ 788873181 w 497"/>
                <a:gd name="T29" fmla="*/ 78301787 h 400"/>
                <a:gd name="T30" fmla="*/ 788873181 w 497"/>
                <a:gd name="T31" fmla="*/ 615740958 h 400"/>
                <a:gd name="T32" fmla="*/ 395326475 w 497"/>
                <a:gd name="T33" fmla="*/ 443120717 h 400"/>
                <a:gd name="T34" fmla="*/ 395326475 w 497"/>
                <a:gd name="T35" fmla="*/ 443120717 h 400"/>
                <a:gd name="T36" fmla="*/ 172732444 w 497"/>
                <a:gd name="T37" fmla="*/ 443120717 h 400"/>
                <a:gd name="T38" fmla="*/ 172732444 w 497"/>
                <a:gd name="T39" fmla="*/ 521422503 h 400"/>
                <a:gd name="T40" fmla="*/ 395326475 w 497"/>
                <a:gd name="T41" fmla="*/ 521422503 h 400"/>
                <a:gd name="T42" fmla="*/ 395326475 w 497"/>
                <a:gd name="T43" fmla="*/ 443120717 h 400"/>
                <a:gd name="T44" fmla="*/ 395326475 w 497"/>
                <a:gd name="T45" fmla="*/ 316768925 h 400"/>
                <a:gd name="T46" fmla="*/ 395326475 w 497"/>
                <a:gd name="T47" fmla="*/ 316768925 h 400"/>
                <a:gd name="T48" fmla="*/ 172732444 w 497"/>
                <a:gd name="T49" fmla="*/ 316768925 h 400"/>
                <a:gd name="T50" fmla="*/ 172732444 w 497"/>
                <a:gd name="T51" fmla="*/ 395070711 h 400"/>
                <a:gd name="T52" fmla="*/ 395326475 w 497"/>
                <a:gd name="T53" fmla="*/ 395070711 h 400"/>
                <a:gd name="T54" fmla="*/ 395326475 w 497"/>
                <a:gd name="T55" fmla="*/ 316768925 h 400"/>
                <a:gd name="T56" fmla="*/ 395326475 w 497"/>
                <a:gd name="T57" fmla="*/ 174400464 h 400"/>
                <a:gd name="T58" fmla="*/ 395326475 w 497"/>
                <a:gd name="T59" fmla="*/ 174400464 h 400"/>
                <a:gd name="T60" fmla="*/ 172732444 w 497"/>
                <a:gd name="T61" fmla="*/ 174400464 h 400"/>
                <a:gd name="T62" fmla="*/ 172732444 w 497"/>
                <a:gd name="T63" fmla="*/ 254482473 h 400"/>
                <a:gd name="T64" fmla="*/ 395326475 w 497"/>
                <a:gd name="T65" fmla="*/ 254482473 h 400"/>
                <a:gd name="T66" fmla="*/ 395326475 w 497"/>
                <a:gd name="T67" fmla="*/ 174400464 h 400"/>
                <a:gd name="T68" fmla="*/ 692712218 w 497"/>
                <a:gd name="T69" fmla="*/ 457357163 h 400"/>
                <a:gd name="T70" fmla="*/ 692712218 w 497"/>
                <a:gd name="T71" fmla="*/ 457357163 h 400"/>
                <a:gd name="T72" fmla="*/ 630386904 w 497"/>
                <a:gd name="T73" fmla="*/ 411087380 h 400"/>
                <a:gd name="T74" fmla="*/ 678467385 w 497"/>
                <a:gd name="T75" fmla="*/ 268718919 h 400"/>
                <a:gd name="T76" fmla="*/ 598332359 w 497"/>
                <a:gd name="T77" fmla="*/ 174400464 h 400"/>
                <a:gd name="T78" fmla="*/ 519979773 w 497"/>
                <a:gd name="T79" fmla="*/ 268718919 h 400"/>
                <a:gd name="T80" fmla="*/ 568060255 w 497"/>
                <a:gd name="T81" fmla="*/ 411087380 h 400"/>
                <a:gd name="T82" fmla="*/ 489707669 w 497"/>
                <a:gd name="T83" fmla="*/ 457357163 h 400"/>
                <a:gd name="T84" fmla="*/ 489707669 w 497"/>
                <a:gd name="T85" fmla="*/ 521422503 h 400"/>
                <a:gd name="T86" fmla="*/ 708739490 w 497"/>
                <a:gd name="T87" fmla="*/ 521422503 h 400"/>
                <a:gd name="T88" fmla="*/ 692712218 w 497"/>
                <a:gd name="T89" fmla="*/ 457357163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9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62088" y="1397000"/>
            <a:ext cx="3955257" cy="4284663"/>
            <a:chOff x="1462088" y="1397000"/>
            <a:chExt cx="3955257" cy="4284663"/>
          </a:xfrm>
        </p:grpSpPr>
        <p:grpSp>
          <p:nvGrpSpPr>
            <p:cNvPr id="30" name="Group 33"/>
            <p:cNvGrpSpPr/>
            <p:nvPr/>
          </p:nvGrpSpPr>
          <p:grpSpPr>
            <a:xfrm>
              <a:off x="2039390" y="4809840"/>
              <a:ext cx="337481" cy="448584"/>
              <a:chOff x="9916767" y="11659096"/>
              <a:chExt cx="1032769" cy="1372771"/>
            </a:xfrm>
            <a:solidFill>
              <a:schemeClr val="accent1"/>
            </a:solidFill>
          </p:grpSpPr>
          <p:sp>
            <p:nvSpPr>
              <p:cNvPr id="31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85" tIns="60943" rIns="121885" bIns="60943" anchor="ctr"/>
              <a:lstStyle/>
              <a:p>
                <a:pPr defTabSz="913765">
                  <a:defRPr/>
                </a:pPr>
                <a:endParaRPr lang="en-US" sz="900" dirty="0"/>
              </a:p>
            </p:txBody>
          </p:sp>
          <p:sp>
            <p:nvSpPr>
              <p:cNvPr id="32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85" tIns="60943" rIns="121885" bIns="60943" anchor="ctr"/>
              <a:lstStyle/>
              <a:p>
                <a:pPr defTabSz="913765">
                  <a:defRPr/>
                </a:pPr>
                <a:endParaRPr lang="en-US" sz="900" dirty="0"/>
              </a:p>
            </p:txBody>
          </p:sp>
          <p:sp>
            <p:nvSpPr>
              <p:cNvPr id="34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85" tIns="60943" rIns="121885" bIns="60943" anchor="ctr"/>
              <a:lstStyle/>
              <a:p>
                <a:pPr defTabSz="913765">
                  <a:defRPr/>
                </a:pPr>
                <a:endParaRPr lang="en-US" sz="900" dirty="0"/>
              </a:p>
            </p:txBody>
          </p:sp>
          <p:sp>
            <p:nvSpPr>
              <p:cNvPr id="35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85" tIns="60943" rIns="121885" bIns="60943" anchor="ctr"/>
              <a:lstStyle/>
              <a:p>
                <a:pPr defTabSz="913765">
                  <a:defRPr/>
                </a:pPr>
                <a:endParaRPr lang="en-US" sz="900" dirty="0"/>
              </a:p>
            </p:txBody>
          </p:sp>
          <p:sp>
            <p:nvSpPr>
              <p:cNvPr id="36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85" tIns="60943" rIns="121885" bIns="60943" anchor="ctr"/>
              <a:lstStyle/>
              <a:p>
                <a:pPr defTabSz="913765">
                  <a:defRPr/>
                </a:pPr>
                <a:endParaRPr lang="en-US" sz="900" dirty="0"/>
              </a:p>
            </p:txBody>
          </p:sp>
          <p:sp>
            <p:nvSpPr>
              <p:cNvPr id="37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121885" tIns="60943" rIns="121885" bIns="60943" anchor="ctr"/>
              <a:lstStyle/>
              <a:p>
                <a:pPr defTabSz="913765">
                  <a:defRPr/>
                </a:pPr>
                <a:endParaRPr lang="en-US" sz="9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 bwMode="auto">
            <a:xfrm rot="-2214830">
              <a:off x="2124075" y="3418682"/>
              <a:ext cx="375444" cy="538956"/>
              <a:chOff x="18561758" y="2385889"/>
              <a:chExt cx="2160750" cy="3102509"/>
            </a:xfrm>
          </p:grpSpPr>
          <p:sp>
            <p:nvSpPr>
              <p:cNvPr id="39" name="Freeform 277"/>
              <p:cNvSpPr/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2147483647 h 527"/>
                  <a:gd name="T2" fmla="*/ 1185017879 w 366"/>
                  <a:gd name="T3" fmla="*/ 2147483647 h 527"/>
                  <a:gd name="T4" fmla="*/ 2147483647 w 366"/>
                  <a:gd name="T5" fmla="*/ 2147483647 h 527"/>
                  <a:gd name="T6" fmla="*/ 2147483647 w 366"/>
                  <a:gd name="T7" fmla="*/ 2147483647 h 527"/>
                  <a:gd name="T8" fmla="*/ 2147483647 w 366"/>
                  <a:gd name="T9" fmla="*/ 1178376483 h 527"/>
                  <a:gd name="T10" fmla="*/ 2147483647 w 366"/>
                  <a:gd name="T11" fmla="*/ 0 h 527"/>
                  <a:gd name="T12" fmla="*/ 1185017879 w 366"/>
                  <a:gd name="T13" fmla="*/ 0 h 527"/>
                  <a:gd name="T14" fmla="*/ 0 w 366"/>
                  <a:gd name="T15" fmla="*/ 1178376483 h 527"/>
                  <a:gd name="T16" fmla="*/ 0 w 366"/>
                  <a:gd name="T17" fmla="*/ 2147483647 h 5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1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42" name="Freeform 281"/>
              <p:cNvSpPr/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147483647 w 283"/>
                  <a:gd name="T1" fmla="*/ 2147483647 h 292"/>
                  <a:gd name="T2" fmla="*/ 174484661 w 283"/>
                  <a:gd name="T3" fmla="*/ 2147483647 h 292"/>
                  <a:gd name="T4" fmla="*/ 0 w 283"/>
                  <a:gd name="T5" fmla="*/ 2147483647 h 292"/>
                  <a:gd name="T6" fmla="*/ 174484661 w 283"/>
                  <a:gd name="T7" fmla="*/ 2147483647 h 292"/>
                  <a:gd name="T8" fmla="*/ 2147483647 w 283"/>
                  <a:gd name="T9" fmla="*/ 2147483647 h 292"/>
                  <a:gd name="T10" fmla="*/ 2147483647 w 283"/>
                  <a:gd name="T11" fmla="*/ 173177553 h 292"/>
                  <a:gd name="T12" fmla="*/ 2147483647 w 283"/>
                  <a:gd name="T13" fmla="*/ 0 h 292"/>
                  <a:gd name="T14" fmla="*/ 2147483647 w 283"/>
                  <a:gd name="T15" fmla="*/ 173177553 h 292"/>
                  <a:gd name="T16" fmla="*/ 2147483647 w 283"/>
                  <a:gd name="T17" fmla="*/ 2147483647 h 292"/>
                  <a:gd name="T18" fmla="*/ 2147483647 w 283"/>
                  <a:gd name="T19" fmla="*/ 2147483647 h 2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3" name="Freeform 282"/>
              <p:cNvSpPr/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147483647 w 243"/>
                  <a:gd name="T1" fmla="*/ 204525574 h 12"/>
                  <a:gd name="T2" fmla="*/ 2147483647 w 243"/>
                  <a:gd name="T3" fmla="*/ 409045310 h 12"/>
                  <a:gd name="T4" fmla="*/ 208917474 w 243"/>
                  <a:gd name="T5" fmla="*/ 409045310 h 12"/>
                  <a:gd name="T6" fmla="*/ 0 w 243"/>
                  <a:gd name="T7" fmla="*/ 204525574 h 12"/>
                  <a:gd name="T8" fmla="*/ 0 w 243"/>
                  <a:gd name="T9" fmla="*/ 204525574 h 12"/>
                  <a:gd name="T10" fmla="*/ 208917474 w 243"/>
                  <a:gd name="T11" fmla="*/ 0 h 12"/>
                  <a:gd name="T12" fmla="*/ 2147483647 w 243"/>
                  <a:gd name="T13" fmla="*/ 0 h 12"/>
                  <a:gd name="T14" fmla="*/ 2147483647 w 243"/>
                  <a:gd name="T15" fmla="*/ 20452557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4" name="Freeform 283"/>
              <p:cNvSpPr/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2147483647 w 135"/>
                  <a:gd name="T1" fmla="*/ 0 h 12"/>
                  <a:gd name="T2" fmla="*/ 209071142 w 135"/>
                  <a:gd name="T3" fmla="*/ 0 h 12"/>
                  <a:gd name="T4" fmla="*/ 0 w 135"/>
                  <a:gd name="T5" fmla="*/ 204525574 h 12"/>
                  <a:gd name="T6" fmla="*/ 209071142 w 135"/>
                  <a:gd name="T7" fmla="*/ 409045310 h 12"/>
                  <a:gd name="T8" fmla="*/ 2147483647 w 135"/>
                  <a:gd name="T9" fmla="*/ 409045310 h 12"/>
                  <a:gd name="T10" fmla="*/ 2147483647 w 135"/>
                  <a:gd name="T11" fmla="*/ 204525574 h 12"/>
                  <a:gd name="T12" fmla="*/ 2147483647 w 13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5" name="Freeform 284"/>
              <p:cNvSpPr/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2057770924 w 64"/>
                  <a:gd name="T1" fmla="*/ 0 h 11"/>
                  <a:gd name="T2" fmla="*/ 209263238 w 64"/>
                  <a:gd name="T3" fmla="*/ 0 h 11"/>
                  <a:gd name="T4" fmla="*/ 0 w 64"/>
                  <a:gd name="T5" fmla="*/ 173367879 h 11"/>
                  <a:gd name="T6" fmla="*/ 209263238 w 64"/>
                  <a:gd name="T7" fmla="*/ 381412866 h 11"/>
                  <a:gd name="T8" fmla="*/ 2057770924 w 64"/>
                  <a:gd name="T9" fmla="*/ 381412866 h 11"/>
                  <a:gd name="T10" fmla="*/ 2147483647 w 64"/>
                  <a:gd name="T11" fmla="*/ 173367879 h 11"/>
                  <a:gd name="T12" fmla="*/ 2057770924 w 6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6" name="Freeform 285"/>
              <p:cNvSpPr/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147483647 w 243"/>
                  <a:gd name="T1" fmla="*/ 204525574 h 12"/>
                  <a:gd name="T2" fmla="*/ 2147483647 w 243"/>
                  <a:gd name="T3" fmla="*/ 409045310 h 12"/>
                  <a:gd name="T4" fmla="*/ 208917474 w 243"/>
                  <a:gd name="T5" fmla="*/ 409045310 h 12"/>
                  <a:gd name="T6" fmla="*/ 0 w 243"/>
                  <a:gd name="T7" fmla="*/ 204525574 h 12"/>
                  <a:gd name="T8" fmla="*/ 0 w 243"/>
                  <a:gd name="T9" fmla="*/ 204525574 h 12"/>
                  <a:gd name="T10" fmla="*/ 208917474 w 243"/>
                  <a:gd name="T11" fmla="*/ 0 h 12"/>
                  <a:gd name="T12" fmla="*/ 2147483647 w 243"/>
                  <a:gd name="T13" fmla="*/ 0 h 12"/>
                  <a:gd name="T14" fmla="*/ 2147483647 w 243"/>
                  <a:gd name="T15" fmla="*/ 20452557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7" name="Freeform 286"/>
              <p:cNvSpPr/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2147483647 w 64"/>
                  <a:gd name="T1" fmla="*/ 176926236 h 10"/>
                  <a:gd name="T2" fmla="*/ 2022897655 w 64"/>
                  <a:gd name="T3" fmla="*/ 353846523 h 10"/>
                  <a:gd name="T4" fmla="*/ 209263238 w 64"/>
                  <a:gd name="T5" fmla="*/ 353846523 h 10"/>
                  <a:gd name="T6" fmla="*/ 0 w 64"/>
                  <a:gd name="T7" fmla="*/ 176926236 h 10"/>
                  <a:gd name="T8" fmla="*/ 0 w 64"/>
                  <a:gd name="T9" fmla="*/ 176926236 h 10"/>
                  <a:gd name="T10" fmla="*/ 209263238 w 64"/>
                  <a:gd name="T11" fmla="*/ 0 h 10"/>
                  <a:gd name="T12" fmla="*/ 2022897655 w 64"/>
                  <a:gd name="T13" fmla="*/ 0 h 10"/>
                  <a:gd name="T14" fmla="*/ 2147483647 w 64"/>
                  <a:gd name="T15" fmla="*/ 176926236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8" name="Freeform 287"/>
              <p:cNvSpPr/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2015265553 w 63"/>
                  <a:gd name="T1" fmla="*/ 0 h 10"/>
                  <a:gd name="T2" fmla="*/ 173730704 w 63"/>
                  <a:gd name="T3" fmla="*/ 0 h 10"/>
                  <a:gd name="T4" fmla="*/ 0 w 63"/>
                  <a:gd name="T5" fmla="*/ 176926236 h 10"/>
                  <a:gd name="T6" fmla="*/ 173730704 w 63"/>
                  <a:gd name="T7" fmla="*/ 353846523 h 10"/>
                  <a:gd name="T8" fmla="*/ 2015265553 w 63"/>
                  <a:gd name="T9" fmla="*/ 353846523 h 10"/>
                  <a:gd name="T10" fmla="*/ 2147483647 w 63"/>
                  <a:gd name="T11" fmla="*/ 176926236 h 10"/>
                  <a:gd name="T12" fmla="*/ 2015265553 w 63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49" name="Freeform 288"/>
              <p:cNvSpPr/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147483647 w 243"/>
                  <a:gd name="T1" fmla="*/ 204525574 h 12"/>
                  <a:gd name="T2" fmla="*/ 2147483647 w 243"/>
                  <a:gd name="T3" fmla="*/ 409045310 h 12"/>
                  <a:gd name="T4" fmla="*/ 208917474 w 243"/>
                  <a:gd name="T5" fmla="*/ 409045310 h 12"/>
                  <a:gd name="T6" fmla="*/ 0 w 243"/>
                  <a:gd name="T7" fmla="*/ 204525574 h 12"/>
                  <a:gd name="T8" fmla="*/ 0 w 243"/>
                  <a:gd name="T9" fmla="*/ 204525574 h 12"/>
                  <a:gd name="T10" fmla="*/ 208917474 w 243"/>
                  <a:gd name="T11" fmla="*/ 0 h 12"/>
                  <a:gd name="T12" fmla="*/ 2147483647 w 243"/>
                  <a:gd name="T13" fmla="*/ 0 h 12"/>
                  <a:gd name="T14" fmla="*/ 2147483647 w 243"/>
                  <a:gd name="T15" fmla="*/ 20452557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0" name="Freeform 289"/>
              <p:cNvSpPr/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2147483647 w 135"/>
                  <a:gd name="T1" fmla="*/ 0 h 11"/>
                  <a:gd name="T2" fmla="*/ 209071142 w 135"/>
                  <a:gd name="T3" fmla="*/ 0 h 11"/>
                  <a:gd name="T4" fmla="*/ 0 w 135"/>
                  <a:gd name="T5" fmla="*/ 208044988 h 11"/>
                  <a:gd name="T6" fmla="*/ 209071142 w 135"/>
                  <a:gd name="T7" fmla="*/ 381412866 h 11"/>
                  <a:gd name="T8" fmla="*/ 2147483647 w 135"/>
                  <a:gd name="T9" fmla="*/ 381412866 h 11"/>
                  <a:gd name="T10" fmla="*/ 2147483647 w 135"/>
                  <a:gd name="T11" fmla="*/ 208044988 h 11"/>
                  <a:gd name="T12" fmla="*/ 2147483647 w 135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1" name="Freeform 290"/>
              <p:cNvSpPr/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2015265553 w 63"/>
                  <a:gd name="T1" fmla="*/ 0 h 11"/>
                  <a:gd name="T2" fmla="*/ 173730704 w 63"/>
                  <a:gd name="T3" fmla="*/ 0 h 11"/>
                  <a:gd name="T4" fmla="*/ 0 w 63"/>
                  <a:gd name="T5" fmla="*/ 208044988 h 11"/>
                  <a:gd name="T6" fmla="*/ 173730704 w 63"/>
                  <a:gd name="T7" fmla="*/ 381412866 h 11"/>
                  <a:gd name="T8" fmla="*/ 2015265553 w 63"/>
                  <a:gd name="T9" fmla="*/ 381412866 h 11"/>
                  <a:gd name="T10" fmla="*/ 2147483647 w 63"/>
                  <a:gd name="T11" fmla="*/ 208044988 h 11"/>
                  <a:gd name="T12" fmla="*/ 2015265553 w 63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147483647 w 243"/>
                  <a:gd name="T1" fmla="*/ 212316836 h 12"/>
                  <a:gd name="T2" fmla="*/ 2147483647 w 243"/>
                  <a:gd name="T3" fmla="*/ 424627724 h 12"/>
                  <a:gd name="T4" fmla="*/ 209299089 w 243"/>
                  <a:gd name="T5" fmla="*/ 424627724 h 12"/>
                  <a:gd name="T6" fmla="*/ 0 w 243"/>
                  <a:gd name="T7" fmla="*/ 212316836 h 12"/>
                  <a:gd name="T8" fmla="*/ 0 w 243"/>
                  <a:gd name="T9" fmla="*/ 212316836 h 12"/>
                  <a:gd name="T10" fmla="*/ 209299089 w 243"/>
                  <a:gd name="T11" fmla="*/ 0 h 12"/>
                  <a:gd name="T12" fmla="*/ 2147483647 w 243"/>
                  <a:gd name="T13" fmla="*/ 0 h 12"/>
                  <a:gd name="T14" fmla="*/ 2147483647 w 243"/>
                  <a:gd name="T15" fmla="*/ 21231683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3" name="Freeform 292"/>
              <p:cNvSpPr/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2147483647 w 63"/>
                  <a:gd name="T1" fmla="*/ 208044988 h 11"/>
                  <a:gd name="T2" fmla="*/ 2015265553 w 63"/>
                  <a:gd name="T3" fmla="*/ 381412866 h 11"/>
                  <a:gd name="T4" fmla="*/ 173730704 w 63"/>
                  <a:gd name="T5" fmla="*/ 381412866 h 11"/>
                  <a:gd name="T6" fmla="*/ 0 w 63"/>
                  <a:gd name="T7" fmla="*/ 208044988 h 11"/>
                  <a:gd name="T8" fmla="*/ 0 w 63"/>
                  <a:gd name="T9" fmla="*/ 208044988 h 11"/>
                  <a:gd name="T10" fmla="*/ 173730704 w 63"/>
                  <a:gd name="T11" fmla="*/ 0 h 11"/>
                  <a:gd name="T12" fmla="*/ 2015265553 w 63"/>
                  <a:gd name="T13" fmla="*/ 0 h 11"/>
                  <a:gd name="T14" fmla="*/ 2147483647 w 63"/>
                  <a:gd name="T15" fmla="*/ 20804498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4" name="Freeform 293"/>
              <p:cNvSpPr/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2022897655 w 64"/>
                  <a:gd name="T1" fmla="*/ 0 h 11"/>
                  <a:gd name="T2" fmla="*/ 174389969 w 64"/>
                  <a:gd name="T3" fmla="*/ 0 h 11"/>
                  <a:gd name="T4" fmla="*/ 0 w 64"/>
                  <a:gd name="T5" fmla="*/ 208044988 h 11"/>
                  <a:gd name="T6" fmla="*/ 174389969 w 64"/>
                  <a:gd name="T7" fmla="*/ 381412866 h 11"/>
                  <a:gd name="T8" fmla="*/ 2022897655 w 64"/>
                  <a:gd name="T9" fmla="*/ 381412866 h 11"/>
                  <a:gd name="T10" fmla="*/ 2147483647 w 64"/>
                  <a:gd name="T11" fmla="*/ 208044988 h 11"/>
                  <a:gd name="T12" fmla="*/ 2022897655 w 6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5" name="Freeform 294"/>
              <p:cNvSpPr/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147483647 w 243"/>
                  <a:gd name="T1" fmla="*/ 204525574 h 12"/>
                  <a:gd name="T2" fmla="*/ 2147483647 w 243"/>
                  <a:gd name="T3" fmla="*/ 409045310 h 12"/>
                  <a:gd name="T4" fmla="*/ 209299089 w 243"/>
                  <a:gd name="T5" fmla="*/ 409045310 h 12"/>
                  <a:gd name="T6" fmla="*/ 0 w 243"/>
                  <a:gd name="T7" fmla="*/ 204525574 h 12"/>
                  <a:gd name="T8" fmla="*/ 0 w 243"/>
                  <a:gd name="T9" fmla="*/ 204525574 h 12"/>
                  <a:gd name="T10" fmla="*/ 209299089 w 243"/>
                  <a:gd name="T11" fmla="*/ 0 h 12"/>
                  <a:gd name="T12" fmla="*/ 2147483647 w 243"/>
                  <a:gd name="T13" fmla="*/ 0 h 12"/>
                  <a:gd name="T14" fmla="*/ 2147483647 w 243"/>
                  <a:gd name="T15" fmla="*/ 20452557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6" name="Freeform 295"/>
              <p:cNvSpPr/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2147483647 w 135"/>
                  <a:gd name="T1" fmla="*/ 0 h 11"/>
                  <a:gd name="T2" fmla="*/ 209071142 w 135"/>
                  <a:gd name="T3" fmla="*/ 0 h 11"/>
                  <a:gd name="T4" fmla="*/ 0 w 135"/>
                  <a:gd name="T5" fmla="*/ 173367879 h 11"/>
                  <a:gd name="T6" fmla="*/ 209071142 w 135"/>
                  <a:gd name="T7" fmla="*/ 381412866 h 11"/>
                  <a:gd name="T8" fmla="*/ 2147483647 w 135"/>
                  <a:gd name="T9" fmla="*/ 381412866 h 11"/>
                  <a:gd name="T10" fmla="*/ 2147483647 w 135"/>
                  <a:gd name="T11" fmla="*/ 173367879 h 11"/>
                  <a:gd name="T12" fmla="*/ 2147483647 w 135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7" name="Freeform 296"/>
              <p:cNvSpPr/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2057770924 w 64"/>
                  <a:gd name="T1" fmla="*/ 0 h 11"/>
                  <a:gd name="T2" fmla="*/ 209263238 w 64"/>
                  <a:gd name="T3" fmla="*/ 0 h 11"/>
                  <a:gd name="T4" fmla="*/ 0 w 64"/>
                  <a:gd name="T5" fmla="*/ 208044988 h 11"/>
                  <a:gd name="T6" fmla="*/ 209263238 w 64"/>
                  <a:gd name="T7" fmla="*/ 381412866 h 11"/>
                  <a:gd name="T8" fmla="*/ 2057770924 w 64"/>
                  <a:gd name="T9" fmla="*/ 381412866 h 11"/>
                  <a:gd name="T10" fmla="*/ 2147483647 w 64"/>
                  <a:gd name="T11" fmla="*/ 208044988 h 11"/>
                  <a:gd name="T12" fmla="*/ 2057770924 w 6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8" name="Freeform 297"/>
              <p:cNvSpPr/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147483647 w 243"/>
                  <a:gd name="T1" fmla="*/ 212316836 h 12"/>
                  <a:gd name="T2" fmla="*/ 2147483647 w 243"/>
                  <a:gd name="T3" fmla="*/ 424627724 h 12"/>
                  <a:gd name="T4" fmla="*/ 209299089 w 243"/>
                  <a:gd name="T5" fmla="*/ 424627724 h 12"/>
                  <a:gd name="T6" fmla="*/ 0 w 243"/>
                  <a:gd name="T7" fmla="*/ 212316836 h 12"/>
                  <a:gd name="T8" fmla="*/ 0 w 243"/>
                  <a:gd name="T9" fmla="*/ 212316836 h 12"/>
                  <a:gd name="T10" fmla="*/ 209299089 w 243"/>
                  <a:gd name="T11" fmla="*/ 0 h 12"/>
                  <a:gd name="T12" fmla="*/ 2147483647 w 243"/>
                  <a:gd name="T13" fmla="*/ 0 h 12"/>
                  <a:gd name="T14" fmla="*/ 2147483647 w 243"/>
                  <a:gd name="T15" fmla="*/ 21231683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59" name="Freeform 298"/>
              <p:cNvSpPr/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2147483647 w 64"/>
                  <a:gd name="T1" fmla="*/ 208044988 h 11"/>
                  <a:gd name="T2" fmla="*/ 2022897655 w 64"/>
                  <a:gd name="T3" fmla="*/ 381412866 h 11"/>
                  <a:gd name="T4" fmla="*/ 209263238 w 64"/>
                  <a:gd name="T5" fmla="*/ 381412866 h 11"/>
                  <a:gd name="T6" fmla="*/ 0 w 64"/>
                  <a:gd name="T7" fmla="*/ 208044988 h 11"/>
                  <a:gd name="T8" fmla="*/ 0 w 64"/>
                  <a:gd name="T9" fmla="*/ 208044988 h 11"/>
                  <a:gd name="T10" fmla="*/ 209263238 w 64"/>
                  <a:gd name="T11" fmla="*/ 0 h 11"/>
                  <a:gd name="T12" fmla="*/ 2022897655 w 64"/>
                  <a:gd name="T13" fmla="*/ 0 h 11"/>
                  <a:gd name="T14" fmla="*/ 2147483647 w 64"/>
                  <a:gd name="T15" fmla="*/ 20804498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0" name="Freeform 299"/>
              <p:cNvSpPr/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2029638942 w 63"/>
                  <a:gd name="T1" fmla="*/ 0 h 11"/>
                  <a:gd name="T2" fmla="*/ 174970302 w 63"/>
                  <a:gd name="T3" fmla="*/ 0 h 11"/>
                  <a:gd name="T4" fmla="*/ 0 w 63"/>
                  <a:gd name="T5" fmla="*/ 208044988 h 11"/>
                  <a:gd name="T6" fmla="*/ 174970302 w 63"/>
                  <a:gd name="T7" fmla="*/ 381412866 h 11"/>
                  <a:gd name="T8" fmla="*/ 2029638942 w 63"/>
                  <a:gd name="T9" fmla="*/ 381412866 h 11"/>
                  <a:gd name="T10" fmla="*/ 2147483647 w 63"/>
                  <a:gd name="T11" fmla="*/ 208044988 h 11"/>
                  <a:gd name="T12" fmla="*/ 2029638942 w 63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1" name="Freeform 300"/>
              <p:cNvSpPr/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174180424 w 236"/>
                  <a:gd name="T1" fmla="*/ 2147483647 h 103"/>
                  <a:gd name="T2" fmla="*/ 69669809 w 236"/>
                  <a:gd name="T3" fmla="*/ 2147483647 h 103"/>
                  <a:gd name="T4" fmla="*/ 69669809 w 236"/>
                  <a:gd name="T5" fmla="*/ 2147483647 h 103"/>
                  <a:gd name="T6" fmla="*/ 2147483647 w 236"/>
                  <a:gd name="T7" fmla="*/ 1006351581 h 103"/>
                  <a:gd name="T8" fmla="*/ 2147483647 w 236"/>
                  <a:gd name="T9" fmla="*/ 971648787 h 103"/>
                  <a:gd name="T10" fmla="*/ 2147483647 w 236"/>
                  <a:gd name="T11" fmla="*/ 2147483647 h 103"/>
                  <a:gd name="T12" fmla="*/ 2147483647 w 236"/>
                  <a:gd name="T13" fmla="*/ 34702794 h 103"/>
                  <a:gd name="T14" fmla="*/ 2147483647 w 236"/>
                  <a:gd name="T15" fmla="*/ 69405589 h 103"/>
                  <a:gd name="T16" fmla="*/ 2147483647 w 236"/>
                  <a:gd name="T17" fmla="*/ 277616464 h 103"/>
                  <a:gd name="T18" fmla="*/ 2147483647 w 236"/>
                  <a:gd name="T19" fmla="*/ 2147483647 h 103"/>
                  <a:gd name="T20" fmla="*/ 2147483647 w 236"/>
                  <a:gd name="T21" fmla="*/ 2147483647 h 103"/>
                  <a:gd name="T22" fmla="*/ 2147483647 w 236"/>
                  <a:gd name="T23" fmla="*/ 1318664948 h 103"/>
                  <a:gd name="T24" fmla="*/ 278691040 w 236"/>
                  <a:gd name="T25" fmla="*/ 2147483647 h 103"/>
                  <a:gd name="T26" fmla="*/ 174180424 w 236"/>
                  <a:gd name="T27" fmla="*/ 2147483647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2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63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</p:grpSp>
        <p:grpSp>
          <p:nvGrpSpPr>
            <p:cNvPr id="64" name="Group 38"/>
            <p:cNvGrpSpPr/>
            <p:nvPr/>
          </p:nvGrpSpPr>
          <p:grpSpPr bwMode="auto">
            <a:xfrm>
              <a:off x="2331244" y="1397000"/>
              <a:ext cx="869156" cy="865982"/>
              <a:chOff x="131763" y="111125"/>
              <a:chExt cx="3802063" cy="3789363"/>
            </a:xfrm>
          </p:grpSpPr>
          <p:sp>
            <p:nvSpPr>
              <p:cNvPr id="65" name="Freeform 5"/>
              <p:cNvSpPr/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521782431 w 65"/>
                  <a:gd name="T1" fmla="*/ 0 h 67"/>
                  <a:gd name="T2" fmla="*/ 94872663 w 65"/>
                  <a:gd name="T3" fmla="*/ 377713638 h 67"/>
                  <a:gd name="T4" fmla="*/ 94872663 w 65"/>
                  <a:gd name="T5" fmla="*/ 849859121 h 67"/>
                  <a:gd name="T6" fmla="*/ 2147483647 w 65"/>
                  <a:gd name="T7" fmla="*/ 2147483647 h 67"/>
                  <a:gd name="T8" fmla="*/ 2147483647 w 65"/>
                  <a:gd name="T9" fmla="*/ 2147483647 h 67"/>
                  <a:gd name="T10" fmla="*/ 521782431 w 65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805554554 w 232"/>
                  <a:gd name="T1" fmla="*/ 617236882 h 232"/>
                  <a:gd name="T2" fmla="*/ 94768290 w 232"/>
                  <a:gd name="T3" fmla="*/ 1329439646 h 232"/>
                  <a:gd name="T4" fmla="*/ 94768290 w 232"/>
                  <a:gd name="T5" fmla="*/ 1756758547 h 232"/>
                  <a:gd name="T6" fmla="*/ 2147483647 w 232"/>
                  <a:gd name="T7" fmla="*/ 2147483647 h 232"/>
                  <a:gd name="T8" fmla="*/ 2147483647 w 232"/>
                  <a:gd name="T9" fmla="*/ 2147483647 h 232"/>
                  <a:gd name="T10" fmla="*/ 2147483647 w 232"/>
                  <a:gd name="T11" fmla="*/ 2147483647 h 232"/>
                  <a:gd name="T12" fmla="*/ 1800659455 w 232"/>
                  <a:gd name="T13" fmla="*/ 379842852 h 232"/>
                  <a:gd name="T14" fmla="*/ 1421572529 w 232"/>
                  <a:gd name="T15" fmla="*/ 0 h 232"/>
                  <a:gd name="T16" fmla="*/ 805554554 w 232"/>
                  <a:gd name="T17" fmla="*/ 617236882 h 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2147483647 w 69"/>
                  <a:gd name="T1" fmla="*/ 2147483647 h 67"/>
                  <a:gd name="T2" fmla="*/ 946457384 w 69"/>
                  <a:gd name="T3" fmla="*/ 95081638 h 67"/>
                  <a:gd name="T4" fmla="*/ 473232132 w 69"/>
                  <a:gd name="T5" fmla="*/ 95081638 h 67"/>
                  <a:gd name="T6" fmla="*/ 0 w 69"/>
                  <a:gd name="T7" fmla="*/ 618030649 h 67"/>
                  <a:gd name="T8" fmla="*/ 2147483647 w 69"/>
                  <a:gd name="T9" fmla="*/ 2147483647 h 67"/>
                  <a:gd name="T10" fmla="*/ 2147483647 w 69"/>
                  <a:gd name="T11" fmla="*/ 214748364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1422493283 w 234"/>
                  <a:gd name="T1" fmla="*/ 142250017 h 234"/>
                  <a:gd name="T2" fmla="*/ 711243199 w 234"/>
                  <a:gd name="T3" fmla="*/ 853493215 h 234"/>
                  <a:gd name="T4" fmla="*/ 0 w 234"/>
                  <a:gd name="T5" fmla="*/ 1564736414 h 234"/>
                  <a:gd name="T6" fmla="*/ 379333378 w 234"/>
                  <a:gd name="T7" fmla="*/ 1944069792 h 234"/>
                  <a:gd name="T8" fmla="*/ 2147483647 w 234"/>
                  <a:gd name="T9" fmla="*/ 2147483647 h 234"/>
                  <a:gd name="T10" fmla="*/ 2147483647 w 234"/>
                  <a:gd name="T11" fmla="*/ 2147483647 h 234"/>
                  <a:gd name="T12" fmla="*/ 2147483647 w 234"/>
                  <a:gd name="T13" fmla="*/ 2147483647 h 234"/>
                  <a:gd name="T14" fmla="*/ 1896653120 w 234"/>
                  <a:gd name="T15" fmla="*/ 142250017 h 234"/>
                  <a:gd name="T16" fmla="*/ 1422493283 w 234"/>
                  <a:gd name="T17" fmla="*/ 142250017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147483647 w 342"/>
                  <a:gd name="T1" fmla="*/ 2147483647 h 342"/>
                  <a:gd name="T2" fmla="*/ 2147483647 w 342"/>
                  <a:gd name="T3" fmla="*/ 2147483647 h 342"/>
                  <a:gd name="T4" fmla="*/ 2147483647 w 342"/>
                  <a:gd name="T5" fmla="*/ 2147483647 h 342"/>
                  <a:gd name="T6" fmla="*/ 2147483647 w 342"/>
                  <a:gd name="T7" fmla="*/ 2147483647 h 342"/>
                  <a:gd name="T8" fmla="*/ 2147483647 w 342"/>
                  <a:gd name="T9" fmla="*/ 2147483647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0" name="Freeform 10"/>
              <p:cNvSpPr/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47483647 w 266"/>
                  <a:gd name="T1" fmla="*/ 2147483647 h 265"/>
                  <a:gd name="T2" fmla="*/ 2147483647 w 266"/>
                  <a:gd name="T3" fmla="*/ 2147483647 h 265"/>
                  <a:gd name="T4" fmla="*/ 2147483647 w 266"/>
                  <a:gd name="T5" fmla="*/ 2147483647 h 265"/>
                  <a:gd name="T6" fmla="*/ 2147483647 w 266"/>
                  <a:gd name="T7" fmla="*/ 2147483647 h 265"/>
                  <a:gd name="T8" fmla="*/ 2147483647 w 266"/>
                  <a:gd name="T9" fmla="*/ 2147483647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1" name="Freeform 11"/>
              <p:cNvSpPr/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2147483647 w 54"/>
                  <a:gd name="T1" fmla="*/ 2147483647 h 150"/>
                  <a:gd name="T2" fmla="*/ 1892919654 w 54"/>
                  <a:gd name="T3" fmla="*/ 2147483647 h 150"/>
                  <a:gd name="T4" fmla="*/ 1892919654 w 54"/>
                  <a:gd name="T5" fmla="*/ 142404312 h 150"/>
                  <a:gd name="T6" fmla="*/ 2147483647 w 54"/>
                  <a:gd name="T7" fmla="*/ 142404312 h 150"/>
                  <a:gd name="T8" fmla="*/ 2147483647 w 54"/>
                  <a:gd name="T9" fmla="*/ 664564937 h 150"/>
                  <a:gd name="T10" fmla="*/ 2147483647 w 54"/>
                  <a:gd name="T11" fmla="*/ 2147483647 h 150"/>
                  <a:gd name="T12" fmla="*/ 2147483647 w 54"/>
                  <a:gd name="T13" fmla="*/ 2147483647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2" name="Freeform 12"/>
              <p:cNvSpPr/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2147483647 w 60"/>
                  <a:gd name="T1" fmla="*/ 946456388 h 24"/>
                  <a:gd name="T2" fmla="*/ 2147483647 w 60"/>
                  <a:gd name="T3" fmla="*/ 1041106842 h 24"/>
                  <a:gd name="T4" fmla="*/ 283937604 w 60"/>
                  <a:gd name="T5" fmla="*/ 757169238 h 24"/>
                  <a:gd name="T6" fmla="*/ 94643575 w 60"/>
                  <a:gd name="T7" fmla="*/ 283937604 h 24"/>
                  <a:gd name="T8" fmla="*/ 567875208 w 60"/>
                  <a:gd name="T9" fmla="*/ 47321788 h 24"/>
                  <a:gd name="T10" fmla="*/ 2147483647 w 60"/>
                  <a:gd name="T11" fmla="*/ 283937604 h 24"/>
                  <a:gd name="T12" fmla="*/ 2147483647 w 60"/>
                  <a:gd name="T13" fmla="*/ 615196996 h 24"/>
                  <a:gd name="T14" fmla="*/ 2147483647 w 60"/>
                  <a:gd name="T15" fmla="*/ 946456388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</p:grpSp>
        <p:grpSp>
          <p:nvGrpSpPr>
            <p:cNvPr id="73" name="Group 127"/>
            <p:cNvGrpSpPr/>
            <p:nvPr/>
          </p:nvGrpSpPr>
          <p:grpSpPr bwMode="auto">
            <a:xfrm>
              <a:off x="2595563" y="1982788"/>
              <a:ext cx="2821782" cy="3698875"/>
              <a:chOff x="12795250" y="366713"/>
              <a:chExt cx="2738438" cy="3589337"/>
            </a:xfrm>
          </p:grpSpPr>
          <p:sp>
            <p:nvSpPr>
              <p:cNvPr id="74" name="Freeform 129"/>
              <p:cNvSpPr/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361620425 w 424"/>
                  <a:gd name="T1" fmla="*/ 0 h 536"/>
                  <a:gd name="T2" fmla="*/ 0 w 424"/>
                  <a:gd name="T3" fmla="*/ 1002429920 h 536"/>
                  <a:gd name="T4" fmla="*/ 0 w 424"/>
                  <a:gd name="T5" fmla="*/ 2147483647 h 536"/>
                  <a:gd name="T6" fmla="*/ 1567019729 w 424"/>
                  <a:gd name="T7" fmla="*/ 2147483647 h 536"/>
                  <a:gd name="T8" fmla="*/ 2147483647 w 424"/>
                  <a:gd name="T9" fmla="*/ 2147483647 h 536"/>
                  <a:gd name="T10" fmla="*/ 2147483647 w 424"/>
                  <a:gd name="T11" fmla="*/ 2147483647 h 536"/>
                  <a:gd name="T12" fmla="*/ 2147483647 w 424"/>
                  <a:gd name="T13" fmla="*/ 2147483647 h 536"/>
                  <a:gd name="T14" fmla="*/ 1687557758 w 424"/>
                  <a:gd name="T15" fmla="*/ 2147483647 h 536"/>
                  <a:gd name="T16" fmla="*/ 80362912 w 424"/>
                  <a:gd name="T17" fmla="*/ 2147483647 h 536"/>
                  <a:gd name="T18" fmla="*/ 80362912 w 424"/>
                  <a:gd name="T19" fmla="*/ 882136556 h 536"/>
                  <a:gd name="T20" fmla="*/ 361620425 w 424"/>
                  <a:gd name="T21" fmla="*/ 0 h 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5" name="Freeform 130"/>
              <p:cNvSpPr/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2147483647 w 430"/>
                  <a:gd name="T1" fmla="*/ 2147483647 h 551"/>
                  <a:gd name="T2" fmla="*/ 2147483647 w 430"/>
                  <a:gd name="T3" fmla="*/ 2147483647 h 551"/>
                  <a:gd name="T4" fmla="*/ 1607278954 w 430"/>
                  <a:gd name="T5" fmla="*/ 2147483647 h 551"/>
                  <a:gd name="T6" fmla="*/ 0 w 430"/>
                  <a:gd name="T7" fmla="*/ 2147483647 h 551"/>
                  <a:gd name="T8" fmla="*/ 0 w 430"/>
                  <a:gd name="T9" fmla="*/ 1562601123 h 551"/>
                  <a:gd name="T10" fmla="*/ 1607278954 w 430"/>
                  <a:gd name="T11" fmla="*/ 0 h 551"/>
                  <a:gd name="T12" fmla="*/ 2147483647 w 430"/>
                  <a:gd name="T13" fmla="*/ 0 h 551"/>
                  <a:gd name="T14" fmla="*/ 2147483647 w 430"/>
                  <a:gd name="T15" fmla="*/ 1562601123 h 551"/>
                  <a:gd name="T16" fmla="*/ 2147483647 w 430"/>
                  <a:gd name="T17" fmla="*/ 2147483647 h 5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6" name="Freeform 131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2147483647 w 1549"/>
                  <a:gd name="T1" fmla="*/ 0 h 1974"/>
                  <a:gd name="T2" fmla="*/ 2147483647 w 1549"/>
                  <a:gd name="T3" fmla="*/ 0 h 1974"/>
                  <a:gd name="T4" fmla="*/ 2147483647 w 1549"/>
                  <a:gd name="T5" fmla="*/ 2147483647 h 1974"/>
                  <a:gd name="T6" fmla="*/ 894656444 w 1549"/>
                  <a:gd name="T7" fmla="*/ 2147483647 h 1974"/>
                  <a:gd name="T8" fmla="*/ 0 w 1549"/>
                  <a:gd name="T9" fmla="*/ 2147483647 h 1974"/>
                  <a:gd name="T10" fmla="*/ 0 w 1549"/>
                  <a:gd name="T11" fmla="*/ 2147483647 h 1974"/>
                  <a:gd name="T12" fmla="*/ 914817699 w 1549"/>
                  <a:gd name="T13" fmla="*/ 2147483647 h 1974"/>
                  <a:gd name="T14" fmla="*/ 2147483647 w 1549"/>
                  <a:gd name="T15" fmla="*/ 2147483647 h 1974"/>
                  <a:gd name="T16" fmla="*/ 2147483647 w 1549"/>
                  <a:gd name="T17" fmla="*/ 0 h 19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1C1C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7" name="Freeform 132"/>
              <p:cNvSpPr/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2147483647 w 1549"/>
                  <a:gd name="T1" fmla="*/ 0 h 1974"/>
                  <a:gd name="T2" fmla="*/ 2147483647 w 1549"/>
                  <a:gd name="T3" fmla="*/ 0 h 1974"/>
                  <a:gd name="T4" fmla="*/ 2147483647 w 1549"/>
                  <a:gd name="T5" fmla="*/ 2147483647 h 1974"/>
                  <a:gd name="T6" fmla="*/ 894656444 w 1549"/>
                  <a:gd name="T7" fmla="*/ 2147483647 h 1974"/>
                  <a:gd name="T8" fmla="*/ 0 w 1549"/>
                  <a:gd name="T9" fmla="*/ 2147483647 h 1974"/>
                  <a:gd name="T10" fmla="*/ 0 w 1549"/>
                  <a:gd name="T11" fmla="*/ 2147483647 h 1974"/>
                  <a:gd name="T12" fmla="*/ 914817699 w 1549"/>
                  <a:gd name="T13" fmla="*/ 2147483647 h 1974"/>
                  <a:gd name="T14" fmla="*/ 2147483647 w 1549"/>
                  <a:gd name="T15" fmla="*/ 2147483647 h 1974"/>
                  <a:gd name="T16" fmla="*/ 2147483647 w 1549"/>
                  <a:gd name="T17" fmla="*/ 0 h 19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8" name="Freeform 133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924898325 w 1553"/>
                  <a:gd name="T1" fmla="*/ 2147483647 h 1970"/>
                  <a:gd name="T2" fmla="*/ 2147483647 w 1553"/>
                  <a:gd name="T3" fmla="*/ 2147483647 h 1970"/>
                  <a:gd name="T4" fmla="*/ 2147483647 w 1553"/>
                  <a:gd name="T5" fmla="*/ 0 h 1970"/>
                  <a:gd name="T6" fmla="*/ 0 w 1553"/>
                  <a:gd name="T7" fmla="*/ 0 h 1970"/>
                  <a:gd name="T8" fmla="*/ 0 w 1553"/>
                  <a:gd name="T9" fmla="*/ 2147483647 h 1970"/>
                  <a:gd name="T10" fmla="*/ 924898325 w 1553"/>
                  <a:gd name="T11" fmla="*/ 2147483647 h 19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79" name="Freeform 134"/>
              <p:cNvSpPr/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924898325 w 1553"/>
                  <a:gd name="T1" fmla="*/ 2147483647 h 1970"/>
                  <a:gd name="T2" fmla="*/ 2147483647 w 1553"/>
                  <a:gd name="T3" fmla="*/ 2147483647 h 1970"/>
                  <a:gd name="T4" fmla="*/ 2147483647 w 1553"/>
                  <a:gd name="T5" fmla="*/ 0 h 1970"/>
                  <a:gd name="T6" fmla="*/ 0 w 1553"/>
                  <a:gd name="T7" fmla="*/ 0 h 1970"/>
                  <a:gd name="T8" fmla="*/ 0 w 1553"/>
                  <a:gd name="T9" fmla="*/ 2147483647 h 1970"/>
                  <a:gd name="T10" fmla="*/ 924898325 w 1553"/>
                  <a:gd name="T11" fmla="*/ 2147483647 h 19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80" name="Rectangle 135"/>
              <p:cNvSpPr>
                <a:spLocks noChangeArrowheads="1"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1" name="Rectangle 136"/>
              <p:cNvSpPr>
                <a:spLocks noChangeArrowheads="1"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2" name="Rectangle 137"/>
              <p:cNvSpPr>
                <a:spLocks noChangeArrowheads="1"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3" name="Rectangle 138"/>
              <p:cNvSpPr>
                <a:spLocks noChangeArrowheads="1"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4" name="Rectangle 139"/>
              <p:cNvSpPr>
                <a:spLocks noChangeArrowheads="1"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5" name="Rectangle 140"/>
              <p:cNvSpPr>
                <a:spLocks noChangeArrowheads="1"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6" name="Rectangle 141"/>
              <p:cNvSpPr>
                <a:spLocks noChangeArrowheads="1"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7" name="Rectangle 142"/>
              <p:cNvSpPr>
                <a:spLocks noChangeArrowheads="1"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8" name="Rectangle 143"/>
              <p:cNvSpPr>
                <a:spLocks noChangeArrowheads="1"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89" name="Rectangle 144"/>
              <p:cNvSpPr>
                <a:spLocks noChangeArrowheads="1"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90" name="Rectangle 145"/>
              <p:cNvSpPr>
                <a:spLocks noChangeArrowheads="1"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A7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  <p:sp>
            <p:nvSpPr>
              <p:cNvPr id="91" name="Freeform 146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945060181 w 375"/>
                  <a:gd name="T1" fmla="*/ 0 h 351"/>
                  <a:gd name="T2" fmla="*/ 0 w 375"/>
                  <a:gd name="T3" fmla="*/ 0 h 351"/>
                  <a:gd name="T4" fmla="*/ 924898914 w 375"/>
                  <a:gd name="T5" fmla="*/ 884573256 h 351"/>
                  <a:gd name="T6" fmla="*/ 945060181 w 375"/>
                  <a:gd name="T7" fmla="*/ 0 h 3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92" name="Freeform 147"/>
              <p:cNvSpPr/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945060181 w 375"/>
                  <a:gd name="T1" fmla="*/ 0 h 351"/>
                  <a:gd name="T2" fmla="*/ 0 w 375"/>
                  <a:gd name="T3" fmla="*/ 0 h 351"/>
                  <a:gd name="T4" fmla="*/ 924898914 w 375"/>
                  <a:gd name="T5" fmla="*/ 884573256 h 351"/>
                  <a:gd name="T6" fmla="*/ 945060181 w 375"/>
                  <a:gd name="T7" fmla="*/ 0 h 3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93" name="Freeform 148"/>
              <p:cNvSpPr/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884576397 w 367"/>
                  <a:gd name="T1" fmla="*/ 50403080 h 351"/>
                  <a:gd name="T2" fmla="*/ 0 w 367"/>
                  <a:gd name="T3" fmla="*/ 0 h 351"/>
                  <a:gd name="T4" fmla="*/ 924898931 w 367"/>
                  <a:gd name="T5" fmla="*/ 884573256 h 351"/>
                  <a:gd name="T6" fmla="*/ 884576397 w 367"/>
                  <a:gd name="T7" fmla="*/ 50403080 h 3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F2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94" name="Rectangle 149"/>
              <p:cNvSpPr>
                <a:spLocks noChangeArrowheads="1"/>
              </p:cNvSpPr>
              <p:nvPr/>
            </p:nvSpPr>
            <p:spPr bwMode="auto">
              <a:xfrm>
                <a:off x="13682663" y="366713"/>
                <a:ext cx="944563" cy="290512"/>
              </a:xfrm>
              <a:prstGeom prst="rect">
                <a:avLst/>
              </a:prstGeom>
              <a:solidFill>
                <a:srgbClr val="1E1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</p:grpSp>
        <p:grpSp>
          <p:nvGrpSpPr>
            <p:cNvPr id="95" name="Group 128"/>
            <p:cNvGrpSpPr/>
            <p:nvPr/>
          </p:nvGrpSpPr>
          <p:grpSpPr bwMode="auto">
            <a:xfrm>
              <a:off x="3495675" y="1722438"/>
              <a:ext cx="989807" cy="536575"/>
              <a:chOff x="17801829" y="5891398"/>
              <a:chExt cx="954592" cy="516864"/>
            </a:xfrm>
          </p:grpSpPr>
          <p:sp>
            <p:nvSpPr>
              <p:cNvPr id="96" name="Freeform 279"/>
              <p:cNvSpPr/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2147483647 w 167"/>
                  <a:gd name="T1" fmla="*/ 1448893135 h 88"/>
                  <a:gd name="T2" fmla="*/ 2147483647 w 167"/>
                  <a:gd name="T3" fmla="*/ 1138416454 h 88"/>
                  <a:gd name="T4" fmla="*/ 2147483647 w 167"/>
                  <a:gd name="T5" fmla="*/ 0 h 88"/>
                  <a:gd name="T6" fmla="*/ 1633701324 w 167"/>
                  <a:gd name="T7" fmla="*/ 1138416454 h 88"/>
                  <a:gd name="T8" fmla="*/ 1666374665 w 167"/>
                  <a:gd name="T9" fmla="*/ 1448893135 h 88"/>
                  <a:gd name="T10" fmla="*/ 0 w 167"/>
                  <a:gd name="T11" fmla="*/ 1448893135 h 88"/>
                  <a:gd name="T12" fmla="*/ 0 w 167"/>
                  <a:gd name="T13" fmla="*/ 2147483647 h 88"/>
                  <a:gd name="T14" fmla="*/ 2147483647 w 167"/>
                  <a:gd name="T15" fmla="*/ 2147483647 h 88"/>
                  <a:gd name="T16" fmla="*/ 2147483647 w 167"/>
                  <a:gd name="T17" fmla="*/ 1448893135 h 88"/>
                  <a:gd name="T18" fmla="*/ 2147483647 w 167"/>
                  <a:gd name="T19" fmla="*/ 1448893135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97" name="Oval 280"/>
              <p:cNvSpPr>
                <a:spLocks noChangeArrowheads="1"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5pPr>
                <a:lvl6pPr marL="25146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6pPr>
                <a:lvl7pPr marL="29718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7pPr>
                <a:lvl8pPr marL="34290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8pPr>
                <a:lvl9pPr marL="3886200" indent="-228600" defTabSz="182689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-65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zh-CN" sz="1800"/>
              </a:p>
            </p:txBody>
          </p:sp>
        </p:grpSp>
        <p:grpSp>
          <p:nvGrpSpPr>
            <p:cNvPr id="98" name="Group 129"/>
            <p:cNvGrpSpPr/>
            <p:nvPr/>
          </p:nvGrpSpPr>
          <p:grpSpPr bwMode="auto">
            <a:xfrm rot="1080935">
              <a:off x="1462088" y="2628107"/>
              <a:ext cx="2659063" cy="947738"/>
              <a:chOff x="485775" y="495300"/>
              <a:chExt cx="5238750" cy="1866901"/>
            </a:xfrm>
          </p:grpSpPr>
          <p:sp>
            <p:nvSpPr>
              <p:cNvPr id="99" name="Freeform 5"/>
              <p:cNvSpPr/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550578324 w 117"/>
                  <a:gd name="T1" fmla="*/ 2147483647 h 71"/>
                  <a:gd name="T2" fmla="*/ 0 w 117"/>
                  <a:gd name="T3" fmla="*/ 2147483647 h 71"/>
                  <a:gd name="T4" fmla="*/ 2147483647 w 117"/>
                  <a:gd name="T5" fmla="*/ 2147483647 h 71"/>
                  <a:gd name="T6" fmla="*/ 2147483647 w 117"/>
                  <a:gd name="T7" fmla="*/ 2147483647 h 71"/>
                  <a:gd name="T8" fmla="*/ 2147483647 w 117"/>
                  <a:gd name="T9" fmla="*/ 2147483647 h 71"/>
                  <a:gd name="T10" fmla="*/ 2147483647 w 117"/>
                  <a:gd name="T11" fmla="*/ 2147483647 h 71"/>
                  <a:gd name="T12" fmla="*/ 2147483647 w 117"/>
                  <a:gd name="T13" fmla="*/ 2147483647 h 71"/>
                  <a:gd name="T14" fmla="*/ 2147483647 w 117"/>
                  <a:gd name="T15" fmla="*/ 2147483647 h 71"/>
                  <a:gd name="T16" fmla="*/ 2147483647 w 117"/>
                  <a:gd name="T17" fmla="*/ 2147483647 h 71"/>
                  <a:gd name="T18" fmla="*/ 2147483647 w 117"/>
                  <a:gd name="T19" fmla="*/ 2147483647 h 71"/>
                  <a:gd name="T20" fmla="*/ 2147483647 w 117"/>
                  <a:gd name="T21" fmla="*/ 2147483647 h 71"/>
                  <a:gd name="T22" fmla="*/ 2147483647 w 117"/>
                  <a:gd name="T23" fmla="*/ 2147483647 h 71"/>
                  <a:gd name="T24" fmla="*/ 2147483647 w 117"/>
                  <a:gd name="T25" fmla="*/ 2147483647 h 71"/>
                  <a:gd name="T26" fmla="*/ 2147483647 w 117"/>
                  <a:gd name="T27" fmla="*/ 2147483647 h 71"/>
                  <a:gd name="T28" fmla="*/ 2147483647 w 117"/>
                  <a:gd name="T29" fmla="*/ 1218516249 h 71"/>
                  <a:gd name="T30" fmla="*/ 1101147069 w 117"/>
                  <a:gd name="T31" fmla="*/ 0 h 71"/>
                  <a:gd name="T32" fmla="*/ 550578324 w 117"/>
                  <a:gd name="T33" fmla="*/ 2147483647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1D8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100" name="Freeform 6"/>
              <p:cNvSpPr/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47483647 w 2111"/>
                  <a:gd name="T1" fmla="*/ 1058466021 h 841"/>
                  <a:gd name="T2" fmla="*/ 2147483647 w 2111"/>
                  <a:gd name="T3" fmla="*/ 2119452994 h 841"/>
                  <a:gd name="T4" fmla="*/ 0 w 2111"/>
                  <a:gd name="T5" fmla="*/ 1073586965 h 841"/>
                  <a:gd name="T6" fmla="*/ 211693157 w 2111"/>
                  <a:gd name="T7" fmla="*/ 0 h 841"/>
                  <a:gd name="T8" fmla="*/ 2147483647 w 2111"/>
                  <a:gd name="T9" fmla="*/ 1058466021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rgbClr val="0EB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101" name="Freeform 7"/>
              <p:cNvSpPr/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47483647 w 2112"/>
                  <a:gd name="T1" fmla="*/ 1060986970 h 847"/>
                  <a:gd name="T2" fmla="*/ 2147483647 w 2112"/>
                  <a:gd name="T3" fmla="*/ 2134573931 h 847"/>
                  <a:gd name="T4" fmla="*/ 0 w 2112"/>
                  <a:gd name="T5" fmla="*/ 1076107913 h 847"/>
                  <a:gd name="T6" fmla="*/ 214214075 w 2112"/>
                  <a:gd name="T7" fmla="*/ 0 h 847"/>
                  <a:gd name="T8" fmla="*/ 2147483647 w 2112"/>
                  <a:gd name="T9" fmla="*/ 1060986970 h 8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2147483647 w 56"/>
                  <a:gd name="T1" fmla="*/ 2147483647 h 89"/>
                  <a:gd name="T2" fmla="*/ 2147483647 w 56"/>
                  <a:gd name="T3" fmla="*/ 2147483647 h 89"/>
                  <a:gd name="T4" fmla="*/ 2147483647 w 56"/>
                  <a:gd name="T5" fmla="*/ 469051298 h 89"/>
                  <a:gd name="T6" fmla="*/ 2147483647 w 56"/>
                  <a:gd name="T7" fmla="*/ 375237165 h 89"/>
                  <a:gd name="T8" fmla="*/ 459039913 w 56"/>
                  <a:gd name="T9" fmla="*/ 2147483647 h 89"/>
                  <a:gd name="T10" fmla="*/ 2147483647 w 56"/>
                  <a:gd name="T11" fmla="*/ 2147483647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103" name="Freeform 9"/>
              <p:cNvSpPr/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558892458 w 218"/>
                  <a:gd name="T1" fmla="*/ 2147483647 h 142"/>
                  <a:gd name="T2" fmla="*/ 0 w 218"/>
                  <a:gd name="T3" fmla="*/ 2147483647 h 142"/>
                  <a:gd name="T4" fmla="*/ 2147483647 w 218"/>
                  <a:gd name="T5" fmla="*/ 2147483647 h 142"/>
                  <a:gd name="T6" fmla="*/ 2147483647 w 218"/>
                  <a:gd name="T7" fmla="*/ 2147483647 h 142"/>
                  <a:gd name="T8" fmla="*/ 2147483647 w 218"/>
                  <a:gd name="T9" fmla="*/ 2147483647 h 142"/>
                  <a:gd name="T10" fmla="*/ 2147483647 w 218"/>
                  <a:gd name="T11" fmla="*/ 2147483647 h 142"/>
                  <a:gd name="T12" fmla="*/ 2147483647 w 218"/>
                  <a:gd name="T13" fmla="*/ 2147483647 h 142"/>
                  <a:gd name="T14" fmla="*/ 2147483647 w 218"/>
                  <a:gd name="T15" fmla="*/ 1683277059 h 142"/>
                  <a:gd name="T16" fmla="*/ 2147483647 w 218"/>
                  <a:gd name="T17" fmla="*/ 2147483647 h 142"/>
                  <a:gd name="T18" fmla="*/ 2147483647 w 218"/>
                  <a:gd name="T19" fmla="*/ 2147483647 h 142"/>
                  <a:gd name="T20" fmla="*/ 2147483647 w 218"/>
                  <a:gd name="T21" fmla="*/ 2147483647 h 142"/>
                  <a:gd name="T22" fmla="*/ 2147483647 w 218"/>
                  <a:gd name="T23" fmla="*/ 2147483647 h 142"/>
                  <a:gd name="T24" fmla="*/ 2147483647 w 218"/>
                  <a:gd name="T25" fmla="*/ 2147483647 h 142"/>
                  <a:gd name="T26" fmla="*/ 2147483647 w 218"/>
                  <a:gd name="T27" fmla="*/ 280546177 h 142"/>
                  <a:gd name="T28" fmla="*/ 1558892458 w 218"/>
                  <a:gd name="T29" fmla="*/ 2147483647 h 1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rgbClr val="1D8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287298229 w 217"/>
                  <a:gd name="T1" fmla="*/ 1350803750 h 536"/>
                  <a:gd name="T2" fmla="*/ 546875494 w 217"/>
                  <a:gd name="T3" fmla="*/ 60483750 h 536"/>
                  <a:gd name="T4" fmla="*/ 257056311 w 217"/>
                  <a:gd name="T5" fmla="*/ 0 h 536"/>
                  <a:gd name="T6" fmla="*/ 0 w 217"/>
                  <a:gd name="T7" fmla="*/ 1290320000 h 536"/>
                  <a:gd name="T8" fmla="*/ 287298229 w 217"/>
                  <a:gd name="T9" fmla="*/ 135080375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900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7406022" y="2161868"/>
            <a:ext cx="2866515" cy="680463"/>
            <a:chOff x="2444122" y="1795463"/>
            <a:chExt cx="1142603" cy="680463"/>
          </a:xfrm>
        </p:grpSpPr>
        <p:sp>
          <p:nvSpPr>
            <p:cNvPr id="106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07" name="TextBox 18"/>
            <p:cNvSpPr txBox="1"/>
            <p:nvPr/>
          </p:nvSpPr>
          <p:spPr>
            <a:xfrm>
              <a:off x="2444123" y="2100630"/>
              <a:ext cx="1142602" cy="37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389941" y="3057558"/>
            <a:ext cx="2866515" cy="680463"/>
            <a:chOff x="2444122" y="1795463"/>
            <a:chExt cx="1142603" cy="680463"/>
          </a:xfrm>
        </p:grpSpPr>
        <p:sp>
          <p:nvSpPr>
            <p:cNvPr id="109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10" name="TextBox 18"/>
            <p:cNvSpPr txBox="1"/>
            <p:nvPr/>
          </p:nvSpPr>
          <p:spPr>
            <a:xfrm>
              <a:off x="2444123" y="2100630"/>
              <a:ext cx="1142602" cy="37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406023" y="3953248"/>
            <a:ext cx="2866515" cy="680463"/>
            <a:chOff x="2444122" y="1795463"/>
            <a:chExt cx="1142603" cy="680463"/>
          </a:xfrm>
        </p:grpSpPr>
        <p:sp>
          <p:nvSpPr>
            <p:cNvPr id="116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17" name="TextBox 18"/>
            <p:cNvSpPr txBox="1"/>
            <p:nvPr/>
          </p:nvSpPr>
          <p:spPr>
            <a:xfrm>
              <a:off x="2444123" y="2100630"/>
              <a:ext cx="1142602" cy="37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406023" y="4848937"/>
            <a:ext cx="2866515" cy="680463"/>
            <a:chOff x="2444122" y="1795463"/>
            <a:chExt cx="1142603" cy="680463"/>
          </a:xfrm>
        </p:grpSpPr>
        <p:sp>
          <p:nvSpPr>
            <p:cNvPr id="119" name="TextBox 17"/>
            <p:cNvSpPr txBox="1"/>
            <p:nvPr/>
          </p:nvSpPr>
          <p:spPr>
            <a:xfrm>
              <a:off x="2444122" y="1795463"/>
              <a:ext cx="5336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120" name="TextBox 18"/>
            <p:cNvSpPr txBox="1"/>
            <p:nvPr/>
          </p:nvSpPr>
          <p:spPr>
            <a:xfrm>
              <a:off x="2444123" y="2100630"/>
              <a:ext cx="1142602" cy="37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Jetfabrik - Blue Lime - Light">
      <a:dk1>
        <a:srgbClr val="000000"/>
      </a:dk1>
      <a:lt1>
        <a:sysClr val="window" lastClr="FFFFFF"/>
      </a:lt1>
      <a:dk2>
        <a:srgbClr val="7F7F7F"/>
      </a:dk2>
      <a:lt2>
        <a:srgbClr val="FFFFFF"/>
      </a:lt2>
      <a:accent1>
        <a:srgbClr val="279AD5"/>
      </a:accent1>
      <a:accent2>
        <a:srgbClr val="2A9DCB"/>
      </a:accent2>
      <a:accent3>
        <a:srgbClr val="2CB6AB"/>
      </a:accent3>
      <a:accent4>
        <a:srgbClr val="80C253"/>
      </a:accent4>
      <a:accent5>
        <a:srgbClr val="8EC833"/>
      </a:accent5>
      <a:accent6>
        <a:srgbClr val="A1A1A1"/>
      </a:accent6>
      <a:hlink>
        <a:srgbClr val="F33B48"/>
      </a:hlink>
      <a:folHlink>
        <a:srgbClr val="FFC000"/>
      </a:folHlink>
    </a:clrScheme>
    <a:fontScheme name="自定义 2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</Words>
  <Application>WPS 演示</Application>
  <PresentationFormat>宽屏</PresentationFormat>
  <Paragraphs>458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黑体</vt:lpstr>
      <vt:lpstr>Open Sans</vt:lpstr>
      <vt:lpstr>Impact</vt:lpstr>
      <vt:lpstr>Lato Regular</vt:lpstr>
      <vt:lpstr>Lato Light</vt:lpstr>
      <vt:lpstr>MS PGothic</vt:lpstr>
      <vt:lpstr>Lato Light</vt:lpstr>
      <vt:lpstr>Lato Regular</vt:lpstr>
      <vt:lpstr>Nexa Bold</vt:lpstr>
      <vt:lpstr>Source Sans Pro Bold</vt:lpstr>
      <vt:lpstr>FontAwesome</vt:lpstr>
      <vt:lpstr>Source Sans Pro Light</vt:lpstr>
      <vt:lpstr>Source Sans Pro</vt:lpstr>
      <vt:lpstr>Agency FB</vt:lpstr>
      <vt:lpstr>Calibri</vt:lpstr>
      <vt:lpstr>Open Sans Light</vt:lpstr>
      <vt:lpstr>Gill Sans</vt:lpstr>
      <vt:lpstr>Open Sans Light</vt:lpstr>
      <vt:lpstr>Lato</vt:lpstr>
      <vt:lpstr>GoodVibrationsROB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23</cp:revision>
  <dcterms:created xsi:type="dcterms:W3CDTF">2017-04-17T12:31:00Z</dcterms:created>
  <dcterms:modified xsi:type="dcterms:W3CDTF">2017-05-04T06:00:13Z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