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2" r:id="rId8"/>
    <p:sldId id="260" r:id="rId9"/>
    <p:sldId id="263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6" r:id="rId22"/>
    <p:sldId id="278" r:id="rId23"/>
    <p:sldId id="279" r:id="rId24"/>
    <p:sldId id="280" r:id="rId25"/>
    <p:sldId id="283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A5A5"/>
    <a:srgbClr val="424A3F"/>
    <a:srgbClr val="C9C9C9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696" y="558"/>
      </p:cViewPr>
      <p:guideLst>
        <p:guide orient="horz" pos="2273"/>
        <p:guide pos="3840"/>
        <p:guide orient="horz" pos="5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037E5-A7AC-4D47-BFEE-FE1FDF1C47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96B86-9B6D-4802-B53F-8BEB778EF83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96B86-9B6D-4802-B53F-8BEB778E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96B86-9B6D-4802-B53F-8BEB778E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96B86-9B6D-4802-B53F-8BEB778E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96B86-9B6D-4802-B53F-8BEB778E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96B86-9B6D-4802-B53F-8BEB778E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96B86-9B6D-4802-B53F-8BEB778E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96B86-9B6D-4802-B53F-8BEB778E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96B86-9B6D-4802-B53F-8BEB778E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96B86-9B6D-4802-B53F-8BEB778E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96B86-9B6D-4802-B53F-8BEB778E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96B86-9B6D-4802-B53F-8BEB778E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96B86-9B6D-4802-B53F-8BEB778E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96B86-9B6D-4802-B53F-8BEB778E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96B86-9B6D-4802-B53F-8BEB778E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96B86-9B6D-4802-B53F-8BEB778E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96B86-9B6D-4802-B53F-8BEB778E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96B86-9B6D-4802-B53F-8BEB778E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96B86-9B6D-4802-B53F-8BEB778E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96B86-9B6D-4802-B53F-8BEB778E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96B86-9B6D-4802-B53F-8BEB778E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96B86-9B6D-4802-B53F-8BEB778E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96B86-9B6D-4802-B53F-8BEB778E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96B86-9B6D-4802-B53F-8BEB778E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5A99-EF76-4705-B830-3447287383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9AFBE-709B-42C9-A766-8AE9ECE8DD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5A99-EF76-4705-B830-3447287383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9AFBE-709B-42C9-A766-8AE9ECE8DD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5A99-EF76-4705-B830-3447287383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9AFBE-709B-42C9-A766-8AE9ECE8DD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5A99-EF76-4705-B830-3447287383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9AFBE-709B-42C9-A766-8AE9ECE8DD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5A99-EF76-4705-B830-3447287383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9AFBE-709B-42C9-A766-8AE9ECE8DD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5A99-EF76-4705-B830-3447287383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9AFBE-709B-42C9-A766-8AE9ECE8DD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5A99-EF76-4705-B830-3447287383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9AFBE-709B-42C9-A766-8AE9ECE8DD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5A99-EF76-4705-B830-3447287383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9AFBE-709B-42C9-A766-8AE9ECE8DD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5A99-EF76-4705-B830-3447287383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9AFBE-709B-42C9-A766-8AE9ECE8DD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5A99-EF76-4705-B830-3447287383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9AFBE-709B-42C9-A766-8AE9ECE8DD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C5A99-EF76-4705-B830-3447287383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9AFBE-709B-42C9-A766-8AE9ECE8DD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C5A99-EF76-4705-B830-3447287383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9AFBE-709B-42C9-A766-8AE9ECE8DDA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1" Type="http://schemas.openxmlformats.org/officeDocument/2006/relationships/notesSlide" Target="../notesSlides/notesSlide20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" y="0"/>
            <a:ext cx="12189542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218583" y="2137329"/>
            <a:ext cx="56685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6000" spc="600" dirty="0">
                <a:solidFill>
                  <a:schemeClr val="bg1"/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</a:rPr>
              <a:t>教</a:t>
            </a:r>
            <a:r>
              <a:rPr lang="zh-CN" altLang="en-US" sz="6000" spc="600" dirty="0" smtClean="0">
                <a:solidFill>
                  <a:schemeClr val="bg1"/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</a:rPr>
              <a:t>师说课</a:t>
            </a:r>
            <a:r>
              <a:rPr lang="en-US" altLang="zh-CN" sz="6000" spc="600" dirty="0" smtClean="0">
                <a:solidFill>
                  <a:schemeClr val="bg1"/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</a:rPr>
              <a:t>PPT</a:t>
            </a:r>
            <a:endParaRPr lang="zh-CN" altLang="en-US" sz="6000" spc="600" dirty="0">
              <a:solidFill>
                <a:schemeClr val="bg1"/>
              </a:solidFill>
              <a:latin typeface="方正正大黑简体" panose="02000000000000000000" pitchFamily="2" charset="-122"/>
              <a:ea typeface="方正正大黑简体" panose="02000000000000000000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91732" y="3131629"/>
            <a:ext cx="440853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5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教育</a:t>
            </a:r>
            <a:r>
              <a:rPr lang="en-US" altLang="zh-CN" sz="15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5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培训</a:t>
            </a:r>
            <a:r>
              <a:rPr lang="en-US" altLang="zh-CN" sz="15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5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初中</a:t>
            </a:r>
            <a:r>
              <a:rPr lang="en-US" altLang="zh-CN" sz="15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5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高中</a:t>
            </a:r>
            <a:r>
              <a:rPr lang="en-US" altLang="zh-CN" sz="15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5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大学</a:t>
            </a:r>
            <a:r>
              <a:rPr lang="en-US" altLang="zh-CN" sz="15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5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硕士</a:t>
            </a:r>
            <a:r>
              <a:rPr lang="en-US" altLang="zh-CN" sz="15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5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博士</a:t>
            </a:r>
            <a:endParaRPr lang="zh-CN" altLang="en-US" sz="15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304665" y="3759835"/>
            <a:ext cx="3496310" cy="287655"/>
            <a:chOff x="4538111" y="2676819"/>
            <a:chExt cx="3478468" cy="428170"/>
          </a:xfrm>
          <a:solidFill>
            <a:schemeClr val="bg1"/>
          </a:solidFill>
        </p:grpSpPr>
        <p:sp>
          <p:nvSpPr>
            <p:cNvPr id="8" name="矩形 7"/>
            <p:cNvSpPr/>
            <p:nvPr/>
          </p:nvSpPr>
          <p:spPr>
            <a:xfrm>
              <a:off x="4639771" y="2676819"/>
              <a:ext cx="3150326" cy="42817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30" u="sng">
                <a:solidFill>
                  <a:schemeClr val="bg1"/>
                </a:solidFill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4538111" y="2731498"/>
              <a:ext cx="3478468" cy="32325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34290" tIns="17145" rIns="34290" bIns="17145">
              <a:spAutoFit/>
            </a:bodyPr>
            <a:lstStyle/>
            <a:p>
              <a:pPr algn="ctr" defTabSz="815975"/>
              <a:r>
                <a:rPr lang="zh-CN" altLang="en-US" sz="1200" spc="300" dirty="0">
                  <a:latin typeface="黑体" panose="02010609060101010101" pitchFamily="49" charset="-122"/>
                  <a:ea typeface="黑体" panose="02010609060101010101" pitchFamily="49" charset="-122"/>
                  <a:cs typeface="Open Sans" panose="020B0606030504020204" pitchFamily="34" charset="0"/>
                </a:rPr>
                <a:t>讲课人：情缘素材  部门：教师组</a:t>
              </a:r>
              <a:endParaRPr lang="zh-CN" altLang="en-US" sz="1200" spc="300" dirty="0">
                <a:latin typeface="黑体" panose="02010609060101010101" pitchFamily="49" charset="-122"/>
                <a:ea typeface="黑体" panose="02010609060101010101" pitchFamily="49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10" name="Rectangle 14"/>
          <p:cNvSpPr/>
          <p:nvPr/>
        </p:nvSpPr>
        <p:spPr>
          <a:xfrm>
            <a:off x="3804647" y="4154888"/>
            <a:ext cx="462758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zh-CN" altLang="en-US" sz="900" spc="3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9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详细内容</a:t>
            </a:r>
            <a:r>
              <a:rPr lang="en-US" altLang="zh-CN" sz="9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9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点击输入本栏的具体文字，简明扼要的说明分项内容，此为概念图解，请根据您的具体内容酌情修改。</a:t>
            </a:r>
            <a:endParaRPr lang="zh-CN" altLang="en-US" sz="900" spc="3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Valentin - A Little Sto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27175" y="-2212975"/>
            <a:ext cx="609600" cy="609600"/>
          </a:xfrm>
          <a:prstGeom prst="rect">
            <a:avLst/>
          </a:prstGeom>
        </p:spPr>
      </p:pic>
      <p:sp>
        <p:nvSpPr>
          <p:cNvPr id="11" name="TextBox 65"/>
          <p:cNvSpPr txBox="1"/>
          <p:nvPr/>
        </p:nvSpPr>
        <p:spPr>
          <a:xfrm>
            <a:off x="9288333" y="823029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延时符</a:t>
            </a:r>
            <a:endParaRPr lang="zh-CN" alt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3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t="24731" r="39759" b="20734"/>
          <a:stretch>
            <a:fillRect/>
          </a:stretch>
        </p:blipFill>
        <p:spPr>
          <a:xfrm>
            <a:off x="-1" y="0"/>
            <a:ext cx="12235543" cy="688388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234107" y="305809"/>
            <a:ext cx="3465063" cy="630942"/>
            <a:chOff x="721980" y="172048"/>
            <a:chExt cx="3465060" cy="630943"/>
          </a:xfrm>
        </p:grpSpPr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2804355" y="250555"/>
              <a:ext cx="1382685" cy="5078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defTabSz="1087755"/>
              <a:r>
                <a:rPr lang="en-CA" sz="15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</a:t>
              </a:r>
              <a:endParaRPr lang="en-CA" sz="15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  <a:p>
              <a:pPr defTabSz="1087755"/>
              <a:r>
                <a:rPr lang="en-CA" sz="15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GOAL</a:t>
              </a:r>
              <a:endParaRPr lang="en-CA" sz="15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21980" y="172048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教学目标</a:t>
              </a:r>
              <a:endParaRPr lang="en-CA" altLang="zh-CN" sz="3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203200" y="1162040"/>
            <a:ext cx="11843657" cy="5071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444426" y="691085"/>
            <a:ext cx="1323440" cy="3539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45720" tIns="22860" rIns="45720" bIns="22860">
            <a:spAutoFit/>
          </a:bodyPr>
          <a:lstStyle/>
          <a:p>
            <a:pPr algn="ctr" defTabSz="1087755"/>
            <a:r>
              <a:rPr lang="zh-CN" altLang="en-US" sz="2000" spc="400" dirty="0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学校标志</a:t>
            </a:r>
            <a:endParaRPr lang="en-CA" sz="2000" spc="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11" name="Shape 7532"/>
          <p:cNvSpPr/>
          <p:nvPr/>
        </p:nvSpPr>
        <p:spPr>
          <a:xfrm>
            <a:off x="4610100" y="2802467"/>
            <a:ext cx="3236384" cy="1212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486"/>
                </a:moveTo>
                <a:lnTo>
                  <a:pt x="0" y="0"/>
                </a:lnTo>
                <a:lnTo>
                  <a:pt x="21600" y="7108"/>
                </a:lnTo>
                <a:lnTo>
                  <a:pt x="21600" y="21600"/>
                </a:lnTo>
                <a:cubicBezTo>
                  <a:pt x="21600" y="21600"/>
                  <a:pt x="0" y="12486"/>
                  <a:pt x="0" y="12486"/>
                </a:cubicBezTo>
                <a:close/>
              </a:path>
            </a:pathLst>
          </a:custGeom>
          <a:solidFill>
            <a:srgbClr val="008D4D"/>
          </a:solidFill>
          <a:ln w="12700">
            <a:miter lim="400000"/>
          </a:ln>
        </p:spPr>
        <p:txBody>
          <a:bodyPr lIns="19051" tIns="19051" rIns="19051" bIns="19051" anchor="ctr"/>
          <a:lstStyle/>
          <a:p>
            <a:pPr algn="ctr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ea typeface="Gill Sans"/>
              <a:cs typeface="Gill Sans"/>
              <a:sym typeface="Gill Sans"/>
            </a:endParaRPr>
          </a:p>
        </p:txBody>
      </p:sp>
      <p:sp>
        <p:nvSpPr>
          <p:cNvPr id="12" name="Shape 7533"/>
          <p:cNvSpPr/>
          <p:nvPr/>
        </p:nvSpPr>
        <p:spPr>
          <a:xfrm>
            <a:off x="5054600" y="1807633"/>
            <a:ext cx="2508251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6" y="0"/>
                </a:moveTo>
                <a:lnTo>
                  <a:pt x="21600" y="11905"/>
                </a:lnTo>
                <a:lnTo>
                  <a:pt x="7188" y="21600"/>
                </a:lnTo>
                <a:lnTo>
                  <a:pt x="0" y="17673"/>
                </a:lnTo>
                <a:lnTo>
                  <a:pt x="2421" y="10800"/>
                </a:lnTo>
                <a:cubicBezTo>
                  <a:pt x="2421" y="10800"/>
                  <a:pt x="596" y="0"/>
                  <a:pt x="596" y="0"/>
                </a:cubicBezTo>
                <a:close/>
              </a:path>
            </a:pathLst>
          </a:custGeom>
          <a:gradFill>
            <a:gsLst>
              <a:gs pos="0">
                <a:srgbClr val="79AF00"/>
              </a:gs>
              <a:gs pos="100000">
                <a:srgbClr val="578900"/>
              </a:gs>
            </a:gsLst>
          </a:gradFill>
          <a:ln w="12700">
            <a:miter lim="400000"/>
          </a:ln>
        </p:spPr>
        <p:txBody>
          <a:bodyPr lIns="19051" tIns="19051" rIns="19051" bIns="19051" anchor="ctr"/>
          <a:lstStyle/>
          <a:p>
            <a:pPr algn="ctr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ea typeface="Gill Sans"/>
              <a:cs typeface="Gill Sans"/>
              <a:sym typeface="Gill Sans"/>
            </a:endParaRPr>
          </a:p>
        </p:txBody>
      </p:sp>
      <p:sp>
        <p:nvSpPr>
          <p:cNvPr id="13" name="Shape 7534"/>
          <p:cNvSpPr/>
          <p:nvPr/>
        </p:nvSpPr>
        <p:spPr>
          <a:xfrm>
            <a:off x="4411133" y="3875618"/>
            <a:ext cx="3236384" cy="12107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114"/>
                </a:moveTo>
                <a:lnTo>
                  <a:pt x="21600" y="21600"/>
                </a:lnTo>
                <a:lnTo>
                  <a:pt x="0" y="14492"/>
                </a:lnTo>
                <a:lnTo>
                  <a:pt x="0" y="0"/>
                </a:lnTo>
                <a:cubicBezTo>
                  <a:pt x="0" y="0"/>
                  <a:pt x="21600" y="9114"/>
                  <a:pt x="21600" y="9114"/>
                </a:cubicBezTo>
                <a:close/>
              </a:path>
            </a:pathLst>
          </a:custGeom>
          <a:solidFill>
            <a:srgbClr val="0081A7"/>
          </a:solidFill>
          <a:ln w="12700">
            <a:miter lim="400000"/>
          </a:ln>
        </p:spPr>
        <p:txBody>
          <a:bodyPr lIns="19051" tIns="19051" rIns="19051" bIns="19051" anchor="ctr"/>
          <a:lstStyle/>
          <a:p>
            <a:pPr algn="ctr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ea typeface="Gill Sans"/>
              <a:cs typeface="Gill Sans"/>
              <a:sym typeface="Gill Sans"/>
            </a:endParaRPr>
          </a:p>
        </p:txBody>
      </p:sp>
      <p:sp>
        <p:nvSpPr>
          <p:cNvPr id="14" name="Shape 7535"/>
          <p:cNvSpPr/>
          <p:nvPr/>
        </p:nvSpPr>
        <p:spPr>
          <a:xfrm>
            <a:off x="4694767" y="5321300"/>
            <a:ext cx="2508251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04" y="21600"/>
                </a:moveTo>
                <a:lnTo>
                  <a:pt x="0" y="9695"/>
                </a:lnTo>
                <a:lnTo>
                  <a:pt x="14412" y="0"/>
                </a:lnTo>
                <a:lnTo>
                  <a:pt x="21600" y="3927"/>
                </a:lnTo>
                <a:lnTo>
                  <a:pt x="19179" y="10800"/>
                </a:lnTo>
                <a:cubicBezTo>
                  <a:pt x="19179" y="10800"/>
                  <a:pt x="21004" y="21600"/>
                  <a:pt x="21004" y="21600"/>
                </a:cubicBezTo>
                <a:close/>
              </a:path>
            </a:pathLst>
          </a:custGeom>
          <a:solidFill>
            <a:srgbClr val="0085EB"/>
          </a:solidFill>
          <a:ln w="12700">
            <a:miter lim="400000"/>
          </a:ln>
        </p:spPr>
        <p:txBody>
          <a:bodyPr lIns="19051" tIns="19051" rIns="19051" bIns="19051" anchor="ctr"/>
          <a:lstStyle/>
          <a:p>
            <a:pPr algn="ctr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ea typeface="Gill Sans"/>
              <a:cs typeface="Gill Sans"/>
              <a:sym typeface="Gill Sans"/>
            </a:endParaRPr>
          </a:p>
        </p:txBody>
      </p:sp>
      <p:grpSp>
        <p:nvGrpSpPr>
          <p:cNvPr id="15" name="Group 7538"/>
          <p:cNvGrpSpPr/>
          <p:nvPr/>
        </p:nvGrpSpPr>
        <p:grpSpPr bwMode="auto">
          <a:xfrm>
            <a:off x="4610101" y="2216152"/>
            <a:ext cx="2959100" cy="1350433"/>
            <a:chOff x="0" y="0"/>
            <a:chExt cx="5919301" cy="2697989"/>
          </a:xfrm>
        </p:grpSpPr>
        <p:sp>
          <p:nvSpPr>
            <p:cNvPr id="16" name="Shape 7536"/>
            <p:cNvSpPr/>
            <p:nvPr/>
          </p:nvSpPr>
          <p:spPr>
            <a:xfrm>
              <a:off x="0" y="1382824"/>
              <a:ext cx="5919301" cy="1315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0491" y="4333"/>
                  </a:lnTo>
                  <a:lnTo>
                    <a:pt x="881" y="21600"/>
                  </a:lnTo>
                  <a:lnTo>
                    <a:pt x="0" y="19043"/>
                  </a:lnTo>
                  <a:cubicBezTo>
                    <a:pt x="0" y="19043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algn="ctr" defTabSz="227965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 kern="0">
                <a:solidFill>
                  <a:schemeClr val="bg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7" name="Shape 7537"/>
            <p:cNvSpPr/>
            <p:nvPr/>
          </p:nvSpPr>
          <p:spPr>
            <a:xfrm>
              <a:off x="0" y="0"/>
              <a:ext cx="5919301" cy="2562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11822"/>
                  </a:lnTo>
                  <a:lnTo>
                    <a:pt x="0" y="21600"/>
                  </a:lnTo>
                  <a:lnTo>
                    <a:pt x="0" y="9778"/>
                  </a:lnTo>
                  <a:cubicBezTo>
                    <a:pt x="0" y="9778"/>
                    <a:pt x="21600" y="0"/>
                    <a:pt x="216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AD200"/>
                </a:gs>
                <a:gs pos="100000">
                  <a:srgbClr val="7BA900"/>
                </a:gs>
              </a:gsLst>
              <a:path path="shape">
                <a:fillToRect l="5609" t="72614" r="94390" b="27385"/>
              </a:path>
            </a:gra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algn="ctr" defTabSz="227965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 kern="0">
                <a:solidFill>
                  <a:schemeClr val="bg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18" name="Group 7541"/>
          <p:cNvGrpSpPr/>
          <p:nvPr/>
        </p:nvGrpSpPr>
        <p:grpSpPr bwMode="auto">
          <a:xfrm>
            <a:off x="4686301" y="4389968"/>
            <a:ext cx="2961217" cy="1335617"/>
            <a:chOff x="0" y="0"/>
            <a:chExt cx="5919282" cy="2673030"/>
          </a:xfrm>
        </p:grpSpPr>
        <p:sp>
          <p:nvSpPr>
            <p:cNvPr id="19" name="Shape 7539"/>
            <p:cNvSpPr/>
            <p:nvPr/>
          </p:nvSpPr>
          <p:spPr>
            <a:xfrm>
              <a:off x="0" y="1368287"/>
              <a:ext cx="5919282" cy="1304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6" y="21600"/>
                  </a:moveTo>
                  <a:lnTo>
                    <a:pt x="0" y="19202"/>
                  </a:lnTo>
                  <a:lnTo>
                    <a:pt x="21600" y="0"/>
                  </a:lnTo>
                  <a:lnTo>
                    <a:pt x="20041" y="4727"/>
                  </a:lnTo>
                  <a:cubicBezTo>
                    <a:pt x="20041" y="4727"/>
                    <a:pt x="1046" y="21600"/>
                    <a:pt x="1046" y="21600"/>
                  </a:cubicBez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algn="ctr" defTabSz="227965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0" name="Shape 7540"/>
            <p:cNvSpPr/>
            <p:nvPr/>
          </p:nvSpPr>
          <p:spPr>
            <a:xfrm>
              <a:off x="0" y="0"/>
              <a:ext cx="5919282" cy="2562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9778"/>
                  </a:lnTo>
                  <a:lnTo>
                    <a:pt x="21600" y="0"/>
                  </a:lnTo>
                  <a:lnTo>
                    <a:pt x="21600" y="11822"/>
                  </a:lnTo>
                  <a:cubicBezTo>
                    <a:pt x="21600" y="11822"/>
                    <a:pt x="0" y="21600"/>
                    <a:pt x="0" y="21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1CBF7"/>
                </a:gs>
                <a:gs pos="100000">
                  <a:srgbClr val="00B9F7"/>
                </a:gs>
              </a:gsLst>
              <a:path path="shape">
                <a:fillToRect l="11974" t="14089" r="88025" b="85910"/>
              </a:path>
            </a:gra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algn="ctr" defTabSz="227965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21" name="Group 7544"/>
          <p:cNvGrpSpPr/>
          <p:nvPr/>
        </p:nvGrpSpPr>
        <p:grpSpPr bwMode="auto">
          <a:xfrm>
            <a:off x="4411134" y="3198284"/>
            <a:ext cx="3435351" cy="1555749"/>
            <a:chOff x="0" y="0"/>
            <a:chExt cx="6870526" cy="3112987"/>
          </a:xfrm>
        </p:grpSpPr>
        <p:sp>
          <p:nvSpPr>
            <p:cNvPr id="22" name="Shape 7542"/>
            <p:cNvSpPr/>
            <p:nvPr/>
          </p:nvSpPr>
          <p:spPr>
            <a:xfrm>
              <a:off x="0" y="1567083"/>
              <a:ext cx="6870526" cy="1545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0288" y="4663"/>
                  </a:lnTo>
                  <a:lnTo>
                    <a:pt x="800" y="21600"/>
                  </a:lnTo>
                  <a:lnTo>
                    <a:pt x="0" y="18795"/>
                  </a:lnTo>
                  <a:cubicBezTo>
                    <a:pt x="0" y="18795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algn="ctr" defTabSz="227965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3" name="Shape 7543"/>
            <p:cNvSpPr/>
            <p:nvPr/>
          </p:nvSpPr>
          <p:spPr>
            <a:xfrm>
              <a:off x="0" y="0"/>
              <a:ext cx="6870526" cy="2973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11822"/>
                  </a:lnTo>
                  <a:lnTo>
                    <a:pt x="0" y="21600"/>
                  </a:lnTo>
                  <a:lnTo>
                    <a:pt x="0" y="9778"/>
                  </a:lnTo>
                  <a:cubicBezTo>
                    <a:pt x="0" y="9778"/>
                    <a:pt x="21600" y="0"/>
                    <a:pt x="216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AA7"/>
                </a:gs>
                <a:gs pos="58240">
                  <a:srgbClr val="3BC1A7"/>
                </a:gs>
                <a:gs pos="100000">
                  <a:srgbClr val="00BAA7"/>
                </a:gs>
              </a:gsLst>
              <a:path path="shape">
                <a:fillToRect l="11974" t="14089" r="88025" b="85910"/>
              </a:path>
            </a:gra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algn="ctr" defTabSz="227965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24" name="Shape 7545"/>
          <p:cNvSpPr/>
          <p:nvPr/>
        </p:nvSpPr>
        <p:spPr bwMode="auto">
          <a:xfrm>
            <a:off x="3721101" y="3039534"/>
            <a:ext cx="2806700" cy="2808817"/>
          </a:xfrm>
          <a:custGeom>
            <a:avLst/>
            <a:gdLst>
              <a:gd name="T0" fmla="*/ 1052998 w 19679"/>
              <a:gd name="T1" fmla="*/ 1052998 h 19679"/>
              <a:gd name="T2" fmla="*/ 1052998 w 19679"/>
              <a:gd name="T3" fmla="*/ 1052998 h 19679"/>
              <a:gd name="T4" fmla="*/ 1052998 w 19679"/>
              <a:gd name="T5" fmla="*/ 1052998 h 19679"/>
              <a:gd name="T6" fmla="*/ 1052998 w 19679"/>
              <a:gd name="T7" fmla="*/ 1052998 h 19679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zh-CN" altLang="en-US" sz="2400"/>
          </a:p>
        </p:txBody>
      </p:sp>
      <p:grpSp>
        <p:nvGrpSpPr>
          <p:cNvPr id="25" name="Group 7551"/>
          <p:cNvGrpSpPr/>
          <p:nvPr/>
        </p:nvGrpSpPr>
        <p:grpSpPr bwMode="auto">
          <a:xfrm>
            <a:off x="4931834" y="2372784"/>
            <a:ext cx="2360084" cy="853016"/>
            <a:chOff x="0" y="0"/>
            <a:chExt cx="4721111" cy="1709623"/>
          </a:xfrm>
        </p:grpSpPr>
        <p:sp>
          <p:nvSpPr>
            <p:cNvPr id="26" name="Shape 7548"/>
            <p:cNvSpPr/>
            <p:nvPr/>
          </p:nvSpPr>
          <p:spPr>
            <a:xfrm>
              <a:off x="0" y="899356"/>
              <a:ext cx="702874" cy="810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15" y="6222"/>
                  </a:moveTo>
                  <a:lnTo>
                    <a:pt x="6985" y="6222"/>
                  </a:lnTo>
                  <a:lnTo>
                    <a:pt x="6985" y="6111"/>
                  </a:lnTo>
                  <a:cubicBezTo>
                    <a:pt x="6985" y="4286"/>
                    <a:pt x="8696" y="2800"/>
                    <a:pt x="10800" y="2800"/>
                  </a:cubicBezTo>
                  <a:cubicBezTo>
                    <a:pt x="12904" y="2800"/>
                    <a:pt x="14615" y="4286"/>
                    <a:pt x="14615" y="6111"/>
                  </a:cubicBezTo>
                  <a:cubicBezTo>
                    <a:pt x="14615" y="6111"/>
                    <a:pt x="14615" y="6222"/>
                    <a:pt x="14615" y="6222"/>
                  </a:cubicBezTo>
                  <a:close/>
                  <a:moveTo>
                    <a:pt x="11676" y="17986"/>
                  </a:moveTo>
                  <a:lnTo>
                    <a:pt x="11676" y="18553"/>
                  </a:lnTo>
                  <a:cubicBezTo>
                    <a:pt x="11676" y="18973"/>
                    <a:pt x="11284" y="19314"/>
                    <a:pt x="10799" y="19314"/>
                  </a:cubicBezTo>
                  <a:cubicBezTo>
                    <a:pt x="10314" y="19314"/>
                    <a:pt x="9921" y="18973"/>
                    <a:pt x="9921" y="18553"/>
                  </a:cubicBezTo>
                  <a:lnTo>
                    <a:pt x="9921" y="17924"/>
                  </a:lnTo>
                  <a:cubicBezTo>
                    <a:pt x="9089" y="17787"/>
                    <a:pt x="8280" y="17507"/>
                    <a:pt x="7566" y="17063"/>
                  </a:cubicBezTo>
                  <a:cubicBezTo>
                    <a:pt x="7341" y="16926"/>
                    <a:pt x="7184" y="16674"/>
                    <a:pt x="7184" y="16400"/>
                  </a:cubicBezTo>
                  <a:cubicBezTo>
                    <a:pt x="7184" y="15943"/>
                    <a:pt x="7605" y="15590"/>
                    <a:pt x="8132" y="15590"/>
                  </a:cubicBezTo>
                  <a:cubicBezTo>
                    <a:pt x="8395" y="15590"/>
                    <a:pt x="8579" y="15669"/>
                    <a:pt x="8710" y="15749"/>
                  </a:cubicBezTo>
                  <a:cubicBezTo>
                    <a:pt x="9410" y="16194"/>
                    <a:pt x="10173" y="16469"/>
                    <a:pt x="11070" y="16469"/>
                  </a:cubicBezTo>
                  <a:cubicBezTo>
                    <a:pt x="11899" y="16469"/>
                    <a:pt x="12400" y="16183"/>
                    <a:pt x="12400" y="15715"/>
                  </a:cubicBezTo>
                  <a:lnTo>
                    <a:pt x="12400" y="15691"/>
                  </a:lnTo>
                  <a:cubicBezTo>
                    <a:pt x="12400" y="15246"/>
                    <a:pt x="12084" y="15018"/>
                    <a:pt x="10543" y="14674"/>
                  </a:cubicBezTo>
                  <a:cubicBezTo>
                    <a:pt x="8686" y="14263"/>
                    <a:pt x="7487" y="13817"/>
                    <a:pt x="7487" y="12228"/>
                  </a:cubicBezTo>
                  <a:lnTo>
                    <a:pt x="7487" y="12204"/>
                  </a:lnTo>
                  <a:cubicBezTo>
                    <a:pt x="7487" y="10968"/>
                    <a:pt x="8468" y="10093"/>
                    <a:pt x="9921" y="9861"/>
                  </a:cubicBezTo>
                  <a:lnTo>
                    <a:pt x="9921" y="9265"/>
                  </a:lnTo>
                  <a:cubicBezTo>
                    <a:pt x="9921" y="8844"/>
                    <a:pt x="10314" y="8503"/>
                    <a:pt x="10799" y="8503"/>
                  </a:cubicBezTo>
                  <a:cubicBezTo>
                    <a:pt x="11284" y="8503"/>
                    <a:pt x="11676" y="8844"/>
                    <a:pt x="11676" y="9265"/>
                  </a:cubicBezTo>
                  <a:lnTo>
                    <a:pt x="11676" y="9866"/>
                  </a:lnTo>
                  <a:cubicBezTo>
                    <a:pt x="12401" y="9970"/>
                    <a:pt x="13058" y="10182"/>
                    <a:pt x="13637" y="10503"/>
                  </a:cubicBezTo>
                  <a:cubicBezTo>
                    <a:pt x="13862" y="10615"/>
                    <a:pt x="14087" y="10857"/>
                    <a:pt x="14087" y="11200"/>
                  </a:cubicBezTo>
                  <a:cubicBezTo>
                    <a:pt x="14087" y="11657"/>
                    <a:pt x="13665" y="12012"/>
                    <a:pt x="13138" y="12012"/>
                  </a:cubicBezTo>
                  <a:cubicBezTo>
                    <a:pt x="12940" y="12012"/>
                    <a:pt x="12782" y="11965"/>
                    <a:pt x="12625" y="11885"/>
                  </a:cubicBezTo>
                  <a:cubicBezTo>
                    <a:pt x="11952" y="11543"/>
                    <a:pt x="11319" y="11347"/>
                    <a:pt x="10687" y="11347"/>
                  </a:cubicBezTo>
                  <a:cubicBezTo>
                    <a:pt x="9910" y="11347"/>
                    <a:pt x="9502" y="11656"/>
                    <a:pt x="9502" y="12045"/>
                  </a:cubicBezTo>
                  <a:lnTo>
                    <a:pt x="9502" y="12068"/>
                  </a:lnTo>
                  <a:cubicBezTo>
                    <a:pt x="9502" y="12593"/>
                    <a:pt x="9896" y="12765"/>
                    <a:pt x="11491" y="13119"/>
                  </a:cubicBezTo>
                  <a:cubicBezTo>
                    <a:pt x="13360" y="13542"/>
                    <a:pt x="14416" y="14126"/>
                    <a:pt x="14416" y="15520"/>
                  </a:cubicBezTo>
                  <a:lnTo>
                    <a:pt x="14416" y="15544"/>
                  </a:lnTo>
                  <a:lnTo>
                    <a:pt x="14416" y="15544"/>
                  </a:lnTo>
                  <a:cubicBezTo>
                    <a:pt x="14416" y="16954"/>
                    <a:pt x="13313" y="17810"/>
                    <a:pt x="11676" y="17986"/>
                  </a:cubicBezTo>
                  <a:close/>
                  <a:moveTo>
                    <a:pt x="20970" y="6768"/>
                  </a:moveTo>
                  <a:cubicBezTo>
                    <a:pt x="20566" y="6418"/>
                    <a:pt x="20018" y="6222"/>
                    <a:pt x="19448" y="6222"/>
                  </a:cubicBezTo>
                  <a:lnTo>
                    <a:pt x="17843" y="6222"/>
                  </a:lnTo>
                  <a:lnTo>
                    <a:pt x="17843" y="6111"/>
                  </a:lnTo>
                  <a:cubicBezTo>
                    <a:pt x="17843" y="2742"/>
                    <a:pt x="14684" y="0"/>
                    <a:pt x="10800" y="0"/>
                  </a:cubicBezTo>
                  <a:cubicBezTo>
                    <a:pt x="6916" y="0"/>
                    <a:pt x="3757" y="2742"/>
                    <a:pt x="3757" y="6111"/>
                  </a:cubicBezTo>
                  <a:lnTo>
                    <a:pt x="3757" y="6222"/>
                  </a:lnTo>
                  <a:lnTo>
                    <a:pt x="2152" y="6222"/>
                  </a:lnTo>
                  <a:cubicBezTo>
                    <a:pt x="964" y="6222"/>
                    <a:pt x="0" y="7057"/>
                    <a:pt x="0" y="8088"/>
                  </a:cubicBezTo>
                  <a:lnTo>
                    <a:pt x="0" y="19733"/>
                  </a:lnTo>
                  <a:cubicBezTo>
                    <a:pt x="0" y="20764"/>
                    <a:pt x="964" y="21600"/>
                    <a:pt x="2152" y="21600"/>
                  </a:cubicBezTo>
                  <a:lnTo>
                    <a:pt x="19448" y="21600"/>
                  </a:lnTo>
                  <a:cubicBezTo>
                    <a:pt x="20637" y="21600"/>
                    <a:pt x="21600" y="20764"/>
                    <a:pt x="21600" y="19733"/>
                  </a:cubicBezTo>
                  <a:lnTo>
                    <a:pt x="21600" y="8088"/>
                  </a:lnTo>
                  <a:cubicBezTo>
                    <a:pt x="21600" y="7593"/>
                    <a:pt x="21373" y="7118"/>
                    <a:pt x="20970" y="676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algn="ctr" defTabSz="227965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7" name="Shape 7549"/>
            <p:cNvSpPr>
              <a:spLocks noChangeArrowheads="1"/>
            </p:cNvSpPr>
            <p:nvPr/>
          </p:nvSpPr>
          <p:spPr bwMode="auto">
            <a:xfrm rot="-697665">
              <a:off x="938723" y="363345"/>
              <a:ext cx="3652398" cy="460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algn="l" defTabSz="816610">
                <a:lnSpc>
                  <a:spcPct val="130000"/>
                </a:lnSpc>
                <a:spcBef>
                  <a:spcPts val="400"/>
                </a:spcBef>
                <a:defRPr sz="2475" b="1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defRPr>
              </a:lvl1pPr>
            </a:lstStyle>
            <a:p>
              <a:pPr>
                <a:defRPr sz="1800" b="0">
                  <a:solidFill>
                    <a:srgbClr val="000000"/>
                  </a:solidFill>
                </a:defRPr>
              </a:pPr>
              <a:r>
                <a:rPr sz="1200" b="0" kern="0" dirty="0">
                  <a:solidFill>
                    <a:schemeClr val="bg1"/>
                  </a:solidFill>
                  <a:latin typeface="+mn-lt"/>
                </a:rPr>
                <a:t>Project Fact One</a:t>
              </a:r>
              <a:endParaRPr sz="1200" b="0" kern="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8" name="Shape 7550"/>
            <p:cNvSpPr>
              <a:spLocks noChangeArrowheads="1"/>
            </p:cNvSpPr>
            <p:nvPr/>
          </p:nvSpPr>
          <p:spPr bwMode="auto">
            <a:xfrm rot="-709396">
              <a:off x="1050007" y="783965"/>
              <a:ext cx="3657112" cy="515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algn="l" defTabSz="816610">
                <a:spcBef>
                  <a:spcPts val="400"/>
                </a:spcBef>
                <a:defRPr sz="1485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sz="800" kern="0" dirty="0">
                  <a:solidFill>
                    <a:schemeClr val="bg1"/>
                  </a:solidFill>
                  <a:latin typeface="+mn-lt"/>
                </a:rPr>
                <a:t>Simply dummy text of the printing and typesetting industry has been the industry.</a:t>
              </a:r>
              <a:endParaRPr sz="800" kern="0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29" name="Group 7557"/>
          <p:cNvGrpSpPr/>
          <p:nvPr/>
        </p:nvGrpSpPr>
        <p:grpSpPr bwMode="auto">
          <a:xfrm>
            <a:off x="4963585" y="3475567"/>
            <a:ext cx="2542116" cy="914400"/>
            <a:chOff x="0" y="0"/>
            <a:chExt cx="5084584" cy="1827551"/>
          </a:xfrm>
        </p:grpSpPr>
        <p:grpSp>
          <p:nvGrpSpPr>
            <p:cNvPr id="30" name="Group 7554"/>
            <p:cNvGrpSpPr/>
            <p:nvPr/>
          </p:nvGrpSpPr>
          <p:grpSpPr bwMode="auto">
            <a:xfrm>
              <a:off x="4276356" y="0"/>
              <a:ext cx="808229" cy="808228"/>
              <a:chOff x="0" y="0"/>
              <a:chExt cx="808227" cy="808227"/>
            </a:xfrm>
          </p:grpSpPr>
          <p:sp>
            <p:nvSpPr>
              <p:cNvPr id="33" name="Shape 7552"/>
              <p:cNvSpPr/>
              <p:nvPr/>
            </p:nvSpPr>
            <p:spPr>
              <a:xfrm>
                <a:off x="-392" y="0"/>
                <a:ext cx="808619" cy="808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50" y="20250"/>
                    </a:moveTo>
                    <a:lnTo>
                      <a:pt x="1350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20250"/>
                    </a:lnTo>
                    <a:cubicBezTo>
                      <a:pt x="21600" y="20250"/>
                      <a:pt x="1350" y="20250"/>
                      <a:pt x="1350" y="202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algn="ctr" defTabSz="227965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 kern="0">
                  <a:solidFill>
                    <a:schemeClr val="bg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4" name="Shape 7553"/>
              <p:cNvSpPr/>
              <p:nvPr/>
            </p:nvSpPr>
            <p:spPr>
              <a:xfrm>
                <a:off x="109682" y="33843"/>
                <a:ext cx="690078" cy="6049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879" y="14401"/>
                    </a:moveTo>
                    <a:lnTo>
                      <a:pt x="11187" y="18165"/>
                    </a:lnTo>
                    <a:lnTo>
                      <a:pt x="14125" y="9812"/>
                    </a:lnTo>
                    <a:lnTo>
                      <a:pt x="17414" y="15424"/>
                    </a:lnTo>
                    <a:lnTo>
                      <a:pt x="21600" y="1139"/>
                    </a:lnTo>
                    <a:lnTo>
                      <a:pt x="18600" y="0"/>
                    </a:lnTo>
                    <a:lnTo>
                      <a:pt x="16459" y="7306"/>
                    </a:lnTo>
                    <a:lnTo>
                      <a:pt x="13420" y="2123"/>
                    </a:lnTo>
                    <a:lnTo>
                      <a:pt x="10032" y="11763"/>
                    </a:lnTo>
                    <a:lnTo>
                      <a:pt x="7012" y="8329"/>
                    </a:lnTo>
                    <a:lnTo>
                      <a:pt x="3849" y="15524"/>
                    </a:lnTo>
                    <a:lnTo>
                      <a:pt x="2237" y="13691"/>
                    </a:lnTo>
                    <a:lnTo>
                      <a:pt x="0" y="16235"/>
                    </a:lnTo>
                    <a:lnTo>
                      <a:pt x="4715" y="21600"/>
                    </a:lnTo>
                    <a:cubicBezTo>
                      <a:pt x="4715" y="21600"/>
                      <a:pt x="7879" y="14401"/>
                      <a:pt x="7879" y="1440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algn="ctr" defTabSz="227965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 kern="0">
                  <a:solidFill>
                    <a:schemeClr val="bg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ea typeface="Gill Sans"/>
                  <a:cs typeface="Gill Sans"/>
                  <a:sym typeface="Gill Sans"/>
                </a:endParaRPr>
              </a:p>
            </p:txBody>
          </p:sp>
        </p:grpSp>
        <p:sp>
          <p:nvSpPr>
            <p:cNvPr id="31" name="Shape 7555"/>
            <p:cNvSpPr>
              <a:spLocks noChangeArrowheads="1"/>
            </p:cNvSpPr>
            <p:nvPr/>
          </p:nvSpPr>
          <p:spPr bwMode="auto">
            <a:xfrm rot="-697665">
              <a:off x="8963" y="522481"/>
              <a:ext cx="3652399" cy="460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algn="r" defTabSz="816610">
                <a:lnSpc>
                  <a:spcPct val="130000"/>
                </a:lnSpc>
                <a:spcBef>
                  <a:spcPts val="400"/>
                </a:spcBef>
                <a:defRPr sz="2475" b="1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defRPr>
              </a:lvl1pPr>
            </a:lstStyle>
            <a:p>
              <a:pPr>
                <a:defRPr sz="1800" b="0">
                  <a:solidFill>
                    <a:srgbClr val="000000"/>
                  </a:solidFill>
                </a:defRPr>
              </a:pPr>
              <a:r>
                <a:rPr sz="1200" b="0" kern="0">
                  <a:solidFill>
                    <a:schemeClr val="bg1"/>
                  </a:solidFill>
                  <a:latin typeface="+mn-lt"/>
                </a:rPr>
                <a:t>Project Fact Two</a:t>
              </a:r>
              <a:endParaRPr sz="1200" b="0" kern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2" name="Shape 7556"/>
            <p:cNvSpPr>
              <a:spLocks noChangeArrowheads="1"/>
            </p:cNvSpPr>
            <p:nvPr/>
          </p:nvSpPr>
          <p:spPr bwMode="auto">
            <a:xfrm rot="-709396">
              <a:off x="120247" y="943102"/>
              <a:ext cx="3657113" cy="515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algn="r" defTabSz="816610">
                <a:spcBef>
                  <a:spcPts val="400"/>
                </a:spcBef>
                <a:defRPr sz="1485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sz="800" kern="0">
                  <a:solidFill>
                    <a:schemeClr val="bg1"/>
                  </a:solidFill>
                  <a:latin typeface="+mn-lt"/>
                </a:rPr>
                <a:t>Simply dummy text of the printing and typesetting industry has been the industry.</a:t>
              </a:r>
              <a:endParaRPr sz="800" kern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35" name="Group 7568"/>
          <p:cNvGrpSpPr/>
          <p:nvPr/>
        </p:nvGrpSpPr>
        <p:grpSpPr bwMode="auto">
          <a:xfrm>
            <a:off x="4995334" y="4527551"/>
            <a:ext cx="2436284" cy="869949"/>
            <a:chOff x="0" y="0"/>
            <a:chExt cx="4873227" cy="1740575"/>
          </a:xfrm>
        </p:grpSpPr>
        <p:grpSp>
          <p:nvGrpSpPr>
            <p:cNvPr id="36" name="Group 7565"/>
            <p:cNvGrpSpPr/>
            <p:nvPr/>
          </p:nvGrpSpPr>
          <p:grpSpPr bwMode="auto">
            <a:xfrm>
              <a:off x="0" y="932346"/>
              <a:ext cx="795075" cy="808229"/>
              <a:chOff x="0" y="0"/>
              <a:chExt cx="795074" cy="808227"/>
            </a:xfrm>
          </p:grpSpPr>
          <p:sp>
            <p:nvSpPr>
              <p:cNvPr id="39" name="Shape 7558"/>
              <p:cNvSpPr/>
              <p:nvPr/>
            </p:nvSpPr>
            <p:spPr>
              <a:xfrm>
                <a:off x="668956" y="139102"/>
                <a:ext cx="29639" cy="42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89"/>
                    </a:moveTo>
                    <a:cubicBezTo>
                      <a:pt x="21600" y="3464"/>
                      <a:pt x="9476" y="1300"/>
                      <a:pt x="0" y="0"/>
                    </a:cubicBezTo>
                    <a:lnTo>
                      <a:pt x="0" y="21600"/>
                    </a:lnTo>
                    <a:cubicBezTo>
                      <a:pt x="10524" y="21175"/>
                      <a:pt x="21600" y="18090"/>
                      <a:pt x="21600" y="1088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algn="ctr" defTabSz="227965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 kern="0">
                  <a:solidFill>
                    <a:schemeClr val="bg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0" name="Shape 7559"/>
              <p:cNvSpPr/>
              <p:nvPr/>
            </p:nvSpPr>
            <p:spPr>
              <a:xfrm>
                <a:off x="639320" y="71342"/>
                <a:ext cx="25403" cy="33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8506" y="234"/>
                      <a:pt x="0" y="5079"/>
                      <a:pt x="0" y="10253"/>
                    </a:cubicBezTo>
                    <a:cubicBezTo>
                      <a:pt x="0" y="16287"/>
                      <a:pt x="7203" y="19775"/>
                      <a:pt x="21600" y="21600"/>
                    </a:cubicBezTo>
                    <a:cubicBezTo>
                      <a:pt x="2160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algn="ctr" defTabSz="227965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 kern="0">
                  <a:solidFill>
                    <a:schemeClr val="bg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1" name="Shape 7560"/>
              <p:cNvSpPr/>
              <p:nvPr/>
            </p:nvSpPr>
            <p:spPr>
              <a:xfrm>
                <a:off x="541939" y="-651"/>
                <a:ext cx="254034" cy="2540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51" y="8009"/>
                    </a:moveTo>
                    <a:cubicBezTo>
                      <a:pt x="6051" y="5582"/>
                      <a:pt x="8073" y="4328"/>
                      <a:pt x="10300" y="4257"/>
                    </a:cubicBezTo>
                    <a:lnTo>
                      <a:pt x="10300" y="3306"/>
                    </a:lnTo>
                    <a:cubicBezTo>
                      <a:pt x="10300" y="3002"/>
                      <a:pt x="10534" y="2701"/>
                      <a:pt x="10839" y="2701"/>
                    </a:cubicBezTo>
                    <a:cubicBezTo>
                      <a:pt x="11144" y="2701"/>
                      <a:pt x="11371" y="3002"/>
                      <a:pt x="11371" y="3306"/>
                    </a:cubicBezTo>
                    <a:lnTo>
                      <a:pt x="11371" y="4257"/>
                    </a:lnTo>
                    <a:cubicBezTo>
                      <a:pt x="12762" y="4290"/>
                      <a:pt x="15627" y="5165"/>
                      <a:pt x="15627" y="6924"/>
                    </a:cubicBezTo>
                    <a:cubicBezTo>
                      <a:pt x="15627" y="7619"/>
                      <a:pt x="15102" y="8030"/>
                      <a:pt x="14499" y="8030"/>
                    </a:cubicBezTo>
                    <a:cubicBezTo>
                      <a:pt x="13336" y="8030"/>
                      <a:pt x="13350" y="6114"/>
                      <a:pt x="11371" y="6079"/>
                    </a:cubicBezTo>
                    <a:lnTo>
                      <a:pt x="11371" y="9477"/>
                    </a:lnTo>
                    <a:cubicBezTo>
                      <a:pt x="13733" y="9973"/>
                      <a:pt x="15819" y="10668"/>
                      <a:pt x="15819" y="13421"/>
                    </a:cubicBezTo>
                    <a:cubicBezTo>
                      <a:pt x="15819" y="15811"/>
                      <a:pt x="14032" y="17024"/>
                      <a:pt x="11371" y="17188"/>
                    </a:cubicBezTo>
                    <a:lnTo>
                      <a:pt x="11371" y="18294"/>
                    </a:lnTo>
                    <a:cubicBezTo>
                      <a:pt x="11371" y="18598"/>
                      <a:pt x="11144" y="18904"/>
                      <a:pt x="10839" y="18904"/>
                    </a:cubicBezTo>
                    <a:cubicBezTo>
                      <a:pt x="10534" y="18904"/>
                      <a:pt x="10300" y="18598"/>
                      <a:pt x="10300" y="18294"/>
                    </a:cubicBezTo>
                    <a:lnTo>
                      <a:pt x="10300" y="17188"/>
                    </a:lnTo>
                    <a:cubicBezTo>
                      <a:pt x="7285" y="17116"/>
                      <a:pt x="5781" y="15316"/>
                      <a:pt x="5781" y="13902"/>
                    </a:cubicBezTo>
                    <a:cubicBezTo>
                      <a:pt x="5781" y="13188"/>
                      <a:pt x="6214" y="12775"/>
                      <a:pt x="6888" y="12775"/>
                    </a:cubicBezTo>
                    <a:cubicBezTo>
                      <a:pt x="8888" y="12775"/>
                      <a:pt x="7334" y="15237"/>
                      <a:pt x="10300" y="15364"/>
                    </a:cubicBezTo>
                    <a:lnTo>
                      <a:pt x="10300" y="11633"/>
                    </a:lnTo>
                    <a:cubicBezTo>
                      <a:pt x="7654" y="11151"/>
                      <a:pt x="6051" y="9987"/>
                      <a:pt x="6051" y="8009"/>
                    </a:cubicBezTo>
                    <a:close/>
                    <a:moveTo>
                      <a:pt x="10804" y="21600"/>
                    </a:moveTo>
                    <a:cubicBezTo>
                      <a:pt x="16755" y="21600"/>
                      <a:pt x="21600" y="16755"/>
                      <a:pt x="21600" y="10797"/>
                    </a:cubicBezTo>
                    <a:cubicBezTo>
                      <a:pt x="21600" y="4845"/>
                      <a:pt x="16755" y="0"/>
                      <a:pt x="10804" y="0"/>
                    </a:cubicBezTo>
                    <a:cubicBezTo>
                      <a:pt x="4845" y="0"/>
                      <a:pt x="0" y="4845"/>
                      <a:pt x="0" y="10797"/>
                    </a:cubicBezTo>
                    <a:cubicBezTo>
                      <a:pt x="0" y="16755"/>
                      <a:pt x="4845" y="21600"/>
                      <a:pt x="10804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algn="ctr" defTabSz="227965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 kern="0">
                  <a:solidFill>
                    <a:schemeClr val="bg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2" name="Shape 7561"/>
              <p:cNvSpPr/>
              <p:nvPr/>
            </p:nvSpPr>
            <p:spPr>
              <a:xfrm>
                <a:off x="8468" y="571069"/>
                <a:ext cx="186292" cy="237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284" y="0"/>
                    </a:moveTo>
                    <a:lnTo>
                      <a:pt x="4315" y="0"/>
                    </a:lnTo>
                    <a:cubicBezTo>
                      <a:pt x="1927" y="0"/>
                      <a:pt x="0" y="1489"/>
                      <a:pt x="0" y="3318"/>
                    </a:cubicBezTo>
                    <a:lnTo>
                      <a:pt x="0" y="18273"/>
                    </a:lnTo>
                    <a:cubicBezTo>
                      <a:pt x="0" y="20111"/>
                      <a:pt x="1936" y="21600"/>
                      <a:pt x="4315" y="21600"/>
                    </a:cubicBezTo>
                    <a:lnTo>
                      <a:pt x="17284" y="21600"/>
                    </a:lnTo>
                    <a:cubicBezTo>
                      <a:pt x="19664" y="21600"/>
                      <a:pt x="21600" y="20111"/>
                      <a:pt x="21600" y="18273"/>
                    </a:cubicBezTo>
                    <a:lnTo>
                      <a:pt x="21600" y="3318"/>
                    </a:lnTo>
                    <a:cubicBezTo>
                      <a:pt x="21600" y="1489"/>
                      <a:pt x="19664" y="0"/>
                      <a:pt x="172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algn="ctr" defTabSz="227965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 kern="0">
                  <a:solidFill>
                    <a:schemeClr val="bg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3" name="Shape 7562"/>
              <p:cNvSpPr/>
              <p:nvPr/>
            </p:nvSpPr>
            <p:spPr>
              <a:xfrm>
                <a:off x="292140" y="439786"/>
                <a:ext cx="182056" cy="36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277" y="0"/>
                    </a:moveTo>
                    <a:lnTo>
                      <a:pt x="4314" y="0"/>
                    </a:lnTo>
                    <a:cubicBezTo>
                      <a:pt x="1937" y="0"/>
                      <a:pt x="0" y="968"/>
                      <a:pt x="0" y="2162"/>
                    </a:cubicBezTo>
                    <a:lnTo>
                      <a:pt x="0" y="19438"/>
                    </a:lnTo>
                    <a:cubicBezTo>
                      <a:pt x="0" y="20632"/>
                      <a:pt x="1937" y="21600"/>
                      <a:pt x="4314" y="21600"/>
                    </a:cubicBezTo>
                    <a:lnTo>
                      <a:pt x="17277" y="21600"/>
                    </a:lnTo>
                    <a:cubicBezTo>
                      <a:pt x="19666" y="21600"/>
                      <a:pt x="21600" y="20632"/>
                      <a:pt x="21600" y="19438"/>
                    </a:cubicBezTo>
                    <a:lnTo>
                      <a:pt x="21600" y="2162"/>
                    </a:lnTo>
                    <a:cubicBezTo>
                      <a:pt x="21600" y="968"/>
                      <a:pt x="19666" y="0"/>
                      <a:pt x="172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algn="ctr" defTabSz="227965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 kern="0">
                  <a:solidFill>
                    <a:schemeClr val="bg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4" name="Shape 7563"/>
              <p:cNvSpPr/>
              <p:nvPr/>
            </p:nvSpPr>
            <p:spPr>
              <a:xfrm>
                <a:off x="580045" y="291561"/>
                <a:ext cx="182056" cy="512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0" h="21600" extrusionOk="0">
                    <a:moveTo>
                      <a:pt x="17276" y="0"/>
                    </a:moveTo>
                    <a:lnTo>
                      <a:pt x="4314" y="0"/>
                    </a:lnTo>
                    <a:cubicBezTo>
                      <a:pt x="1934" y="0"/>
                      <a:pt x="0" y="691"/>
                      <a:pt x="0" y="1544"/>
                    </a:cubicBezTo>
                    <a:lnTo>
                      <a:pt x="0" y="20056"/>
                    </a:lnTo>
                    <a:cubicBezTo>
                      <a:pt x="0" y="20909"/>
                      <a:pt x="1934" y="21600"/>
                      <a:pt x="4314" y="21600"/>
                    </a:cubicBezTo>
                    <a:lnTo>
                      <a:pt x="17276" y="21600"/>
                    </a:lnTo>
                    <a:cubicBezTo>
                      <a:pt x="19665" y="21600"/>
                      <a:pt x="21590" y="20909"/>
                      <a:pt x="21590" y="20056"/>
                    </a:cubicBezTo>
                    <a:lnTo>
                      <a:pt x="21590" y="1544"/>
                    </a:lnTo>
                    <a:cubicBezTo>
                      <a:pt x="21600" y="691"/>
                      <a:pt x="19665" y="0"/>
                      <a:pt x="172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algn="ctr" defTabSz="227965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 kern="0">
                  <a:solidFill>
                    <a:schemeClr val="bg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5" name="Shape 7564"/>
              <p:cNvSpPr/>
              <p:nvPr/>
            </p:nvSpPr>
            <p:spPr>
              <a:xfrm>
                <a:off x="0" y="168748"/>
                <a:ext cx="520771" cy="3091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4" h="21526" extrusionOk="0">
                    <a:moveTo>
                      <a:pt x="20859" y="1357"/>
                    </a:moveTo>
                    <a:lnTo>
                      <a:pt x="17092" y="26"/>
                    </a:lnTo>
                    <a:cubicBezTo>
                      <a:pt x="16804" y="-74"/>
                      <a:pt x="16509" y="113"/>
                      <a:pt x="16333" y="513"/>
                    </a:cubicBezTo>
                    <a:cubicBezTo>
                      <a:pt x="16156" y="911"/>
                      <a:pt x="16133" y="1444"/>
                      <a:pt x="16271" y="1884"/>
                    </a:cubicBezTo>
                    <a:lnTo>
                      <a:pt x="17106" y="4540"/>
                    </a:lnTo>
                    <a:lnTo>
                      <a:pt x="409" y="19105"/>
                    </a:lnTo>
                    <a:cubicBezTo>
                      <a:pt x="38" y="19427"/>
                      <a:pt x="-107" y="20201"/>
                      <a:pt x="83" y="20828"/>
                    </a:cubicBezTo>
                    <a:cubicBezTo>
                      <a:pt x="219" y="21268"/>
                      <a:pt x="486" y="21526"/>
                      <a:pt x="759" y="21526"/>
                    </a:cubicBezTo>
                    <a:cubicBezTo>
                      <a:pt x="877" y="21526"/>
                      <a:pt x="995" y="21478"/>
                      <a:pt x="1106" y="21380"/>
                    </a:cubicBezTo>
                    <a:lnTo>
                      <a:pt x="17816" y="6802"/>
                    </a:lnTo>
                    <a:lnTo>
                      <a:pt x="18582" y="9235"/>
                    </a:lnTo>
                    <a:cubicBezTo>
                      <a:pt x="18714" y="9657"/>
                      <a:pt x="18970" y="9914"/>
                      <a:pt x="19251" y="9914"/>
                    </a:cubicBezTo>
                    <a:cubicBezTo>
                      <a:pt x="19265" y="9914"/>
                      <a:pt x="19275" y="9914"/>
                      <a:pt x="19289" y="9914"/>
                    </a:cubicBezTo>
                    <a:cubicBezTo>
                      <a:pt x="19584" y="9891"/>
                      <a:pt x="19843" y="9581"/>
                      <a:pt x="19954" y="9116"/>
                    </a:cubicBezTo>
                    <a:lnTo>
                      <a:pt x="21407" y="3097"/>
                    </a:lnTo>
                    <a:cubicBezTo>
                      <a:pt x="21493" y="2739"/>
                      <a:pt x="21479" y="2347"/>
                      <a:pt x="21375" y="2007"/>
                    </a:cubicBezTo>
                    <a:cubicBezTo>
                      <a:pt x="21268" y="1672"/>
                      <a:pt x="21081" y="1439"/>
                      <a:pt x="20859" y="13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algn="ctr" defTabSz="227965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 kern="0">
                  <a:solidFill>
                    <a:schemeClr val="bg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ea typeface="Gill Sans"/>
                  <a:cs typeface="Gill Sans"/>
                  <a:sym typeface="Gill Sans"/>
                </a:endParaRPr>
              </a:p>
            </p:txBody>
          </p:sp>
        </p:grpSp>
        <p:sp>
          <p:nvSpPr>
            <p:cNvPr id="37" name="Shape 7566"/>
            <p:cNvSpPr>
              <a:spLocks noChangeArrowheads="1"/>
            </p:cNvSpPr>
            <p:nvPr/>
          </p:nvSpPr>
          <p:spPr bwMode="auto">
            <a:xfrm rot="-697665">
              <a:off x="1090839" y="363345"/>
              <a:ext cx="3652399" cy="460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algn="l" defTabSz="816610">
                <a:lnSpc>
                  <a:spcPct val="130000"/>
                </a:lnSpc>
                <a:spcBef>
                  <a:spcPts val="400"/>
                </a:spcBef>
                <a:defRPr sz="2475" b="1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defRPr>
              </a:lvl1pPr>
            </a:lstStyle>
            <a:p>
              <a:pPr>
                <a:defRPr sz="1800" b="0">
                  <a:solidFill>
                    <a:srgbClr val="000000"/>
                  </a:solidFill>
                </a:defRPr>
              </a:pPr>
              <a:r>
                <a:rPr sz="1200" b="0" kern="0">
                  <a:solidFill>
                    <a:schemeClr val="bg1"/>
                  </a:solidFill>
                  <a:latin typeface="+mn-lt"/>
                </a:rPr>
                <a:t>Project Fact One</a:t>
              </a:r>
              <a:endParaRPr sz="1200" b="0" kern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8" name="Shape 7567"/>
            <p:cNvSpPr>
              <a:spLocks noChangeArrowheads="1"/>
            </p:cNvSpPr>
            <p:nvPr/>
          </p:nvSpPr>
          <p:spPr bwMode="auto">
            <a:xfrm rot="-709396">
              <a:off x="1202123" y="783966"/>
              <a:ext cx="3657113" cy="515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algn="ctr" defTabSz="815975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1pPr>
              <a:lvl2pPr marL="742950" indent="-285750" algn="ctr" defTabSz="815975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1143000" indent="-228600" algn="ctr" defTabSz="815975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600200" indent="-228600" algn="ctr" defTabSz="815975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2057400" indent="-228600" algn="ctr" defTabSz="815975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marL="2514600" indent="-228600" algn="ctr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marL="2971800" indent="-228600" algn="ctr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marL="3429000" indent="-228600" algn="ctr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marL="3886200" indent="-228600" algn="ctr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l" eaLnBrk="1" hangingPunct="1">
                <a:spcBef>
                  <a:spcPts val="535"/>
                </a:spcBef>
              </a:pPr>
              <a:r>
                <a:rPr lang="en-US" altLang="zh-CN" sz="800">
                  <a:solidFill>
                    <a:schemeClr val="bg1"/>
                  </a:solidFill>
                  <a:latin typeface="+mn-lt"/>
                  <a:ea typeface="宋体" panose="02010600030101010101" pitchFamily="2" charset="-122"/>
                  <a:sym typeface="Arimo" charset="0"/>
                </a:rPr>
                <a:t>Simply dummy text of the printing and typesetting industry has been.</a:t>
              </a:r>
              <a:endParaRPr lang="en-US" altLang="zh-CN" sz="800">
                <a:solidFill>
                  <a:schemeClr val="bg1"/>
                </a:solidFill>
                <a:latin typeface="+mn-lt"/>
                <a:ea typeface="宋体" panose="02010600030101010101" pitchFamily="2" charset="-122"/>
                <a:sym typeface="Arimo" charset="0"/>
              </a:endParaRPr>
            </a:p>
          </p:txBody>
        </p:sp>
      </p:grpSp>
      <p:grpSp>
        <p:nvGrpSpPr>
          <p:cNvPr id="46" name="Group 7574"/>
          <p:cNvGrpSpPr/>
          <p:nvPr/>
        </p:nvGrpSpPr>
        <p:grpSpPr bwMode="auto">
          <a:xfrm>
            <a:off x="4489451" y="3005668"/>
            <a:ext cx="256116" cy="268817"/>
            <a:chOff x="0" y="0"/>
            <a:chExt cx="513263" cy="538355"/>
          </a:xfrm>
        </p:grpSpPr>
        <p:grpSp>
          <p:nvGrpSpPr>
            <p:cNvPr id="47" name="Group 7572"/>
            <p:cNvGrpSpPr/>
            <p:nvPr/>
          </p:nvGrpSpPr>
          <p:grpSpPr bwMode="auto">
            <a:xfrm>
              <a:off x="-1" y="-1"/>
              <a:ext cx="513265" cy="538357"/>
              <a:chOff x="0" y="0"/>
              <a:chExt cx="513263" cy="538355"/>
            </a:xfrm>
          </p:grpSpPr>
          <p:sp>
            <p:nvSpPr>
              <p:cNvPr id="49" name="Shape 7569"/>
              <p:cNvSpPr/>
              <p:nvPr/>
            </p:nvSpPr>
            <p:spPr>
              <a:xfrm>
                <a:off x="0" y="0"/>
                <a:ext cx="513260" cy="538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67" y="15546"/>
                    </a:moveTo>
                    <a:cubicBezTo>
                      <a:pt x="1733" y="15695"/>
                      <a:pt x="1802" y="15841"/>
                      <a:pt x="1875" y="15986"/>
                    </a:cubicBezTo>
                    <a:cubicBezTo>
                      <a:pt x="3548" y="19307"/>
                      <a:pt x="7108" y="21600"/>
                      <a:pt x="11229" y="21600"/>
                    </a:cubicBezTo>
                    <a:cubicBezTo>
                      <a:pt x="16957" y="21600"/>
                      <a:pt x="21600" y="17171"/>
                      <a:pt x="21600" y="11709"/>
                    </a:cubicBezTo>
                    <a:cubicBezTo>
                      <a:pt x="21600" y="10341"/>
                      <a:pt x="21309" y="9038"/>
                      <a:pt x="20783" y="7853"/>
                    </a:cubicBezTo>
                    <a:lnTo>
                      <a:pt x="19725" y="5614"/>
                    </a:lnTo>
                    <a:cubicBezTo>
                      <a:pt x="18052" y="2293"/>
                      <a:pt x="14492" y="0"/>
                      <a:pt x="10371" y="0"/>
                    </a:cubicBezTo>
                    <a:cubicBezTo>
                      <a:pt x="4643" y="0"/>
                      <a:pt x="0" y="4429"/>
                      <a:pt x="0" y="9891"/>
                    </a:cubicBezTo>
                    <a:cubicBezTo>
                      <a:pt x="0" y="11261"/>
                      <a:pt x="292" y="12566"/>
                      <a:pt x="820" y="13752"/>
                    </a:cubicBezTo>
                    <a:cubicBezTo>
                      <a:pt x="820" y="13752"/>
                      <a:pt x="1667" y="15546"/>
                      <a:pt x="1667" y="155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algn="ctr" defTabSz="227965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 kern="0">
                  <a:solidFill>
                    <a:schemeClr val="bg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mpact" panose="020B0806030902050204" pitchFamily="34" charset="0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50" name="Shape 7570"/>
              <p:cNvSpPr/>
              <p:nvPr/>
            </p:nvSpPr>
            <p:spPr>
              <a:xfrm>
                <a:off x="21208" y="152603"/>
                <a:ext cx="475085" cy="343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253" y="2123"/>
                    </a:moveTo>
                    <a:lnTo>
                      <a:pt x="20560" y="0"/>
                    </a:lnTo>
                    <a:cubicBezTo>
                      <a:pt x="21121" y="1837"/>
                      <a:pt x="21431" y="3854"/>
                      <a:pt x="21431" y="5972"/>
                    </a:cubicBezTo>
                    <a:cubicBezTo>
                      <a:pt x="21431" y="14474"/>
                      <a:pt x="16436" y="21366"/>
                      <a:pt x="10275" y="21366"/>
                    </a:cubicBezTo>
                    <a:cubicBezTo>
                      <a:pt x="5658" y="21366"/>
                      <a:pt x="1696" y="17496"/>
                      <a:pt x="0" y="11978"/>
                    </a:cubicBezTo>
                    <a:cubicBezTo>
                      <a:pt x="0" y="11979"/>
                      <a:pt x="0" y="11979"/>
                      <a:pt x="0" y="11980"/>
                    </a:cubicBezTo>
                    <a:lnTo>
                      <a:pt x="905" y="14750"/>
                    </a:lnTo>
                    <a:cubicBezTo>
                      <a:pt x="2942" y="18884"/>
                      <a:pt x="6379" y="21600"/>
                      <a:pt x="10275" y="21600"/>
                    </a:cubicBezTo>
                    <a:cubicBezTo>
                      <a:pt x="16530" y="21600"/>
                      <a:pt x="21600" y="14603"/>
                      <a:pt x="21600" y="5972"/>
                    </a:cubicBezTo>
                    <a:cubicBezTo>
                      <a:pt x="21600" y="4644"/>
                      <a:pt x="21479" y="3354"/>
                      <a:pt x="21253" y="2123"/>
                    </a:cubicBezTo>
                    <a:close/>
                  </a:path>
                </a:pathLst>
              </a:custGeom>
              <a:solidFill>
                <a:srgbClr val="A6AAA9"/>
              </a:solidFill>
              <a:ln w="12700" cap="flat">
                <a:noFill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algn="ctr" defTabSz="227965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 kern="0">
                  <a:solidFill>
                    <a:schemeClr val="bg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mpact" panose="020B0806030902050204" pitchFamily="34" charset="0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51" name="Shape 7571"/>
              <p:cNvSpPr/>
              <p:nvPr/>
            </p:nvSpPr>
            <p:spPr>
              <a:xfrm>
                <a:off x="0" y="0"/>
                <a:ext cx="492053" cy="49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lose/>
                  </a:path>
                </a:pathLst>
              </a:custGeom>
              <a:solidFill>
                <a:srgbClr val="353B41"/>
              </a:solidFill>
              <a:ln w="12700" cap="flat">
                <a:noFill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algn="ctr" defTabSz="227965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 kern="0">
                  <a:solidFill>
                    <a:schemeClr val="bg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mpact" panose="020B0806030902050204" pitchFamily="34" charset="0"/>
                  <a:ea typeface="Gill Sans"/>
                  <a:cs typeface="Gill Sans"/>
                  <a:sym typeface="Gill Sans"/>
                </a:endParaRPr>
              </a:p>
            </p:txBody>
          </p:sp>
        </p:grpSp>
        <p:sp>
          <p:nvSpPr>
            <p:cNvPr id="48" name="Shape 7573"/>
            <p:cNvSpPr>
              <a:spLocks noChangeArrowheads="1"/>
            </p:cNvSpPr>
            <p:nvPr/>
          </p:nvSpPr>
          <p:spPr bwMode="auto">
            <a:xfrm>
              <a:off x="55307" y="73123"/>
              <a:ext cx="402651" cy="366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algn="ctr" defTabSz="750570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1pPr>
              <a:lvl2pPr marL="742950" indent="-285750" algn="ctr" defTabSz="750570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1143000" indent="-228600" algn="ctr" defTabSz="750570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600200" indent="-228600" algn="ctr" defTabSz="750570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2057400" indent="-228600" algn="ctr" defTabSz="750570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marL="2514600" indent="-228600" algn="ctr" defTabSz="75057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marL="2971800" indent="-228600" algn="ctr" defTabSz="75057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marL="3429000" indent="-228600" algn="ctr" defTabSz="75057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marL="3886200" indent="-228600" algn="ctr" defTabSz="75057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eaLnBrk="1" hangingPunct="1">
                <a:lnSpc>
                  <a:spcPct val="70000"/>
                </a:lnSpc>
                <a:spcBef>
                  <a:spcPts val="535"/>
                </a:spcBef>
              </a:pPr>
              <a:r>
                <a:rPr lang="en-US" altLang="zh-CN" sz="935">
                  <a:solidFill>
                    <a:schemeClr val="bg1"/>
                  </a:solidFill>
                  <a:latin typeface="Impact" panose="020B0806030902050204" pitchFamily="34" charset="0"/>
                  <a:ea typeface="宋体" panose="02010600030101010101" pitchFamily="2" charset="-122"/>
                  <a:sym typeface="Arimo" charset="0"/>
                </a:rPr>
                <a:t>1</a:t>
              </a:r>
              <a:endParaRPr lang="en-US" altLang="zh-CN" sz="935">
                <a:solidFill>
                  <a:schemeClr val="bg1"/>
                </a:solidFill>
                <a:latin typeface="Impact" panose="020B0806030902050204" pitchFamily="34" charset="0"/>
                <a:ea typeface="宋体" panose="02010600030101010101" pitchFamily="2" charset="-122"/>
                <a:sym typeface="Arimo" charset="0"/>
              </a:endParaRPr>
            </a:p>
          </p:txBody>
        </p:sp>
      </p:grpSp>
      <p:grpSp>
        <p:nvGrpSpPr>
          <p:cNvPr id="52" name="Group 7580"/>
          <p:cNvGrpSpPr/>
          <p:nvPr/>
        </p:nvGrpSpPr>
        <p:grpSpPr bwMode="auto">
          <a:xfrm>
            <a:off x="7715251" y="3452284"/>
            <a:ext cx="256116" cy="268816"/>
            <a:chOff x="0" y="0"/>
            <a:chExt cx="513263" cy="538355"/>
          </a:xfrm>
        </p:grpSpPr>
        <p:grpSp>
          <p:nvGrpSpPr>
            <p:cNvPr id="53" name="Group 7578"/>
            <p:cNvGrpSpPr/>
            <p:nvPr/>
          </p:nvGrpSpPr>
          <p:grpSpPr bwMode="auto">
            <a:xfrm>
              <a:off x="-1" y="-1"/>
              <a:ext cx="513265" cy="538357"/>
              <a:chOff x="0" y="0"/>
              <a:chExt cx="513263" cy="538355"/>
            </a:xfrm>
          </p:grpSpPr>
          <p:sp>
            <p:nvSpPr>
              <p:cNvPr id="55" name="Shape 7575"/>
              <p:cNvSpPr/>
              <p:nvPr/>
            </p:nvSpPr>
            <p:spPr>
              <a:xfrm>
                <a:off x="0" y="0"/>
                <a:ext cx="513260" cy="538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67" y="15546"/>
                    </a:moveTo>
                    <a:cubicBezTo>
                      <a:pt x="1733" y="15695"/>
                      <a:pt x="1802" y="15841"/>
                      <a:pt x="1875" y="15986"/>
                    </a:cubicBezTo>
                    <a:cubicBezTo>
                      <a:pt x="3548" y="19307"/>
                      <a:pt x="7108" y="21600"/>
                      <a:pt x="11229" y="21600"/>
                    </a:cubicBezTo>
                    <a:cubicBezTo>
                      <a:pt x="16957" y="21600"/>
                      <a:pt x="21600" y="17171"/>
                      <a:pt x="21600" y="11709"/>
                    </a:cubicBezTo>
                    <a:cubicBezTo>
                      <a:pt x="21600" y="10341"/>
                      <a:pt x="21309" y="9038"/>
                      <a:pt x="20783" y="7853"/>
                    </a:cubicBezTo>
                    <a:lnTo>
                      <a:pt x="19725" y="5614"/>
                    </a:lnTo>
                    <a:cubicBezTo>
                      <a:pt x="18052" y="2293"/>
                      <a:pt x="14492" y="0"/>
                      <a:pt x="10371" y="0"/>
                    </a:cubicBezTo>
                    <a:cubicBezTo>
                      <a:pt x="4643" y="0"/>
                      <a:pt x="0" y="4429"/>
                      <a:pt x="0" y="9891"/>
                    </a:cubicBezTo>
                    <a:cubicBezTo>
                      <a:pt x="0" y="11261"/>
                      <a:pt x="292" y="12566"/>
                      <a:pt x="820" y="13752"/>
                    </a:cubicBezTo>
                    <a:cubicBezTo>
                      <a:pt x="820" y="13752"/>
                      <a:pt x="1667" y="15546"/>
                      <a:pt x="1667" y="155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algn="ctr" defTabSz="227965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 kern="0">
                  <a:solidFill>
                    <a:schemeClr val="bg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mpact" panose="020B0806030902050204" pitchFamily="34" charset="0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56" name="Shape 7576"/>
              <p:cNvSpPr/>
              <p:nvPr/>
            </p:nvSpPr>
            <p:spPr>
              <a:xfrm>
                <a:off x="21208" y="152604"/>
                <a:ext cx="475085" cy="3433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253" y="2123"/>
                    </a:moveTo>
                    <a:lnTo>
                      <a:pt x="20560" y="0"/>
                    </a:lnTo>
                    <a:cubicBezTo>
                      <a:pt x="21121" y="1837"/>
                      <a:pt x="21431" y="3854"/>
                      <a:pt x="21431" y="5972"/>
                    </a:cubicBezTo>
                    <a:cubicBezTo>
                      <a:pt x="21431" y="14474"/>
                      <a:pt x="16436" y="21366"/>
                      <a:pt x="10275" y="21366"/>
                    </a:cubicBezTo>
                    <a:cubicBezTo>
                      <a:pt x="5658" y="21366"/>
                      <a:pt x="1696" y="17496"/>
                      <a:pt x="0" y="11978"/>
                    </a:cubicBezTo>
                    <a:cubicBezTo>
                      <a:pt x="0" y="11979"/>
                      <a:pt x="0" y="11979"/>
                      <a:pt x="0" y="11980"/>
                    </a:cubicBezTo>
                    <a:lnTo>
                      <a:pt x="905" y="14750"/>
                    </a:lnTo>
                    <a:cubicBezTo>
                      <a:pt x="2942" y="18884"/>
                      <a:pt x="6379" y="21600"/>
                      <a:pt x="10275" y="21600"/>
                    </a:cubicBezTo>
                    <a:cubicBezTo>
                      <a:pt x="16530" y="21600"/>
                      <a:pt x="21600" y="14603"/>
                      <a:pt x="21600" y="5972"/>
                    </a:cubicBezTo>
                    <a:cubicBezTo>
                      <a:pt x="21600" y="4644"/>
                      <a:pt x="21479" y="3354"/>
                      <a:pt x="21253" y="2123"/>
                    </a:cubicBezTo>
                    <a:close/>
                  </a:path>
                </a:pathLst>
              </a:custGeom>
              <a:solidFill>
                <a:srgbClr val="A6AAA9"/>
              </a:solidFill>
              <a:ln w="12700" cap="flat">
                <a:noFill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algn="ctr" defTabSz="227965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 kern="0">
                  <a:solidFill>
                    <a:schemeClr val="bg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mpact" panose="020B0806030902050204" pitchFamily="34" charset="0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57" name="Shape 7577"/>
              <p:cNvSpPr/>
              <p:nvPr/>
            </p:nvSpPr>
            <p:spPr>
              <a:xfrm>
                <a:off x="0" y="0"/>
                <a:ext cx="492053" cy="491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lose/>
                  </a:path>
                </a:pathLst>
              </a:custGeom>
              <a:solidFill>
                <a:srgbClr val="353B41"/>
              </a:solidFill>
              <a:ln w="12700" cap="flat">
                <a:noFill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algn="ctr" defTabSz="227965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 kern="0">
                  <a:solidFill>
                    <a:schemeClr val="bg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mpact" panose="020B0806030902050204" pitchFamily="34" charset="0"/>
                  <a:ea typeface="Gill Sans"/>
                  <a:cs typeface="Gill Sans"/>
                  <a:sym typeface="Gill Sans"/>
                </a:endParaRPr>
              </a:p>
            </p:txBody>
          </p:sp>
        </p:grpSp>
        <p:sp>
          <p:nvSpPr>
            <p:cNvPr id="54" name="Shape 7579"/>
            <p:cNvSpPr>
              <a:spLocks noChangeArrowheads="1"/>
            </p:cNvSpPr>
            <p:nvPr/>
          </p:nvSpPr>
          <p:spPr bwMode="auto">
            <a:xfrm>
              <a:off x="55308" y="73123"/>
              <a:ext cx="402650" cy="366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algn="ctr" defTabSz="750570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1pPr>
              <a:lvl2pPr marL="742950" indent="-285750" algn="ctr" defTabSz="750570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1143000" indent="-228600" algn="ctr" defTabSz="750570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600200" indent="-228600" algn="ctr" defTabSz="750570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2057400" indent="-228600" algn="ctr" defTabSz="750570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marL="2514600" indent="-228600" algn="ctr" defTabSz="75057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marL="2971800" indent="-228600" algn="ctr" defTabSz="75057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marL="3429000" indent="-228600" algn="ctr" defTabSz="75057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marL="3886200" indent="-228600" algn="ctr" defTabSz="75057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eaLnBrk="1" hangingPunct="1">
                <a:lnSpc>
                  <a:spcPct val="70000"/>
                </a:lnSpc>
                <a:spcBef>
                  <a:spcPts val="535"/>
                </a:spcBef>
              </a:pPr>
              <a:r>
                <a:rPr lang="en-US" altLang="zh-CN" sz="935">
                  <a:solidFill>
                    <a:schemeClr val="bg1"/>
                  </a:solidFill>
                  <a:latin typeface="Impact" panose="020B0806030902050204" pitchFamily="34" charset="0"/>
                  <a:ea typeface="宋体" panose="02010600030101010101" pitchFamily="2" charset="-122"/>
                  <a:sym typeface="Arimo" charset="0"/>
                </a:rPr>
                <a:t>2</a:t>
              </a:r>
              <a:endParaRPr lang="en-US" altLang="zh-CN" sz="935">
                <a:solidFill>
                  <a:schemeClr val="bg1"/>
                </a:solidFill>
                <a:latin typeface="Impact" panose="020B0806030902050204" pitchFamily="34" charset="0"/>
                <a:ea typeface="宋体" panose="02010600030101010101" pitchFamily="2" charset="-122"/>
                <a:sym typeface="Arimo" charset="0"/>
              </a:endParaRPr>
            </a:p>
          </p:txBody>
        </p:sp>
      </p:grpSp>
      <p:grpSp>
        <p:nvGrpSpPr>
          <p:cNvPr id="58" name="Group 7586"/>
          <p:cNvGrpSpPr/>
          <p:nvPr/>
        </p:nvGrpSpPr>
        <p:grpSpPr bwMode="auto">
          <a:xfrm>
            <a:off x="4563534" y="5185834"/>
            <a:ext cx="256117" cy="268817"/>
            <a:chOff x="0" y="0"/>
            <a:chExt cx="513263" cy="538355"/>
          </a:xfrm>
        </p:grpSpPr>
        <p:grpSp>
          <p:nvGrpSpPr>
            <p:cNvPr id="59" name="Group 7584"/>
            <p:cNvGrpSpPr/>
            <p:nvPr/>
          </p:nvGrpSpPr>
          <p:grpSpPr bwMode="auto">
            <a:xfrm>
              <a:off x="-1" y="-1"/>
              <a:ext cx="513265" cy="538357"/>
              <a:chOff x="0" y="0"/>
              <a:chExt cx="513263" cy="538355"/>
            </a:xfrm>
          </p:grpSpPr>
          <p:sp>
            <p:nvSpPr>
              <p:cNvPr id="61" name="Shape 7581"/>
              <p:cNvSpPr/>
              <p:nvPr/>
            </p:nvSpPr>
            <p:spPr>
              <a:xfrm>
                <a:off x="0" y="0"/>
                <a:ext cx="513260" cy="538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67" y="15546"/>
                    </a:moveTo>
                    <a:cubicBezTo>
                      <a:pt x="1733" y="15695"/>
                      <a:pt x="1802" y="15841"/>
                      <a:pt x="1875" y="15986"/>
                    </a:cubicBezTo>
                    <a:cubicBezTo>
                      <a:pt x="3548" y="19307"/>
                      <a:pt x="7108" y="21600"/>
                      <a:pt x="11229" y="21600"/>
                    </a:cubicBezTo>
                    <a:cubicBezTo>
                      <a:pt x="16957" y="21600"/>
                      <a:pt x="21600" y="17171"/>
                      <a:pt x="21600" y="11709"/>
                    </a:cubicBezTo>
                    <a:cubicBezTo>
                      <a:pt x="21600" y="10341"/>
                      <a:pt x="21309" y="9038"/>
                      <a:pt x="20783" y="7853"/>
                    </a:cubicBezTo>
                    <a:lnTo>
                      <a:pt x="19725" y="5614"/>
                    </a:lnTo>
                    <a:cubicBezTo>
                      <a:pt x="18052" y="2293"/>
                      <a:pt x="14492" y="0"/>
                      <a:pt x="10371" y="0"/>
                    </a:cubicBezTo>
                    <a:cubicBezTo>
                      <a:pt x="4643" y="0"/>
                      <a:pt x="0" y="4429"/>
                      <a:pt x="0" y="9891"/>
                    </a:cubicBezTo>
                    <a:cubicBezTo>
                      <a:pt x="0" y="11261"/>
                      <a:pt x="292" y="12566"/>
                      <a:pt x="820" y="13752"/>
                    </a:cubicBezTo>
                    <a:cubicBezTo>
                      <a:pt x="820" y="13752"/>
                      <a:pt x="1667" y="15546"/>
                      <a:pt x="1667" y="155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algn="ctr" defTabSz="227965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 kern="0">
                  <a:solidFill>
                    <a:schemeClr val="bg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mpact" panose="020B0806030902050204" pitchFamily="34" charset="0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62" name="Shape 7582"/>
              <p:cNvSpPr/>
              <p:nvPr/>
            </p:nvSpPr>
            <p:spPr>
              <a:xfrm>
                <a:off x="21210" y="152603"/>
                <a:ext cx="475083" cy="343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253" y="2123"/>
                    </a:moveTo>
                    <a:lnTo>
                      <a:pt x="20560" y="0"/>
                    </a:lnTo>
                    <a:cubicBezTo>
                      <a:pt x="21121" y="1837"/>
                      <a:pt x="21431" y="3854"/>
                      <a:pt x="21431" y="5972"/>
                    </a:cubicBezTo>
                    <a:cubicBezTo>
                      <a:pt x="21431" y="14474"/>
                      <a:pt x="16436" y="21366"/>
                      <a:pt x="10275" y="21366"/>
                    </a:cubicBezTo>
                    <a:cubicBezTo>
                      <a:pt x="5658" y="21366"/>
                      <a:pt x="1696" y="17496"/>
                      <a:pt x="0" y="11978"/>
                    </a:cubicBezTo>
                    <a:cubicBezTo>
                      <a:pt x="0" y="11979"/>
                      <a:pt x="0" y="11979"/>
                      <a:pt x="0" y="11980"/>
                    </a:cubicBezTo>
                    <a:lnTo>
                      <a:pt x="905" y="14750"/>
                    </a:lnTo>
                    <a:cubicBezTo>
                      <a:pt x="2942" y="18884"/>
                      <a:pt x="6379" y="21600"/>
                      <a:pt x="10275" y="21600"/>
                    </a:cubicBezTo>
                    <a:cubicBezTo>
                      <a:pt x="16530" y="21600"/>
                      <a:pt x="21600" y="14603"/>
                      <a:pt x="21600" y="5972"/>
                    </a:cubicBezTo>
                    <a:cubicBezTo>
                      <a:pt x="21600" y="4644"/>
                      <a:pt x="21479" y="3354"/>
                      <a:pt x="21253" y="2123"/>
                    </a:cubicBezTo>
                    <a:close/>
                  </a:path>
                </a:pathLst>
              </a:custGeom>
              <a:solidFill>
                <a:srgbClr val="A6AAA9"/>
              </a:solidFill>
              <a:ln w="12700" cap="flat">
                <a:noFill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algn="ctr" defTabSz="227965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 kern="0">
                  <a:solidFill>
                    <a:schemeClr val="bg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mpact" panose="020B0806030902050204" pitchFamily="34" charset="0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63" name="Shape 7583"/>
              <p:cNvSpPr/>
              <p:nvPr/>
            </p:nvSpPr>
            <p:spPr>
              <a:xfrm>
                <a:off x="0" y="0"/>
                <a:ext cx="492050" cy="49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lose/>
                  </a:path>
                </a:pathLst>
              </a:custGeom>
              <a:solidFill>
                <a:srgbClr val="353B41"/>
              </a:solidFill>
              <a:ln w="12700" cap="flat">
                <a:noFill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algn="ctr" defTabSz="227965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 kern="0">
                  <a:solidFill>
                    <a:schemeClr val="bg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Impact" panose="020B0806030902050204" pitchFamily="34" charset="0"/>
                  <a:ea typeface="Gill Sans"/>
                  <a:cs typeface="Gill Sans"/>
                  <a:sym typeface="Gill Sans"/>
                </a:endParaRPr>
              </a:p>
            </p:txBody>
          </p:sp>
        </p:grpSp>
        <p:sp>
          <p:nvSpPr>
            <p:cNvPr id="60" name="Shape 7585"/>
            <p:cNvSpPr>
              <a:spLocks noChangeArrowheads="1"/>
            </p:cNvSpPr>
            <p:nvPr/>
          </p:nvSpPr>
          <p:spPr bwMode="auto">
            <a:xfrm>
              <a:off x="55308" y="73123"/>
              <a:ext cx="402650" cy="366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algn="ctr" defTabSz="750570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1pPr>
              <a:lvl2pPr marL="742950" indent="-285750" algn="ctr" defTabSz="750570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1143000" indent="-228600" algn="ctr" defTabSz="750570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600200" indent="-228600" algn="ctr" defTabSz="750570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2057400" indent="-228600" algn="ctr" defTabSz="750570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marL="2514600" indent="-228600" algn="ctr" defTabSz="75057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marL="2971800" indent="-228600" algn="ctr" defTabSz="75057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marL="3429000" indent="-228600" algn="ctr" defTabSz="75057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marL="3886200" indent="-228600" algn="ctr" defTabSz="75057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eaLnBrk="1" hangingPunct="1">
                <a:lnSpc>
                  <a:spcPct val="70000"/>
                </a:lnSpc>
                <a:spcBef>
                  <a:spcPts val="535"/>
                </a:spcBef>
              </a:pPr>
              <a:r>
                <a:rPr lang="en-US" altLang="zh-CN" sz="935">
                  <a:solidFill>
                    <a:schemeClr val="bg1"/>
                  </a:solidFill>
                  <a:latin typeface="Impact" panose="020B0806030902050204" pitchFamily="34" charset="0"/>
                  <a:ea typeface="宋体" panose="02010600030101010101" pitchFamily="2" charset="-122"/>
                  <a:sym typeface="Arimo" charset="0"/>
                </a:rPr>
                <a:t>3</a:t>
              </a:r>
              <a:endParaRPr lang="en-US" altLang="zh-CN" sz="935">
                <a:solidFill>
                  <a:schemeClr val="bg1"/>
                </a:solidFill>
                <a:latin typeface="Impact" panose="020B0806030902050204" pitchFamily="34" charset="0"/>
                <a:ea typeface="宋体" panose="02010600030101010101" pitchFamily="2" charset="-122"/>
                <a:sym typeface="Arimo" charset="0"/>
              </a:endParaRPr>
            </a:p>
          </p:txBody>
        </p:sp>
      </p:grpSp>
      <p:sp>
        <p:nvSpPr>
          <p:cNvPr id="64" name="Shape 7587"/>
          <p:cNvSpPr>
            <a:spLocks noChangeArrowheads="1"/>
          </p:cNvSpPr>
          <p:nvPr/>
        </p:nvSpPr>
        <p:spPr bwMode="auto">
          <a:xfrm>
            <a:off x="8782051" y="2476500"/>
            <a:ext cx="2408767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algn="l">
              <a:lnSpc>
                <a:spcPct val="130000"/>
              </a:lnSpc>
              <a:spcBef>
                <a:spcPts val="500"/>
              </a:spcBef>
              <a:defRPr sz="2000">
                <a:solidFill>
                  <a:srgbClr val="8F9499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1065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Dollar </a:t>
            </a:r>
            <a:r>
              <a:rPr sz="1065" kern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Lorem</a:t>
            </a:r>
            <a:r>
              <a:rPr sz="1065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sz="1065" kern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Ipsum</a:t>
            </a:r>
            <a:r>
              <a:rPr sz="1065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is simply dummy text of the printing, typesetting industry has been </a:t>
            </a:r>
            <a:r>
              <a:rPr sz="1065" kern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Ipsum</a:t>
            </a:r>
            <a:r>
              <a:rPr sz="1065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is simply. Dollar </a:t>
            </a:r>
            <a:r>
              <a:rPr sz="1065" kern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Lorem</a:t>
            </a:r>
            <a:r>
              <a:rPr sz="1065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sz="1065" kern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Ipsum</a:t>
            </a:r>
            <a:r>
              <a:rPr sz="1065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is simply dummy text of the printing</a:t>
            </a:r>
            <a:endParaRPr sz="1065" kern="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grpSp>
        <p:nvGrpSpPr>
          <p:cNvPr id="65" name="Group 7590"/>
          <p:cNvGrpSpPr/>
          <p:nvPr/>
        </p:nvGrpSpPr>
        <p:grpSpPr bwMode="auto">
          <a:xfrm>
            <a:off x="8782051" y="3570818"/>
            <a:ext cx="2408767" cy="1047749"/>
            <a:chOff x="0" y="0"/>
            <a:chExt cx="4817594" cy="2095135"/>
          </a:xfrm>
        </p:grpSpPr>
        <p:sp>
          <p:nvSpPr>
            <p:cNvPr id="66" name="Shape 7588"/>
            <p:cNvSpPr/>
            <p:nvPr/>
          </p:nvSpPr>
          <p:spPr>
            <a:xfrm>
              <a:off x="131234" y="0"/>
              <a:ext cx="4555124" cy="0"/>
            </a:xfrm>
            <a:prstGeom prst="line">
              <a:avLst/>
            </a:prstGeom>
            <a:noFill/>
            <a:ln w="19050" cap="flat">
              <a:solidFill>
                <a:srgbClr val="C1C6CA"/>
              </a:solidFill>
              <a:prstDash val="sysDot"/>
              <a:miter lim="400000"/>
            </a:ln>
            <a:effectLst/>
          </p:spPr>
          <p:txBody>
            <a:bodyPr lIns="0" tIns="0" rIns="0" bIns="0" anchor="ctr"/>
            <a:lstStyle/>
            <a:p>
              <a:pPr algn="ctr">
                <a:defRPr sz="3200"/>
              </a:pPr>
              <a:endParaRPr sz="4265" kern="0">
                <a:solidFill>
                  <a:schemeClr val="tx2">
                    <a:lumMod val="60000"/>
                    <a:lumOff val="40000"/>
                  </a:schemeClr>
                </a:solidFill>
                <a:sym typeface="Helvetica Light"/>
              </a:endParaRPr>
            </a:p>
          </p:txBody>
        </p:sp>
        <p:sp>
          <p:nvSpPr>
            <p:cNvPr id="67" name="Shape 7589"/>
            <p:cNvSpPr>
              <a:spLocks noChangeArrowheads="1"/>
            </p:cNvSpPr>
            <p:nvPr/>
          </p:nvSpPr>
          <p:spPr bwMode="auto">
            <a:xfrm>
              <a:off x="0" y="468463"/>
              <a:ext cx="4817595" cy="1626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algn="l">
                <a:lnSpc>
                  <a:spcPct val="130000"/>
                </a:lnSpc>
                <a:spcBef>
                  <a:spcPts val="500"/>
                </a:spcBef>
                <a:defRPr sz="2000">
                  <a:solidFill>
                    <a:srgbClr val="8F9499"/>
                  </a:solidFill>
                  <a:latin typeface="Arimo"/>
                  <a:ea typeface="Arimo"/>
                  <a:cs typeface="Arimo"/>
                  <a:sym typeface="Arimo"/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sz="1065" ker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+mn-lt"/>
                </a:rPr>
                <a:t>Dollar Lorem Ipsum is simply dummy text of the printing, typesetting industry has been Ipsum is simply. Dollar Lorem Ipsum is simply dummy text of the printing</a:t>
              </a:r>
              <a:endParaRPr sz="1065" ker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68" name="Group 7593"/>
          <p:cNvGrpSpPr/>
          <p:nvPr/>
        </p:nvGrpSpPr>
        <p:grpSpPr bwMode="auto">
          <a:xfrm>
            <a:off x="8782051" y="4897967"/>
            <a:ext cx="2408767" cy="1047751"/>
            <a:chOff x="0" y="0"/>
            <a:chExt cx="4817594" cy="2095135"/>
          </a:xfrm>
        </p:grpSpPr>
        <p:sp>
          <p:nvSpPr>
            <p:cNvPr id="69" name="Shape 7591"/>
            <p:cNvSpPr/>
            <p:nvPr/>
          </p:nvSpPr>
          <p:spPr>
            <a:xfrm>
              <a:off x="131234" y="0"/>
              <a:ext cx="4555124" cy="0"/>
            </a:xfrm>
            <a:prstGeom prst="line">
              <a:avLst/>
            </a:prstGeom>
            <a:noFill/>
            <a:ln w="19050" cap="flat">
              <a:solidFill>
                <a:srgbClr val="C1C6CA"/>
              </a:solidFill>
              <a:prstDash val="sysDot"/>
              <a:miter lim="400000"/>
            </a:ln>
            <a:effectLst/>
          </p:spPr>
          <p:txBody>
            <a:bodyPr lIns="0" tIns="0" rIns="0" bIns="0" anchor="ctr"/>
            <a:lstStyle/>
            <a:p>
              <a:pPr algn="ctr">
                <a:defRPr sz="3200"/>
              </a:pPr>
              <a:endParaRPr sz="4265" kern="0">
                <a:solidFill>
                  <a:schemeClr val="tx2">
                    <a:lumMod val="60000"/>
                    <a:lumOff val="40000"/>
                  </a:schemeClr>
                </a:solidFill>
                <a:sym typeface="Helvetica Light"/>
              </a:endParaRPr>
            </a:p>
          </p:txBody>
        </p:sp>
        <p:sp>
          <p:nvSpPr>
            <p:cNvPr id="70" name="Shape 7592"/>
            <p:cNvSpPr>
              <a:spLocks noChangeArrowheads="1"/>
            </p:cNvSpPr>
            <p:nvPr/>
          </p:nvSpPr>
          <p:spPr bwMode="auto">
            <a:xfrm>
              <a:off x="0" y="468463"/>
              <a:ext cx="4817595" cy="1626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algn="l">
                <a:lnSpc>
                  <a:spcPct val="130000"/>
                </a:lnSpc>
                <a:spcBef>
                  <a:spcPts val="500"/>
                </a:spcBef>
                <a:defRPr sz="2000">
                  <a:solidFill>
                    <a:srgbClr val="8F9499"/>
                  </a:solidFill>
                  <a:latin typeface="Arimo"/>
                  <a:ea typeface="Arimo"/>
                  <a:cs typeface="Arimo"/>
                  <a:sym typeface="Arimo"/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sz="1065" ker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+mn-lt"/>
                </a:rPr>
                <a:t>Dollar Lorem Ipsum is simply dummy text of the printing, typesetting industry has been Ipsum is simply. Dollar Lorem Ipsum is simply dummy text of the printing</a:t>
              </a:r>
              <a:endParaRPr sz="1065" ker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endParaRPr>
            </a:p>
          </p:txBody>
        </p:sp>
      </p:grpSp>
      <p:sp>
        <p:nvSpPr>
          <p:cNvPr id="71" name="Shape 7594"/>
          <p:cNvSpPr>
            <a:spLocks noChangeShapeType="1"/>
          </p:cNvSpPr>
          <p:nvPr/>
        </p:nvSpPr>
        <p:spPr bwMode="auto">
          <a:xfrm>
            <a:off x="7399867" y="2451100"/>
            <a:ext cx="1214967" cy="205317"/>
          </a:xfrm>
          <a:prstGeom prst="line">
            <a:avLst/>
          </a:prstGeom>
          <a:noFill/>
          <a:ln w="12700">
            <a:solidFill>
              <a:srgbClr val="21282F"/>
            </a:solidFill>
            <a:prstDash val="sysDot"/>
            <a:miter lim="400000"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zh-CN" altLang="en-US" sz="2400"/>
          </a:p>
        </p:txBody>
      </p:sp>
      <p:sp>
        <p:nvSpPr>
          <p:cNvPr id="72" name="Shape 7595"/>
          <p:cNvSpPr>
            <a:spLocks noChangeShapeType="1"/>
          </p:cNvSpPr>
          <p:nvPr/>
        </p:nvSpPr>
        <p:spPr bwMode="auto">
          <a:xfrm>
            <a:off x="7675033" y="3852334"/>
            <a:ext cx="939800" cy="156633"/>
          </a:xfrm>
          <a:prstGeom prst="line">
            <a:avLst/>
          </a:prstGeom>
          <a:noFill/>
          <a:ln w="12700">
            <a:solidFill>
              <a:srgbClr val="21282F"/>
            </a:solidFill>
            <a:prstDash val="sysDot"/>
            <a:miter lim="400000"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zh-CN" altLang="en-US" sz="2400"/>
          </a:p>
        </p:txBody>
      </p:sp>
      <p:sp>
        <p:nvSpPr>
          <p:cNvPr id="73" name="Shape 7596"/>
          <p:cNvSpPr>
            <a:spLocks noChangeShapeType="1"/>
          </p:cNvSpPr>
          <p:nvPr/>
        </p:nvSpPr>
        <p:spPr bwMode="auto">
          <a:xfrm>
            <a:off x="7469718" y="4921251"/>
            <a:ext cx="1214967" cy="361949"/>
          </a:xfrm>
          <a:prstGeom prst="line">
            <a:avLst/>
          </a:prstGeom>
          <a:noFill/>
          <a:ln w="12700">
            <a:solidFill>
              <a:srgbClr val="21282F"/>
            </a:solidFill>
            <a:prstDash val="sysDot"/>
            <a:miter lim="400000"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zh-CN" altLang="en-US" sz="2400"/>
          </a:p>
        </p:txBody>
      </p:sp>
      <p:grpSp>
        <p:nvGrpSpPr>
          <p:cNvPr id="74" name="Group 7600"/>
          <p:cNvGrpSpPr/>
          <p:nvPr/>
        </p:nvGrpSpPr>
        <p:grpSpPr bwMode="auto">
          <a:xfrm>
            <a:off x="1191684" y="3983567"/>
            <a:ext cx="2478616" cy="61384"/>
            <a:chOff x="0" y="0"/>
            <a:chExt cx="4959021" cy="122793"/>
          </a:xfrm>
        </p:grpSpPr>
        <p:sp>
          <p:nvSpPr>
            <p:cNvPr id="75" name="Shape 7597"/>
            <p:cNvSpPr/>
            <p:nvPr/>
          </p:nvSpPr>
          <p:spPr>
            <a:xfrm>
              <a:off x="0" y="0"/>
              <a:ext cx="1655829" cy="118557"/>
            </a:xfrm>
            <a:prstGeom prst="rect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lIns="0" tIns="0" rIns="0" bIns="0" anchor="ctr"/>
            <a:lstStyle/>
            <a:p>
              <a:pPr algn="ctr" defTabSz="291465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533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6" name="Shape 7598"/>
            <p:cNvSpPr/>
            <p:nvPr/>
          </p:nvSpPr>
          <p:spPr>
            <a:xfrm>
              <a:off x="1647360" y="4236"/>
              <a:ext cx="1655832" cy="118557"/>
            </a:xfrm>
            <a:prstGeom prst="rect">
              <a:avLst/>
            </a:prstGeom>
            <a:solidFill>
              <a:srgbClr val="89C600"/>
            </a:solidFill>
            <a:ln w="12700" cap="flat">
              <a:noFill/>
              <a:miter lim="400000"/>
            </a:ln>
            <a:effectLst/>
          </p:spPr>
          <p:txBody>
            <a:bodyPr lIns="0" tIns="0" rIns="0" bIns="0" anchor="ctr"/>
            <a:lstStyle/>
            <a:p>
              <a:pPr algn="ctr" defTabSz="291465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533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7" name="Shape 7599"/>
            <p:cNvSpPr/>
            <p:nvPr/>
          </p:nvSpPr>
          <p:spPr>
            <a:xfrm>
              <a:off x="3303192" y="4236"/>
              <a:ext cx="1655829" cy="118557"/>
            </a:xfrm>
            <a:prstGeom prst="rect">
              <a:avLst/>
            </a:prstGeom>
            <a:solidFill>
              <a:srgbClr val="00BAA7"/>
            </a:solidFill>
            <a:ln w="12700" cap="flat">
              <a:noFill/>
              <a:miter lim="400000"/>
            </a:ln>
            <a:effectLst/>
          </p:spPr>
          <p:txBody>
            <a:bodyPr lIns="0" tIns="0" rIns="0" bIns="0" anchor="ctr"/>
            <a:lstStyle/>
            <a:p>
              <a:pPr algn="ctr" defTabSz="291465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533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78" name="Shape 7601"/>
          <p:cNvSpPr>
            <a:spLocks noChangeArrowheads="1"/>
          </p:cNvSpPr>
          <p:nvPr/>
        </p:nvSpPr>
        <p:spPr bwMode="auto">
          <a:xfrm>
            <a:off x="1157818" y="2899834"/>
            <a:ext cx="2601383" cy="64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algn="l">
              <a:lnSpc>
                <a:spcPct val="130000"/>
              </a:lnSpc>
              <a:spcBef>
                <a:spcPts val="500"/>
              </a:spcBef>
              <a:defRPr sz="2000">
                <a:solidFill>
                  <a:srgbClr val="8F9499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1065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Dollar </a:t>
            </a:r>
            <a:r>
              <a:rPr sz="1065" kern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Lorem</a:t>
            </a:r>
            <a:r>
              <a:rPr sz="1065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sz="1065" kern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Ipsum</a:t>
            </a:r>
            <a:r>
              <a:rPr sz="1065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is simply dummy text of the printing, typesetting industry has been </a:t>
            </a:r>
            <a:r>
              <a:rPr sz="1065" kern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Ipsum</a:t>
            </a:r>
            <a:r>
              <a:rPr sz="1065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is simply </a:t>
            </a:r>
            <a:r>
              <a:rPr sz="1065" kern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ipsum</a:t>
            </a:r>
            <a:r>
              <a:rPr sz="1065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is simply dummy text.</a:t>
            </a:r>
            <a:endParaRPr sz="1065" kern="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grpSp>
        <p:nvGrpSpPr>
          <p:cNvPr id="79" name="Group 7604"/>
          <p:cNvGrpSpPr/>
          <p:nvPr/>
        </p:nvGrpSpPr>
        <p:grpSpPr bwMode="auto">
          <a:xfrm>
            <a:off x="1178985" y="2019300"/>
            <a:ext cx="874183" cy="874184"/>
            <a:chOff x="0" y="0"/>
            <a:chExt cx="1748763" cy="1748763"/>
          </a:xfrm>
        </p:grpSpPr>
        <p:sp>
          <p:nvSpPr>
            <p:cNvPr id="80" name="Shape 7602"/>
            <p:cNvSpPr/>
            <p:nvPr/>
          </p:nvSpPr>
          <p:spPr bwMode="auto">
            <a:xfrm>
              <a:off x="0" y="0"/>
              <a:ext cx="1748764" cy="1748764"/>
            </a:xfrm>
            <a:custGeom>
              <a:avLst/>
              <a:gdLst>
                <a:gd name="T0" fmla="*/ 874382 w 19679"/>
                <a:gd name="T1" fmla="*/ 874382 h 19679"/>
                <a:gd name="T2" fmla="*/ 874382 w 19679"/>
                <a:gd name="T3" fmla="*/ 874382 h 19679"/>
                <a:gd name="T4" fmla="*/ 874382 w 19679"/>
                <a:gd name="T5" fmla="*/ 874382 h 19679"/>
                <a:gd name="T6" fmla="*/ 874382 w 19679"/>
                <a:gd name="T7" fmla="*/ 874382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rotWithShape="1">
              <a:gsLst>
                <a:gs pos="0">
                  <a:srgbClr val="89C600"/>
                </a:gs>
                <a:gs pos="100000">
                  <a:srgbClr val="65A900"/>
                </a:gs>
              </a:gsLst>
              <a:lin ang="426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endParaRPr lang="zh-CN" altLang="en-US" sz="2400">
                <a:latin typeface="Impact" panose="020B0806030902050204" pitchFamily="34" charset="0"/>
              </a:endParaRPr>
            </a:p>
          </p:txBody>
        </p:sp>
        <p:sp>
          <p:nvSpPr>
            <p:cNvPr id="81" name="Shape 7603"/>
            <p:cNvSpPr>
              <a:spLocks noChangeArrowheads="1"/>
            </p:cNvSpPr>
            <p:nvPr/>
          </p:nvSpPr>
          <p:spPr bwMode="auto">
            <a:xfrm>
              <a:off x="274270" y="327008"/>
              <a:ext cx="1290079" cy="970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algn="ctr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1pPr>
              <a:lvl2pPr marL="742950" indent="-285750" algn="ctr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1143000" indent="-228600" algn="ctr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600200" indent="-228600" algn="ctr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2057400" indent="-228600" algn="ctr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marL="2514600" indent="-228600" algn="ctr" defTabSz="309245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marL="2971800" indent="-228600" algn="ctr" defTabSz="309245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marL="3429000" indent="-228600" algn="ctr" defTabSz="309245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marL="3886200" indent="-228600" algn="ctr" defTabSz="309245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eaLnBrk="1" hangingPunct="1">
                <a:spcBef>
                  <a:spcPts val="250"/>
                </a:spcBef>
              </a:pPr>
              <a:r>
                <a:rPr lang="en-US" altLang="zh-CN" sz="3065" b="1" dirty="0">
                  <a:solidFill>
                    <a:srgbClr val="FFFFFF"/>
                  </a:solidFill>
                  <a:latin typeface="Impact" panose="020B0806030902050204" pitchFamily="34" charset="0"/>
                  <a:ea typeface="宋体" panose="02010600030101010101" pitchFamily="2" charset="-122"/>
                  <a:sym typeface="Arimo" charset="0"/>
                </a:rPr>
                <a:t>21</a:t>
              </a:r>
              <a:r>
                <a:rPr lang="en-US" altLang="zh-CN" sz="1465" b="1" dirty="0">
                  <a:solidFill>
                    <a:srgbClr val="FFFFFF"/>
                  </a:solidFill>
                  <a:latin typeface="Impact" panose="020B0806030902050204" pitchFamily="34" charset="0"/>
                  <a:ea typeface="宋体" panose="02010600030101010101" pitchFamily="2" charset="-122"/>
                  <a:sym typeface="Arimo" charset="0"/>
                </a:rPr>
                <a:t>%</a:t>
              </a:r>
              <a:endParaRPr lang="en-US" altLang="zh-CN" sz="1465" b="1" dirty="0">
                <a:solidFill>
                  <a:srgbClr val="FFFFFF"/>
                </a:solidFill>
                <a:latin typeface="Impact" panose="020B0806030902050204" pitchFamily="34" charset="0"/>
                <a:ea typeface="宋体" panose="02010600030101010101" pitchFamily="2" charset="-122"/>
                <a:sym typeface="Arimo" charset="0"/>
              </a:endParaRPr>
            </a:p>
          </p:txBody>
        </p:sp>
      </p:grpSp>
      <p:grpSp>
        <p:nvGrpSpPr>
          <p:cNvPr id="82" name="Group 7607"/>
          <p:cNvGrpSpPr/>
          <p:nvPr/>
        </p:nvGrpSpPr>
        <p:grpSpPr bwMode="auto">
          <a:xfrm>
            <a:off x="2173818" y="2226734"/>
            <a:ext cx="1553633" cy="548217"/>
            <a:chOff x="0" y="0"/>
            <a:chExt cx="3105084" cy="1098896"/>
          </a:xfrm>
        </p:grpSpPr>
        <p:sp>
          <p:nvSpPr>
            <p:cNvPr id="83" name="Shape 7605"/>
            <p:cNvSpPr>
              <a:spLocks noChangeArrowheads="1"/>
            </p:cNvSpPr>
            <p:nvPr/>
          </p:nvSpPr>
          <p:spPr bwMode="auto">
            <a:xfrm>
              <a:off x="0" y="0"/>
              <a:ext cx="3105085" cy="810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algn="ctr" defTabSz="815975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1pPr>
              <a:lvl2pPr marL="742950" indent="-285750" algn="ctr" defTabSz="815975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1143000" indent="-228600" algn="ctr" defTabSz="815975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600200" indent="-228600" algn="ctr" defTabSz="815975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2057400" indent="-228600" algn="ctr" defTabSz="815975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marL="2514600" indent="-228600" algn="ctr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marL="2971800" indent="-228600" algn="ctr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marL="3429000" indent="-228600" algn="ctr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marL="3886200" indent="-228600" algn="ctr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l" eaLnBrk="1" hangingPunct="1">
                <a:spcBef>
                  <a:spcPts val="535"/>
                </a:spcBef>
              </a:pPr>
              <a:r>
                <a:rPr lang="en-US" altLang="zh-CN" sz="1200">
                  <a:solidFill>
                    <a:srgbClr val="000000"/>
                  </a:solidFill>
                  <a:latin typeface="+mn-lt"/>
                  <a:ea typeface="宋体" panose="02010600030101010101" pitchFamily="2" charset="-122"/>
                  <a:sym typeface="Arimo" charset="0"/>
                </a:rPr>
                <a:t>Lorem Ipsum is simply dummy text.</a:t>
              </a:r>
              <a:endParaRPr lang="en-US" altLang="zh-CN" sz="1200">
                <a:solidFill>
                  <a:srgbClr val="000000"/>
                </a:solidFill>
                <a:latin typeface="+mn-lt"/>
                <a:ea typeface="宋体" panose="02010600030101010101" pitchFamily="2" charset="-122"/>
                <a:sym typeface="Arimo" charset="0"/>
              </a:endParaRPr>
            </a:p>
          </p:txBody>
        </p:sp>
        <p:sp>
          <p:nvSpPr>
            <p:cNvPr id="84" name="Shape 7606"/>
            <p:cNvSpPr>
              <a:spLocks noChangeShapeType="1"/>
            </p:cNvSpPr>
            <p:nvPr/>
          </p:nvSpPr>
          <p:spPr bwMode="auto">
            <a:xfrm flipV="1">
              <a:off x="124214" y="1098896"/>
              <a:ext cx="2805856" cy="1"/>
            </a:xfrm>
            <a:prstGeom prst="line">
              <a:avLst/>
            </a:prstGeom>
            <a:noFill/>
            <a:ln w="12700">
              <a:solidFill>
                <a:srgbClr val="89C600"/>
              </a:solidFill>
              <a:miter lim="4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zh-CN" altLang="en-US" sz="2400"/>
            </a:p>
          </p:txBody>
        </p:sp>
      </p:grpSp>
      <p:sp>
        <p:nvSpPr>
          <p:cNvPr id="85" name="Shape 7608"/>
          <p:cNvSpPr>
            <a:spLocks noChangeArrowheads="1"/>
          </p:cNvSpPr>
          <p:nvPr/>
        </p:nvSpPr>
        <p:spPr bwMode="auto">
          <a:xfrm>
            <a:off x="1157818" y="5302252"/>
            <a:ext cx="2601383" cy="63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algn="l">
              <a:lnSpc>
                <a:spcPct val="130000"/>
              </a:lnSpc>
              <a:spcBef>
                <a:spcPts val="500"/>
              </a:spcBef>
              <a:defRPr sz="2000">
                <a:solidFill>
                  <a:srgbClr val="8F9499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1065" ker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Dollar Lorem Ipsum is simply dummy text of the printing, typesetting industry has been Ipsum is simply ipsum is simply dummy text.</a:t>
            </a:r>
            <a:endParaRPr sz="1065" kern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grpSp>
        <p:nvGrpSpPr>
          <p:cNvPr id="86" name="Group 7611"/>
          <p:cNvGrpSpPr/>
          <p:nvPr/>
        </p:nvGrpSpPr>
        <p:grpSpPr bwMode="auto">
          <a:xfrm>
            <a:off x="1178985" y="4421718"/>
            <a:ext cx="874183" cy="874183"/>
            <a:chOff x="0" y="0"/>
            <a:chExt cx="1748763" cy="1748763"/>
          </a:xfrm>
        </p:grpSpPr>
        <p:sp>
          <p:nvSpPr>
            <p:cNvPr id="87" name="Shape 7609"/>
            <p:cNvSpPr/>
            <p:nvPr/>
          </p:nvSpPr>
          <p:spPr bwMode="auto">
            <a:xfrm>
              <a:off x="0" y="0"/>
              <a:ext cx="1748764" cy="1748764"/>
            </a:xfrm>
            <a:custGeom>
              <a:avLst/>
              <a:gdLst>
                <a:gd name="T0" fmla="*/ 874382 w 19679"/>
                <a:gd name="T1" fmla="*/ 874382 h 19679"/>
                <a:gd name="T2" fmla="*/ 874382 w 19679"/>
                <a:gd name="T3" fmla="*/ 874382 h 19679"/>
                <a:gd name="T4" fmla="*/ 874382 w 19679"/>
                <a:gd name="T5" fmla="*/ 874382 h 19679"/>
                <a:gd name="T6" fmla="*/ 874382 w 19679"/>
                <a:gd name="T7" fmla="*/ 874382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rotWithShape="1">
              <a:gsLst>
                <a:gs pos="0">
                  <a:srgbClr val="00B9F7"/>
                </a:gs>
                <a:gs pos="100000">
                  <a:srgbClr val="0087AE"/>
                </a:gs>
              </a:gsLst>
              <a:lin ang="426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endParaRPr lang="zh-CN" altLang="en-US" sz="2400">
                <a:latin typeface="Impact" panose="020B0806030902050204" pitchFamily="34" charset="0"/>
              </a:endParaRPr>
            </a:p>
          </p:txBody>
        </p:sp>
        <p:sp>
          <p:nvSpPr>
            <p:cNvPr id="88" name="Shape 7610"/>
            <p:cNvSpPr>
              <a:spLocks noChangeArrowheads="1"/>
            </p:cNvSpPr>
            <p:nvPr/>
          </p:nvSpPr>
          <p:spPr bwMode="auto">
            <a:xfrm>
              <a:off x="274270" y="327008"/>
              <a:ext cx="1290079" cy="970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algn="ctr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1pPr>
              <a:lvl2pPr marL="742950" indent="-285750" algn="ctr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1143000" indent="-228600" algn="ctr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600200" indent="-228600" algn="ctr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2057400" indent="-228600" algn="ctr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marL="2514600" indent="-228600" algn="ctr" defTabSz="309245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marL="2971800" indent="-228600" algn="ctr" defTabSz="309245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marL="3429000" indent="-228600" algn="ctr" defTabSz="309245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marL="3886200" indent="-228600" algn="ctr" defTabSz="309245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eaLnBrk="1" hangingPunct="1">
                <a:spcBef>
                  <a:spcPts val="250"/>
                </a:spcBef>
              </a:pPr>
              <a:r>
                <a:rPr lang="en-US" altLang="zh-CN" sz="3065" b="1">
                  <a:solidFill>
                    <a:srgbClr val="FFFFFF"/>
                  </a:solidFill>
                  <a:latin typeface="Impact" panose="020B0806030902050204" pitchFamily="34" charset="0"/>
                  <a:ea typeface="宋体" panose="02010600030101010101" pitchFamily="2" charset="-122"/>
                  <a:sym typeface="Arimo" charset="0"/>
                </a:rPr>
                <a:t>13</a:t>
              </a:r>
              <a:r>
                <a:rPr lang="en-US" altLang="zh-CN" sz="1465" b="1">
                  <a:solidFill>
                    <a:srgbClr val="FFFFFF"/>
                  </a:solidFill>
                  <a:latin typeface="Impact" panose="020B0806030902050204" pitchFamily="34" charset="0"/>
                  <a:ea typeface="宋体" panose="02010600030101010101" pitchFamily="2" charset="-122"/>
                  <a:sym typeface="Arimo" charset="0"/>
                </a:rPr>
                <a:t>%</a:t>
              </a:r>
              <a:endParaRPr lang="en-US" altLang="zh-CN" sz="1465" b="1">
                <a:solidFill>
                  <a:srgbClr val="FFFFFF"/>
                </a:solidFill>
                <a:latin typeface="Impact" panose="020B0806030902050204" pitchFamily="34" charset="0"/>
                <a:ea typeface="宋体" panose="02010600030101010101" pitchFamily="2" charset="-122"/>
                <a:sym typeface="Arimo" charset="0"/>
              </a:endParaRPr>
            </a:p>
          </p:txBody>
        </p:sp>
      </p:grpSp>
      <p:grpSp>
        <p:nvGrpSpPr>
          <p:cNvPr id="89" name="Group 7614"/>
          <p:cNvGrpSpPr/>
          <p:nvPr/>
        </p:nvGrpSpPr>
        <p:grpSpPr bwMode="auto">
          <a:xfrm>
            <a:off x="2173818" y="4627034"/>
            <a:ext cx="1553633" cy="550333"/>
            <a:chOff x="0" y="0"/>
            <a:chExt cx="3105084" cy="1098896"/>
          </a:xfrm>
        </p:grpSpPr>
        <p:sp>
          <p:nvSpPr>
            <p:cNvPr id="90" name="Shape 7612"/>
            <p:cNvSpPr>
              <a:spLocks noChangeArrowheads="1"/>
            </p:cNvSpPr>
            <p:nvPr/>
          </p:nvSpPr>
          <p:spPr bwMode="auto">
            <a:xfrm>
              <a:off x="0" y="0"/>
              <a:ext cx="3105085" cy="810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algn="ctr" defTabSz="815975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1pPr>
              <a:lvl2pPr marL="742950" indent="-285750" algn="ctr" defTabSz="815975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1143000" indent="-228600" algn="ctr" defTabSz="815975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600200" indent="-228600" algn="ctr" defTabSz="815975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2057400" indent="-228600" algn="ctr" defTabSz="815975" eaLnBrk="0" hangingPunct="0"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marL="2514600" indent="-228600" algn="ctr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marL="2971800" indent="-228600" algn="ctr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marL="3429000" indent="-228600" algn="ctr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marL="3886200" indent="-228600" algn="ctr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mo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l" eaLnBrk="1" hangingPunct="1">
                <a:spcBef>
                  <a:spcPts val="535"/>
                </a:spcBef>
              </a:pPr>
              <a:r>
                <a:rPr lang="en-US" altLang="zh-CN" sz="1200">
                  <a:solidFill>
                    <a:srgbClr val="000000"/>
                  </a:solidFill>
                  <a:latin typeface="+mn-lt"/>
                  <a:ea typeface="宋体" panose="02010600030101010101" pitchFamily="2" charset="-122"/>
                  <a:sym typeface="Arimo" charset="0"/>
                </a:rPr>
                <a:t>Lorem Ipsum is simply dummy text.</a:t>
              </a:r>
              <a:endParaRPr lang="en-US" altLang="zh-CN" sz="1200">
                <a:solidFill>
                  <a:srgbClr val="000000"/>
                </a:solidFill>
                <a:latin typeface="+mn-lt"/>
                <a:ea typeface="宋体" panose="02010600030101010101" pitchFamily="2" charset="-122"/>
                <a:sym typeface="Arimo" charset="0"/>
              </a:endParaRPr>
            </a:p>
          </p:txBody>
        </p:sp>
        <p:sp>
          <p:nvSpPr>
            <p:cNvPr id="91" name="Shape 7613"/>
            <p:cNvSpPr>
              <a:spLocks noChangeShapeType="1"/>
            </p:cNvSpPr>
            <p:nvPr/>
          </p:nvSpPr>
          <p:spPr bwMode="auto">
            <a:xfrm flipV="1">
              <a:off x="124214" y="1098896"/>
              <a:ext cx="2805856" cy="1"/>
            </a:xfrm>
            <a:prstGeom prst="line">
              <a:avLst/>
            </a:prstGeom>
            <a:noFill/>
            <a:ln w="12700">
              <a:solidFill>
                <a:srgbClr val="00B9F7"/>
              </a:solidFill>
              <a:miter lim="4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zh-CN" altLang="en-US" sz="2400"/>
            </a:p>
          </p:txBody>
        </p:sp>
      </p:grp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left)">
                                      <p:cBhvr>
                                        <p:cTn id="26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500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500"/>
                            </p:stCondLst>
                            <p:childTnLst>
                              <p:par>
                                <p:cTn id="6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indefinite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8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5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500"/>
                            </p:stCondLst>
                            <p:childTnLst>
                              <p:par>
                                <p:cTn id="7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6500"/>
                            </p:stCondLst>
                            <p:childTnLst>
                              <p:par>
                                <p:cTn id="8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indefinite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7500"/>
                            </p:stCondLst>
                            <p:childTnLst>
                              <p:par>
                                <p:cTn id="8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indefinite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8500"/>
                            </p:stCondLst>
                            <p:childTnLst>
                              <p:par>
                                <p:cTn id="9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95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indefinite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left)">
                                      <p:cBhvr>
                                        <p:cTn id="99" dur="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5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indefinite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1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indefinite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indefinite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3500"/>
                            </p:stCondLst>
                            <p:childTnLst>
                              <p:par>
                                <p:cTn id="1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indefinite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8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8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4500"/>
                            </p:stCondLst>
                            <p:childTnLst>
                              <p:par>
                                <p:cTn id="1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indefinite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8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indefinite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dvAuto="0"/>
      <p:bldP spid="18" grpId="0" animBg="1" advAuto="0"/>
      <p:bldP spid="21" grpId="0" animBg="1" advAuto="0"/>
      <p:bldP spid="25" grpId="0" animBg="1" advAuto="0"/>
      <p:bldP spid="29" grpId="0" animBg="1" advAuto="0"/>
      <p:bldP spid="35" grpId="0" animBg="1" advAuto="0"/>
      <p:bldP spid="46" grpId="0" animBg="1" advAuto="0"/>
      <p:bldP spid="52" grpId="0" animBg="1" advAuto="0"/>
      <p:bldP spid="58" grpId="0" animBg="1" advAuto="0"/>
      <p:bldP spid="64" grpId="0" animBg="1" advAuto="0"/>
      <p:bldP spid="65" grpId="0" animBg="1" advAuto="0"/>
      <p:bldP spid="68" grpId="0" animBg="1" advAuto="0"/>
      <p:bldP spid="71" grpId="0" animBg="1"/>
      <p:bldP spid="72" grpId="0" animBg="1"/>
      <p:bldP spid="73" grpId="0" animBg="1"/>
      <p:bldP spid="74" grpId="0" animBg="1" advAuto="0"/>
      <p:bldP spid="78" grpId="0" animBg="1" advAuto="0"/>
      <p:bldP spid="79" grpId="0" animBg="1" advAuto="0"/>
      <p:bldP spid="82" grpId="0" animBg="1" advAuto="0"/>
      <p:bldP spid="85" grpId="0" animBg="1" advAuto="0"/>
      <p:bldP spid="86" grpId="0" animBg="1" advAuto="0"/>
      <p:bldP spid="89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t="24731" r="39759" b="20734"/>
          <a:stretch>
            <a:fillRect/>
          </a:stretch>
        </p:blipFill>
        <p:spPr>
          <a:xfrm>
            <a:off x="-1" y="0"/>
            <a:ext cx="12235543" cy="688388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234107" y="305809"/>
            <a:ext cx="3465063" cy="630942"/>
            <a:chOff x="721980" y="172048"/>
            <a:chExt cx="3465060" cy="630943"/>
          </a:xfrm>
        </p:grpSpPr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2804355" y="250555"/>
              <a:ext cx="1382685" cy="5078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defTabSz="1087755"/>
              <a:r>
                <a:rPr lang="en-CA" sz="15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</a:t>
              </a:r>
              <a:endParaRPr lang="en-CA" sz="15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  <a:p>
              <a:pPr defTabSz="1087755"/>
              <a:r>
                <a:rPr lang="en-CA" sz="15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GOAL</a:t>
              </a:r>
              <a:endParaRPr lang="en-CA" sz="15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21980" y="172048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教学目标</a:t>
              </a:r>
              <a:endParaRPr lang="en-CA" altLang="zh-CN" sz="3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203200" y="1162040"/>
            <a:ext cx="11843657" cy="5071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444426" y="691085"/>
            <a:ext cx="1323440" cy="3539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45720" tIns="22860" rIns="45720" bIns="22860">
            <a:spAutoFit/>
          </a:bodyPr>
          <a:lstStyle/>
          <a:p>
            <a:pPr algn="ctr" defTabSz="1087755"/>
            <a:r>
              <a:rPr lang="zh-CN" altLang="en-US" sz="2000" spc="400" dirty="0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学校标志</a:t>
            </a:r>
            <a:endParaRPr lang="en-CA" sz="2000" spc="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11" name="Picture 8" descr="iPhone6_mockup_front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165" y="1238530"/>
            <a:ext cx="3440459" cy="5381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4"/>
          <p:cNvGrpSpPr/>
          <p:nvPr/>
        </p:nvGrpSpPr>
        <p:grpSpPr bwMode="auto">
          <a:xfrm>
            <a:off x="1731735" y="2617095"/>
            <a:ext cx="2386496" cy="326189"/>
            <a:chOff x="1848067" y="2697524"/>
            <a:chExt cx="2311184" cy="316190"/>
          </a:xfrm>
        </p:grpSpPr>
        <p:cxnSp>
          <p:nvCxnSpPr>
            <p:cNvPr id="13" name="Straight Connector 15"/>
            <p:cNvCxnSpPr/>
            <p:nvPr/>
          </p:nvCxnSpPr>
          <p:spPr>
            <a:xfrm flipH="1" flipV="1">
              <a:off x="3661197" y="2697524"/>
              <a:ext cx="498054" cy="3161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7"/>
            <p:cNvCxnSpPr/>
            <p:nvPr/>
          </p:nvCxnSpPr>
          <p:spPr>
            <a:xfrm flipH="1">
              <a:off x="1848067" y="2697524"/>
              <a:ext cx="181313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8"/>
          <p:cNvGrpSpPr/>
          <p:nvPr/>
        </p:nvGrpSpPr>
        <p:grpSpPr bwMode="auto">
          <a:xfrm>
            <a:off x="1707132" y="2240112"/>
            <a:ext cx="2133322" cy="1136502"/>
            <a:chOff x="838200" y="2992185"/>
            <a:chExt cx="1600200" cy="852868"/>
          </a:xfrm>
        </p:grpSpPr>
        <p:sp>
          <p:nvSpPr>
            <p:cNvPr id="16" name="TextBox 19"/>
            <p:cNvSpPr txBox="1">
              <a:spLocks noChangeArrowheads="1"/>
            </p:cNvSpPr>
            <p:nvPr/>
          </p:nvSpPr>
          <p:spPr bwMode="auto">
            <a:xfrm>
              <a:off x="838200" y="2992185"/>
              <a:ext cx="1600200" cy="272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zh-CN" altLang="en-US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插入标题</a:t>
              </a:r>
              <a:endPara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838200" y="3326260"/>
              <a:ext cx="1600200" cy="518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just">
                <a:lnSpc>
                  <a:spcPts val="1735"/>
                </a:lnSpc>
              </a:pP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在这里对今年的工作达标情况做简要说明，文字要精炼概括，</a:t>
              </a:r>
              <a:endParaRPr lang="en-US" altLang="zh-CN" sz="1050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Group 21"/>
          <p:cNvGrpSpPr/>
          <p:nvPr/>
        </p:nvGrpSpPr>
        <p:grpSpPr bwMode="auto">
          <a:xfrm>
            <a:off x="7934084" y="2667094"/>
            <a:ext cx="2430146" cy="254761"/>
            <a:chOff x="7528087" y="2680840"/>
            <a:chExt cx="2061939" cy="316190"/>
          </a:xfrm>
        </p:grpSpPr>
        <p:cxnSp>
          <p:nvCxnSpPr>
            <p:cNvPr id="19" name="Straight Connector 22"/>
            <p:cNvCxnSpPr/>
            <p:nvPr/>
          </p:nvCxnSpPr>
          <p:spPr>
            <a:xfrm flipV="1">
              <a:off x="7528087" y="2680840"/>
              <a:ext cx="497640" cy="3161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3"/>
            <p:cNvCxnSpPr/>
            <p:nvPr/>
          </p:nvCxnSpPr>
          <p:spPr>
            <a:xfrm>
              <a:off x="8025727" y="2680840"/>
              <a:ext cx="156429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4"/>
          <p:cNvGrpSpPr/>
          <p:nvPr/>
        </p:nvGrpSpPr>
        <p:grpSpPr bwMode="auto">
          <a:xfrm>
            <a:off x="8252336" y="2267891"/>
            <a:ext cx="2133322" cy="1137295"/>
            <a:chOff x="838200" y="2992185"/>
            <a:chExt cx="1600200" cy="852868"/>
          </a:xfrm>
        </p:grpSpPr>
        <p:sp>
          <p:nvSpPr>
            <p:cNvPr id="22" name="TextBox 25"/>
            <p:cNvSpPr txBox="1">
              <a:spLocks noChangeArrowheads="1"/>
            </p:cNvSpPr>
            <p:nvPr/>
          </p:nvSpPr>
          <p:spPr bwMode="auto">
            <a:xfrm>
              <a:off x="838200" y="2992185"/>
              <a:ext cx="1600200" cy="272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r">
                <a:lnSpc>
                  <a:spcPct val="120000"/>
                </a:lnSpc>
              </a:pPr>
              <a:r>
                <a:rPr lang="zh-CN" altLang="en-US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插入标题</a:t>
              </a:r>
              <a:endPara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TextBox 26"/>
            <p:cNvSpPr txBox="1">
              <a:spLocks noChangeArrowheads="1"/>
            </p:cNvSpPr>
            <p:nvPr/>
          </p:nvSpPr>
          <p:spPr bwMode="auto">
            <a:xfrm>
              <a:off x="838200" y="3326260"/>
              <a:ext cx="1600200" cy="518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r">
                <a:lnSpc>
                  <a:spcPts val="1735"/>
                </a:lnSpc>
              </a:pP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在这里对今年的工作达标情况做简要说明，文字要精炼概括，</a:t>
              </a:r>
              <a:endParaRPr lang="en-US" altLang="zh-CN" sz="1050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Group 27"/>
          <p:cNvGrpSpPr/>
          <p:nvPr/>
        </p:nvGrpSpPr>
        <p:grpSpPr bwMode="auto">
          <a:xfrm flipV="1">
            <a:off x="7934084" y="3929787"/>
            <a:ext cx="2430146" cy="433331"/>
            <a:chOff x="7528087" y="2680840"/>
            <a:chExt cx="2061939" cy="316190"/>
          </a:xfrm>
        </p:grpSpPr>
        <p:cxnSp>
          <p:nvCxnSpPr>
            <p:cNvPr id="25" name="Straight Connector 28"/>
            <p:cNvCxnSpPr/>
            <p:nvPr/>
          </p:nvCxnSpPr>
          <p:spPr>
            <a:xfrm flipV="1">
              <a:off x="7528087" y="2680840"/>
              <a:ext cx="497640" cy="3161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9"/>
            <p:cNvCxnSpPr/>
            <p:nvPr/>
          </p:nvCxnSpPr>
          <p:spPr>
            <a:xfrm>
              <a:off x="8025727" y="2680840"/>
              <a:ext cx="156429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30"/>
          <p:cNvGrpSpPr/>
          <p:nvPr/>
        </p:nvGrpSpPr>
        <p:grpSpPr bwMode="auto">
          <a:xfrm>
            <a:off x="8252336" y="3963913"/>
            <a:ext cx="2133322" cy="1137296"/>
            <a:chOff x="838200" y="2992185"/>
            <a:chExt cx="1600200" cy="852868"/>
          </a:xfrm>
        </p:grpSpPr>
        <p:sp>
          <p:nvSpPr>
            <p:cNvPr id="28" name="TextBox 31"/>
            <p:cNvSpPr txBox="1">
              <a:spLocks noChangeArrowheads="1"/>
            </p:cNvSpPr>
            <p:nvPr/>
          </p:nvSpPr>
          <p:spPr bwMode="auto">
            <a:xfrm>
              <a:off x="838200" y="2992185"/>
              <a:ext cx="1600200" cy="272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r">
                <a:lnSpc>
                  <a:spcPct val="120000"/>
                </a:lnSpc>
              </a:pPr>
              <a:r>
                <a:rPr lang="zh-CN" altLang="en-US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插入标题</a:t>
              </a:r>
              <a:endPara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TextBox 32"/>
            <p:cNvSpPr txBox="1">
              <a:spLocks noChangeArrowheads="1"/>
            </p:cNvSpPr>
            <p:nvPr/>
          </p:nvSpPr>
          <p:spPr bwMode="auto">
            <a:xfrm>
              <a:off x="838200" y="3326260"/>
              <a:ext cx="1600200" cy="518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r">
                <a:lnSpc>
                  <a:spcPts val="1735"/>
                </a:lnSpc>
              </a:pP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在这里对今年的工作达标情况做简要说明，文字要精炼概括，</a:t>
              </a:r>
              <a:endParaRPr lang="en-US" altLang="zh-CN" sz="1050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Group 33"/>
          <p:cNvGrpSpPr/>
          <p:nvPr/>
        </p:nvGrpSpPr>
        <p:grpSpPr bwMode="auto">
          <a:xfrm flipV="1">
            <a:off x="1761100" y="3929786"/>
            <a:ext cx="2385702" cy="428569"/>
            <a:chOff x="1848067" y="2697524"/>
            <a:chExt cx="2311184" cy="316190"/>
          </a:xfrm>
        </p:grpSpPr>
        <p:cxnSp>
          <p:nvCxnSpPr>
            <p:cNvPr id="31" name="Straight Connector 34"/>
            <p:cNvCxnSpPr/>
            <p:nvPr/>
          </p:nvCxnSpPr>
          <p:spPr>
            <a:xfrm flipH="1" flipV="1">
              <a:off x="3661032" y="2697524"/>
              <a:ext cx="498219" cy="3161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5"/>
            <p:cNvCxnSpPr/>
            <p:nvPr/>
          </p:nvCxnSpPr>
          <p:spPr>
            <a:xfrm flipH="1">
              <a:off x="1848067" y="2697524"/>
              <a:ext cx="181296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6"/>
          <p:cNvGrpSpPr/>
          <p:nvPr/>
        </p:nvGrpSpPr>
        <p:grpSpPr bwMode="auto">
          <a:xfrm>
            <a:off x="1707132" y="3968675"/>
            <a:ext cx="2133322" cy="1137296"/>
            <a:chOff x="838200" y="2992185"/>
            <a:chExt cx="1600200" cy="852868"/>
          </a:xfrm>
        </p:grpSpPr>
        <p:sp>
          <p:nvSpPr>
            <p:cNvPr id="34" name="TextBox 37"/>
            <p:cNvSpPr txBox="1">
              <a:spLocks noChangeArrowheads="1"/>
            </p:cNvSpPr>
            <p:nvPr/>
          </p:nvSpPr>
          <p:spPr bwMode="auto">
            <a:xfrm>
              <a:off x="838200" y="2992185"/>
              <a:ext cx="1600200" cy="272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zh-CN" altLang="en-US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插入标题</a:t>
              </a:r>
              <a:endPara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TextBox 38"/>
            <p:cNvSpPr txBox="1">
              <a:spLocks noChangeArrowheads="1"/>
            </p:cNvSpPr>
            <p:nvPr/>
          </p:nvSpPr>
          <p:spPr bwMode="auto">
            <a:xfrm>
              <a:off x="838200" y="3326260"/>
              <a:ext cx="1600200" cy="518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just">
                <a:lnSpc>
                  <a:spcPts val="1735"/>
                </a:lnSpc>
              </a:pP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在这里对今年的工作达标情况做简要说明，文字要精炼概括，</a:t>
              </a:r>
              <a:endParaRPr lang="en-US" altLang="zh-CN" sz="1050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AutoShape 37"/>
          <p:cNvSpPr/>
          <p:nvPr/>
        </p:nvSpPr>
        <p:spPr bwMode="auto">
          <a:xfrm>
            <a:off x="10576927" y="2279001"/>
            <a:ext cx="330157" cy="32142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412" y="0"/>
                </a:moveTo>
                <a:cubicBezTo>
                  <a:pt x="20751" y="0"/>
                  <a:pt x="21033" y="104"/>
                  <a:pt x="21260" y="316"/>
                </a:cubicBezTo>
                <a:cubicBezTo>
                  <a:pt x="21487" y="530"/>
                  <a:pt x="21599" y="790"/>
                  <a:pt x="21599" y="1109"/>
                </a:cubicBezTo>
                <a:lnTo>
                  <a:pt x="21599" y="15003"/>
                </a:lnTo>
                <a:cubicBezTo>
                  <a:pt x="21599" y="15537"/>
                  <a:pt x="21466" y="16008"/>
                  <a:pt x="21203" y="16415"/>
                </a:cubicBezTo>
                <a:cubicBezTo>
                  <a:pt x="20936" y="16827"/>
                  <a:pt x="20582" y="17169"/>
                  <a:pt x="20143" y="17446"/>
                </a:cubicBezTo>
                <a:cubicBezTo>
                  <a:pt x="19700" y="17719"/>
                  <a:pt x="19219" y="17931"/>
                  <a:pt x="18701" y="18078"/>
                </a:cubicBezTo>
                <a:cubicBezTo>
                  <a:pt x="18177" y="18228"/>
                  <a:pt x="17668" y="18301"/>
                  <a:pt x="17174" y="18301"/>
                </a:cubicBezTo>
                <a:cubicBezTo>
                  <a:pt x="16686" y="18301"/>
                  <a:pt x="16172" y="18228"/>
                  <a:pt x="15644" y="18078"/>
                </a:cubicBezTo>
                <a:cubicBezTo>
                  <a:pt x="15117" y="17931"/>
                  <a:pt x="14642" y="17719"/>
                  <a:pt x="14215" y="17446"/>
                </a:cubicBezTo>
                <a:cubicBezTo>
                  <a:pt x="13788" y="17169"/>
                  <a:pt x="13445" y="16830"/>
                  <a:pt x="13179" y="16423"/>
                </a:cubicBezTo>
                <a:cubicBezTo>
                  <a:pt x="12912" y="16019"/>
                  <a:pt x="12779" y="15545"/>
                  <a:pt x="12779" y="15003"/>
                </a:cubicBezTo>
                <a:cubicBezTo>
                  <a:pt x="12779" y="14492"/>
                  <a:pt x="12912" y="14029"/>
                  <a:pt x="13179" y="13611"/>
                </a:cubicBezTo>
                <a:cubicBezTo>
                  <a:pt x="13445" y="13198"/>
                  <a:pt x="13788" y="12851"/>
                  <a:pt x="14215" y="12572"/>
                </a:cubicBezTo>
                <a:cubicBezTo>
                  <a:pt x="14642" y="12295"/>
                  <a:pt x="15117" y="12080"/>
                  <a:pt x="15644" y="11936"/>
                </a:cubicBezTo>
                <a:cubicBezTo>
                  <a:pt x="16172" y="11792"/>
                  <a:pt x="16686" y="11719"/>
                  <a:pt x="17174" y="11719"/>
                </a:cubicBezTo>
                <a:cubicBezTo>
                  <a:pt x="17441" y="11719"/>
                  <a:pt x="17692" y="11736"/>
                  <a:pt x="17940" y="11775"/>
                </a:cubicBezTo>
                <a:cubicBezTo>
                  <a:pt x="18183" y="11812"/>
                  <a:pt x="18422" y="11854"/>
                  <a:pt x="18652" y="11908"/>
                </a:cubicBezTo>
                <a:lnTo>
                  <a:pt x="18652" y="4648"/>
                </a:lnTo>
                <a:lnTo>
                  <a:pt x="8823" y="7285"/>
                </a:lnTo>
                <a:lnTo>
                  <a:pt x="8823" y="18301"/>
                </a:lnTo>
                <a:cubicBezTo>
                  <a:pt x="8823" y="18835"/>
                  <a:pt x="8690" y="19307"/>
                  <a:pt x="8423" y="19716"/>
                </a:cubicBezTo>
                <a:cubicBezTo>
                  <a:pt x="8157" y="20125"/>
                  <a:pt x="7811" y="20467"/>
                  <a:pt x="7384" y="20744"/>
                </a:cubicBezTo>
                <a:cubicBezTo>
                  <a:pt x="6960" y="21018"/>
                  <a:pt x="6485" y="21230"/>
                  <a:pt x="5955" y="21376"/>
                </a:cubicBezTo>
                <a:cubicBezTo>
                  <a:pt x="5428" y="21526"/>
                  <a:pt x="4919" y="21599"/>
                  <a:pt x="4425" y="21599"/>
                </a:cubicBezTo>
                <a:cubicBezTo>
                  <a:pt x="3913" y="21599"/>
                  <a:pt x="3398" y="21526"/>
                  <a:pt x="2880" y="21376"/>
                </a:cubicBezTo>
                <a:cubicBezTo>
                  <a:pt x="2362" y="21230"/>
                  <a:pt x="1887" y="21018"/>
                  <a:pt x="1450" y="20744"/>
                </a:cubicBezTo>
                <a:cubicBezTo>
                  <a:pt x="1014" y="20467"/>
                  <a:pt x="666" y="20125"/>
                  <a:pt x="399" y="19716"/>
                </a:cubicBezTo>
                <a:cubicBezTo>
                  <a:pt x="133" y="19307"/>
                  <a:pt x="0" y="18835"/>
                  <a:pt x="0" y="18301"/>
                </a:cubicBezTo>
                <a:cubicBezTo>
                  <a:pt x="0" y="17790"/>
                  <a:pt x="133" y="17327"/>
                  <a:pt x="399" y="16909"/>
                </a:cubicBezTo>
                <a:cubicBezTo>
                  <a:pt x="666" y="16497"/>
                  <a:pt x="1014" y="16149"/>
                  <a:pt x="1450" y="15870"/>
                </a:cubicBezTo>
                <a:cubicBezTo>
                  <a:pt x="1887" y="15590"/>
                  <a:pt x="2362" y="15376"/>
                  <a:pt x="2880" y="15229"/>
                </a:cubicBezTo>
                <a:cubicBezTo>
                  <a:pt x="3398" y="15079"/>
                  <a:pt x="3913" y="15003"/>
                  <a:pt x="4425" y="15003"/>
                </a:cubicBezTo>
                <a:cubicBezTo>
                  <a:pt x="4667" y="15003"/>
                  <a:pt x="4913" y="15023"/>
                  <a:pt x="5158" y="15059"/>
                </a:cubicBezTo>
                <a:cubicBezTo>
                  <a:pt x="5403" y="15096"/>
                  <a:pt x="5649" y="15144"/>
                  <a:pt x="5888" y="15209"/>
                </a:cubicBezTo>
                <a:lnTo>
                  <a:pt x="5888" y="4676"/>
                </a:lnTo>
                <a:cubicBezTo>
                  <a:pt x="5888" y="4433"/>
                  <a:pt x="5967" y="4216"/>
                  <a:pt x="6121" y="4029"/>
                </a:cubicBezTo>
                <a:cubicBezTo>
                  <a:pt x="6276" y="3837"/>
                  <a:pt x="6482" y="3707"/>
                  <a:pt x="6745" y="3634"/>
                </a:cubicBezTo>
                <a:cubicBezTo>
                  <a:pt x="6966" y="3583"/>
                  <a:pt x="7445" y="3453"/>
                  <a:pt x="8187" y="3241"/>
                </a:cubicBezTo>
                <a:cubicBezTo>
                  <a:pt x="8926" y="3035"/>
                  <a:pt x="9786" y="2798"/>
                  <a:pt x="10771" y="2533"/>
                </a:cubicBezTo>
                <a:cubicBezTo>
                  <a:pt x="11755" y="2267"/>
                  <a:pt x="12791" y="1985"/>
                  <a:pt x="13888" y="1688"/>
                </a:cubicBezTo>
                <a:cubicBezTo>
                  <a:pt x="14984" y="1392"/>
                  <a:pt x="16005" y="1118"/>
                  <a:pt x="16947" y="872"/>
                </a:cubicBezTo>
                <a:cubicBezTo>
                  <a:pt x="17892" y="624"/>
                  <a:pt x="18683" y="415"/>
                  <a:pt x="19328" y="248"/>
                </a:cubicBezTo>
                <a:cubicBezTo>
                  <a:pt x="19976" y="81"/>
                  <a:pt x="20336" y="0"/>
                  <a:pt x="20412" y="0"/>
                </a:cubicBezTo>
              </a:path>
            </a:pathLst>
          </a:custGeom>
          <a:solidFill>
            <a:srgbClr val="424A3F"/>
          </a:solidFill>
          <a:ln>
            <a:noFill/>
          </a:ln>
          <a:effectLst/>
        </p:spPr>
        <p:txBody>
          <a:bodyPr lIns="19048" tIns="19048" rIns="19048" bIns="19048" anchor="ctr"/>
          <a:lstStyle/>
          <a:p>
            <a:pPr defTabSz="170815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+mn-ea"/>
              <a:cs typeface="Gill Sans" charset="0"/>
              <a:sym typeface="Gill Sans" charset="0"/>
            </a:endParaRPr>
          </a:p>
        </p:txBody>
      </p:sp>
      <p:sp>
        <p:nvSpPr>
          <p:cNvPr id="37" name="AutoShape 96"/>
          <p:cNvSpPr/>
          <p:nvPr/>
        </p:nvSpPr>
        <p:spPr bwMode="auto">
          <a:xfrm>
            <a:off x="1160309" y="4021056"/>
            <a:ext cx="399205" cy="3888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845" y="434"/>
                </a:moveTo>
                <a:cubicBezTo>
                  <a:pt x="19000" y="276"/>
                  <a:pt x="19186" y="194"/>
                  <a:pt x="19399" y="194"/>
                </a:cubicBezTo>
                <a:cubicBezTo>
                  <a:pt x="19670" y="194"/>
                  <a:pt x="19900" y="332"/>
                  <a:pt x="20087" y="602"/>
                </a:cubicBezTo>
                <a:cubicBezTo>
                  <a:pt x="20165" y="716"/>
                  <a:pt x="20282" y="872"/>
                  <a:pt x="20432" y="1072"/>
                </a:cubicBezTo>
                <a:cubicBezTo>
                  <a:pt x="20586" y="1274"/>
                  <a:pt x="20733" y="1483"/>
                  <a:pt x="20880" y="1692"/>
                </a:cubicBezTo>
                <a:cubicBezTo>
                  <a:pt x="21024" y="1903"/>
                  <a:pt x="21147" y="2127"/>
                  <a:pt x="21252" y="2359"/>
                </a:cubicBezTo>
                <a:cubicBezTo>
                  <a:pt x="21357" y="2597"/>
                  <a:pt x="21411" y="2796"/>
                  <a:pt x="21411" y="2967"/>
                </a:cubicBezTo>
                <a:cubicBezTo>
                  <a:pt x="21411" y="3334"/>
                  <a:pt x="21298" y="3616"/>
                  <a:pt x="21071" y="3825"/>
                </a:cubicBezTo>
                <a:lnTo>
                  <a:pt x="2568" y="21376"/>
                </a:lnTo>
                <a:cubicBezTo>
                  <a:pt x="2408" y="21526"/>
                  <a:pt x="2227" y="21599"/>
                  <a:pt x="2017" y="21599"/>
                </a:cubicBezTo>
                <a:cubicBezTo>
                  <a:pt x="1725" y="21599"/>
                  <a:pt x="1495" y="21464"/>
                  <a:pt x="1324" y="21194"/>
                </a:cubicBezTo>
                <a:cubicBezTo>
                  <a:pt x="1248" y="21082"/>
                  <a:pt x="1128" y="20924"/>
                  <a:pt x="971" y="20724"/>
                </a:cubicBezTo>
                <a:cubicBezTo>
                  <a:pt x="817" y="20521"/>
                  <a:pt x="668" y="20316"/>
                  <a:pt x="528" y="20104"/>
                </a:cubicBezTo>
                <a:cubicBezTo>
                  <a:pt x="386" y="19893"/>
                  <a:pt x="261" y="19672"/>
                  <a:pt x="156" y="19443"/>
                </a:cubicBezTo>
                <a:cubicBezTo>
                  <a:pt x="51" y="19214"/>
                  <a:pt x="0" y="19008"/>
                  <a:pt x="0" y="18832"/>
                </a:cubicBezTo>
                <a:cubicBezTo>
                  <a:pt x="0" y="18465"/>
                  <a:pt x="115" y="18177"/>
                  <a:pt x="337" y="17971"/>
                </a:cubicBezTo>
                <a:lnTo>
                  <a:pt x="18845" y="434"/>
                </a:lnTo>
                <a:close/>
                <a:moveTo>
                  <a:pt x="4372" y="9154"/>
                </a:moveTo>
                <a:lnTo>
                  <a:pt x="2998" y="8634"/>
                </a:lnTo>
                <a:lnTo>
                  <a:pt x="4372" y="8126"/>
                </a:lnTo>
                <a:lnTo>
                  <a:pt x="4805" y="6484"/>
                </a:lnTo>
                <a:lnTo>
                  <a:pt x="5204" y="8126"/>
                </a:lnTo>
                <a:lnTo>
                  <a:pt x="6597" y="8634"/>
                </a:lnTo>
                <a:lnTo>
                  <a:pt x="5204" y="9154"/>
                </a:lnTo>
                <a:lnTo>
                  <a:pt x="4805" y="10800"/>
                </a:lnTo>
                <a:lnTo>
                  <a:pt x="4372" y="9154"/>
                </a:lnTo>
                <a:close/>
                <a:moveTo>
                  <a:pt x="7126" y="5329"/>
                </a:moveTo>
                <a:lnTo>
                  <a:pt x="4372" y="4316"/>
                </a:lnTo>
                <a:lnTo>
                  <a:pt x="7126" y="3317"/>
                </a:lnTo>
                <a:lnTo>
                  <a:pt x="7971" y="0"/>
                </a:lnTo>
                <a:lnTo>
                  <a:pt x="8810" y="3317"/>
                </a:lnTo>
                <a:lnTo>
                  <a:pt x="11565" y="4316"/>
                </a:lnTo>
                <a:lnTo>
                  <a:pt x="8810" y="5329"/>
                </a:lnTo>
                <a:lnTo>
                  <a:pt x="7971" y="8634"/>
                </a:lnTo>
                <a:lnTo>
                  <a:pt x="7126" y="5329"/>
                </a:lnTo>
                <a:close/>
                <a:moveTo>
                  <a:pt x="12412" y="2670"/>
                </a:moveTo>
                <a:lnTo>
                  <a:pt x="11041" y="2162"/>
                </a:lnTo>
                <a:lnTo>
                  <a:pt x="12412" y="1642"/>
                </a:lnTo>
                <a:lnTo>
                  <a:pt x="12845" y="0"/>
                </a:lnTo>
                <a:lnTo>
                  <a:pt x="13278" y="1642"/>
                </a:lnTo>
                <a:lnTo>
                  <a:pt x="14637" y="2162"/>
                </a:lnTo>
                <a:lnTo>
                  <a:pt x="13278" y="2670"/>
                </a:lnTo>
                <a:lnTo>
                  <a:pt x="12845" y="4316"/>
                </a:lnTo>
                <a:lnTo>
                  <a:pt x="12412" y="2670"/>
                </a:lnTo>
                <a:close/>
                <a:moveTo>
                  <a:pt x="20498" y="2993"/>
                </a:moveTo>
                <a:lnTo>
                  <a:pt x="19399" y="1289"/>
                </a:lnTo>
                <a:lnTo>
                  <a:pt x="15070" y="5385"/>
                </a:lnTo>
                <a:lnTo>
                  <a:pt x="16172" y="7086"/>
                </a:lnTo>
                <a:lnTo>
                  <a:pt x="20498" y="2993"/>
                </a:lnTo>
                <a:close/>
                <a:moveTo>
                  <a:pt x="21599" y="9154"/>
                </a:moveTo>
                <a:lnTo>
                  <a:pt x="20229" y="9674"/>
                </a:lnTo>
                <a:lnTo>
                  <a:pt x="19807" y="11320"/>
                </a:lnTo>
                <a:lnTo>
                  <a:pt x="19374" y="9674"/>
                </a:lnTo>
                <a:lnTo>
                  <a:pt x="18001" y="9154"/>
                </a:lnTo>
                <a:lnTo>
                  <a:pt x="19374" y="8661"/>
                </a:lnTo>
                <a:lnTo>
                  <a:pt x="19807" y="7004"/>
                </a:lnTo>
                <a:lnTo>
                  <a:pt x="20229" y="8661"/>
                </a:lnTo>
                <a:lnTo>
                  <a:pt x="21599" y="9154"/>
                </a:lnTo>
                <a:close/>
              </a:path>
            </a:pathLst>
          </a:custGeom>
          <a:solidFill>
            <a:srgbClr val="424A3F"/>
          </a:solidFill>
          <a:ln>
            <a:noFill/>
          </a:ln>
          <a:effectLst/>
        </p:spPr>
        <p:txBody>
          <a:bodyPr lIns="19048" tIns="19048" rIns="19048" bIns="19048" anchor="ctr"/>
          <a:lstStyle/>
          <a:p>
            <a:pPr defTabSz="170815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+mn-ea"/>
              <a:cs typeface="Gill Sans" charset="0"/>
              <a:sym typeface="Gill Sans" charset="0"/>
            </a:endParaRPr>
          </a:p>
        </p:txBody>
      </p:sp>
      <p:sp>
        <p:nvSpPr>
          <p:cNvPr id="38" name="AutoShape 98"/>
          <p:cNvSpPr/>
          <p:nvPr/>
        </p:nvSpPr>
        <p:spPr bwMode="auto">
          <a:xfrm>
            <a:off x="10566610" y="3997246"/>
            <a:ext cx="273014" cy="3888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7647"/>
                </a:moveTo>
                <a:cubicBezTo>
                  <a:pt x="21599" y="8410"/>
                  <a:pt x="21443" y="9124"/>
                  <a:pt x="21132" y="9804"/>
                </a:cubicBezTo>
                <a:cubicBezTo>
                  <a:pt x="20820" y="10488"/>
                  <a:pt x="20404" y="11134"/>
                  <a:pt x="19880" y="11747"/>
                </a:cubicBezTo>
                <a:lnTo>
                  <a:pt x="12619" y="20679"/>
                </a:lnTo>
                <a:cubicBezTo>
                  <a:pt x="12095" y="21292"/>
                  <a:pt x="11491" y="21599"/>
                  <a:pt x="10804" y="21599"/>
                </a:cubicBezTo>
                <a:cubicBezTo>
                  <a:pt x="10112" y="21599"/>
                  <a:pt x="9520" y="21292"/>
                  <a:pt x="9024" y="20679"/>
                </a:cubicBezTo>
                <a:lnTo>
                  <a:pt x="1727" y="11718"/>
                </a:lnTo>
                <a:cubicBezTo>
                  <a:pt x="1203" y="11106"/>
                  <a:pt x="783" y="10462"/>
                  <a:pt x="472" y="9782"/>
                </a:cubicBezTo>
                <a:cubicBezTo>
                  <a:pt x="156" y="9110"/>
                  <a:pt x="0" y="8398"/>
                  <a:pt x="0" y="7647"/>
                </a:cubicBezTo>
                <a:cubicBezTo>
                  <a:pt x="0" y="6594"/>
                  <a:pt x="279" y="5601"/>
                  <a:pt x="843" y="4669"/>
                </a:cubicBezTo>
                <a:cubicBezTo>
                  <a:pt x="1403" y="3737"/>
                  <a:pt x="2179" y="2921"/>
                  <a:pt x="3164" y="2227"/>
                </a:cubicBezTo>
                <a:cubicBezTo>
                  <a:pt x="4143" y="1538"/>
                  <a:pt x="5296" y="990"/>
                  <a:pt x="6615" y="595"/>
                </a:cubicBezTo>
                <a:cubicBezTo>
                  <a:pt x="7936" y="197"/>
                  <a:pt x="9344" y="0"/>
                  <a:pt x="10819" y="0"/>
                </a:cubicBezTo>
                <a:cubicBezTo>
                  <a:pt x="12315" y="0"/>
                  <a:pt x="13719" y="197"/>
                  <a:pt x="15023" y="595"/>
                </a:cubicBezTo>
                <a:cubicBezTo>
                  <a:pt x="16335" y="993"/>
                  <a:pt x="17475" y="1538"/>
                  <a:pt x="18451" y="2227"/>
                </a:cubicBezTo>
                <a:cubicBezTo>
                  <a:pt x="19427" y="2921"/>
                  <a:pt x="20200" y="3737"/>
                  <a:pt x="20756" y="4669"/>
                </a:cubicBezTo>
                <a:cubicBezTo>
                  <a:pt x="21320" y="5603"/>
                  <a:pt x="21599" y="6594"/>
                  <a:pt x="21599" y="7647"/>
                </a:cubicBezTo>
                <a:moveTo>
                  <a:pt x="10819" y="11408"/>
                </a:moveTo>
                <a:cubicBezTo>
                  <a:pt x="11547" y="11408"/>
                  <a:pt x="12240" y="11309"/>
                  <a:pt x="12900" y="11114"/>
                </a:cubicBezTo>
                <a:cubicBezTo>
                  <a:pt x="13556" y="10922"/>
                  <a:pt x="14127" y="10651"/>
                  <a:pt x="14612" y="10310"/>
                </a:cubicBezTo>
                <a:cubicBezTo>
                  <a:pt x="15096" y="9968"/>
                  <a:pt x="15476" y="9564"/>
                  <a:pt x="15748" y="9107"/>
                </a:cubicBezTo>
                <a:cubicBezTo>
                  <a:pt x="16028" y="8650"/>
                  <a:pt x="16164" y="8158"/>
                  <a:pt x="16164" y="7645"/>
                </a:cubicBezTo>
                <a:cubicBezTo>
                  <a:pt x="16164" y="7131"/>
                  <a:pt x="16028" y="6642"/>
                  <a:pt x="15748" y="6176"/>
                </a:cubicBezTo>
                <a:cubicBezTo>
                  <a:pt x="15476" y="5713"/>
                  <a:pt x="15096" y="5304"/>
                  <a:pt x="14612" y="4951"/>
                </a:cubicBezTo>
                <a:cubicBezTo>
                  <a:pt x="14128" y="4604"/>
                  <a:pt x="13564" y="4327"/>
                  <a:pt x="12908" y="4135"/>
                </a:cubicBezTo>
                <a:cubicBezTo>
                  <a:pt x="12256" y="3943"/>
                  <a:pt x="11564" y="3842"/>
                  <a:pt x="10820" y="3842"/>
                </a:cubicBezTo>
                <a:cubicBezTo>
                  <a:pt x="10068" y="3842"/>
                  <a:pt x="9376" y="3940"/>
                  <a:pt x="8736" y="4135"/>
                </a:cubicBezTo>
                <a:cubicBezTo>
                  <a:pt x="8092" y="4327"/>
                  <a:pt x="7528" y="4604"/>
                  <a:pt x="7032" y="4951"/>
                </a:cubicBezTo>
                <a:cubicBezTo>
                  <a:pt x="6532" y="5304"/>
                  <a:pt x="6148" y="5713"/>
                  <a:pt x="5872" y="6171"/>
                </a:cubicBezTo>
                <a:cubicBezTo>
                  <a:pt x="5596" y="6628"/>
                  <a:pt x="5460" y="7119"/>
                  <a:pt x="5460" y="7642"/>
                </a:cubicBezTo>
                <a:cubicBezTo>
                  <a:pt x="5460" y="8155"/>
                  <a:pt x="5596" y="8644"/>
                  <a:pt x="5872" y="9104"/>
                </a:cubicBezTo>
                <a:cubicBezTo>
                  <a:pt x="6148" y="9561"/>
                  <a:pt x="6532" y="9965"/>
                  <a:pt x="7032" y="10307"/>
                </a:cubicBezTo>
                <a:cubicBezTo>
                  <a:pt x="7528" y="10648"/>
                  <a:pt x="8092" y="10919"/>
                  <a:pt x="8736" y="11111"/>
                </a:cubicBezTo>
                <a:cubicBezTo>
                  <a:pt x="9376" y="11309"/>
                  <a:pt x="10068" y="11408"/>
                  <a:pt x="10819" y="11408"/>
                </a:cubicBezTo>
              </a:path>
            </a:pathLst>
          </a:custGeom>
          <a:solidFill>
            <a:srgbClr val="424A3F"/>
          </a:solidFill>
          <a:ln>
            <a:noFill/>
          </a:ln>
          <a:effectLst/>
        </p:spPr>
        <p:txBody>
          <a:bodyPr lIns="19048" tIns="19048" rIns="19048" bIns="19048" anchor="ctr"/>
          <a:lstStyle/>
          <a:p>
            <a:pPr defTabSz="170815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+mn-ea"/>
              <a:cs typeface="Gill Sans" charset="0"/>
              <a:sym typeface="Gill Sans" charset="0"/>
            </a:endParaRPr>
          </a:p>
        </p:txBody>
      </p:sp>
      <p:sp>
        <p:nvSpPr>
          <p:cNvPr id="39" name="AutoShape 10"/>
          <p:cNvSpPr/>
          <p:nvPr/>
        </p:nvSpPr>
        <p:spPr bwMode="auto">
          <a:xfrm>
            <a:off x="1107929" y="2191700"/>
            <a:ext cx="440474" cy="32142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30" y="0"/>
                  <a:pt x="20946" y="158"/>
                  <a:pt x="21208" y="475"/>
                </a:cubicBezTo>
                <a:cubicBezTo>
                  <a:pt x="21470" y="796"/>
                  <a:pt x="21599" y="1175"/>
                  <a:pt x="21599" y="1615"/>
                </a:cubicBezTo>
                <a:lnTo>
                  <a:pt x="21599" y="19984"/>
                </a:lnTo>
                <a:cubicBezTo>
                  <a:pt x="21599" y="20419"/>
                  <a:pt x="21470" y="20803"/>
                  <a:pt x="21208" y="21121"/>
                </a:cubicBezTo>
                <a:cubicBezTo>
                  <a:pt x="20946" y="21441"/>
                  <a:pt x="20630" y="21599"/>
                  <a:pt x="20263" y="21599"/>
                </a:cubicBezTo>
                <a:lnTo>
                  <a:pt x="1370" y="21599"/>
                </a:lnTo>
                <a:cubicBezTo>
                  <a:pt x="1003" y="21599"/>
                  <a:pt x="683" y="21441"/>
                  <a:pt x="411" y="21121"/>
                </a:cubicBezTo>
                <a:cubicBezTo>
                  <a:pt x="137" y="20803"/>
                  <a:pt x="0" y="20422"/>
                  <a:pt x="0" y="19984"/>
                </a:cubicBezTo>
                <a:lnTo>
                  <a:pt x="0" y="1615"/>
                </a:lnTo>
                <a:cubicBezTo>
                  <a:pt x="0" y="1175"/>
                  <a:pt x="137" y="796"/>
                  <a:pt x="411" y="475"/>
                </a:cubicBezTo>
                <a:cubicBezTo>
                  <a:pt x="683" y="158"/>
                  <a:pt x="1003" y="0"/>
                  <a:pt x="1370" y="0"/>
                </a:cubicBezTo>
                <a:lnTo>
                  <a:pt x="20263" y="0"/>
                </a:lnTo>
                <a:close/>
                <a:moveTo>
                  <a:pt x="19805" y="2162"/>
                </a:moveTo>
                <a:lnTo>
                  <a:pt x="1804" y="2162"/>
                </a:lnTo>
                <a:lnTo>
                  <a:pt x="1804" y="19432"/>
                </a:lnTo>
                <a:lnTo>
                  <a:pt x="19805" y="19432"/>
                </a:lnTo>
                <a:lnTo>
                  <a:pt x="19805" y="2162"/>
                </a:lnTo>
                <a:close/>
                <a:moveTo>
                  <a:pt x="5978" y="17886"/>
                </a:moveTo>
                <a:lnTo>
                  <a:pt x="3598" y="17886"/>
                </a:lnTo>
                <a:lnTo>
                  <a:pt x="3598" y="12784"/>
                </a:lnTo>
                <a:lnTo>
                  <a:pt x="5978" y="12784"/>
                </a:lnTo>
                <a:lnTo>
                  <a:pt x="5978" y="17886"/>
                </a:lnTo>
                <a:close/>
                <a:moveTo>
                  <a:pt x="9961" y="17886"/>
                </a:moveTo>
                <a:lnTo>
                  <a:pt x="7606" y="17886"/>
                </a:lnTo>
                <a:lnTo>
                  <a:pt x="7606" y="6973"/>
                </a:lnTo>
                <a:lnTo>
                  <a:pt x="9961" y="6973"/>
                </a:lnTo>
                <a:lnTo>
                  <a:pt x="9961" y="17886"/>
                </a:lnTo>
                <a:close/>
                <a:moveTo>
                  <a:pt x="14018" y="17886"/>
                </a:moveTo>
                <a:lnTo>
                  <a:pt x="11638" y="17886"/>
                </a:lnTo>
                <a:lnTo>
                  <a:pt x="11638" y="9561"/>
                </a:lnTo>
                <a:lnTo>
                  <a:pt x="14018" y="9561"/>
                </a:lnTo>
                <a:lnTo>
                  <a:pt x="14018" y="17886"/>
                </a:lnTo>
                <a:close/>
                <a:moveTo>
                  <a:pt x="18001" y="17886"/>
                </a:moveTo>
                <a:lnTo>
                  <a:pt x="15621" y="17886"/>
                </a:lnTo>
                <a:lnTo>
                  <a:pt x="15621" y="4920"/>
                </a:lnTo>
                <a:lnTo>
                  <a:pt x="18001" y="4920"/>
                </a:lnTo>
                <a:lnTo>
                  <a:pt x="18001" y="17886"/>
                </a:lnTo>
                <a:close/>
              </a:path>
            </a:pathLst>
          </a:custGeom>
          <a:solidFill>
            <a:srgbClr val="424A3F"/>
          </a:solidFill>
          <a:ln>
            <a:noFill/>
          </a:ln>
          <a:effectLst/>
        </p:spPr>
        <p:txBody>
          <a:bodyPr lIns="19048" tIns="19048" rIns="19048" bIns="19048" anchor="ctr"/>
          <a:lstStyle/>
          <a:p>
            <a:pPr defTabSz="170815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+mn-ea"/>
              <a:cs typeface="Gill Sans" charset="0"/>
              <a:sym typeface="Gill Sans" charset="0"/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t="24731" r="39759" b="20734"/>
          <a:stretch>
            <a:fillRect/>
          </a:stretch>
        </p:blipFill>
        <p:spPr>
          <a:xfrm>
            <a:off x="-1" y="0"/>
            <a:ext cx="12235543" cy="688388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234107" y="305809"/>
            <a:ext cx="3465063" cy="630942"/>
            <a:chOff x="721980" y="172048"/>
            <a:chExt cx="3465060" cy="630943"/>
          </a:xfrm>
        </p:grpSpPr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2804355" y="250555"/>
              <a:ext cx="1382685" cy="5078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defTabSz="1087755"/>
              <a:r>
                <a:rPr lang="en-CA" sz="15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</a:t>
              </a:r>
              <a:endParaRPr lang="en-CA" sz="15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  <a:p>
              <a:pPr defTabSz="1087755"/>
              <a:r>
                <a:rPr lang="en-CA" sz="15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GOAL</a:t>
              </a:r>
              <a:endParaRPr lang="en-CA" sz="15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21980" y="172048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教学目标</a:t>
              </a:r>
              <a:endParaRPr lang="en-CA" altLang="zh-CN" sz="3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203200" y="1162040"/>
            <a:ext cx="11843657" cy="5071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444426" y="691085"/>
            <a:ext cx="1323440" cy="3539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45720" tIns="22860" rIns="45720" bIns="22860">
            <a:spAutoFit/>
          </a:bodyPr>
          <a:lstStyle/>
          <a:p>
            <a:pPr algn="ctr" defTabSz="1087755"/>
            <a:r>
              <a:rPr lang="zh-CN" altLang="en-US" sz="2000" spc="400" dirty="0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学校标志</a:t>
            </a:r>
            <a:endParaRPr lang="en-CA" sz="2000" spc="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2959100" y="1762126"/>
            <a:ext cx="6429376" cy="2021204"/>
          </a:xfrm>
          <a:custGeom>
            <a:avLst/>
            <a:gdLst>
              <a:gd name="T0" fmla="*/ 1369 w 2176"/>
              <a:gd name="T1" fmla="*/ 674 h 682"/>
              <a:gd name="T2" fmla="*/ 1441 w 2176"/>
              <a:gd name="T3" fmla="*/ 513 h 682"/>
              <a:gd name="T4" fmla="*/ 1521 w 2176"/>
              <a:gd name="T5" fmla="*/ 578 h 682"/>
              <a:gd name="T6" fmla="*/ 1783 w 2176"/>
              <a:gd name="T7" fmla="*/ 521 h 682"/>
              <a:gd name="T8" fmla="*/ 1833 w 2176"/>
              <a:gd name="T9" fmla="*/ 479 h 682"/>
              <a:gd name="T10" fmla="*/ 1356 w 2176"/>
              <a:gd name="T11" fmla="*/ 518 h 682"/>
              <a:gd name="T12" fmla="*/ 1356 w 2176"/>
              <a:gd name="T13" fmla="*/ 406 h 682"/>
              <a:gd name="T14" fmla="*/ 1356 w 2176"/>
              <a:gd name="T15" fmla="*/ 386 h 682"/>
              <a:gd name="T16" fmla="*/ 1332 w 2176"/>
              <a:gd name="T17" fmla="*/ 627 h 682"/>
              <a:gd name="T18" fmla="*/ 1341 w 2176"/>
              <a:gd name="T19" fmla="*/ 640 h 682"/>
              <a:gd name="T20" fmla="*/ 1336 w 2176"/>
              <a:gd name="T21" fmla="*/ 658 h 682"/>
              <a:gd name="T22" fmla="*/ 1317 w 2176"/>
              <a:gd name="T23" fmla="*/ 654 h 682"/>
              <a:gd name="T24" fmla="*/ 1308 w 2176"/>
              <a:gd name="T25" fmla="*/ 674 h 682"/>
              <a:gd name="T26" fmla="*/ 1308 w 2176"/>
              <a:gd name="T27" fmla="*/ 628 h 682"/>
              <a:gd name="T28" fmla="*/ 1317 w 2176"/>
              <a:gd name="T29" fmla="*/ 647 h 682"/>
              <a:gd name="T30" fmla="*/ 1321 w 2176"/>
              <a:gd name="T31" fmla="*/ 601 h 682"/>
              <a:gd name="T32" fmla="*/ 1321 w 2176"/>
              <a:gd name="T33" fmla="*/ 521 h 682"/>
              <a:gd name="T34" fmla="*/ 1353 w 2176"/>
              <a:gd name="T35" fmla="*/ 619 h 682"/>
              <a:gd name="T36" fmla="*/ 1356 w 2176"/>
              <a:gd name="T37" fmla="*/ 619 h 682"/>
              <a:gd name="T38" fmla="*/ 1214 w 2176"/>
              <a:gd name="T39" fmla="*/ 451 h 682"/>
              <a:gd name="T40" fmla="*/ 1282 w 2176"/>
              <a:gd name="T41" fmla="*/ 548 h 682"/>
              <a:gd name="T42" fmla="*/ 1293 w 2176"/>
              <a:gd name="T43" fmla="*/ 573 h 682"/>
              <a:gd name="T44" fmla="*/ 1185 w 2176"/>
              <a:gd name="T45" fmla="*/ 532 h 682"/>
              <a:gd name="T46" fmla="*/ 1293 w 2176"/>
              <a:gd name="T47" fmla="*/ 391 h 682"/>
              <a:gd name="T48" fmla="*/ 1284 w 2176"/>
              <a:gd name="T49" fmla="*/ 628 h 682"/>
              <a:gd name="T50" fmla="*/ 1185 w 2176"/>
              <a:gd name="T51" fmla="*/ 523 h 682"/>
              <a:gd name="T52" fmla="*/ 1179 w 2176"/>
              <a:gd name="T53" fmla="*/ 587 h 682"/>
              <a:gd name="T54" fmla="*/ 1157 w 2176"/>
              <a:gd name="T55" fmla="*/ 549 h 682"/>
              <a:gd name="T56" fmla="*/ 1155 w 2176"/>
              <a:gd name="T57" fmla="*/ 551 h 682"/>
              <a:gd name="T58" fmla="*/ 1151 w 2176"/>
              <a:gd name="T59" fmla="*/ 554 h 682"/>
              <a:gd name="T60" fmla="*/ 1151 w 2176"/>
              <a:gd name="T61" fmla="*/ 314 h 682"/>
              <a:gd name="T62" fmla="*/ 1149 w 2176"/>
              <a:gd name="T63" fmla="*/ 555 h 682"/>
              <a:gd name="T64" fmla="*/ 1090 w 2176"/>
              <a:gd name="T65" fmla="*/ 584 h 682"/>
              <a:gd name="T66" fmla="*/ 1096 w 2176"/>
              <a:gd name="T67" fmla="*/ 648 h 682"/>
              <a:gd name="T68" fmla="*/ 1112 w 2176"/>
              <a:gd name="T69" fmla="*/ 641 h 682"/>
              <a:gd name="T70" fmla="*/ 1098 w 2176"/>
              <a:gd name="T71" fmla="*/ 659 h 682"/>
              <a:gd name="T72" fmla="*/ 1090 w 2176"/>
              <a:gd name="T73" fmla="*/ 657 h 682"/>
              <a:gd name="T74" fmla="*/ 1078 w 2176"/>
              <a:gd name="T75" fmla="*/ 661 h 682"/>
              <a:gd name="T76" fmla="*/ 1062 w 2176"/>
              <a:gd name="T77" fmla="*/ 668 h 682"/>
              <a:gd name="T78" fmla="*/ 1077 w 2176"/>
              <a:gd name="T79" fmla="*/ 650 h 682"/>
              <a:gd name="T80" fmla="*/ 1084 w 2176"/>
              <a:gd name="T81" fmla="*/ 652 h 682"/>
              <a:gd name="T82" fmla="*/ 855 w 2176"/>
              <a:gd name="T83" fmla="*/ 611 h 682"/>
              <a:gd name="T84" fmla="*/ 865 w 2176"/>
              <a:gd name="T85" fmla="*/ 640 h 682"/>
              <a:gd name="T86" fmla="*/ 892 w 2176"/>
              <a:gd name="T87" fmla="*/ 628 h 682"/>
              <a:gd name="T88" fmla="*/ 867 w 2176"/>
              <a:gd name="T89" fmla="*/ 658 h 682"/>
              <a:gd name="T90" fmla="*/ 855 w 2176"/>
              <a:gd name="T91" fmla="*/ 654 h 682"/>
              <a:gd name="T92" fmla="*/ 837 w 2176"/>
              <a:gd name="T93" fmla="*/ 661 h 682"/>
              <a:gd name="T94" fmla="*/ 837 w 2176"/>
              <a:gd name="T95" fmla="*/ 640 h 682"/>
              <a:gd name="T96" fmla="*/ 832 w 2176"/>
              <a:gd name="T97" fmla="*/ 598 h 682"/>
              <a:gd name="T98" fmla="*/ 961 w 2176"/>
              <a:gd name="T99" fmla="*/ 450 h 682"/>
              <a:gd name="T100" fmla="*/ 965 w 2176"/>
              <a:gd name="T101" fmla="*/ 398 h 682"/>
              <a:gd name="T102" fmla="*/ 1095 w 2176"/>
              <a:gd name="T103" fmla="*/ 296 h 682"/>
              <a:gd name="T104" fmla="*/ 832 w 2176"/>
              <a:gd name="T105" fmla="*/ 628 h 682"/>
              <a:gd name="T106" fmla="*/ 350 w 2176"/>
              <a:gd name="T107" fmla="*/ 573 h 682"/>
              <a:gd name="T108" fmla="*/ 819 w 2176"/>
              <a:gd name="T109" fmla="*/ 406 h 682"/>
              <a:gd name="T110" fmla="*/ 350 w 2176"/>
              <a:gd name="T111" fmla="*/ 446 h 682"/>
              <a:gd name="T112" fmla="*/ 658 w 2176"/>
              <a:gd name="T113" fmla="*/ 600 h 682"/>
              <a:gd name="T114" fmla="*/ 735 w 2176"/>
              <a:gd name="T115" fmla="*/ 510 h 682"/>
              <a:gd name="T116" fmla="*/ 815 w 2176"/>
              <a:gd name="T117" fmla="*/ 682 h 682"/>
              <a:gd name="T118" fmla="*/ 350 w 2176"/>
              <a:gd name="T119" fmla="*/ 573 h 682"/>
              <a:gd name="T120" fmla="*/ 350 w 2176"/>
              <a:gd name="T121" fmla="*/ 446 h 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176" h="682">
                <a:moveTo>
                  <a:pt x="1356" y="682"/>
                </a:moveTo>
                <a:cubicBezTo>
                  <a:pt x="1356" y="619"/>
                  <a:pt x="1356" y="619"/>
                  <a:pt x="1356" y="619"/>
                </a:cubicBezTo>
                <a:cubicBezTo>
                  <a:pt x="1360" y="619"/>
                  <a:pt x="1360" y="619"/>
                  <a:pt x="1360" y="619"/>
                </a:cubicBezTo>
                <a:cubicBezTo>
                  <a:pt x="1365" y="619"/>
                  <a:pt x="1369" y="623"/>
                  <a:pt x="1369" y="628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78"/>
                  <a:pt x="1365" y="682"/>
                  <a:pt x="1360" y="682"/>
                </a:cubicBezTo>
                <a:cubicBezTo>
                  <a:pt x="1356" y="682"/>
                  <a:pt x="1356" y="682"/>
                  <a:pt x="1356" y="682"/>
                </a:cubicBezTo>
                <a:close/>
                <a:moveTo>
                  <a:pt x="1356" y="518"/>
                </a:moveTo>
                <a:cubicBezTo>
                  <a:pt x="1440" y="510"/>
                  <a:pt x="1440" y="510"/>
                  <a:pt x="1440" y="510"/>
                </a:cubicBezTo>
                <a:cubicBezTo>
                  <a:pt x="1441" y="513"/>
                  <a:pt x="1441" y="513"/>
                  <a:pt x="1441" y="513"/>
                </a:cubicBezTo>
                <a:cubicBezTo>
                  <a:pt x="1411" y="519"/>
                  <a:pt x="1388" y="546"/>
                  <a:pt x="1388" y="578"/>
                </a:cubicBezTo>
                <a:cubicBezTo>
                  <a:pt x="1388" y="586"/>
                  <a:pt x="1389" y="593"/>
                  <a:pt x="1391" y="600"/>
                </a:cubicBezTo>
                <a:cubicBezTo>
                  <a:pt x="1394" y="632"/>
                  <a:pt x="1421" y="658"/>
                  <a:pt x="1454" y="658"/>
                </a:cubicBezTo>
                <a:cubicBezTo>
                  <a:pt x="1488" y="658"/>
                  <a:pt x="1515" y="632"/>
                  <a:pt x="1518" y="600"/>
                </a:cubicBezTo>
                <a:cubicBezTo>
                  <a:pt x="1520" y="593"/>
                  <a:pt x="1521" y="586"/>
                  <a:pt x="1521" y="578"/>
                </a:cubicBezTo>
                <a:cubicBezTo>
                  <a:pt x="1521" y="546"/>
                  <a:pt x="1497" y="519"/>
                  <a:pt x="1466" y="513"/>
                </a:cubicBezTo>
                <a:cubicBezTo>
                  <a:pt x="1468" y="508"/>
                  <a:pt x="1468" y="508"/>
                  <a:pt x="1468" y="508"/>
                </a:cubicBezTo>
                <a:cubicBezTo>
                  <a:pt x="1817" y="478"/>
                  <a:pt x="1817" y="478"/>
                  <a:pt x="1817" y="478"/>
                </a:cubicBezTo>
                <a:cubicBezTo>
                  <a:pt x="1818" y="479"/>
                  <a:pt x="1818" y="479"/>
                  <a:pt x="1818" y="479"/>
                </a:cubicBezTo>
                <a:cubicBezTo>
                  <a:pt x="1798" y="483"/>
                  <a:pt x="1783" y="501"/>
                  <a:pt x="1783" y="521"/>
                </a:cubicBezTo>
                <a:cubicBezTo>
                  <a:pt x="1783" y="526"/>
                  <a:pt x="1784" y="531"/>
                  <a:pt x="1785" y="535"/>
                </a:cubicBezTo>
                <a:cubicBezTo>
                  <a:pt x="1787" y="556"/>
                  <a:pt x="1805" y="573"/>
                  <a:pt x="1826" y="573"/>
                </a:cubicBezTo>
                <a:cubicBezTo>
                  <a:pt x="1847" y="573"/>
                  <a:pt x="1865" y="556"/>
                  <a:pt x="1867" y="535"/>
                </a:cubicBezTo>
                <a:cubicBezTo>
                  <a:pt x="1868" y="531"/>
                  <a:pt x="1869" y="526"/>
                  <a:pt x="1869" y="521"/>
                </a:cubicBezTo>
                <a:cubicBezTo>
                  <a:pt x="1869" y="500"/>
                  <a:pt x="1854" y="483"/>
                  <a:pt x="1833" y="479"/>
                </a:cubicBezTo>
                <a:cubicBezTo>
                  <a:pt x="1834" y="477"/>
                  <a:pt x="1834" y="477"/>
                  <a:pt x="1834" y="477"/>
                </a:cubicBezTo>
                <a:cubicBezTo>
                  <a:pt x="2141" y="451"/>
                  <a:pt x="2141" y="451"/>
                  <a:pt x="2141" y="451"/>
                </a:cubicBezTo>
                <a:cubicBezTo>
                  <a:pt x="2172" y="448"/>
                  <a:pt x="2176" y="424"/>
                  <a:pt x="2135" y="426"/>
                </a:cubicBezTo>
                <a:cubicBezTo>
                  <a:pt x="1356" y="475"/>
                  <a:pt x="1356" y="475"/>
                  <a:pt x="1356" y="475"/>
                </a:cubicBezTo>
                <a:cubicBezTo>
                  <a:pt x="1356" y="518"/>
                  <a:pt x="1356" y="518"/>
                  <a:pt x="1356" y="518"/>
                </a:cubicBezTo>
                <a:close/>
                <a:moveTo>
                  <a:pt x="1356" y="406"/>
                </a:moveTo>
                <a:cubicBezTo>
                  <a:pt x="1356" y="386"/>
                  <a:pt x="1356" y="386"/>
                  <a:pt x="1356" y="386"/>
                </a:cubicBezTo>
                <a:cubicBezTo>
                  <a:pt x="1435" y="379"/>
                  <a:pt x="1435" y="379"/>
                  <a:pt x="1435" y="379"/>
                </a:cubicBezTo>
                <a:cubicBezTo>
                  <a:pt x="1466" y="376"/>
                  <a:pt x="1463" y="395"/>
                  <a:pt x="1440" y="397"/>
                </a:cubicBezTo>
                <a:lnTo>
                  <a:pt x="1356" y="406"/>
                </a:lnTo>
                <a:close/>
                <a:moveTo>
                  <a:pt x="1356" y="386"/>
                </a:moveTo>
                <a:cubicBezTo>
                  <a:pt x="1356" y="406"/>
                  <a:pt x="1356" y="406"/>
                  <a:pt x="1356" y="406"/>
                </a:cubicBezTo>
                <a:cubicBezTo>
                  <a:pt x="1293" y="412"/>
                  <a:pt x="1293" y="412"/>
                  <a:pt x="1293" y="412"/>
                </a:cubicBezTo>
                <a:cubicBezTo>
                  <a:pt x="1293" y="391"/>
                  <a:pt x="1293" y="391"/>
                  <a:pt x="1293" y="391"/>
                </a:cubicBezTo>
                <a:cubicBezTo>
                  <a:pt x="1356" y="386"/>
                  <a:pt x="1356" y="386"/>
                  <a:pt x="1356" y="386"/>
                </a:cubicBezTo>
                <a:close/>
                <a:moveTo>
                  <a:pt x="1356" y="475"/>
                </a:moveTo>
                <a:cubicBezTo>
                  <a:pt x="1356" y="518"/>
                  <a:pt x="1356" y="518"/>
                  <a:pt x="1356" y="518"/>
                </a:cubicBezTo>
                <a:cubicBezTo>
                  <a:pt x="1344" y="519"/>
                  <a:pt x="1344" y="519"/>
                  <a:pt x="1344" y="519"/>
                </a:cubicBezTo>
                <a:cubicBezTo>
                  <a:pt x="1344" y="598"/>
                  <a:pt x="1344" y="598"/>
                  <a:pt x="1344" y="598"/>
                </a:cubicBezTo>
                <a:cubicBezTo>
                  <a:pt x="1332" y="627"/>
                  <a:pt x="1332" y="627"/>
                  <a:pt x="1332" y="627"/>
                </a:cubicBezTo>
                <a:cubicBezTo>
                  <a:pt x="1332" y="647"/>
                  <a:pt x="1332" y="647"/>
                  <a:pt x="1332" y="647"/>
                </a:cubicBezTo>
                <a:cubicBezTo>
                  <a:pt x="1336" y="647"/>
                  <a:pt x="1336" y="647"/>
                  <a:pt x="1336" y="647"/>
                </a:cubicBezTo>
                <a:cubicBezTo>
                  <a:pt x="1336" y="643"/>
                  <a:pt x="1336" y="643"/>
                  <a:pt x="1336" y="643"/>
                </a:cubicBezTo>
                <a:cubicBezTo>
                  <a:pt x="1336" y="641"/>
                  <a:pt x="1337" y="640"/>
                  <a:pt x="1339" y="640"/>
                </a:cubicBezTo>
                <a:cubicBezTo>
                  <a:pt x="1341" y="640"/>
                  <a:pt x="1341" y="640"/>
                  <a:pt x="1341" y="640"/>
                </a:cubicBezTo>
                <a:cubicBezTo>
                  <a:pt x="1343" y="640"/>
                  <a:pt x="1344" y="641"/>
                  <a:pt x="1344" y="643"/>
                </a:cubicBezTo>
                <a:cubicBezTo>
                  <a:pt x="1344" y="658"/>
                  <a:pt x="1344" y="658"/>
                  <a:pt x="1344" y="658"/>
                </a:cubicBezTo>
                <a:cubicBezTo>
                  <a:pt x="1344" y="660"/>
                  <a:pt x="1343" y="661"/>
                  <a:pt x="1341" y="661"/>
                </a:cubicBezTo>
                <a:cubicBezTo>
                  <a:pt x="1339" y="661"/>
                  <a:pt x="1339" y="661"/>
                  <a:pt x="1339" y="661"/>
                </a:cubicBezTo>
                <a:cubicBezTo>
                  <a:pt x="1337" y="661"/>
                  <a:pt x="1336" y="660"/>
                  <a:pt x="1336" y="658"/>
                </a:cubicBezTo>
                <a:cubicBezTo>
                  <a:pt x="1336" y="654"/>
                  <a:pt x="1336" y="654"/>
                  <a:pt x="1336" y="654"/>
                </a:cubicBezTo>
                <a:cubicBezTo>
                  <a:pt x="1332" y="654"/>
                  <a:pt x="1332" y="654"/>
                  <a:pt x="1332" y="654"/>
                </a:cubicBezTo>
                <a:cubicBezTo>
                  <a:pt x="1321" y="654"/>
                  <a:pt x="1321" y="654"/>
                  <a:pt x="1321" y="654"/>
                </a:cubicBezTo>
                <a:cubicBezTo>
                  <a:pt x="1321" y="654"/>
                  <a:pt x="1321" y="654"/>
                  <a:pt x="1321" y="654"/>
                </a:cubicBezTo>
                <a:cubicBezTo>
                  <a:pt x="1317" y="654"/>
                  <a:pt x="1317" y="654"/>
                  <a:pt x="1317" y="654"/>
                </a:cubicBezTo>
                <a:cubicBezTo>
                  <a:pt x="1317" y="658"/>
                  <a:pt x="1317" y="658"/>
                  <a:pt x="1317" y="658"/>
                </a:cubicBezTo>
                <a:cubicBezTo>
                  <a:pt x="1317" y="660"/>
                  <a:pt x="1316" y="661"/>
                  <a:pt x="1314" y="661"/>
                </a:cubicBezTo>
                <a:cubicBezTo>
                  <a:pt x="1311" y="661"/>
                  <a:pt x="1311" y="661"/>
                  <a:pt x="1311" y="661"/>
                </a:cubicBezTo>
                <a:cubicBezTo>
                  <a:pt x="1310" y="661"/>
                  <a:pt x="1308" y="660"/>
                  <a:pt x="1308" y="658"/>
                </a:cubicBezTo>
                <a:cubicBezTo>
                  <a:pt x="1308" y="674"/>
                  <a:pt x="1308" y="674"/>
                  <a:pt x="1308" y="674"/>
                </a:cubicBezTo>
                <a:cubicBezTo>
                  <a:pt x="1308" y="678"/>
                  <a:pt x="1305" y="682"/>
                  <a:pt x="1300" y="682"/>
                </a:cubicBezTo>
                <a:cubicBezTo>
                  <a:pt x="1293" y="682"/>
                  <a:pt x="1293" y="682"/>
                  <a:pt x="1293" y="682"/>
                </a:cubicBezTo>
                <a:cubicBezTo>
                  <a:pt x="1293" y="619"/>
                  <a:pt x="1293" y="619"/>
                  <a:pt x="1293" y="619"/>
                </a:cubicBezTo>
                <a:cubicBezTo>
                  <a:pt x="1300" y="619"/>
                  <a:pt x="1300" y="619"/>
                  <a:pt x="1300" y="619"/>
                </a:cubicBezTo>
                <a:cubicBezTo>
                  <a:pt x="1305" y="619"/>
                  <a:pt x="1308" y="623"/>
                  <a:pt x="1308" y="628"/>
                </a:cubicBezTo>
                <a:cubicBezTo>
                  <a:pt x="1308" y="643"/>
                  <a:pt x="1308" y="643"/>
                  <a:pt x="1308" y="643"/>
                </a:cubicBezTo>
                <a:cubicBezTo>
                  <a:pt x="1308" y="641"/>
                  <a:pt x="1310" y="640"/>
                  <a:pt x="1311" y="640"/>
                </a:cubicBezTo>
                <a:cubicBezTo>
                  <a:pt x="1314" y="640"/>
                  <a:pt x="1314" y="640"/>
                  <a:pt x="1314" y="640"/>
                </a:cubicBezTo>
                <a:cubicBezTo>
                  <a:pt x="1316" y="640"/>
                  <a:pt x="1317" y="641"/>
                  <a:pt x="1317" y="643"/>
                </a:cubicBezTo>
                <a:cubicBezTo>
                  <a:pt x="1317" y="647"/>
                  <a:pt x="1317" y="647"/>
                  <a:pt x="1317" y="647"/>
                </a:cubicBezTo>
                <a:cubicBezTo>
                  <a:pt x="1321" y="647"/>
                  <a:pt x="1321" y="647"/>
                  <a:pt x="1321" y="647"/>
                </a:cubicBezTo>
                <a:cubicBezTo>
                  <a:pt x="1321" y="611"/>
                  <a:pt x="1321" y="611"/>
                  <a:pt x="1321" y="611"/>
                </a:cubicBezTo>
                <a:cubicBezTo>
                  <a:pt x="1293" y="573"/>
                  <a:pt x="1293" y="573"/>
                  <a:pt x="1293" y="573"/>
                </a:cubicBezTo>
                <a:cubicBezTo>
                  <a:pt x="1293" y="563"/>
                  <a:pt x="1293" y="563"/>
                  <a:pt x="1293" y="563"/>
                </a:cubicBezTo>
                <a:cubicBezTo>
                  <a:pt x="1321" y="601"/>
                  <a:pt x="1321" y="601"/>
                  <a:pt x="1321" y="601"/>
                </a:cubicBezTo>
                <a:cubicBezTo>
                  <a:pt x="1321" y="530"/>
                  <a:pt x="1321" y="530"/>
                  <a:pt x="1321" y="530"/>
                </a:cubicBezTo>
                <a:cubicBezTo>
                  <a:pt x="1293" y="546"/>
                  <a:pt x="1293" y="546"/>
                  <a:pt x="1293" y="546"/>
                </a:cubicBezTo>
                <a:cubicBezTo>
                  <a:pt x="1293" y="542"/>
                  <a:pt x="1293" y="542"/>
                  <a:pt x="1293" y="542"/>
                </a:cubicBezTo>
                <a:cubicBezTo>
                  <a:pt x="1321" y="526"/>
                  <a:pt x="1321" y="526"/>
                  <a:pt x="1321" y="526"/>
                </a:cubicBezTo>
                <a:cubicBezTo>
                  <a:pt x="1321" y="521"/>
                  <a:pt x="1321" y="521"/>
                  <a:pt x="1321" y="521"/>
                </a:cubicBezTo>
                <a:cubicBezTo>
                  <a:pt x="1293" y="523"/>
                  <a:pt x="1293" y="523"/>
                  <a:pt x="1293" y="523"/>
                </a:cubicBezTo>
                <a:cubicBezTo>
                  <a:pt x="1293" y="479"/>
                  <a:pt x="1293" y="479"/>
                  <a:pt x="1293" y="479"/>
                </a:cubicBezTo>
                <a:cubicBezTo>
                  <a:pt x="1356" y="475"/>
                  <a:pt x="1356" y="475"/>
                  <a:pt x="1356" y="475"/>
                </a:cubicBezTo>
                <a:close/>
                <a:moveTo>
                  <a:pt x="1356" y="619"/>
                </a:moveTo>
                <a:cubicBezTo>
                  <a:pt x="1353" y="619"/>
                  <a:pt x="1353" y="619"/>
                  <a:pt x="1353" y="619"/>
                </a:cubicBezTo>
                <a:cubicBezTo>
                  <a:pt x="1348" y="619"/>
                  <a:pt x="1344" y="623"/>
                  <a:pt x="1344" y="628"/>
                </a:cubicBezTo>
                <a:cubicBezTo>
                  <a:pt x="1344" y="674"/>
                  <a:pt x="1344" y="674"/>
                  <a:pt x="1344" y="674"/>
                </a:cubicBezTo>
                <a:cubicBezTo>
                  <a:pt x="1344" y="678"/>
                  <a:pt x="1348" y="682"/>
                  <a:pt x="1353" y="682"/>
                </a:cubicBezTo>
                <a:cubicBezTo>
                  <a:pt x="1356" y="682"/>
                  <a:pt x="1356" y="682"/>
                  <a:pt x="1356" y="682"/>
                </a:cubicBezTo>
                <a:lnTo>
                  <a:pt x="1356" y="619"/>
                </a:lnTo>
                <a:close/>
                <a:moveTo>
                  <a:pt x="1293" y="391"/>
                </a:moveTo>
                <a:cubicBezTo>
                  <a:pt x="1293" y="412"/>
                  <a:pt x="1293" y="412"/>
                  <a:pt x="1293" y="412"/>
                </a:cubicBezTo>
                <a:cubicBezTo>
                  <a:pt x="1215" y="420"/>
                  <a:pt x="1215" y="420"/>
                  <a:pt x="1215" y="420"/>
                </a:cubicBezTo>
                <a:cubicBezTo>
                  <a:pt x="1215" y="425"/>
                  <a:pt x="1215" y="429"/>
                  <a:pt x="1215" y="434"/>
                </a:cubicBezTo>
                <a:cubicBezTo>
                  <a:pt x="1215" y="440"/>
                  <a:pt x="1215" y="445"/>
                  <a:pt x="1214" y="451"/>
                </a:cubicBezTo>
                <a:cubicBezTo>
                  <a:pt x="1214" y="465"/>
                  <a:pt x="1219" y="475"/>
                  <a:pt x="1225" y="483"/>
                </a:cubicBezTo>
                <a:cubicBezTo>
                  <a:pt x="1293" y="479"/>
                  <a:pt x="1293" y="479"/>
                  <a:pt x="1293" y="479"/>
                </a:cubicBezTo>
                <a:cubicBezTo>
                  <a:pt x="1293" y="523"/>
                  <a:pt x="1293" y="523"/>
                  <a:pt x="1293" y="523"/>
                </a:cubicBezTo>
                <a:cubicBezTo>
                  <a:pt x="1265" y="525"/>
                  <a:pt x="1265" y="525"/>
                  <a:pt x="1265" y="525"/>
                </a:cubicBezTo>
                <a:cubicBezTo>
                  <a:pt x="1282" y="548"/>
                  <a:pt x="1282" y="548"/>
                  <a:pt x="1282" y="548"/>
                </a:cubicBezTo>
                <a:cubicBezTo>
                  <a:pt x="1293" y="542"/>
                  <a:pt x="1293" y="542"/>
                  <a:pt x="1293" y="542"/>
                </a:cubicBezTo>
                <a:cubicBezTo>
                  <a:pt x="1293" y="546"/>
                  <a:pt x="1293" y="546"/>
                  <a:pt x="1293" y="546"/>
                </a:cubicBezTo>
                <a:cubicBezTo>
                  <a:pt x="1284" y="551"/>
                  <a:pt x="1284" y="551"/>
                  <a:pt x="1284" y="551"/>
                </a:cubicBezTo>
                <a:cubicBezTo>
                  <a:pt x="1293" y="563"/>
                  <a:pt x="1293" y="563"/>
                  <a:pt x="1293" y="563"/>
                </a:cubicBezTo>
                <a:cubicBezTo>
                  <a:pt x="1293" y="573"/>
                  <a:pt x="1293" y="573"/>
                  <a:pt x="1293" y="573"/>
                </a:cubicBezTo>
                <a:cubicBezTo>
                  <a:pt x="1259" y="526"/>
                  <a:pt x="1259" y="526"/>
                  <a:pt x="1259" y="526"/>
                </a:cubicBezTo>
                <a:cubicBezTo>
                  <a:pt x="1217" y="530"/>
                  <a:pt x="1217" y="530"/>
                  <a:pt x="1217" y="530"/>
                </a:cubicBezTo>
                <a:cubicBezTo>
                  <a:pt x="1209" y="546"/>
                  <a:pt x="1218" y="577"/>
                  <a:pt x="1185" y="586"/>
                </a:cubicBezTo>
                <a:cubicBezTo>
                  <a:pt x="1185" y="530"/>
                  <a:pt x="1185" y="530"/>
                  <a:pt x="1185" y="530"/>
                </a:cubicBezTo>
                <a:cubicBezTo>
                  <a:pt x="1185" y="531"/>
                  <a:pt x="1185" y="532"/>
                  <a:pt x="1185" y="532"/>
                </a:cubicBezTo>
                <a:cubicBezTo>
                  <a:pt x="1185" y="528"/>
                  <a:pt x="1185" y="528"/>
                  <a:pt x="1185" y="528"/>
                </a:cubicBezTo>
                <a:cubicBezTo>
                  <a:pt x="1185" y="345"/>
                  <a:pt x="1185" y="345"/>
                  <a:pt x="1185" y="345"/>
                </a:cubicBezTo>
                <a:cubicBezTo>
                  <a:pt x="1197" y="360"/>
                  <a:pt x="1206" y="378"/>
                  <a:pt x="1211" y="398"/>
                </a:cubicBezTo>
                <a:cubicBezTo>
                  <a:pt x="1211" y="398"/>
                  <a:pt x="1211" y="398"/>
                  <a:pt x="1211" y="398"/>
                </a:cubicBezTo>
                <a:cubicBezTo>
                  <a:pt x="1293" y="391"/>
                  <a:pt x="1293" y="391"/>
                  <a:pt x="1293" y="391"/>
                </a:cubicBezTo>
                <a:close/>
                <a:moveTo>
                  <a:pt x="1293" y="619"/>
                </a:moveTo>
                <a:cubicBezTo>
                  <a:pt x="1293" y="682"/>
                  <a:pt x="1293" y="682"/>
                  <a:pt x="1293" y="682"/>
                </a:cubicBezTo>
                <a:cubicBezTo>
                  <a:pt x="1292" y="682"/>
                  <a:pt x="1292" y="682"/>
                  <a:pt x="1292" y="682"/>
                </a:cubicBezTo>
                <a:cubicBezTo>
                  <a:pt x="1288" y="682"/>
                  <a:pt x="1284" y="678"/>
                  <a:pt x="1284" y="674"/>
                </a:cubicBezTo>
                <a:cubicBezTo>
                  <a:pt x="1284" y="628"/>
                  <a:pt x="1284" y="628"/>
                  <a:pt x="1284" y="628"/>
                </a:cubicBezTo>
                <a:cubicBezTo>
                  <a:pt x="1284" y="623"/>
                  <a:pt x="1288" y="619"/>
                  <a:pt x="1292" y="619"/>
                </a:cubicBezTo>
                <a:lnTo>
                  <a:pt x="1293" y="619"/>
                </a:lnTo>
                <a:close/>
                <a:moveTo>
                  <a:pt x="1185" y="345"/>
                </a:moveTo>
                <a:cubicBezTo>
                  <a:pt x="1185" y="528"/>
                  <a:pt x="1185" y="528"/>
                  <a:pt x="1185" y="528"/>
                </a:cubicBezTo>
                <a:cubicBezTo>
                  <a:pt x="1185" y="523"/>
                  <a:pt x="1185" y="523"/>
                  <a:pt x="1185" y="523"/>
                </a:cubicBezTo>
                <a:cubicBezTo>
                  <a:pt x="1185" y="523"/>
                  <a:pt x="1185" y="523"/>
                  <a:pt x="1185" y="523"/>
                </a:cubicBezTo>
                <a:cubicBezTo>
                  <a:pt x="1185" y="523"/>
                  <a:pt x="1185" y="523"/>
                  <a:pt x="1185" y="523"/>
                </a:cubicBezTo>
                <a:cubicBezTo>
                  <a:pt x="1185" y="526"/>
                  <a:pt x="1185" y="528"/>
                  <a:pt x="1185" y="530"/>
                </a:cubicBezTo>
                <a:cubicBezTo>
                  <a:pt x="1185" y="586"/>
                  <a:pt x="1185" y="586"/>
                  <a:pt x="1185" y="586"/>
                </a:cubicBezTo>
                <a:cubicBezTo>
                  <a:pt x="1183" y="587"/>
                  <a:pt x="1181" y="587"/>
                  <a:pt x="1179" y="587"/>
                </a:cubicBezTo>
                <a:cubicBezTo>
                  <a:pt x="1170" y="589"/>
                  <a:pt x="1163" y="589"/>
                  <a:pt x="1157" y="590"/>
                </a:cubicBezTo>
                <a:cubicBezTo>
                  <a:pt x="1157" y="550"/>
                  <a:pt x="1157" y="550"/>
                  <a:pt x="1157" y="550"/>
                </a:cubicBezTo>
                <a:cubicBezTo>
                  <a:pt x="1157" y="549"/>
                  <a:pt x="1157" y="549"/>
                  <a:pt x="1157" y="549"/>
                </a:cubicBezTo>
                <a:cubicBezTo>
                  <a:pt x="1158" y="549"/>
                  <a:pt x="1158" y="549"/>
                  <a:pt x="1159" y="548"/>
                </a:cubicBezTo>
                <a:cubicBezTo>
                  <a:pt x="1157" y="549"/>
                  <a:pt x="1157" y="549"/>
                  <a:pt x="1157" y="549"/>
                </a:cubicBezTo>
                <a:cubicBezTo>
                  <a:pt x="1157" y="318"/>
                  <a:pt x="1157" y="318"/>
                  <a:pt x="1157" y="318"/>
                </a:cubicBezTo>
                <a:cubicBezTo>
                  <a:pt x="1168" y="325"/>
                  <a:pt x="1177" y="334"/>
                  <a:pt x="1185" y="345"/>
                </a:cubicBezTo>
                <a:close/>
                <a:moveTo>
                  <a:pt x="1157" y="318"/>
                </a:moveTo>
                <a:cubicBezTo>
                  <a:pt x="1157" y="549"/>
                  <a:pt x="1157" y="549"/>
                  <a:pt x="1157" y="549"/>
                </a:cubicBezTo>
                <a:cubicBezTo>
                  <a:pt x="1155" y="551"/>
                  <a:pt x="1155" y="551"/>
                  <a:pt x="1155" y="551"/>
                </a:cubicBezTo>
                <a:cubicBezTo>
                  <a:pt x="1156" y="550"/>
                  <a:pt x="1156" y="550"/>
                  <a:pt x="1156" y="550"/>
                </a:cubicBezTo>
                <a:cubicBezTo>
                  <a:pt x="1157" y="550"/>
                  <a:pt x="1157" y="550"/>
                  <a:pt x="1157" y="550"/>
                </a:cubicBezTo>
                <a:cubicBezTo>
                  <a:pt x="1157" y="590"/>
                  <a:pt x="1157" y="590"/>
                  <a:pt x="1157" y="590"/>
                </a:cubicBezTo>
                <a:cubicBezTo>
                  <a:pt x="1155" y="590"/>
                  <a:pt x="1153" y="590"/>
                  <a:pt x="1151" y="590"/>
                </a:cubicBezTo>
                <a:cubicBezTo>
                  <a:pt x="1151" y="554"/>
                  <a:pt x="1151" y="554"/>
                  <a:pt x="1151" y="554"/>
                </a:cubicBezTo>
                <a:cubicBezTo>
                  <a:pt x="1151" y="553"/>
                  <a:pt x="1151" y="553"/>
                  <a:pt x="1151" y="553"/>
                </a:cubicBezTo>
                <a:cubicBezTo>
                  <a:pt x="1152" y="553"/>
                  <a:pt x="1152" y="553"/>
                  <a:pt x="1153" y="552"/>
                </a:cubicBezTo>
                <a:cubicBezTo>
                  <a:pt x="1153" y="552"/>
                  <a:pt x="1153" y="552"/>
                  <a:pt x="1153" y="552"/>
                </a:cubicBezTo>
                <a:cubicBezTo>
                  <a:pt x="1151" y="554"/>
                  <a:pt x="1151" y="554"/>
                  <a:pt x="1151" y="554"/>
                </a:cubicBezTo>
                <a:cubicBezTo>
                  <a:pt x="1151" y="314"/>
                  <a:pt x="1151" y="314"/>
                  <a:pt x="1151" y="314"/>
                </a:cubicBezTo>
                <a:cubicBezTo>
                  <a:pt x="1153" y="315"/>
                  <a:pt x="1155" y="316"/>
                  <a:pt x="1157" y="318"/>
                </a:cubicBezTo>
                <a:close/>
                <a:moveTo>
                  <a:pt x="1151" y="314"/>
                </a:moveTo>
                <a:cubicBezTo>
                  <a:pt x="1151" y="554"/>
                  <a:pt x="1151" y="554"/>
                  <a:pt x="1151" y="554"/>
                </a:cubicBezTo>
                <a:cubicBezTo>
                  <a:pt x="1148" y="555"/>
                  <a:pt x="1148" y="555"/>
                  <a:pt x="1148" y="555"/>
                </a:cubicBezTo>
                <a:cubicBezTo>
                  <a:pt x="1149" y="555"/>
                  <a:pt x="1149" y="555"/>
                  <a:pt x="1149" y="555"/>
                </a:cubicBezTo>
                <a:cubicBezTo>
                  <a:pt x="1150" y="554"/>
                  <a:pt x="1150" y="554"/>
                  <a:pt x="1150" y="554"/>
                </a:cubicBezTo>
                <a:cubicBezTo>
                  <a:pt x="1150" y="554"/>
                  <a:pt x="1150" y="554"/>
                  <a:pt x="1150" y="554"/>
                </a:cubicBezTo>
                <a:cubicBezTo>
                  <a:pt x="1151" y="554"/>
                  <a:pt x="1151" y="554"/>
                  <a:pt x="1151" y="554"/>
                </a:cubicBezTo>
                <a:cubicBezTo>
                  <a:pt x="1151" y="590"/>
                  <a:pt x="1151" y="590"/>
                  <a:pt x="1151" y="590"/>
                </a:cubicBezTo>
                <a:cubicBezTo>
                  <a:pt x="1132" y="590"/>
                  <a:pt x="1121" y="585"/>
                  <a:pt x="1090" y="584"/>
                </a:cubicBezTo>
                <a:cubicBezTo>
                  <a:pt x="1090" y="652"/>
                  <a:pt x="1090" y="652"/>
                  <a:pt x="1090" y="652"/>
                </a:cubicBezTo>
                <a:cubicBezTo>
                  <a:pt x="1093" y="652"/>
                  <a:pt x="1093" y="652"/>
                  <a:pt x="1093" y="652"/>
                </a:cubicBezTo>
                <a:cubicBezTo>
                  <a:pt x="1093" y="650"/>
                  <a:pt x="1093" y="650"/>
                  <a:pt x="1093" y="650"/>
                </a:cubicBezTo>
                <a:cubicBezTo>
                  <a:pt x="1093" y="649"/>
                  <a:pt x="1093" y="648"/>
                  <a:pt x="1094" y="648"/>
                </a:cubicBezTo>
                <a:cubicBezTo>
                  <a:pt x="1096" y="648"/>
                  <a:pt x="1096" y="648"/>
                  <a:pt x="1096" y="648"/>
                </a:cubicBezTo>
                <a:cubicBezTo>
                  <a:pt x="1097" y="648"/>
                  <a:pt x="1098" y="649"/>
                  <a:pt x="1098" y="650"/>
                </a:cubicBezTo>
                <a:cubicBezTo>
                  <a:pt x="1098" y="641"/>
                  <a:pt x="1098" y="641"/>
                  <a:pt x="1098" y="641"/>
                </a:cubicBezTo>
                <a:cubicBezTo>
                  <a:pt x="1098" y="638"/>
                  <a:pt x="1100" y="636"/>
                  <a:pt x="1102" y="636"/>
                </a:cubicBezTo>
                <a:cubicBezTo>
                  <a:pt x="1107" y="636"/>
                  <a:pt x="1107" y="636"/>
                  <a:pt x="1107" y="636"/>
                </a:cubicBezTo>
                <a:cubicBezTo>
                  <a:pt x="1110" y="636"/>
                  <a:pt x="1112" y="638"/>
                  <a:pt x="1112" y="641"/>
                </a:cubicBezTo>
                <a:cubicBezTo>
                  <a:pt x="1112" y="668"/>
                  <a:pt x="1112" y="668"/>
                  <a:pt x="1112" y="668"/>
                </a:cubicBezTo>
                <a:cubicBezTo>
                  <a:pt x="1112" y="671"/>
                  <a:pt x="1110" y="673"/>
                  <a:pt x="1107" y="673"/>
                </a:cubicBezTo>
                <a:cubicBezTo>
                  <a:pt x="1102" y="673"/>
                  <a:pt x="1102" y="673"/>
                  <a:pt x="1102" y="673"/>
                </a:cubicBezTo>
                <a:cubicBezTo>
                  <a:pt x="1100" y="673"/>
                  <a:pt x="1098" y="671"/>
                  <a:pt x="1098" y="668"/>
                </a:cubicBezTo>
                <a:cubicBezTo>
                  <a:pt x="1098" y="659"/>
                  <a:pt x="1098" y="659"/>
                  <a:pt x="1098" y="659"/>
                </a:cubicBezTo>
                <a:cubicBezTo>
                  <a:pt x="1098" y="660"/>
                  <a:pt x="1097" y="661"/>
                  <a:pt x="1096" y="661"/>
                </a:cubicBezTo>
                <a:cubicBezTo>
                  <a:pt x="1094" y="661"/>
                  <a:pt x="1094" y="661"/>
                  <a:pt x="1094" y="661"/>
                </a:cubicBezTo>
                <a:cubicBezTo>
                  <a:pt x="1093" y="661"/>
                  <a:pt x="1093" y="660"/>
                  <a:pt x="1093" y="659"/>
                </a:cubicBezTo>
                <a:cubicBezTo>
                  <a:pt x="1093" y="657"/>
                  <a:pt x="1093" y="657"/>
                  <a:pt x="1093" y="657"/>
                </a:cubicBezTo>
                <a:cubicBezTo>
                  <a:pt x="1090" y="657"/>
                  <a:pt x="1090" y="657"/>
                  <a:pt x="1090" y="657"/>
                </a:cubicBezTo>
                <a:cubicBezTo>
                  <a:pt x="1084" y="657"/>
                  <a:pt x="1084" y="657"/>
                  <a:pt x="1084" y="657"/>
                </a:cubicBezTo>
                <a:cubicBezTo>
                  <a:pt x="1082" y="657"/>
                  <a:pt x="1082" y="657"/>
                  <a:pt x="1082" y="657"/>
                </a:cubicBezTo>
                <a:cubicBezTo>
                  <a:pt x="1082" y="659"/>
                  <a:pt x="1082" y="659"/>
                  <a:pt x="1082" y="659"/>
                </a:cubicBezTo>
                <a:cubicBezTo>
                  <a:pt x="1082" y="660"/>
                  <a:pt x="1081" y="661"/>
                  <a:pt x="1080" y="661"/>
                </a:cubicBezTo>
                <a:cubicBezTo>
                  <a:pt x="1078" y="661"/>
                  <a:pt x="1078" y="661"/>
                  <a:pt x="1078" y="661"/>
                </a:cubicBezTo>
                <a:cubicBezTo>
                  <a:pt x="1077" y="661"/>
                  <a:pt x="1077" y="660"/>
                  <a:pt x="1077" y="659"/>
                </a:cubicBezTo>
                <a:cubicBezTo>
                  <a:pt x="1077" y="668"/>
                  <a:pt x="1077" y="668"/>
                  <a:pt x="1077" y="668"/>
                </a:cubicBezTo>
                <a:cubicBezTo>
                  <a:pt x="1077" y="671"/>
                  <a:pt x="1075" y="673"/>
                  <a:pt x="1072" y="673"/>
                </a:cubicBezTo>
                <a:cubicBezTo>
                  <a:pt x="1067" y="673"/>
                  <a:pt x="1067" y="673"/>
                  <a:pt x="1067" y="673"/>
                </a:cubicBezTo>
                <a:cubicBezTo>
                  <a:pt x="1065" y="673"/>
                  <a:pt x="1062" y="671"/>
                  <a:pt x="1062" y="668"/>
                </a:cubicBezTo>
                <a:cubicBezTo>
                  <a:pt x="1062" y="641"/>
                  <a:pt x="1062" y="641"/>
                  <a:pt x="1062" y="641"/>
                </a:cubicBezTo>
                <a:cubicBezTo>
                  <a:pt x="1062" y="638"/>
                  <a:pt x="1065" y="636"/>
                  <a:pt x="1067" y="636"/>
                </a:cubicBezTo>
                <a:cubicBezTo>
                  <a:pt x="1072" y="636"/>
                  <a:pt x="1072" y="636"/>
                  <a:pt x="1072" y="636"/>
                </a:cubicBezTo>
                <a:cubicBezTo>
                  <a:pt x="1075" y="636"/>
                  <a:pt x="1077" y="638"/>
                  <a:pt x="1077" y="641"/>
                </a:cubicBezTo>
                <a:cubicBezTo>
                  <a:pt x="1077" y="650"/>
                  <a:pt x="1077" y="650"/>
                  <a:pt x="1077" y="650"/>
                </a:cubicBezTo>
                <a:cubicBezTo>
                  <a:pt x="1077" y="649"/>
                  <a:pt x="1077" y="648"/>
                  <a:pt x="1078" y="648"/>
                </a:cubicBezTo>
                <a:cubicBezTo>
                  <a:pt x="1080" y="648"/>
                  <a:pt x="1080" y="648"/>
                  <a:pt x="1080" y="648"/>
                </a:cubicBezTo>
                <a:cubicBezTo>
                  <a:pt x="1081" y="648"/>
                  <a:pt x="1082" y="649"/>
                  <a:pt x="1082" y="650"/>
                </a:cubicBezTo>
                <a:cubicBezTo>
                  <a:pt x="1082" y="652"/>
                  <a:pt x="1082" y="652"/>
                  <a:pt x="1082" y="652"/>
                </a:cubicBezTo>
                <a:cubicBezTo>
                  <a:pt x="1084" y="652"/>
                  <a:pt x="1084" y="652"/>
                  <a:pt x="1084" y="652"/>
                </a:cubicBezTo>
                <a:cubicBezTo>
                  <a:pt x="1084" y="584"/>
                  <a:pt x="1084" y="584"/>
                  <a:pt x="1084" y="584"/>
                </a:cubicBezTo>
                <a:cubicBezTo>
                  <a:pt x="1042" y="585"/>
                  <a:pt x="1039" y="594"/>
                  <a:pt x="996" y="587"/>
                </a:cubicBezTo>
                <a:cubicBezTo>
                  <a:pt x="957" y="581"/>
                  <a:pt x="967" y="547"/>
                  <a:pt x="959" y="530"/>
                </a:cubicBezTo>
                <a:cubicBezTo>
                  <a:pt x="917" y="526"/>
                  <a:pt x="917" y="526"/>
                  <a:pt x="917" y="526"/>
                </a:cubicBezTo>
                <a:cubicBezTo>
                  <a:pt x="855" y="611"/>
                  <a:pt x="855" y="611"/>
                  <a:pt x="855" y="611"/>
                </a:cubicBezTo>
                <a:cubicBezTo>
                  <a:pt x="855" y="647"/>
                  <a:pt x="855" y="647"/>
                  <a:pt x="855" y="647"/>
                </a:cubicBezTo>
                <a:cubicBezTo>
                  <a:pt x="859" y="647"/>
                  <a:pt x="859" y="647"/>
                  <a:pt x="859" y="647"/>
                </a:cubicBezTo>
                <a:cubicBezTo>
                  <a:pt x="859" y="643"/>
                  <a:pt x="859" y="643"/>
                  <a:pt x="859" y="643"/>
                </a:cubicBezTo>
                <a:cubicBezTo>
                  <a:pt x="859" y="641"/>
                  <a:pt x="860" y="640"/>
                  <a:pt x="862" y="640"/>
                </a:cubicBezTo>
                <a:cubicBezTo>
                  <a:pt x="865" y="640"/>
                  <a:pt x="865" y="640"/>
                  <a:pt x="865" y="640"/>
                </a:cubicBezTo>
                <a:cubicBezTo>
                  <a:pt x="866" y="640"/>
                  <a:pt x="867" y="641"/>
                  <a:pt x="867" y="643"/>
                </a:cubicBezTo>
                <a:cubicBezTo>
                  <a:pt x="867" y="628"/>
                  <a:pt x="867" y="628"/>
                  <a:pt x="867" y="628"/>
                </a:cubicBezTo>
                <a:cubicBezTo>
                  <a:pt x="867" y="623"/>
                  <a:pt x="871" y="619"/>
                  <a:pt x="876" y="619"/>
                </a:cubicBezTo>
                <a:cubicBezTo>
                  <a:pt x="884" y="619"/>
                  <a:pt x="884" y="619"/>
                  <a:pt x="884" y="619"/>
                </a:cubicBezTo>
                <a:cubicBezTo>
                  <a:pt x="888" y="619"/>
                  <a:pt x="892" y="623"/>
                  <a:pt x="892" y="628"/>
                </a:cubicBezTo>
                <a:cubicBezTo>
                  <a:pt x="892" y="674"/>
                  <a:pt x="892" y="674"/>
                  <a:pt x="892" y="674"/>
                </a:cubicBezTo>
                <a:cubicBezTo>
                  <a:pt x="892" y="678"/>
                  <a:pt x="888" y="682"/>
                  <a:pt x="884" y="682"/>
                </a:cubicBezTo>
                <a:cubicBezTo>
                  <a:pt x="876" y="682"/>
                  <a:pt x="876" y="682"/>
                  <a:pt x="876" y="682"/>
                </a:cubicBezTo>
                <a:cubicBezTo>
                  <a:pt x="871" y="682"/>
                  <a:pt x="867" y="678"/>
                  <a:pt x="867" y="674"/>
                </a:cubicBezTo>
                <a:cubicBezTo>
                  <a:pt x="867" y="658"/>
                  <a:pt x="867" y="658"/>
                  <a:pt x="867" y="658"/>
                </a:cubicBezTo>
                <a:cubicBezTo>
                  <a:pt x="867" y="660"/>
                  <a:pt x="866" y="661"/>
                  <a:pt x="865" y="661"/>
                </a:cubicBezTo>
                <a:cubicBezTo>
                  <a:pt x="862" y="661"/>
                  <a:pt x="862" y="661"/>
                  <a:pt x="862" y="661"/>
                </a:cubicBezTo>
                <a:cubicBezTo>
                  <a:pt x="860" y="661"/>
                  <a:pt x="859" y="660"/>
                  <a:pt x="859" y="658"/>
                </a:cubicBezTo>
                <a:cubicBezTo>
                  <a:pt x="859" y="654"/>
                  <a:pt x="859" y="654"/>
                  <a:pt x="859" y="654"/>
                </a:cubicBezTo>
                <a:cubicBezTo>
                  <a:pt x="855" y="654"/>
                  <a:pt x="855" y="654"/>
                  <a:pt x="855" y="654"/>
                </a:cubicBezTo>
                <a:cubicBezTo>
                  <a:pt x="855" y="654"/>
                  <a:pt x="855" y="654"/>
                  <a:pt x="855" y="654"/>
                </a:cubicBezTo>
                <a:cubicBezTo>
                  <a:pt x="844" y="654"/>
                  <a:pt x="844" y="654"/>
                  <a:pt x="844" y="654"/>
                </a:cubicBezTo>
                <a:cubicBezTo>
                  <a:pt x="840" y="654"/>
                  <a:pt x="840" y="654"/>
                  <a:pt x="840" y="654"/>
                </a:cubicBezTo>
                <a:cubicBezTo>
                  <a:pt x="840" y="658"/>
                  <a:pt x="840" y="658"/>
                  <a:pt x="840" y="658"/>
                </a:cubicBezTo>
                <a:cubicBezTo>
                  <a:pt x="840" y="660"/>
                  <a:pt x="839" y="661"/>
                  <a:pt x="837" y="661"/>
                </a:cubicBezTo>
                <a:cubicBezTo>
                  <a:pt x="834" y="661"/>
                  <a:pt x="834" y="661"/>
                  <a:pt x="834" y="661"/>
                </a:cubicBezTo>
                <a:cubicBezTo>
                  <a:pt x="833" y="661"/>
                  <a:pt x="832" y="660"/>
                  <a:pt x="832" y="658"/>
                </a:cubicBezTo>
                <a:cubicBezTo>
                  <a:pt x="832" y="643"/>
                  <a:pt x="832" y="643"/>
                  <a:pt x="832" y="643"/>
                </a:cubicBezTo>
                <a:cubicBezTo>
                  <a:pt x="832" y="641"/>
                  <a:pt x="833" y="640"/>
                  <a:pt x="834" y="640"/>
                </a:cubicBezTo>
                <a:cubicBezTo>
                  <a:pt x="837" y="640"/>
                  <a:pt x="837" y="640"/>
                  <a:pt x="837" y="640"/>
                </a:cubicBezTo>
                <a:cubicBezTo>
                  <a:pt x="839" y="640"/>
                  <a:pt x="840" y="641"/>
                  <a:pt x="840" y="643"/>
                </a:cubicBezTo>
                <a:cubicBezTo>
                  <a:pt x="840" y="647"/>
                  <a:pt x="840" y="647"/>
                  <a:pt x="840" y="647"/>
                </a:cubicBezTo>
                <a:cubicBezTo>
                  <a:pt x="844" y="647"/>
                  <a:pt x="844" y="647"/>
                  <a:pt x="844" y="647"/>
                </a:cubicBezTo>
                <a:cubicBezTo>
                  <a:pt x="844" y="627"/>
                  <a:pt x="844" y="627"/>
                  <a:pt x="844" y="627"/>
                </a:cubicBezTo>
                <a:cubicBezTo>
                  <a:pt x="832" y="598"/>
                  <a:pt x="832" y="598"/>
                  <a:pt x="832" y="598"/>
                </a:cubicBezTo>
                <a:cubicBezTo>
                  <a:pt x="832" y="519"/>
                  <a:pt x="832" y="519"/>
                  <a:pt x="832" y="519"/>
                </a:cubicBezTo>
                <a:cubicBezTo>
                  <a:pt x="819" y="518"/>
                  <a:pt x="819" y="518"/>
                  <a:pt x="819" y="518"/>
                </a:cubicBezTo>
                <a:cubicBezTo>
                  <a:pt x="819" y="475"/>
                  <a:pt x="819" y="475"/>
                  <a:pt x="819" y="475"/>
                </a:cubicBezTo>
                <a:cubicBezTo>
                  <a:pt x="951" y="483"/>
                  <a:pt x="951" y="483"/>
                  <a:pt x="951" y="483"/>
                </a:cubicBezTo>
                <a:cubicBezTo>
                  <a:pt x="957" y="475"/>
                  <a:pt x="962" y="465"/>
                  <a:pt x="961" y="450"/>
                </a:cubicBezTo>
                <a:cubicBezTo>
                  <a:pt x="961" y="445"/>
                  <a:pt x="961" y="439"/>
                  <a:pt x="961" y="434"/>
                </a:cubicBezTo>
                <a:cubicBezTo>
                  <a:pt x="961" y="429"/>
                  <a:pt x="961" y="425"/>
                  <a:pt x="961" y="420"/>
                </a:cubicBezTo>
                <a:cubicBezTo>
                  <a:pt x="819" y="406"/>
                  <a:pt x="819" y="406"/>
                  <a:pt x="819" y="406"/>
                </a:cubicBezTo>
                <a:cubicBezTo>
                  <a:pt x="819" y="386"/>
                  <a:pt x="819" y="386"/>
                  <a:pt x="819" y="386"/>
                </a:cubicBezTo>
                <a:cubicBezTo>
                  <a:pt x="965" y="398"/>
                  <a:pt x="965" y="398"/>
                  <a:pt x="965" y="398"/>
                </a:cubicBezTo>
                <a:cubicBezTo>
                  <a:pt x="979" y="342"/>
                  <a:pt x="1025" y="299"/>
                  <a:pt x="1081" y="296"/>
                </a:cubicBezTo>
                <a:cubicBezTo>
                  <a:pt x="1084" y="10"/>
                  <a:pt x="1084" y="10"/>
                  <a:pt x="1084" y="10"/>
                </a:cubicBezTo>
                <a:cubicBezTo>
                  <a:pt x="1084" y="1"/>
                  <a:pt x="1091" y="0"/>
                  <a:pt x="1092" y="10"/>
                </a:cubicBezTo>
                <a:cubicBezTo>
                  <a:pt x="1095" y="296"/>
                  <a:pt x="1095" y="296"/>
                  <a:pt x="1095" y="296"/>
                </a:cubicBezTo>
                <a:cubicBezTo>
                  <a:pt x="1095" y="296"/>
                  <a:pt x="1095" y="296"/>
                  <a:pt x="1095" y="296"/>
                </a:cubicBezTo>
                <a:cubicBezTo>
                  <a:pt x="1115" y="297"/>
                  <a:pt x="1134" y="304"/>
                  <a:pt x="1151" y="314"/>
                </a:cubicBezTo>
                <a:close/>
                <a:moveTo>
                  <a:pt x="819" y="682"/>
                </a:moveTo>
                <a:cubicBezTo>
                  <a:pt x="823" y="682"/>
                  <a:pt x="823" y="682"/>
                  <a:pt x="823" y="682"/>
                </a:cubicBezTo>
                <a:cubicBezTo>
                  <a:pt x="828" y="682"/>
                  <a:pt x="832" y="678"/>
                  <a:pt x="832" y="674"/>
                </a:cubicBezTo>
                <a:cubicBezTo>
                  <a:pt x="832" y="628"/>
                  <a:pt x="832" y="628"/>
                  <a:pt x="832" y="628"/>
                </a:cubicBezTo>
                <a:cubicBezTo>
                  <a:pt x="832" y="623"/>
                  <a:pt x="828" y="619"/>
                  <a:pt x="823" y="619"/>
                </a:cubicBezTo>
                <a:cubicBezTo>
                  <a:pt x="819" y="619"/>
                  <a:pt x="819" y="619"/>
                  <a:pt x="819" y="619"/>
                </a:cubicBezTo>
                <a:lnTo>
                  <a:pt x="819" y="682"/>
                </a:lnTo>
                <a:close/>
                <a:moveTo>
                  <a:pt x="390" y="535"/>
                </a:moveTo>
                <a:cubicBezTo>
                  <a:pt x="389" y="556"/>
                  <a:pt x="371" y="573"/>
                  <a:pt x="350" y="573"/>
                </a:cubicBezTo>
                <a:cubicBezTo>
                  <a:pt x="350" y="479"/>
                  <a:pt x="350" y="479"/>
                  <a:pt x="350" y="479"/>
                </a:cubicBezTo>
                <a:cubicBezTo>
                  <a:pt x="374" y="479"/>
                  <a:pt x="393" y="498"/>
                  <a:pt x="393" y="521"/>
                </a:cubicBezTo>
                <a:cubicBezTo>
                  <a:pt x="393" y="526"/>
                  <a:pt x="392" y="531"/>
                  <a:pt x="390" y="535"/>
                </a:cubicBezTo>
                <a:close/>
                <a:moveTo>
                  <a:pt x="819" y="386"/>
                </a:moveTo>
                <a:cubicBezTo>
                  <a:pt x="819" y="406"/>
                  <a:pt x="819" y="406"/>
                  <a:pt x="819" y="406"/>
                </a:cubicBezTo>
                <a:cubicBezTo>
                  <a:pt x="736" y="397"/>
                  <a:pt x="736" y="397"/>
                  <a:pt x="736" y="397"/>
                </a:cubicBezTo>
                <a:cubicBezTo>
                  <a:pt x="713" y="395"/>
                  <a:pt x="710" y="376"/>
                  <a:pt x="741" y="379"/>
                </a:cubicBezTo>
                <a:cubicBezTo>
                  <a:pt x="819" y="386"/>
                  <a:pt x="819" y="386"/>
                  <a:pt x="819" y="386"/>
                </a:cubicBezTo>
                <a:close/>
                <a:moveTo>
                  <a:pt x="819" y="475"/>
                </a:moveTo>
                <a:cubicBezTo>
                  <a:pt x="350" y="446"/>
                  <a:pt x="350" y="446"/>
                  <a:pt x="350" y="446"/>
                </a:cubicBezTo>
                <a:cubicBezTo>
                  <a:pt x="350" y="478"/>
                  <a:pt x="350" y="478"/>
                  <a:pt x="350" y="478"/>
                </a:cubicBezTo>
                <a:cubicBezTo>
                  <a:pt x="713" y="509"/>
                  <a:pt x="713" y="509"/>
                  <a:pt x="713" y="509"/>
                </a:cubicBezTo>
                <a:cubicBezTo>
                  <a:pt x="714" y="512"/>
                  <a:pt x="714" y="512"/>
                  <a:pt x="714" y="512"/>
                </a:cubicBezTo>
                <a:cubicBezTo>
                  <a:pt x="681" y="516"/>
                  <a:pt x="655" y="544"/>
                  <a:pt x="655" y="578"/>
                </a:cubicBezTo>
                <a:cubicBezTo>
                  <a:pt x="655" y="586"/>
                  <a:pt x="656" y="593"/>
                  <a:pt x="658" y="600"/>
                </a:cubicBezTo>
                <a:cubicBezTo>
                  <a:pt x="661" y="632"/>
                  <a:pt x="688" y="658"/>
                  <a:pt x="721" y="658"/>
                </a:cubicBezTo>
                <a:cubicBezTo>
                  <a:pt x="754" y="658"/>
                  <a:pt x="782" y="632"/>
                  <a:pt x="784" y="600"/>
                </a:cubicBezTo>
                <a:cubicBezTo>
                  <a:pt x="787" y="593"/>
                  <a:pt x="788" y="586"/>
                  <a:pt x="788" y="578"/>
                </a:cubicBezTo>
                <a:cubicBezTo>
                  <a:pt x="788" y="546"/>
                  <a:pt x="765" y="519"/>
                  <a:pt x="734" y="513"/>
                </a:cubicBezTo>
                <a:cubicBezTo>
                  <a:pt x="735" y="510"/>
                  <a:pt x="735" y="510"/>
                  <a:pt x="735" y="510"/>
                </a:cubicBezTo>
                <a:cubicBezTo>
                  <a:pt x="819" y="518"/>
                  <a:pt x="819" y="518"/>
                  <a:pt x="819" y="518"/>
                </a:cubicBezTo>
                <a:cubicBezTo>
                  <a:pt x="819" y="475"/>
                  <a:pt x="819" y="475"/>
                  <a:pt x="819" y="475"/>
                </a:cubicBezTo>
                <a:close/>
                <a:moveTo>
                  <a:pt x="819" y="619"/>
                </a:moveTo>
                <a:cubicBezTo>
                  <a:pt x="819" y="682"/>
                  <a:pt x="819" y="682"/>
                  <a:pt x="819" y="682"/>
                </a:cubicBezTo>
                <a:cubicBezTo>
                  <a:pt x="815" y="682"/>
                  <a:pt x="815" y="682"/>
                  <a:pt x="815" y="682"/>
                </a:cubicBezTo>
                <a:cubicBezTo>
                  <a:pt x="811" y="682"/>
                  <a:pt x="807" y="678"/>
                  <a:pt x="807" y="674"/>
                </a:cubicBezTo>
                <a:cubicBezTo>
                  <a:pt x="807" y="628"/>
                  <a:pt x="807" y="628"/>
                  <a:pt x="807" y="628"/>
                </a:cubicBezTo>
                <a:cubicBezTo>
                  <a:pt x="807" y="623"/>
                  <a:pt x="811" y="619"/>
                  <a:pt x="815" y="619"/>
                </a:cubicBezTo>
                <a:lnTo>
                  <a:pt x="819" y="619"/>
                </a:lnTo>
                <a:close/>
                <a:moveTo>
                  <a:pt x="350" y="573"/>
                </a:moveTo>
                <a:cubicBezTo>
                  <a:pt x="329" y="573"/>
                  <a:pt x="311" y="556"/>
                  <a:pt x="309" y="535"/>
                </a:cubicBezTo>
                <a:cubicBezTo>
                  <a:pt x="308" y="531"/>
                  <a:pt x="307" y="526"/>
                  <a:pt x="307" y="521"/>
                </a:cubicBezTo>
                <a:cubicBezTo>
                  <a:pt x="307" y="498"/>
                  <a:pt x="326" y="479"/>
                  <a:pt x="350" y="479"/>
                </a:cubicBezTo>
                <a:cubicBezTo>
                  <a:pt x="350" y="573"/>
                  <a:pt x="350" y="573"/>
                  <a:pt x="350" y="573"/>
                </a:cubicBezTo>
                <a:close/>
                <a:moveTo>
                  <a:pt x="350" y="446"/>
                </a:moveTo>
                <a:cubicBezTo>
                  <a:pt x="350" y="478"/>
                  <a:pt x="350" y="478"/>
                  <a:pt x="350" y="478"/>
                </a:cubicBezTo>
                <a:cubicBezTo>
                  <a:pt x="35" y="451"/>
                  <a:pt x="35" y="451"/>
                  <a:pt x="35" y="451"/>
                </a:cubicBezTo>
                <a:cubicBezTo>
                  <a:pt x="4" y="448"/>
                  <a:pt x="0" y="424"/>
                  <a:pt x="41" y="426"/>
                </a:cubicBezTo>
                <a:lnTo>
                  <a:pt x="350" y="446"/>
                </a:lnTo>
                <a:close/>
              </a:path>
            </a:pathLst>
          </a:custGeom>
          <a:solidFill>
            <a:srgbClr val="424A3F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12" name="Round Same Side Corner Rectangle 41"/>
          <p:cNvSpPr/>
          <p:nvPr/>
        </p:nvSpPr>
        <p:spPr>
          <a:xfrm rot="5400000">
            <a:off x="3079116" y="3781426"/>
            <a:ext cx="346710" cy="146685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tx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defTabSz="855345">
              <a:defRPr/>
            </a:pPr>
            <a:endParaRPr lang="bg-BG" sz="1685" dirty="0"/>
          </a:p>
        </p:txBody>
      </p:sp>
      <p:sp>
        <p:nvSpPr>
          <p:cNvPr id="13" name="Freeform 11"/>
          <p:cNvSpPr/>
          <p:nvPr/>
        </p:nvSpPr>
        <p:spPr bwMode="auto">
          <a:xfrm>
            <a:off x="2519046" y="4345306"/>
            <a:ext cx="350520" cy="342900"/>
          </a:xfrm>
          <a:custGeom>
            <a:avLst/>
            <a:gdLst>
              <a:gd name="T0" fmla="*/ 44 w 87"/>
              <a:gd name="T1" fmla="*/ 0 h 87"/>
              <a:gd name="T2" fmla="*/ 0 w 87"/>
              <a:gd name="T3" fmla="*/ 44 h 87"/>
              <a:gd name="T4" fmla="*/ 44 w 87"/>
              <a:gd name="T5" fmla="*/ 87 h 87"/>
              <a:gd name="T6" fmla="*/ 87 w 87"/>
              <a:gd name="T7" fmla="*/ 87 h 87"/>
              <a:gd name="T8" fmla="*/ 87 w 87"/>
              <a:gd name="T9" fmla="*/ 44 h 87"/>
              <a:gd name="T10" fmla="*/ 44 w 87"/>
              <a:gd name="T11" fmla="*/ 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" h="87">
                <a:moveTo>
                  <a:pt x="44" y="0"/>
                </a:moveTo>
                <a:cubicBezTo>
                  <a:pt x="19" y="0"/>
                  <a:pt x="0" y="20"/>
                  <a:pt x="0" y="44"/>
                </a:cubicBezTo>
                <a:cubicBezTo>
                  <a:pt x="0" y="68"/>
                  <a:pt x="19" y="87"/>
                  <a:pt x="44" y="87"/>
                </a:cubicBezTo>
                <a:cubicBezTo>
                  <a:pt x="87" y="87"/>
                  <a:pt x="87" y="87"/>
                  <a:pt x="87" y="87"/>
                </a:cubicBezTo>
                <a:cubicBezTo>
                  <a:pt x="87" y="44"/>
                  <a:pt x="87" y="44"/>
                  <a:pt x="87" y="44"/>
                </a:cubicBezTo>
                <a:cubicBezTo>
                  <a:pt x="87" y="20"/>
                  <a:pt x="68" y="0"/>
                  <a:pt x="4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14" name="Freeform 17"/>
          <p:cNvSpPr/>
          <p:nvPr/>
        </p:nvSpPr>
        <p:spPr bwMode="auto">
          <a:xfrm>
            <a:off x="2650490" y="4436746"/>
            <a:ext cx="81916" cy="179070"/>
          </a:xfrm>
          <a:custGeom>
            <a:avLst/>
            <a:gdLst>
              <a:gd name="T0" fmla="*/ 172 w 760"/>
              <a:gd name="T1" fmla="*/ 539 h 1648"/>
              <a:gd name="T2" fmla="*/ 0 w 760"/>
              <a:gd name="T3" fmla="*/ 539 h 1648"/>
              <a:gd name="T4" fmla="*/ 0 w 760"/>
              <a:gd name="T5" fmla="*/ 820 h 1648"/>
              <a:gd name="T6" fmla="*/ 172 w 760"/>
              <a:gd name="T7" fmla="*/ 820 h 1648"/>
              <a:gd name="T8" fmla="*/ 172 w 760"/>
              <a:gd name="T9" fmla="*/ 1648 h 1648"/>
              <a:gd name="T10" fmla="*/ 504 w 760"/>
              <a:gd name="T11" fmla="*/ 1648 h 1648"/>
              <a:gd name="T12" fmla="*/ 504 w 760"/>
              <a:gd name="T13" fmla="*/ 817 h 1648"/>
              <a:gd name="T14" fmla="*/ 736 w 760"/>
              <a:gd name="T15" fmla="*/ 817 h 1648"/>
              <a:gd name="T16" fmla="*/ 760 w 760"/>
              <a:gd name="T17" fmla="*/ 539 h 1648"/>
              <a:gd name="T18" fmla="*/ 504 w 760"/>
              <a:gd name="T19" fmla="*/ 539 h 1648"/>
              <a:gd name="T20" fmla="*/ 504 w 760"/>
              <a:gd name="T21" fmla="*/ 380 h 1648"/>
              <a:gd name="T22" fmla="*/ 581 w 760"/>
              <a:gd name="T23" fmla="*/ 289 h 1648"/>
              <a:gd name="T24" fmla="*/ 760 w 760"/>
              <a:gd name="T25" fmla="*/ 289 h 1648"/>
              <a:gd name="T26" fmla="*/ 760 w 760"/>
              <a:gd name="T27" fmla="*/ 0 h 1648"/>
              <a:gd name="T28" fmla="*/ 531 w 760"/>
              <a:gd name="T29" fmla="*/ 0 h 1648"/>
              <a:gd name="T30" fmla="*/ 172 w 760"/>
              <a:gd name="T31" fmla="*/ 317 h 1648"/>
              <a:gd name="T32" fmla="*/ 172 w 760"/>
              <a:gd name="T33" fmla="*/ 539 h 1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60" h="1648">
                <a:moveTo>
                  <a:pt x="172" y="539"/>
                </a:moveTo>
                <a:cubicBezTo>
                  <a:pt x="0" y="539"/>
                  <a:pt x="0" y="539"/>
                  <a:pt x="0" y="539"/>
                </a:cubicBezTo>
                <a:cubicBezTo>
                  <a:pt x="0" y="820"/>
                  <a:pt x="0" y="820"/>
                  <a:pt x="0" y="820"/>
                </a:cubicBezTo>
                <a:cubicBezTo>
                  <a:pt x="172" y="820"/>
                  <a:pt x="172" y="820"/>
                  <a:pt x="172" y="820"/>
                </a:cubicBezTo>
                <a:cubicBezTo>
                  <a:pt x="172" y="1648"/>
                  <a:pt x="172" y="1648"/>
                  <a:pt x="172" y="1648"/>
                </a:cubicBezTo>
                <a:cubicBezTo>
                  <a:pt x="504" y="1648"/>
                  <a:pt x="504" y="1648"/>
                  <a:pt x="504" y="1648"/>
                </a:cubicBezTo>
                <a:cubicBezTo>
                  <a:pt x="504" y="817"/>
                  <a:pt x="504" y="817"/>
                  <a:pt x="504" y="817"/>
                </a:cubicBezTo>
                <a:cubicBezTo>
                  <a:pt x="736" y="817"/>
                  <a:pt x="736" y="817"/>
                  <a:pt x="736" y="817"/>
                </a:cubicBezTo>
                <a:cubicBezTo>
                  <a:pt x="760" y="539"/>
                  <a:pt x="760" y="539"/>
                  <a:pt x="760" y="539"/>
                </a:cubicBezTo>
                <a:cubicBezTo>
                  <a:pt x="504" y="539"/>
                  <a:pt x="504" y="539"/>
                  <a:pt x="504" y="539"/>
                </a:cubicBezTo>
                <a:cubicBezTo>
                  <a:pt x="504" y="539"/>
                  <a:pt x="504" y="435"/>
                  <a:pt x="504" y="380"/>
                </a:cubicBezTo>
                <a:cubicBezTo>
                  <a:pt x="504" y="315"/>
                  <a:pt x="517" y="289"/>
                  <a:pt x="581" y="289"/>
                </a:cubicBezTo>
                <a:cubicBezTo>
                  <a:pt x="632" y="289"/>
                  <a:pt x="760" y="289"/>
                  <a:pt x="760" y="289"/>
                </a:cubicBezTo>
                <a:cubicBezTo>
                  <a:pt x="760" y="0"/>
                  <a:pt x="760" y="0"/>
                  <a:pt x="760" y="0"/>
                </a:cubicBezTo>
                <a:cubicBezTo>
                  <a:pt x="760" y="0"/>
                  <a:pt x="571" y="0"/>
                  <a:pt x="531" y="0"/>
                </a:cubicBezTo>
                <a:cubicBezTo>
                  <a:pt x="284" y="0"/>
                  <a:pt x="172" y="109"/>
                  <a:pt x="172" y="317"/>
                </a:cubicBezTo>
                <a:cubicBezTo>
                  <a:pt x="172" y="498"/>
                  <a:pt x="172" y="539"/>
                  <a:pt x="172" y="5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15" name="Rectangle 44"/>
          <p:cNvSpPr>
            <a:spLocks noChangeArrowheads="1"/>
          </p:cNvSpPr>
          <p:nvPr/>
        </p:nvSpPr>
        <p:spPr bwMode="auto">
          <a:xfrm>
            <a:off x="2856231" y="4375786"/>
            <a:ext cx="8467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CN" sz="1200">
                <a:solidFill>
                  <a:schemeClr val="tx2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Facebook</a:t>
            </a:r>
            <a:endParaRPr lang="bg-BG" altLang="zh-CN" sz="1200"/>
          </a:p>
        </p:txBody>
      </p:sp>
      <p:sp>
        <p:nvSpPr>
          <p:cNvPr id="16" name="Round Same Side Corner Rectangle 45"/>
          <p:cNvSpPr/>
          <p:nvPr/>
        </p:nvSpPr>
        <p:spPr>
          <a:xfrm rot="5400000">
            <a:off x="4986021" y="3764281"/>
            <a:ext cx="346710" cy="146685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tx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defTabSz="855345">
              <a:defRPr/>
            </a:pPr>
            <a:endParaRPr lang="bg-BG" sz="1685" dirty="0"/>
          </a:p>
        </p:txBody>
      </p:sp>
      <p:sp>
        <p:nvSpPr>
          <p:cNvPr id="17" name="Freeform 11"/>
          <p:cNvSpPr/>
          <p:nvPr/>
        </p:nvSpPr>
        <p:spPr bwMode="auto">
          <a:xfrm>
            <a:off x="4425950" y="4328160"/>
            <a:ext cx="350520" cy="342900"/>
          </a:xfrm>
          <a:custGeom>
            <a:avLst/>
            <a:gdLst>
              <a:gd name="T0" fmla="*/ 44 w 87"/>
              <a:gd name="T1" fmla="*/ 0 h 87"/>
              <a:gd name="T2" fmla="*/ 0 w 87"/>
              <a:gd name="T3" fmla="*/ 44 h 87"/>
              <a:gd name="T4" fmla="*/ 44 w 87"/>
              <a:gd name="T5" fmla="*/ 87 h 87"/>
              <a:gd name="T6" fmla="*/ 87 w 87"/>
              <a:gd name="T7" fmla="*/ 87 h 87"/>
              <a:gd name="T8" fmla="*/ 87 w 87"/>
              <a:gd name="T9" fmla="*/ 44 h 87"/>
              <a:gd name="T10" fmla="*/ 44 w 87"/>
              <a:gd name="T11" fmla="*/ 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" h="87">
                <a:moveTo>
                  <a:pt x="44" y="0"/>
                </a:moveTo>
                <a:cubicBezTo>
                  <a:pt x="19" y="0"/>
                  <a:pt x="0" y="20"/>
                  <a:pt x="0" y="44"/>
                </a:cubicBezTo>
                <a:cubicBezTo>
                  <a:pt x="0" y="68"/>
                  <a:pt x="19" y="87"/>
                  <a:pt x="44" y="87"/>
                </a:cubicBezTo>
                <a:cubicBezTo>
                  <a:pt x="87" y="87"/>
                  <a:pt x="87" y="87"/>
                  <a:pt x="87" y="87"/>
                </a:cubicBezTo>
                <a:cubicBezTo>
                  <a:pt x="87" y="44"/>
                  <a:pt x="87" y="44"/>
                  <a:pt x="87" y="44"/>
                </a:cubicBezTo>
                <a:cubicBezTo>
                  <a:pt x="87" y="20"/>
                  <a:pt x="68" y="0"/>
                  <a:pt x="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18" name="Rectangle 47"/>
          <p:cNvSpPr>
            <a:spLocks noChangeArrowheads="1"/>
          </p:cNvSpPr>
          <p:nvPr/>
        </p:nvSpPr>
        <p:spPr bwMode="auto">
          <a:xfrm>
            <a:off x="4763136" y="4356736"/>
            <a:ext cx="10038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CN" sz="1200">
                <a:solidFill>
                  <a:schemeClr val="tx2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Google Plus</a:t>
            </a:r>
            <a:endParaRPr lang="bg-BG" altLang="zh-CN" sz="1200"/>
          </a:p>
        </p:txBody>
      </p:sp>
      <p:sp>
        <p:nvSpPr>
          <p:cNvPr id="19" name="Round Same Side Corner Rectangle 48"/>
          <p:cNvSpPr/>
          <p:nvPr/>
        </p:nvSpPr>
        <p:spPr>
          <a:xfrm rot="5400000">
            <a:off x="6957696" y="3764281"/>
            <a:ext cx="346710" cy="146685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tx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defTabSz="855345">
              <a:defRPr/>
            </a:pPr>
            <a:endParaRPr lang="bg-BG" sz="1685" dirty="0"/>
          </a:p>
        </p:txBody>
      </p:sp>
      <p:sp>
        <p:nvSpPr>
          <p:cNvPr id="20" name="Freeform 11"/>
          <p:cNvSpPr/>
          <p:nvPr/>
        </p:nvSpPr>
        <p:spPr bwMode="auto">
          <a:xfrm>
            <a:off x="6397626" y="4328160"/>
            <a:ext cx="348614" cy="342900"/>
          </a:xfrm>
          <a:custGeom>
            <a:avLst/>
            <a:gdLst>
              <a:gd name="T0" fmla="*/ 44 w 87"/>
              <a:gd name="T1" fmla="*/ 0 h 87"/>
              <a:gd name="T2" fmla="*/ 0 w 87"/>
              <a:gd name="T3" fmla="*/ 44 h 87"/>
              <a:gd name="T4" fmla="*/ 44 w 87"/>
              <a:gd name="T5" fmla="*/ 87 h 87"/>
              <a:gd name="T6" fmla="*/ 87 w 87"/>
              <a:gd name="T7" fmla="*/ 87 h 87"/>
              <a:gd name="T8" fmla="*/ 87 w 87"/>
              <a:gd name="T9" fmla="*/ 44 h 87"/>
              <a:gd name="T10" fmla="*/ 44 w 87"/>
              <a:gd name="T11" fmla="*/ 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" h="87">
                <a:moveTo>
                  <a:pt x="44" y="0"/>
                </a:moveTo>
                <a:cubicBezTo>
                  <a:pt x="19" y="0"/>
                  <a:pt x="0" y="20"/>
                  <a:pt x="0" y="44"/>
                </a:cubicBezTo>
                <a:cubicBezTo>
                  <a:pt x="0" y="68"/>
                  <a:pt x="19" y="87"/>
                  <a:pt x="44" y="87"/>
                </a:cubicBezTo>
                <a:cubicBezTo>
                  <a:pt x="87" y="87"/>
                  <a:pt x="87" y="87"/>
                  <a:pt x="87" y="87"/>
                </a:cubicBezTo>
                <a:cubicBezTo>
                  <a:pt x="87" y="44"/>
                  <a:pt x="87" y="44"/>
                  <a:pt x="87" y="44"/>
                </a:cubicBezTo>
                <a:cubicBezTo>
                  <a:pt x="87" y="20"/>
                  <a:pt x="68" y="0"/>
                  <a:pt x="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21" name="Rectangle 53"/>
          <p:cNvSpPr>
            <a:spLocks noChangeArrowheads="1"/>
          </p:cNvSpPr>
          <p:nvPr/>
        </p:nvSpPr>
        <p:spPr bwMode="auto">
          <a:xfrm>
            <a:off x="6734811" y="4356736"/>
            <a:ext cx="6544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CN" sz="1200">
                <a:solidFill>
                  <a:schemeClr val="tx2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Twitter</a:t>
            </a:r>
            <a:endParaRPr lang="bg-BG" altLang="zh-CN" sz="1200"/>
          </a:p>
        </p:txBody>
      </p:sp>
      <p:sp>
        <p:nvSpPr>
          <p:cNvPr id="22" name="Round Same Side Corner Rectangle 54"/>
          <p:cNvSpPr/>
          <p:nvPr/>
        </p:nvSpPr>
        <p:spPr>
          <a:xfrm rot="5400000">
            <a:off x="8888413" y="3765234"/>
            <a:ext cx="346710" cy="146494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tx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defTabSz="855345">
              <a:defRPr/>
            </a:pPr>
            <a:endParaRPr lang="bg-BG" sz="1685" dirty="0"/>
          </a:p>
        </p:txBody>
      </p:sp>
      <p:sp>
        <p:nvSpPr>
          <p:cNvPr id="23" name="Freeform 11"/>
          <p:cNvSpPr/>
          <p:nvPr/>
        </p:nvSpPr>
        <p:spPr bwMode="auto">
          <a:xfrm>
            <a:off x="8329296" y="4328160"/>
            <a:ext cx="348614" cy="342900"/>
          </a:xfrm>
          <a:custGeom>
            <a:avLst/>
            <a:gdLst>
              <a:gd name="T0" fmla="*/ 44 w 87"/>
              <a:gd name="T1" fmla="*/ 0 h 87"/>
              <a:gd name="T2" fmla="*/ 0 w 87"/>
              <a:gd name="T3" fmla="*/ 44 h 87"/>
              <a:gd name="T4" fmla="*/ 44 w 87"/>
              <a:gd name="T5" fmla="*/ 87 h 87"/>
              <a:gd name="T6" fmla="*/ 87 w 87"/>
              <a:gd name="T7" fmla="*/ 87 h 87"/>
              <a:gd name="T8" fmla="*/ 87 w 87"/>
              <a:gd name="T9" fmla="*/ 44 h 87"/>
              <a:gd name="T10" fmla="*/ 44 w 87"/>
              <a:gd name="T11" fmla="*/ 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" h="87">
                <a:moveTo>
                  <a:pt x="44" y="0"/>
                </a:moveTo>
                <a:cubicBezTo>
                  <a:pt x="19" y="0"/>
                  <a:pt x="0" y="20"/>
                  <a:pt x="0" y="44"/>
                </a:cubicBezTo>
                <a:cubicBezTo>
                  <a:pt x="0" y="68"/>
                  <a:pt x="19" y="87"/>
                  <a:pt x="44" y="87"/>
                </a:cubicBezTo>
                <a:cubicBezTo>
                  <a:pt x="87" y="87"/>
                  <a:pt x="87" y="87"/>
                  <a:pt x="87" y="87"/>
                </a:cubicBezTo>
                <a:cubicBezTo>
                  <a:pt x="87" y="44"/>
                  <a:pt x="87" y="44"/>
                  <a:pt x="87" y="44"/>
                </a:cubicBezTo>
                <a:cubicBezTo>
                  <a:pt x="87" y="20"/>
                  <a:pt x="68" y="0"/>
                  <a:pt x="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24" name="Rectangle 56"/>
          <p:cNvSpPr>
            <a:spLocks noChangeArrowheads="1"/>
          </p:cNvSpPr>
          <p:nvPr/>
        </p:nvSpPr>
        <p:spPr bwMode="auto">
          <a:xfrm>
            <a:off x="8666481" y="4356736"/>
            <a:ext cx="7634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CN" sz="1200">
                <a:solidFill>
                  <a:schemeClr val="tx2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Linkedin</a:t>
            </a:r>
            <a:endParaRPr lang="bg-BG" altLang="zh-CN" sz="1200"/>
          </a:p>
        </p:txBody>
      </p:sp>
      <p:sp>
        <p:nvSpPr>
          <p:cNvPr id="25" name="Freeform 5"/>
          <p:cNvSpPr/>
          <p:nvPr/>
        </p:nvSpPr>
        <p:spPr bwMode="auto">
          <a:xfrm>
            <a:off x="6498590" y="4446270"/>
            <a:ext cx="177166" cy="144780"/>
          </a:xfrm>
          <a:custGeom>
            <a:avLst/>
            <a:gdLst>
              <a:gd name="T0" fmla="*/ 1648 w 1648"/>
              <a:gd name="T1" fmla="*/ 159 h 1340"/>
              <a:gd name="T2" fmla="*/ 1454 w 1648"/>
              <a:gd name="T3" fmla="*/ 212 h 1340"/>
              <a:gd name="T4" fmla="*/ 1602 w 1648"/>
              <a:gd name="T5" fmla="*/ 25 h 1340"/>
              <a:gd name="T6" fmla="*/ 1388 w 1648"/>
              <a:gd name="T7" fmla="*/ 107 h 1340"/>
              <a:gd name="T8" fmla="*/ 1141 w 1648"/>
              <a:gd name="T9" fmla="*/ 0 h 1340"/>
              <a:gd name="T10" fmla="*/ 812 w 1648"/>
              <a:gd name="T11" fmla="*/ 416 h 1340"/>
              <a:gd name="T12" fmla="*/ 115 w 1648"/>
              <a:gd name="T13" fmla="*/ 62 h 1340"/>
              <a:gd name="T14" fmla="*/ 219 w 1648"/>
              <a:gd name="T15" fmla="*/ 514 h 1340"/>
              <a:gd name="T16" fmla="*/ 66 w 1648"/>
              <a:gd name="T17" fmla="*/ 471 h 1340"/>
              <a:gd name="T18" fmla="*/ 337 w 1648"/>
              <a:gd name="T19" fmla="*/ 807 h 1340"/>
              <a:gd name="T20" fmla="*/ 185 w 1648"/>
              <a:gd name="T21" fmla="*/ 813 h 1340"/>
              <a:gd name="T22" fmla="*/ 501 w 1648"/>
              <a:gd name="T23" fmla="*/ 1048 h 1340"/>
              <a:gd name="T24" fmla="*/ 0 w 1648"/>
              <a:gd name="T25" fmla="*/ 1188 h 1340"/>
              <a:gd name="T26" fmla="*/ 518 w 1648"/>
              <a:gd name="T27" fmla="*/ 1340 h 1340"/>
              <a:gd name="T28" fmla="*/ 1479 w 1648"/>
              <a:gd name="T29" fmla="*/ 334 h 1340"/>
              <a:gd name="T30" fmla="*/ 1648 w 1648"/>
              <a:gd name="T31" fmla="*/ 159 h 1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648" h="1340">
                <a:moveTo>
                  <a:pt x="1648" y="159"/>
                </a:moveTo>
                <a:cubicBezTo>
                  <a:pt x="1587" y="186"/>
                  <a:pt x="1522" y="204"/>
                  <a:pt x="1454" y="212"/>
                </a:cubicBezTo>
                <a:cubicBezTo>
                  <a:pt x="1524" y="170"/>
                  <a:pt x="1577" y="104"/>
                  <a:pt x="1602" y="25"/>
                </a:cubicBezTo>
                <a:cubicBezTo>
                  <a:pt x="1537" y="64"/>
                  <a:pt x="1465" y="92"/>
                  <a:pt x="1388" y="107"/>
                </a:cubicBezTo>
                <a:cubicBezTo>
                  <a:pt x="1326" y="41"/>
                  <a:pt x="1238" y="0"/>
                  <a:pt x="1141" y="0"/>
                </a:cubicBezTo>
                <a:cubicBezTo>
                  <a:pt x="923" y="0"/>
                  <a:pt x="762" y="204"/>
                  <a:pt x="812" y="416"/>
                </a:cubicBezTo>
                <a:cubicBezTo>
                  <a:pt x="531" y="401"/>
                  <a:pt x="281" y="267"/>
                  <a:pt x="115" y="62"/>
                </a:cubicBezTo>
                <a:cubicBezTo>
                  <a:pt x="26" y="214"/>
                  <a:pt x="69" y="413"/>
                  <a:pt x="219" y="514"/>
                </a:cubicBezTo>
                <a:cubicBezTo>
                  <a:pt x="164" y="512"/>
                  <a:pt x="112" y="497"/>
                  <a:pt x="66" y="471"/>
                </a:cubicBezTo>
                <a:cubicBezTo>
                  <a:pt x="63" y="628"/>
                  <a:pt x="175" y="774"/>
                  <a:pt x="337" y="807"/>
                </a:cubicBezTo>
                <a:cubicBezTo>
                  <a:pt x="290" y="820"/>
                  <a:pt x="238" y="823"/>
                  <a:pt x="185" y="813"/>
                </a:cubicBezTo>
                <a:cubicBezTo>
                  <a:pt x="228" y="947"/>
                  <a:pt x="353" y="1045"/>
                  <a:pt x="501" y="1048"/>
                </a:cubicBezTo>
                <a:cubicBezTo>
                  <a:pt x="358" y="1159"/>
                  <a:pt x="179" y="1209"/>
                  <a:pt x="0" y="1188"/>
                </a:cubicBezTo>
                <a:cubicBezTo>
                  <a:pt x="150" y="1284"/>
                  <a:pt x="327" y="1340"/>
                  <a:pt x="518" y="1340"/>
                </a:cubicBezTo>
                <a:cubicBezTo>
                  <a:pt x="1146" y="1340"/>
                  <a:pt x="1501" y="809"/>
                  <a:pt x="1479" y="334"/>
                </a:cubicBezTo>
                <a:cubicBezTo>
                  <a:pt x="1545" y="286"/>
                  <a:pt x="1603" y="227"/>
                  <a:pt x="1648" y="15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26" name="Freeform 9"/>
          <p:cNvSpPr>
            <a:spLocks noEditPoints="1"/>
          </p:cNvSpPr>
          <p:nvPr/>
        </p:nvSpPr>
        <p:spPr bwMode="auto">
          <a:xfrm>
            <a:off x="4532630" y="4434841"/>
            <a:ext cx="182880" cy="179070"/>
          </a:xfrm>
          <a:custGeom>
            <a:avLst/>
            <a:gdLst>
              <a:gd name="T0" fmla="*/ 1648 w 1648"/>
              <a:gd name="T1" fmla="*/ 349 h 1616"/>
              <a:gd name="T2" fmla="*/ 1430 w 1648"/>
              <a:gd name="T3" fmla="*/ 349 h 1616"/>
              <a:gd name="T4" fmla="*/ 1430 w 1648"/>
              <a:gd name="T5" fmla="*/ 568 h 1616"/>
              <a:gd name="T6" fmla="*/ 1320 w 1648"/>
              <a:gd name="T7" fmla="*/ 568 h 1616"/>
              <a:gd name="T8" fmla="*/ 1320 w 1648"/>
              <a:gd name="T9" fmla="*/ 349 h 1616"/>
              <a:gd name="T10" fmla="*/ 1102 w 1648"/>
              <a:gd name="T11" fmla="*/ 349 h 1616"/>
              <a:gd name="T12" fmla="*/ 1102 w 1648"/>
              <a:gd name="T13" fmla="*/ 240 h 1616"/>
              <a:gd name="T14" fmla="*/ 1320 w 1648"/>
              <a:gd name="T15" fmla="*/ 240 h 1616"/>
              <a:gd name="T16" fmla="*/ 1320 w 1648"/>
              <a:gd name="T17" fmla="*/ 22 h 1616"/>
              <a:gd name="T18" fmla="*/ 1430 w 1648"/>
              <a:gd name="T19" fmla="*/ 22 h 1616"/>
              <a:gd name="T20" fmla="*/ 1430 w 1648"/>
              <a:gd name="T21" fmla="*/ 240 h 1616"/>
              <a:gd name="T22" fmla="*/ 1648 w 1648"/>
              <a:gd name="T23" fmla="*/ 240 h 1616"/>
              <a:gd name="T24" fmla="*/ 1648 w 1648"/>
              <a:gd name="T25" fmla="*/ 349 h 1616"/>
              <a:gd name="T26" fmla="*/ 1030 w 1648"/>
              <a:gd name="T27" fmla="*/ 1253 h 1616"/>
              <a:gd name="T28" fmla="*/ 505 w 1648"/>
              <a:gd name="T29" fmla="*/ 1616 h 1616"/>
              <a:gd name="T30" fmla="*/ 0 w 1648"/>
              <a:gd name="T31" fmla="*/ 1298 h 1616"/>
              <a:gd name="T32" fmla="*/ 553 w 1648"/>
              <a:gd name="T33" fmla="*/ 944 h 1616"/>
              <a:gd name="T34" fmla="*/ 510 w 1648"/>
              <a:gd name="T35" fmla="*/ 728 h 1616"/>
              <a:gd name="T36" fmla="*/ 107 w 1648"/>
              <a:gd name="T37" fmla="*/ 372 h 1616"/>
              <a:gd name="T38" fmla="*/ 547 w 1648"/>
              <a:gd name="T39" fmla="*/ 0 h 1616"/>
              <a:gd name="T40" fmla="*/ 1021 w 1648"/>
              <a:gd name="T41" fmla="*/ 0 h 1616"/>
              <a:gd name="T42" fmla="*/ 915 w 1648"/>
              <a:gd name="T43" fmla="*/ 111 h 1616"/>
              <a:gd name="T44" fmla="*/ 791 w 1648"/>
              <a:gd name="T45" fmla="*/ 111 h 1616"/>
              <a:gd name="T46" fmla="*/ 925 w 1648"/>
              <a:gd name="T47" fmla="*/ 379 h 1616"/>
              <a:gd name="T48" fmla="*/ 785 w 1648"/>
              <a:gd name="T49" fmla="*/ 632 h 1616"/>
              <a:gd name="T50" fmla="*/ 830 w 1648"/>
              <a:gd name="T51" fmla="*/ 919 h 1616"/>
              <a:gd name="T52" fmla="*/ 1030 w 1648"/>
              <a:gd name="T53" fmla="*/ 1253 h 1616"/>
              <a:gd name="T54" fmla="*/ 735 w 1648"/>
              <a:gd name="T55" fmla="*/ 386 h 1616"/>
              <a:gd name="T56" fmla="*/ 476 w 1648"/>
              <a:gd name="T57" fmla="*/ 77 h 1616"/>
              <a:gd name="T58" fmla="*/ 285 w 1648"/>
              <a:gd name="T59" fmla="*/ 369 h 1616"/>
              <a:gd name="T60" fmla="*/ 556 w 1648"/>
              <a:gd name="T61" fmla="*/ 658 h 1616"/>
              <a:gd name="T62" fmla="*/ 735 w 1648"/>
              <a:gd name="T63" fmla="*/ 386 h 1616"/>
              <a:gd name="T64" fmla="*/ 867 w 1648"/>
              <a:gd name="T65" fmla="*/ 1270 h 1616"/>
              <a:gd name="T66" fmla="*/ 530 w 1648"/>
              <a:gd name="T67" fmla="*/ 1001 h 1616"/>
              <a:gd name="T68" fmla="*/ 178 w 1648"/>
              <a:gd name="T69" fmla="*/ 1262 h 1616"/>
              <a:gd name="T70" fmla="*/ 506 w 1648"/>
              <a:gd name="T71" fmla="*/ 1527 h 1616"/>
              <a:gd name="T72" fmla="*/ 867 w 1648"/>
              <a:gd name="T73" fmla="*/ 1270 h 1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648" h="1616">
                <a:moveTo>
                  <a:pt x="1648" y="349"/>
                </a:moveTo>
                <a:cubicBezTo>
                  <a:pt x="1430" y="349"/>
                  <a:pt x="1430" y="349"/>
                  <a:pt x="1430" y="349"/>
                </a:cubicBezTo>
                <a:cubicBezTo>
                  <a:pt x="1430" y="568"/>
                  <a:pt x="1430" y="568"/>
                  <a:pt x="1430" y="568"/>
                </a:cubicBezTo>
                <a:cubicBezTo>
                  <a:pt x="1320" y="568"/>
                  <a:pt x="1320" y="568"/>
                  <a:pt x="1320" y="568"/>
                </a:cubicBezTo>
                <a:cubicBezTo>
                  <a:pt x="1320" y="349"/>
                  <a:pt x="1320" y="349"/>
                  <a:pt x="1320" y="349"/>
                </a:cubicBezTo>
                <a:cubicBezTo>
                  <a:pt x="1102" y="349"/>
                  <a:pt x="1102" y="349"/>
                  <a:pt x="1102" y="349"/>
                </a:cubicBezTo>
                <a:cubicBezTo>
                  <a:pt x="1102" y="240"/>
                  <a:pt x="1102" y="240"/>
                  <a:pt x="1102" y="240"/>
                </a:cubicBezTo>
                <a:cubicBezTo>
                  <a:pt x="1320" y="240"/>
                  <a:pt x="1320" y="240"/>
                  <a:pt x="1320" y="240"/>
                </a:cubicBezTo>
                <a:cubicBezTo>
                  <a:pt x="1320" y="22"/>
                  <a:pt x="1320" y="22"/>
                  <a:pt x="1320" y="22"/>
                </a:cubicBezTo>
                <a:cubicBezTo>
                  <a:pt x="1430" y="22"/>
                  <a:pt x="1430" y="22"/>
                  <a:pt x="1430" y="22"/>
                </a:cubicBezTo>
                <a:cubicBezTo>
                  <a:pt x="1430" y="240"/>
                  <a:pt x="1430" y="240"/>
                  <a:pt x="1430" y="240"/>
                </a:cubicBezTo>
                <a:cubicBezTo>
                  <a:pt x="1648" y="240"/>
                  <a:pt x="1648" y="240"/>
                  <a:pt x="1648" y="240"/>
                </a:cubicBezTo>
                <a:lnTo>
                  <a:pt x="1648" y="349"/>
                </a:lnTo>
                <a:close/>
                <a:moveTo>
                  <a:pt x="1030" y="1253"/>
                </a:moveTo>
                <a:cubicBezTo>
                  <a:pt x="1030" y="1417"/>
                  <a:pt x="881" y="1616"/>
                  <a:pt x="505" y="1616"/>
                </a:cubicBezTo>
                <a:cubicBezTo>
                  <a:pt x="229" y="1616"/>
                  <a:pt x="0" y="1498"/>
                  <a:pt x="0" y="1298"/>
                </a:cubicBezTo>
                <a:cubicBezTo>
                  <a:pt x="0" y="1144"/>
                  <a:pt x="98" y="944"/>
                  <a:pt x="553" y="944"/>
                </a:cubicBezTo>
                <a:cubicBezTo>
                  <a:pt x="486" y="889"/>
                  <a:pt x="469" y="812"/>
                  <a:pt x="510" y="728"/>
                </a:cubicBezTo>
                <a:cubicBezTo>
                  <a:pt x="244" y="728"/>
                  <a:pt x="107" y="571"/>
                  <a:pt x="107" y="372"/>
                </a:cubicBezTo>
                <a:cubicBezTo>
                  <a:pt x="107" y="177"/>
                  <a:pt x="252" y="0"/>
                  <a:pt x="547" y="0"/>
                </a:cubicBezTo>
                <a:cubicBezTo>
                  <a:pt x="622" y="0"/>
                  <a:pt x="1021" y="0"/>
                  <a:pt x="1021" y="0"/>
                </a:cubicBezTo>
                <a:cubicBezTo>
                  <a:pt x="915" y="111"/>
                  <a:pt x="915" y="111"/>
                  <a:pt x="915" y="111"/>
                </a:cubicBezTo>
                <a:cubicBezTo>
                  <a:pt x="791" y="111"/>
                  <a:pt x="791" y="111"/>
                  <a:pt x="791" y="111"/>
                </a:cubicBezTo>
                <a:cubicBezTo>
                  <a:pt x="879" y="161"/>
                  <a:pt x="925" y="265"/>
                  <a:pt x="925" y="379"/>
                </a:cubicBezTo>
                <a:cubicBezTo>
                  <a:pt x="925" y="483"/>
                  <a:pt x="868" y="568"/>
                  <a:pt x="785" y="632"/>
                </a:cubicBezTo>
                <a:cubicBezTo>
                  <a:pt x="639" y="745"/>
                  <a:pt x="677" y="808"/>
                  <a:pt x="830" y="919"/>
                </a:cubicBezTo>
                <a:cubicBezTo>
                  <a:pt x="980" y="1032"/>
                  <a:pt x="1030" y="1120"/>
                  <a:pt x="1030" y="1253"/>
                </a:cubicBezTo>
                <a:close/>
                <a:moveTo>
                  <a:pt x="735" y="386"/>
                </a:moveTo>
                <a:cubicBezTo>
                  <a:pt x="713" y="218"/>
                  <a:pt x="604" y="81"/>
                  <a:pt x="476" y="77"/>
                </a:cubicBezTo>
                <a:cubicBezTo>
                  <a:pt x="349" y="73"/>
                  <a:pt x="263" y="201"/>
                  <a:pt x="285" y="369"/>
                </a:cubicBezTo>
                <a:cubicBezTo>
                  <a:pt x="307" y="537"/>
                  <a:pt x="428" y="654"/>
                  <a:pt x="556" y="658"/>
                </a:cubicBezTo>
                <a:cubicBezTo>
                  <a:pt x="684" y="661"/>
                  <a:pt x="757" y="553"/>
                  <a:pt x="735" y="386"/>
                </a:cubicBezTo>
                <a:close/>
                <a:moveTo>
                  <a:pt x="867" y="1270"/>
                </a:moveTo>
                <a:cubicBezTo>
                  <a:pt x="867" y="1132"/>
                  <a:pt x="741" y="1001"/>
                  <a:pt x="530" y="1001"/>
                </a:cubicBezTo>
                <a:cubicBezTo>
                  <a:pt x="340" y="998"/>
                  <a:pt x="178" y="1121"/>
                  <a:pt x="178" y="1262"/>
                </a:cubicBezTo>
                <a:cubicBezTo>
                  <a:pt x="178" y="1407"/>
                  <a:pt x="316" y="1527"/>
                  <a:pt x="506" y="1527"/>
                </a:cubicBezTo>
                <a:cubicBezTo>
                  <a:pt x="749" y="1527"/>
                  <a:pt x="867" y="1414"/>
                  <a:pt x="867" y="127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27" name="Freeform 13"/>
          <p:cNvSpPr>
            <a:spLocks noEditPoints="1"/>
          </p:cNvSpPr>
          <p:nvPr/>
        </p:nvSpPr>
        <p:spPr bwMode="auto">
          <a:xfrm>
            <a:off x="8443596" y="4429126"/>
            <a:ext cx="156210" cy="156210"/>
          </a:xfrm>
          <a:custGeom>
            <a:avLst/>
            <a:gdLst>
              <a:gd name="T0" fmla="*/ 403 w 1648"/>
              <a:gd name="T1" fmla="*/ 203 h 1648"/>
              <a:gd name="T2" fmla="*/ 202 w 1648"/>
              <a:gd name="T3" fmla="*/ 405 h 1648"/>
              <a:gd name="T4" fmla="*/ 0 w 1648"/>
              <a:gd name="T5" fmla="*/ 203 h 1648"/>
              <a:gd name="T6" fmla="*/ 202 w 1648"/>
              <a:gd name="T7" fmla="*/ 0 h 1648"/>
              <a:gd name="T8" fmla="*/ 403 w 1648"/>
              <a:gd name="T9" fmla="*/ 203 h 1648"/>
              <a:gd name="T10" fmla="*/ 373 w 1648"/>
              <a:gd name="T11" fmla="*/ 549 h 1648"/>
              <a:gd name="T12" fmla="*/ 33 w 1648"/>
              <a:gd name="T13" fmla="*/ 549 h 1648"/>
              <a:gd name="T14" fmla="*/ 33 w 1648"/>
              <a:gd name="T15" fmla="*/ 1648 h 1648"/>
              <a:gd name="T16" fmla="*/ 373 w 1648"/>
              <a:gd name="T17" fmla="*/ 1648 h 1648"/>
              <a:gd name="T18" fmla="*/ 373 w 1648"/>
              <a:gd name="T19" fmla="*/ 549 h 1648"/>
              <a:gd name="T20" fmla="*/ 917 w 1648"/>
              <a:gd name="T21" fmla="*/ 549 h 1648"/>
              <a:gd name="T22" fmla="*/ 591 w 1648"/>
              <a:gd name="T23" fmla="*/ 549 h 1648"/>
              <a:gd name="T24" fmla="*/ 591 w 1648"/>
              <a:gd name="T25" fmla="*/ 1648 h 1648"/>
              <a:gd name="T26" fmla="*/ 917 w 1648"/>
              <a:gd name="T27" fmla="*/ 1648 h 1648"/>
              <a:gd name="T28" fmla="*/ 917 w 1648"/>
              <a:gd name="T29" fmla="*/ 1071 h 1648"/>
              <a:gd name="T30" fmla="*/ 1124 w 1648"/>
              <a:gd name="T31" fmla="*/ 825 h 1648"/>
              <a:gd name="T32" fmla="*/ 1309 w 1648"/>
              <a:gd name="T33" fmla="*/ 1071 h 1648"/>
              <a:gd name="T34" fmla="*/ 1309 w 1648"/>
              <a:gd name="T35" fmla="*/ 1648 h 1648"/>
              <a:gd name="T36" fmla="*/ 1648 w 1648"/>
              <a:gd name="T37" fmla="*/ 1648 h 1648"/>
              <a:gd name="T38" fmla="*/ 1648 w 1648"/>
              <a:gd name="T39" fmla="*/ 952 h 1648"/>
              <a:gd name="T40" fmla="*/ 1248 w 1648"/>
              <a:gd name="T41" fmla="*/ 516 h 1648"/>
              <a:gd name="T42" fmla="*/ 917 w 1648"/>
              <a:gd name="T43" fmla="*/ 697 h 1648"/>
              <a:gd name="T44" fmla="*/ 917 w 1648"/>
              <a:gd name="T45" fmla="*/ 549 h 1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48" h="1648">
                <a:moveTo>
                  <a:pt x="403" y="203"/>
                </a:moveTo>
                <a:cubicBezTo>
                  <a:pt x="403" y="315"/>
                  <a:pt x="313" y="405"/>
                  <a:pt x="202" y="405"/>
                </a:cubicBezTo>
                <a:cubicBezTo>
                  <a:pt x="90" y="405"/>
                  <a:pt x="0" y="315"/>
                  <a:pt x="0" y="203"/>
                </a:cubicBezTo>
                <a:cubicBezTo>
                  <a:pt x="0" y="91"/>
                  <a:pt x="90" y="0"/>
                  <a:pt x="202" y="0"/>
                </a:cubicBezTo>
                <a:cubicBezTo>
                  <a:pt x="313" y="0"/>
                  <a:pt x="403" y="91"/>
                  <a:pt x="403" y="203"/>
                </a:cubicBezTo>
                <a:close/>
                <a:moveTo>
                  <a:pt x="373" y="549"/>
                </a:moveTo>
                <a:cubicBezTo>
                  <a:pt x="33" y="549"/>
                  <a:pt x="33" y="549"/>
                  <a:pt x="33" y="549"/>
                </a:cubicBezTo>
                <a:cubicBezTo>
                  <a:pt x="33" y="1648"/>
                  <a:pt x="33" y="1648"/>
                  <a:pt x="33" y="1648"/>
                </a:cubicBezTo>
                <a:cubicBezTo>
                  <a:pt x="373" y="1648"/>
                  <a:pt x="373" y="1648"/>
                  <a:pt x="373" y="1648"/>
                </a:cubicBezTo>
                <a:lnTo>
                  <a:pt x="373" y="549"/>
                </a:lnTo>
                <a:close/>
                <a:moveTo>
                  <a:pt x="917" y="549"/>
                </a:moveTo>
                <a:cubicBezTo>
                  <a:pt x="591" y="549"/>
                  <a:pt x="591" y="549"/>
                  <a:pt x="591" y="549"/>
                </a:cubicBezTo>
                <a:cubicBezTo>
                  <a:pt x="591" y="1648"/>
                  <a:pt x="591" y="1648"/>
                  <a:pt x="591" y="1648"/>
                </a:cubicBezTo>
                <a:cubicBezTo>
                  <a:pt x="917" y="1648"/>
                  <a:pt x="917" y="1648"/>
                  <a:pt x="917" y="1648"/>
                </a:cubicBezTo>
                <a:cubicBezTo>
                  <a:pt x="917" y="1648"/>
                  <a:pt x="917" y="1240"/>
                  <a:pt x="917" y="1071"/>
                </a:cubicBezTo>
                <a:cubicBezTo>
                  <a:pt x="917" y="917"/>
                  <a:pt x="988" y="825"/>
                  <a:pt x="1124" y="825"/>
                </a:cubicBezTo>
                <a:cubicBezTo>
                  <a:pt x="1249" y="825"/>
                  <a:pt x="1309" y="913"/>
                  <a:pt x="1309" y="1071"/>
                </a:cubicBezTo>
                <a:cubicBezTo>
                  <a:pt x="1309" y="1229"/>
                  <a:pt x="1309" y="1648"/>
                  <a:pt x="1309" y="1648"/>
                </a:cubicBezTo>
                <a:cubicBezTo>
                  <a:pt x="1648" y="1648"/>
                  <a:pt x="1648" y="1648"/>
                  <a:pt x="1648" y="1648"/>
                </a:cubicBezTo>
                <a:cubicBezTo>
                  <a:pt x="1648" y="1648"/>
                  <a:pt x="1648" y="1247"/>
                  <a:pt x="1648" y="952"/>
                </a:cubicBezTo>
                <a:cubicBezTo>
                  <a:pt x="1648" y="658"/>
                  <a:pt x="1481" y="516"/>
                  <a:pt x="1248" y="516"/>
                </a:cubicBezTo>
                <a:cubicBezTo>
                  <a:pt x="1015" y="516"/>
                  <a:pt x="917" y="697"/>
                  <a:pt x="917" y="697"/>
                </a:cubicBezTo>
                <a:cubicBezTo>
                  <a:pt x="917" y="549"/>
                  <a:pt x="917" y="549"/>
                  <a:pt x="917" y="54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28" name="Rectangle 60"/>
          <p:cNvSpPr>
            <a:spLocks noChangeArrowheads="1"/>
          </p:cNvSpPr>
          <p:nvPr/>
        </p:nvSpPr>
        <p:spPr bwMode="auto">
          <a:xfrm>
            <a:off x="2429510" y="4756786"/>
            <a:ext cx="16459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zh-CN" sz="960">
                <a:latin typeface="Open Sans Light" panose="020B0306030504020204" pitchFamily="34" charset="0"/>
                <a:cs typeface="Open Sans Light" panose="020B0306030504020204" pitchFamily="34" charset="0"/>
              </a:rPr>
              <a:t>Uunde omnis iste natus error sit a sit voluptatem accusantium doloremque laudantium, totam rem aperiam, eaque ipsa</a:t>
            </a:r>
            <a:endParaRPr lang="en-US" altLang="zh-CN" sz="960"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9" name="Rectangle 61"/>
          <p:cNvSpPr>
            <a:spLocks noChangeArrowheads="1"/>
          </p:cNvSpPr>
          <p:nvPr/>
        </p:nvSpPr>
        <p:spPr bwMode="auto">
          <a:xfrm>
            <a:off x="4324986" y="4756786"/>
            <a:ext cx="164401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zh-CN" sz="960">
                <a:latin typeface="Open Sans Light" panose="020B0306030504020204" pitchFamily="34" charset="0"/>
                <a:cs typeface="Open Sans Light" panose="020B0306030504020204" pitchFamily="34" charset="0"/>
              </a:rPr>
              <a:t>Uunde omnis iste natus error sit a sit voluptatem accusantium doloremque laudantium, totam rem aperiam, eaque ipsa</a:t>
            </a:r>
            <a:endParaRPr lang="en-US" altLang="zh-CN" sz="960"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0" name="Rectangle 62"/>
          <p:cNvSpPr>
            <a:spLocks noChangeArrowheads="1"/>
          </p:cNvSpPr>
          <p:nvPr/>
        </p:nvSpPr>
        <p:spPr bwMode="auto">
          <a:xfrm>
            <a:off x="6294756" y="4756786"/>
            <a:ext cx="16459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zh-CN" sz="960">
                <a:latin typeface="Open Sans Light" panose="020B0306030504020204" pitchFamily="34" charset="0"/>
                <a:cs typeface="Open Sans Light" panose="020B0306030504020204" pitchFamily="34" charset="0"/>
              </a:rPr>
              <a:t>Uunde omnis iste natus error sit a sit voluptatem accusantium doloremque laudantium, totam rem aperiam, eaque ipsa</a:t>
            </a:r>
            <a:endParaRPr lang="en-US" altLang="zh-CN" sz="960"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1" name="Rectangle 63"/>
          <p:cNvSpPr>
            <a:spLocks noChangeArrowheads="1"/>
          </p:cNvSpPr>
          <p:nvPr/>
        </p:nvSpPr>
        <p:spPr bwMode="auto">
          <a:xfrm>
            <a:off x="8249286" y="4756786"/>
            <a:ext cx="16459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zh-CN" sz="960">
                <a:latin typeface="Open Sans Light" panose="020B0306030504020204" pitchFamily="34" charset="0"/>
                <a:cs typeface="Open Sans Light" panose="020B0306030504020204" pitchFamily="34" charset="0"/>
              </a:rPr>
              <a:t>Uunde omnis iste natus error sit a sit voluptatem accusantium doloremque laudantium, totam rem aperiam, eaque ipsa</a:t>
            </a:r>
            <a:endParaRPr lang="en-US" altLang="zh-CN" sz="960"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32" name="Straight Connector 49"/>
          <p:cNvCxnSpPr/>
          <p:nvPr/>
        </p:nvCxnSpPr>
        <p:spPr>
          <a:xfrm flipH="1">
            <a:off x="3275330" y="3535681"/>
            <a:ext cx="581026" cy="697230"/>
          </a:xfrm>
          <a:prstGeom prst="line">
            <a:avLst/>
          </a:prstGeom>
          <a:ln w="12700">
            <a:solidFill>
              <a:schemeClr val="tx1">
                <a:lumMod val="9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50"/>
          <p:cNvCxnSpPr/>
          <p:nvPr/>
        </p:nvCxnSpPr>
        <p:spPr>
          <a:xfrm>
            <a:off x="8445500" y="3535681"/>
            <a:ext cx="617220" cy="697230"/>
          </a:xfrm>
          <a:prstGeom prst="line">
            <a:avLst/>
          </a:prstGeom>
          <a:ln w="12700">
            <a:solidFill>
              <a:schemeClr val="tx1">
                <a:lumMod val="9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51"/>
          <p:cNvCxnSpPr/>
          <p:nvPr/>
        </p:nvCxnSpPr>
        <p:spPr>
          <a:xfrm flipH="1">
            <a:off x="7123430" y="3783330"/>
            <a:ext cx="154306" cy="449580"/>
          </a:xfrm>
          <a:prstGeom prst="line">
            <a:avLst/>
          </a:prstGeom>
          <a:ln w="12700">
            <a:solidFill>
              <a:schemeClr val="tx1">
                <a:lumMod val="9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64"/>
          <p:cNvCxnSpPr/>
          <p:nvPr/>
        </p:nvCxnSpPr>
        <p:spPr>
          <a:xfrm>
            <a:off x="5073651" y="3783330"/>
            <a:ext cx="156210" cy="449580"/>
          </a:xfrm>
          <a:prstGeom prst="line">
            <a:avLst/>
          </a:prstGeom>
          <a:ln w="12700">
            <a:solidFill>
              <a:schemeClr val="tx1">
                <a:lumMod val="9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1" grpId="0"/>
      <p:bldP spid="24" grpId="0"/>
      <p:bldP spid="28" grpId="0"/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b="5833"/>
          <a:stretch>
            <a:fillRect/>
          </a:stretch>
        </p:blipFill>
        <p:spPr>
          <a:xfrm>
            <a:off x="0" y="0"/>
            <a:ext cx="12197407" cy="688848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844992" y="1455257"/>
            <a:ext cx="2541235" cy="1973743"/>
            <a:chOff x="5310994" y="2583560"/>
            <a:chExt cx="1542928" cy="1198371"/>
          </a:xfrm>
        </p:grpSpPr>
        <p:sp>
          <p:nvSpPr>
            <p:cNvPr id="5" name="椭圆 4"/>
            <p:cNvSpPr/>
            <p:nvPr/>
          </p:nvSpPr>
          <p:spPr>
            <a:xfrm>
              <a:off x="5492569" y="2583560"/>
              <a:ext cx="1179778" cy="1198371"/>
            </a:xfrm>
            <a:prstGeom prst="ellipse">
              <a:avLst/>
            </a:prstGeom>
            <a:solidFill>
              <a:srgbClr val="424A3F"/>
            </a:solidFill>
            <a:ln w="76200">
              <a:noFill/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9699" tIns="74848" rIns="149699" bIns="74848"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6" name="TextBox 33"/>
            <p:cNvSpPr txBox="1"/>
            <p:nvPr/>
          </p:nvSpPr>
          <p:spPr>
            <a:xfrm>
              <a:off x="5310994" y="2809837"/>
              <a:ext cx="1542928" cy="745817"/>
            </a:xfrm>
            <a:prstGeom prst="rect">
              <a:avLst/>
            </a:prstGeom>
            <a:noFill/>
          </p:spPr>
          <p:txBody>
            <a:bodyPr wrap="square" lIns="149699" tIns="74848" rIns="149699" bIns="74848" rtlCol="0">
              <a:spAutoFit/>
            </a:bodyPr>
            <a:lstStyle/>
            <a:p>
              <a:pPr algn="ctr"/>
              <a:r>
                <a:rPr lang="zh-CN" altLang="en-US" sz="3500" b="1" spc="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</a:t>
              </a:r>
              <a:endParaRPr lang="en-US" altLang="zh-CN" sz="3500" b="1" spc="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3500" b="1" spc="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准备</a:t>
              </a:r>
              <a:endParaRPr lang="zh-CN" altLang="en-US" sz="35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15"/>
          <p:cNvSpPr txBox="1"/>
          <p:nvPr/>
        </p:nvSpPr>
        <p:spPr>
          <a:xfrm>
            <a:off x="4053542" y="3589769"/>
            <a:ext cx="4462125" cy="9314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1400" spc="300" dirty="0">
                <a:solidFill>
                  <a:schemeClr val="tx1"/>
                </a:solidFill>
              </a:rPr>
              <a:t>点击输入简要文字内容，文字内容需概括精炼，不用多余的文字修饰，言简意赅的说明该项内容。</a:t>
            </a:r>
            <a:endParaRPr lang="en-US" altLang="zh-CN" sz="1400" spc="3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t="24731" r="39759" b="20734"/>
          <a:stretch>
            <a:fillRect/>
          </a:stretch>
        </p:blipFill>
        <p:spPr>
          <a:xfrm>
            <a:off x="-1" y="0"/>
            <a:ext cx="12235543" cy="688388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234107" y="305809"/>
            <a:ext cx="3907044" cy="630942"/>
            <a:chOff x="721980" y="172048"/>
            <a:chExt cx="3907040" cy="630943"/>
          </a:xfrm>
        </p:grpSpPr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2804355" y="250555"/>
              <a:ext cx="1824665" cy="5078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defTabSz="1087755"/>
              <a:r>
                <a:rPr lang="en-CA" sz="15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</a:t>
              </a:r>
              <a:endParaRPr lang="en-CA" sz="15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  <a:p>
              <a:pPr defTabSz="1087755"/>
              <a:r>
                <a:rPr lang="en-CA" sz="15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PREPARATION</a:t>
              </a:r>
              <a:endParaRPr lang="en-CA" sz="15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21980" y="172048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教学准备</a:t>
              </a:r>
              <a:endParaRPr lang="en-CA" altLang="zh-CN" sz="3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203200" y="1162040"/>
            <a:ext cx="11843657" cy="5071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444426" y="691085"/>
            <a:ext cx="1323440" cy="3539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45720" tIns="22860" rIns="45720" bIns="22860">
            <a:spAutoFit/>
          </a:bodyPr>
          <a:lstStyle/>
          <a:p>
            <a:pPr algn="ctr" defTabSz="1087755"/>
            <a:r>
              <a:rPr lang="zh-CN" altLang="en-US" sz="2000" spc="400" dirty="0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学校标志</a:t>
            </a:r>
            <a:endParaRPr lang="en-CA" sz="2000" spc="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11" name="Oval 5"/>
          <p:cNvSpPr/>
          <p:nvPr/>
        </p:nvSpPr>
        <p:spPr bwMode="auto">
          <a:xfrm>
            <a:off x="5274129" y="2293370"/>
            <a:ext cx="1686984" cy="1691217"/>
          </a:xfrm>
          <a:prstGeom prst="ellipse">
            <a:avLst/>
          </a:prstGeom>
          <a:noFill/>
          <a:ln w="12700">
            <a:solidFill>
              <a:srgbClr val="E1E6EB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algn="ctr" eaLnBrk="0" hangingPunct="0"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eaLnBrk="1" hangingPunct="1"/>
            <a:endParaRPr lang="zh-CN" altLang="zh-CN" sz="2800">
              <a:latin typeface="+mj-lt"/>
            </a:endParaRPr>
          </a:p>
        </p:txBody>
      </p:sp>
      <p:sp>
        <p:nvSpPr>
          <p:cNvPr id="12" name="Oval 6"/>
          <p:cNvSpPr/>
          <p:nvPr/>
        </p:nvSpPr>
        <p:spPr bwMode="auto">
          <a:xfrm>
            <a:off x="7657497" y="2054187"/>
            <a:ext cx="1833033" cy="1835149"/>
          </a:xfrm>
          <a:prstGeom prst="ellips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algn="ctr" eaLnBrk="0" hangingPunct="0"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eaLnBrk="1" hangingPunct="1"/>
            <a:endParaRPr lang="zh-CN" altLang="zh-CN" sz="2800">
              <a:latin typeface="+mj-lt"/>
            </a:endParaRPr>
          </a:p>
        </p:txBody>
      </p:sp>
      <p:sp>
        <p:nvSpPr>
          <p:cNvPr id="13" name="Oval 7"/>
          <p:cNvSpPr/>
          <p:nvPr/>
        </p:nvSpPr>
        <p:spPr bwMode="auto">
          <a:xfrm>
            <a:off x="3819981" y="2526203"/>
            <a:ext cx="1833033" cy="1835151"/>
          </a:xfrm>
          <a:prstGeom prst="ellipse">
            <a:avLst/>
          </a:prstGeom>
          <a:noFill/>
          <a:ln w="12700">
            <a:solidFill>
              <a:srgbClr val="2D374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algn="ctr" eaLnBrk="0" hangingPunct="0"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eaLnBrk="1" hangingPunct="1"/>
            <a:endParaRPr lang="zh-CN" altLang="zh-CN" sz="2800">
              <a:latin typeface="+mj-lt"/>
            </a:endParaRPr>
          </a:p>
        </p:txBody>
      </p:sp>
      <p:sp>
        <p:nvSpPr>
          <p:cNvPr id="14" name="Oval 8"/>
          <p:cNvSpPr/>
          <p:nvPr/>
        </p:nvSpPr>
        <p:spPr bwMode="auto">
          <a:xfrm>
            <a:off x="5445580" y="2466937"/>
            <a:ext cx="1344083" cy="1344084"/>
          </a:xfrm>
          <a:prstGeom prst="ellipse">
            <a:avLst/>
          </a:prstGeom>
          <a:solidFill>
            <a:srgbClr val="424A3F">
              <a:alpha val="92155"/>
            </a:srgbClr>
          </a:solidFill>
          <a:ln>
            <a:noFill/>
          </a:ln>
        </p:spPr>
        <p:txBody>
          <a:bodyPr lIns="0" tIns="0" rIns="0" bIns="0"/>
          <a:lstStyle>
            <a:lvl1pPr algn="ctr" eaLnBrk="0" hangingPunct="0"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eaLnBrk="1" hangingPunct="1"/>
            <a:endParaRPr lang="zh-CN" altLang="zh-CN" sz="2800">
              <a:latin typeface="+mj-lt"/>
            </a:endParaRPr>
          </a:p>
        </p:txBody>
      </p:sp>
      <p:sp>
        <p:nvSpPr>
          <p:cNvPr id="15" name="Oval 9"/>
          <p:cNvSpPr/>
          <p:nvPr/>
        </p:nvSpPr>
        <p:spPr bwMode="auto">
          <a:xfrm>
            <a:off x="6516613" y="2843703"/>
            <a:ext cx="1640416" cy="1642533"/>
          </a:xfrm>
          <a:prstGeom prst="ellipse">
            <a:avLst/>
          </a:prstGeom>
          <a:solidFill>
            <a:srgbClr val="141E28">
              <a:alpha val="8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>
                    <a:alpha val="89803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eaLnBrk="1" hangingPunct="1"/>
            <a:endParaRPr lang="zh-CN" altLang="zh-CN" sz="2800">
              <a:latin typeface="+mj-lt"/>
            </a:endParaRPr>
          </a:p>
        </p:txBody>
      </p:sp>
      <p:sp>
        <p:nvSpPr>
          <p:cNvPr id="16" name="Oval 10"/>
          <p:cNvSpPr/>
          <p:nvPr/>
        </p:nvSpPr>
        <p:spPr bwMode="auto">
          <a:xfrm>
            <a:off x="2524580" y="2102869"/>
            <a:ext cx="1640416" cy="1644651"/>
          </a:xfrm>
          <a:prstGeom prst="ellipse">
            <a:avLst/>
          </a:prstGeom>
          <a:solidFill>
            <a:srgbClr val="2D3741">
              <a:alpha val="8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>
                    <a:alpha val="89803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eaLnBrk="1" hangingPunct="1"/>
            <a:endParaRPr lang="zh-CN" altLang="zh-CN" sz="2800">
              <a:latin typeface="+mj-lt"/>
            </a:endParaRPr>
          </a:p>
        </p:txBody>
      </p:sp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013" y="2534670"/>
            <a:ext cx="793749" cy="79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509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65097"/>
                  </a:schemeClr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380" y="3283970"/>
            <a:ext cx="5969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296" y="2847936"/>
            <a:ext cx="383117" cy="55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89803"/>
                  </a:schemeClr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863" y="3082887"/>
            <a:ext cx="573617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509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85097"/>
                  </a:schemeClr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329" y="2547370"/>
            <a:ext cx="6350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16"/>
          <p:cNvGrpSpPr/>
          <p:nvPr/>
        </p:nvGrpSpPr>
        <p:grpSpPr bwMode="auto">
          <a:xfrm>
            <a:off x="2200730" y="3978237"/>
            <a:ext cx="1350433" cy="853017"/>
            <a:chOff x="0" y="0"/>
            <a:chExt cx="1700" cy="1076"/>
          </a:xfrm>
        </p:grpSpPr>
        <p:sp>
          <p:nvSpPr>
            <p:cNvPr id="23" name="Rectangle 17"/>
            <p:cNvSpPr/>
            <p:nvPr/>
          </p:nvSpPr>
          <p:spPr bwMode="auto">
            <a:xfrm>
              <a:off x="4" y="396"/>
              <a:ext cx="1696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1pPr>
              <a:lvl2pPr marL="742950" indent="-28575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2pPr>
              <a:lvl3pPr marL="11430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3pPr>
              <a:lvl4pPr marL="16002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4pPr>
              <a:lvl5pPr marL="20574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9pPr>
            </a:lstStyle>
            <a:p>
              <a:pPr algn="r" eaLnBrk="1" hangingPunct="1">
                <a:lnSpc>
                  <a:spcPct val="110000"/>
                </a:lnSpc>
              </a:pPr>
              <a:r>
                <a:rPr lang="en-US" altLang="zh-CN" sz="1065">
                  <a:solidFill>
                    <a:srgbClr val="646E78"/>
                  </a:solidFill>
                  <a:latin typeface="+mj-lt"/>
                  <a:ea typeface="MS PGothic" panose="020B0600070205080204" pitchFamily="34" charset="-128"/>
                  <a:cs typeface="Lato Regular" pitchFamily="34" charset="0"/>
                  <a:sym typeface="Lato Regular" pitchFamily="34" charset="0"/>
                </a:rPr>
                <a:t>Lorem Ipsum is simply dummy text of the printing and typeset.</a:t>
              </a:r>
              <a:endParaRPr lang="en-US" altLang="zh-CN" sz="1065">
                <a:solidFill>
                  <a:srgbClr val="646E78"/>
                </a:solidFill>
                <a:latin typeface="+mj-lt"/>
                <a:ea typeface="MS PGothic" panose="020B0600070205080204" pitchFamily="34" charset="-128"/>
                <a:cs typeface="Lato Regular" pitchFamily="34" charset="0"/>
                <a:sym typeface="Lato Regular" pitchFamily="34" charset="0"/>
              </a:endParaRPr>
            </a:p>
          </p:txBody>
        </p:sp>
        <p:sp>
          <p:nvSpPr>
            <p:cNvPr id="24" name="Rectangle 18"/>
            <p:cNvSpPr/>
            <p:nvPr/>
          </p:nvSpPr>
          <p:spPr bwMode="auto">
            <a:xfrm>
              <a:off x="0" y="0"/>
              <a:ext cx="1696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1pPr>
              <a:lvl2pPr marL="742950" indent="-28575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2pPr>
              <a:lvl3pPr marL="11430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3pPr>
              <a:lvl4pPr marL="16002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4pPr>
              <a:lvl5pPr marL="20574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9pPr>
            </a:lstStyle>
            <a:p>
              <a:pPr algn="r" eaLnBrk="1" hangingPunct="1"/>
              <a:r>
                <a:rPr lang="en-US" altLang="zh-CN" sz="2000">
                  <a:solidFill>
                    <a:srgbClr val="141E28"/>
                  </a:solidFill>
                  <a:latin typeface="+mj-lt"/>
                  <a:ea typeface="MS PGothic" panose="020B0600070205080204" pitchFamily="34" charset="-128"/>
                  <a:cs typeface="Bebas Neue" panose="020B0606020202050201" pitchFamily="34" charset="0"/>
                  <a:sym typeface="Bebas Neue" panose="020B0606020202050201" pitchFamily="34" charset="0"/>
                </a:rPr>
                <a:t>30%</a:t>
              </a:r>
              <a:endParaRPr lang="en-US" altLang="zh-CN" sz="2000">
                <a:solidFill>
                  <a:srgbClr val="141E28"/>
                </a:solidFill>
                <a:latin typeface="+mj-lt"/>
                <a:ea typeface="MS PGothic" panose="020B0600070205080204" pitchFamily="34" charset="-128"/>
                <a:cs typeface="Bebas Neue" panose="020B0606020202050201" pitchFamily="34" charset="0"/>
                <a:sym typeface="Bebas Neue" panose="020B0606020202050201" pitchFamily="34" charset="0"/>
              </a:endParaRPr>
            </a:p>
          </p:txBody>
        </p:sp>
      </p:grpSp>
      <p:grpSp>
        <p:nvGrpSpPr>
          <p:cNvPr id="25" name="Group 19"/>
          <p:cNvGrpSpPr/>
          <p:nvPr/>
        </p:nvGrpSpPr>
        <p:grpSpPr bwMode="auto">
          <a:xfrm>
            <a:off x="4090914" y="4606887"/>
            <a:ext cx="1231900" cy="855133"/>
            <a:chOff x="0" y="0"/>
            <a:chExt cx="1552" cy="1076"/>
          </a:xfrm>
        </p:grpSpPr>
        <p:sp>
          <p:nvSpPr>
            <p:cNvPr id="26" name="Rectangle 20"/>
            <p:cNvSpPr/>
            <p:nvPr/>
          </p:nvSpPr>
          <p:spPr bwMode="auto">
            <a:xfrm>
              <a:off x="0" y="396"/>
              <a:ext cx="1552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1pPr>
              <a:lvl2pPr marL="742950" indent="-28575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2pPr>
              <a:lvl3pPr marL="11430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3pPr>
              <a:lvl4pPr marL="16002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4pPr>
              <a:lvl5pPr marL="20574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9pPr>
            </a:lstStyle>
            <a:p>
              <a:pPr eaLnBrk="1" hangingPunct="1">
                <a:lnSpc>
                  <a:spcPct val="110000"/>
                </a:lnSpc>
              </a:pPr>
              <a:r>
                <a:rPr lang="en-US" altLang="zh-CN" sz="1065">
                  <a:solidFill>
                    <a:srgbClr val="646E78"/>
                  </a:solidFill>
                  <a:latin typeface="+mj-lt"/>
                  <a:ea typeface="MS PGothic" panose="020B0600070205080204" pitchFamily="34" charset="-128"/>
                  <a:cs typeface="Lato Regular" pitchFamily="34" charset="0"/>
                  <a:sym typeface="Lato Regular" pitchFamily="34" charset="0"/>
                </a:rPr>
                <a:t>Lorem Ipsum is simply dummy text of the printing.</a:t>
              </a:r>
              <a:endParaRPr lang="en-US" altLang="zh-CN" sz="1065">
                <a:solidFill>
                  <a:srgbClr val="646E78"/>
                </a:solidFill>
                <a:latin typeface="+mj-lt"/>
                <a:ea typeface="MS PGothic" panose="020B0600070205080204" pitchFamily="34" charset="-128"/>
                <a:cs typeface="Lato Regular" pitchFamily="34" charset="0"/>
                <a:sym typeface="Lato Regular" pitchFamily="34" charset="0"/>
              </a:endParaRPr>
            </a:p>
          </p:txBody>
        </p:sp>
        <p:sp>
          <p:nvSpPr>
            <p:cNvPr id="27" name="Rectangle 21"/>
            <p:cNvSpPr/>
            <p:nvPr/>
          </p:nvSpPr>
          <p:spPr bwMode="auto">
            <a:xfrm>
              <a:off x="212" y="0"/>
              <a:ext cx="1120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1pPr>
              <a:lvl2pPr marL="742950" indent="-28575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2pPr>
              <a:lvl3pPr marL="11430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3pPr>
              <a:lvl4pPr marL="16002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4pPr>
              <a:lvl5pPr marL="20574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9pPr>
            </a:lstStyle>
            <a:p>
              <a:pPr eaLnBrk="1" hangingPunct="1"/>
              <a:r>
                <a:rPr lang="en-US" altLang="zh-CN" sz="2000">
                  <a:solidFill>
                    <a:srgbClr val="141E28"/>
                  </a:solidFill>
                  <a:latin typeface="+mj-lt"/>
                  <a:ea typeface="MS PGothic" panose="020B0600070205080204" pitchFamily="34" charset="-128"/>
                  <a:cs typeface="Bebas Neue" panose="020B0606020202050201" pitchFamily="34" charset="0"/>
                  <a:sym typeface="Bebas Neue" panose="020B0606020202050201" pitchFamily="34" charset="0"/>
                </a:rPr>
                <a:t>11.88%</a:t>
              </a:r>
              <a:endParaRPr lang="en-US" altLang="zh-CN" sz="2000">
                <a:solidFill>
                  <a:srgbClr val="141E28"/>
                </a:solidFill>
                <a:latin typeface="+mj-lt"/>
                <a:ea typeface="MS PGothic" panose="020B0600070205080204" pitchFamily="34" charset="-128"/>
                <a:cs typeface="Bebas Neue" panose="020B0606020202050201" pitchFamily="34" charset="0"/>
                <a:sym typeface="Bebas Neue" panose="020B0606020202050201" pitchFamily="34" charset="0"/>
              </a:endParaRPr>
            </a:p>
          </p:txBody>
        </p:sp>
      </p:grpSp>
      <p:grpSp>
        <p:nvGrpSpPr>
          <p:cNvPr id="28" name="Group 22"/>
          <p:cNvGrpSpPr/>
          <p:nvPr/>
        </p:nvGrpSpPr>
        <p:grpSpPr bwMode="auto">
          <a:xfrm>
            <a:off x="5494263" y="4206837"/>
            <a:ext cx="1231900" cy="853017"/>
            <a:chOff x="0" y="0"/>
            <a:chExt cx="1552" cy="1076"/>
          </a:xfrm>
        </p:grpSpPr>
        <p:sp>
          <p:nvSpPr>
            <p:cNvPr id="29" name="Rectangle 23"/>
            <p:cNvSpPr/>
            <p:nvPr/>
          </p:nvSpPr>
          <p:spPr bwMode="auto">
            <a:xfrm>
              <a:off x="0" y="396"/>
              <a:ext cx="1552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1pPr>
              <a:lvl2pPr marL="742950" indent="-28575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2pPr>
              <a:lvl3pPr marL="11430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3pPr>
              <a:lvl4pPr marL="16002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4pPr>
              <a:lvl5pPr marL="20574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9pPr>
            </a:lstStyle>
            <a:p>
              <a:pPr eaLnBrk="1" hangingPunct="1">
                <a:lnSpc>
                  <a:spcPct val="110000"/>
                </a:lnSpc>
              </a:pPr>
              <a:r>
                <a:rPr lang="en-US" altLang="zh-CN" sz="1065">
                  <a:solidFill>
                    <a:srgbClr val="646E78"/>
                  </a:solidFill>
                  <a:latin typeface="+mj-lt"/>
                  <a:ea typeface="MS PGothic" panose="020B0600070205080204" pitchFamily="34" charset="-128"/>
                  <a:cs typeface="Lato Regular" pitchFamily="34" charset="0"/>
                  <a:sym typeface="Lato Regular" pitchFamily="34" charset="0"/>
                </a:rPr>
                <a:t>Lorem Ipsum is simply dummy text of the printing.</a:t>
              </a:r>
              <a:endParaRPr lang="en-US" altLang="zh-CN" sz="1065">
                <a:solidFill>
                  <a:srgbClr val="646E78"/>
                </a:solidFill>
                <a:latin typeface="+mj-lt"/>
                <a:ea typeface="MS PGothic" panose="020B0600070205080204" pitchFamily="34" charset="-128"/>
                <a:cs typeface="Lato Regular" pitchFamily="34" charset="0"/>
                <a:sym typeface="Lato Regular" pitchFamily="34" charset="0"/>
              </a:endParaRPr>
            </a:p>
          </p:txBody>
        </p:sp>
        <p:sp>
          <p:nvSpPr>
            <p:cNvPr id="30" name="Rectangle 24"/>
            <p:cNvSpPr/>
            <p:nvPr/>
          </p:nvSpPr>
          <p:spPr bwMode="auto">
            <a:xfrm>
              <a:off x="212" y="0"/>
              <a:ext cx="1120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1pPr>
              <a:lvl2pPr marL="742950" indent="-28575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2pPr>
              <a:lvl3pPr marL="11430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3pPr>
              <a:lvl4pPr marL="16002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4pPr>
              <a:lvl5pPr marL="20574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9pPr>
            </a:lstStyle>
            <a:p>
              <a:pPr eaLnBrk="1" hangingPunct="1"/>
              <a:r>
                <a:rPr lang="en-US" altLang="zh-CN" sz="2000">
                  <a:solidFill>
                    <a:srgbClr val="141E28"/>
                  </a:solidFill>
                  <a:latin typeface="+mj-lt"/>
                  <a:ea typeface="MS PGothic" panose="020B0600070205080204" pitchFamily="34" charset="-128"/>
                  <a:cs typeface="Bebas Neue" panose="020B0606020202050201" pitchFamily="34" charset="0"/>
                  <a:sym typeface="Bebas Neue" panose="020B0606020202050201" pitchFamily="34" charset="0"/>
                </a:rPr>
                <a:t>11%</a:t>
              </a:r>
              <a:endParaRPr lang="en-US" altLang="zh-CN" sz="2000">
                <a:solidFill>
                  <a:srgbClr val="141E28"/>
                </a:solidFill>
                <a:latin typeface="+mj-lt"/>
                <a:ea typeface="MS PGothic" panose="020B0600070205080204" pitchFamily="34" charset="-128"/>
                <a:cs typeface="Bebas Neue" panose="020B0606020202050201" pitchFamily="34" charset="0"/>
                <a:sym typeface="Bebas Neue" panose="020B0606020202050201" pitchFamily="34" charset="0"/>
              </a:endParaRPr>
            </a:p>
          </p:txBody>
        </p:sp>
      </p:grpSp>
      <p:grpSp>
        <p:nvGrpSpPr>
          <p:cNvPr id="31" name="Group 25"/>
          <p:cNvGrpSpPr/>
          <p:nvPr/>
        </p:nvGrpSpPr>
        <p:grpSpPr bwMode="auto">
          <a:xfrm>
            <a:off x="6783314" y="4702137"/>
            <a:ext cx="1231900" cy="853017"/>
            <a:chOff x="0" y="0"/>
            <a:chExt cx="1552" cy="1076"/>
          </a:xfrm>
        </p:grpSpPr>
        <p:sp>
          <p:nvSpPr>
            <p:cNvPr id="32" name="Rectangle 26"/>
            <p:cNvSpPr/>
            <p:nvPr/>
          </p:nvSpPr>
          <p:spPr bwMode="auto">
            <a:xfrm>
              <a:off x="0" y="396"/>
              <a:ext cx="1552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1pPr>
              <a:lvl2pPr marL="742950" indent="-28575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2pPr>
              <a:lvl3pPr marL="11430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3pPr>
              <a:lvl4pPr marL="16002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4pPr>
              <a:lvl5pPr marL="20574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9pPr>
            </a:lstStyle>
            <a:p>
              <a:pPr eaLnBrk="1" hangingPunct="1">
                <a:lnSpc>
                  <a:spcPct val="110000"/>
                </a:lnSpc>
              </a:pPr>
              <a:r>
                <a:rPr lang="en-US" altLang="zh-CN" sz="1065">
                  <a:solidFill>
                    <a:srgbClr val="646E78"/>
                  </a:solidFill>
                  <a:latin typeface="+mj-lt"/>
                  <a:ea typeface="MS PGothic" panose="020B0600070205080204" pitchFamily="34" charset="-128"/>
                  <a:cs typeface="Lato Regular" pitchFamily="34" charset="0"/>
                  <a:sym typeface="Lato Regular" pitchFamily="34" charset="0"/>
                </a:rPr>
                <a:t>Lorem Ipsum is simply dummy text of the printing.</a:t>
              </a:r>
              <a:endParaRPr lang="en-US" altLang="zh-CN" sz="1065">
                <a:solidFill>
                  <a:srgbClr val="646E78"/>
                </a:solidFill>
                <a:latin typeface="+mj-lt"/>
                <a:ea typeface="MS PGothic" panose="020B0600070205080204" pitchFamily="34" charset="-128"/>
                <a:cs typeface="Lato Regular" pitchFamily="34" charset="0"/>
                <a:sym typeface="Lato Regular" pitchFamily="34" charset="0"/>
              </a:endParaRPr>
            </a:p>
          </p:txBody>
        </p:sp>
        <p:sp>
          <p:nvSpPr>
            <p:cNvPr id="33" name="Rectangle 27"/>
            <p:cNvSpPr/>
            <p:nvPr/>
          </p:nvSpPr>
          <p:spPr bwMode="auto">
            <a:xfrm>
              <a:off x="212" y="0"/>
              <a:ext cx="1120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1pPr>
              <a:lvl2pPr marL="742950" indent="-28575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2pPr>
              <a:lvl3pPr marL="11430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3pPr>
              <a:lvl4pPr marL="16002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4pPr>
              <a:lvl5pPr marL="20574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9pPr>
            </a:lstStyle>
            <a:p>
              <a:pPr eaLnBrk="1" hangingPunct="1"/>
              <a:r>
                <a:rPr lang="en-US" altLang="zh-CN" sz="2000">
                  <a:solidFill>
                    <a:srgbClr val="141E28"/>
                  </a:solidFill>
                  <a:latin typeface="+mj-lt"/>
                  <a:ea typeface="MS PGothic" panose="020B0600070205080204" pitchFamily="34" charset="-128"/>
                  <a:cs typeface="Bebas Neue" panose="020B0606020202050201" pitchFamily="34" charset="0"/>
                  <a:sym typeface="Bebas Neue" panose="020B0606020202050201" pitchFamily="34" charset="0"/>
                </a:rPr>
                <a:t>0.53%</a:t>
              </a:r>
              <a:endParaRPr lang="en-US" altLang="zh-CN" sz="2000">
                <a:solidFill>
                  <a:srgbClr val="141E28"/>
                </a:solidFill>
                <a:latin typeface="+mj-lt"/>
                <a:ea typeface="MS PGothic" panose="020B0600070205080204" pitchFamily="34" charset="-128"/>
                <a:cs typeface="Bebas Neue" panose="020B0606020202050201" pitchFamily="34" charset="0"/>
                <a:sym typeface="Bebas Neue" panose="020B0606020202050201" pitchFamily="34" charset="0"/>
              </a:endParaRPr>
            </a:p>
          </p:txBody>
        </p:sp>
      </p:grpSp>
      <p:grpSp>
        <p:nvGrpSpPr>
          <p:cNvPr id="34" name="Group 28"/>
          <p:cNvGrpSpPr/>
          <p:nvPr/>
        </p:nvGrpSpPr>
        <p:grpSpPr bwMode="auto">
          <a:xfrm>
            <a:off x="8303081" y="4130637"/>
            <a:ext cx="1350433" cy="853017"/>
            <a:chOff x="0" y="0"/>
            <a:chExt cx="1700" cy="1076"/>
          </a:xfrm>
        </p:grpSpPr>
        <p:sp>
          <p:nvSpPr>
            <p:cNvPr id="35" name="Rectangle 29"/>
            <p:cNvSpPr/>
            <p:nvPr/>
          </p:nvSpPr>
          <p:spPr bwMode="auto">
            <a:xfrm>
              <a:off x="4" y="396"/>
              <a:ext cx="1696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1pPr>
              <a:lvl2pPr marL="742950" indent="-28575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2pPr>
              <a:lvl3pPr marL="11430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3pPr>
              <a:lvl4pPr marL="16002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4pPr>
              <a:lvl5pPr marL="20574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9pPr>
            </a:lstStyle>
            <a:p>
              <a:pPr algn="l" eaLnBrk="1" hangingPunct="1">
                <a:lnSpc>
                  <a:spcPct val="110000"/>
                </a:lnSpc>
              </a:pPr>
              <a:r>
                <a:rPr lang="en-US" altLang="zh-CN" sz="1065">
                  <a:solidFill>
                    <a:srgbClr val="646E78"/>
                  </a:solidFill>
                  <a:latin typeface="+mj-lt"/>
                  <a:ea typeface="MS PGothic" panose="020B0600070205080204" pitchFamily="34" charset="-128"/>
                  <a:cs typeface="Lato Regular" pitchFamily="34" charset="0"/>
                  <a:sym typeface="Lato Regular" pitchFamily="34" charset="0"/>
                </a:rPr>
                <a:t>Lorem Ipsum is simply dummy text of the printing and typeset.</a:t>
              </a:r>
              <a:endParaRPr lang="en-US" altLang="zh-CN" sz="1065">
                <a:solidFill>
                  <a:srgbClr val="646E78"/>
                </a:solidFill>
                <a:latin typeface="+mj-lt"/>
                <a:ea typeface="MS PGothic" panose="020B0600070205080204" pitchFamily="34" charset="-128"/>
                <a:cs typeface="Lato Regular" pitchFamily="34" charset="0"/>
                <a:sym typeface="Lato Regular" pitchFamily="34" charset="0"/>
              </a:endParaRPr>
            </a:p>
          </p:txBody>
        </p:sp>
        <p:sp>
          <p:nvSpPr>
            <p:cNvPr id="36" name="Rectangle 30"/>
            <p:cNvSpPr/>
            <p:nvPr/>
          </p:nvSpPr>
          <p:spPr bwMode="auto">
            <a:xfrm>
              <a:off x="0" y="0"/>
              <a:ext cx="1696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1pPr>
              <a:lvl2pPr marL="742950" indent="-28575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2pPr>
              <a:lvl3pPr marL="11430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3pPr>
              <a:lvl4pPr marL="16002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4pPr>
              <a:lvl5pPr marL="20574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9pPr>
            </a:lstStyle>
            <a:p>
              <a:pPr algn="l" eaLnBrk="1" hangingPunct="1"/>
              <a:r>
                <a:rPr lang="en-US" altLang="zh-CN" sz="2000">
                  <a:solidFill>
                    <a:srgbClr val="141E28"/>
                  </a:solidFill>
                  <a:latin typeface="+mj-lt"/>
                  <a:ea typeface="MS PGothic" panose="020B0600070205080204" pitchFamily="34" charset="-128"/>
                  <a:cs typeface="Bebas Neue" panose="020B0606020202050201" pitchFamily="34" charset="0"/>
                  <a:sym typeface="Bebas Neue" panose="020B0606020202050201" pitchFamily="34" charset="0"/>
                </a:rPr>
                <a:t>15%</a:t>
              </a:r>
              <a:endParaRPr lang="en-US" altLang="zh-CN" sz="2000">
                <a:solidFill>
                  <a:srgbClr val="141E28"/>
                </a:solidFill>
                <a:latin typeface="+mj-lt"/>
                <a:ea typeface="MS PGothic" panose="020B0600070205080204" pitchFamily="34" charset="-128"/>
                <a:cs typeface="Bebas Neue" panose="020B0606020202050201" pitchFamily="34" charset="0"/>
                <a:sym typeface="Bebas Neue" panose="020B0606020202050201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74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74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74"/>
                            </p:stCondLst>
                            <p:childTnLst>
                              <p:par>
                                <p:cTn id="2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74"/>
                            </p:stCondLst>
                            <p:childTnLst>
                              <p:par>
                                <p:cTn id="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15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5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15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50"/>
                            </p:stCondLst>
                            <p:childTnLst>
                              <p:par>
                                <p:cTn id="5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25"/>
                            </p:stCondLst>
                            <p:childTnLst>
                              <p:par>
                                <p:cTn id="5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25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725"/>
                            </p:stCondLst>
                            <p:childTnLst>
                              <p:par>
                                <p:cTn id="6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225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725"/>
                            </p:stCondLst>
                            <p:childTnLst>
                              <p:par>
                                <p:cTn id="7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225"/>
                            </p:stCondLst>
                            <p:childTnLst>
                              <p:par>
                                <p:cTn id="7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299"/>
                            </p:stCondLst>
                            <p:childTnLst>
                              <p:par>
                                <p:cTn id="8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t="24731" r="39759" b="20734"/>
          <a:stretch>
            <a:fillRect/>
          </a:stretch>
        </p:blipFill>
        <p:spPr>
          <a:xfrm>
            <a:off x="-1" y="0"/>
            <a:ext cx="12235543" cy="688388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234107" y="305809"/>
            <a:ext cx="3907044" cy="630942"/>
            <a:chOff x="721980" y="172048"/>
            <a:chExt cx="3907040" cy="630943"/>
          </a:xfrm>
        </p:grpSpPr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2804355" y="250555"/>
              <a:ext cx="1824665" cy="5078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defTabSz="1087755"/>
              <a:r>
                <a:rPr lang="en-CA" sz="15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</a:t>
              </a:r>
              <a:endParaRPr lang="en-CA" sz="15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  <a:p>
              <a:pPr defTabSz="1087755"/>
              <a:r>
                <a:rPr lang="en-CA" sz="15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PREPARATION</a:t>
              </a:r>
              <a:endParaRPr lang="en-CA" sz="15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21980" y="172048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教学准备</a:t>
              </a:r>
              <a:endParaRPr lang="en-CA" altLang="zh-CN" sz="3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203200" y="1162040"/>
            <a:ext cx="11843657" cy="5071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444426" y="691085"/>
            <a:ext cx="1323440" cy="3539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45720" tIns="22860" rIns="45720" bIns="22860">
            <a:spAutoFit/>
          </a:bodyPr>
          <a:lstStyle/>
          <a:p>
            <a:pPr algn="ctr" defTabSz="1087755"/>
            <a:r>
              <a:rPr lang="zh-CN" altLang="en-US" sz="2000" spc="400" dirty="0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学校标志</a:t>
            </a:r>
            <a:endParaRPr lang="en-CA" sz="2000" spc="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11" name="Freeform 3"/>
          <p:cNvSpPr/>
          <p:nvPr/>
        </p:nvSpPr>
        <p:spPr bwMode="auto">
          <a:xfrm>
            <a:off x="2370365" y="3710518"/>
            <a:ext cx="2175933" cy="1536700"/>
          </a:xfrm>
          <a:custGeom>
            <a:avLst/>
            <a:gdLst>
              <a:gd name="T0" fmla="*/ 0 w 19929"/>
              <a:gd name="T1" fmla="*/ 1152525 h 21600"/>
              <a:gd name="T2" fmla="*/ 0 w 19929"/>
              <a:gd name="T3" fmla="*/ 389938 h 21600"/>
              <a:gd name="T4" fmla="*/ 385483 w 19929"/>
              <a:gd name="T5" fmla="*/ 0 h 21600"/>
              <a:gd name="T6" fmla="*/ 1235952 w 19929"/>
              <a:gd name="T7" fmla="*/ 0 h 21600"/>
              <a:gd name="T8" fmla="*/ 1237344 w 19929"/>
              <a:gd name="T9" fmla="*/ 767976 h 21600"/>
              <a:gd name="T10" fmla="*/ 384009 w 19929"/>
              <a:gd name="T11" fmla="*/ 767976 h 21600"/>
              <a:gd name="T12" fmla="*/ 0 w 19929"/>
              <a:gd name="T13" fmla="*/ 1152525 h 21600"/>
              <a:gd name="T14" fmla="*/ 0 w 19929"/>
              <a:gd name="T15" fmla="*/ 115252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929" h="21600">
                <a:moveTo>
                  <a:pt x="0" y="21600"/>
                </a:moveTo>
                <a:lnTo>
                  <a:pt x="0" y="7308"/>
                </a:lnTo>
                <a:cubicBezTo>
                  <a:pt x="0" y="3145"/>
                  <a:pt x="2245" y="0"/>
                  <a:pt x="4708" y="0"/>
                </a:cubicBezTo>
                <a:lnTo>
                  <a:pt x="15095" y="0"/>
                </a:lnTo>
                <a:cubicBezTo>
                  <a:pt x="21600" y="0"/>
                  <a:pt x="21475" y="14393"/>
                  <a:pt x="15112" y="14393"/>
                </a:cubicBezTo>
                <a:lnTo>
                  <a:pt x="4690" y="14393"/>
                </a:lnTo>
                <a:cubicBezTo>
                  <a:pt x="1769" y="14393"/>
                  <a:pt x="0" y="18172"/>
                  <a:pt x="0" y="21600"/>
                </a:cubicBezTo>
                <a:close/>
                <a:moveTo>
                  <a:pt x="0" y="21600"/>
                </a:moveTo>
              </a:path>
            </a:pathLst>
          </a:custGeom>
          <a:solidFill>
            <a:srgbClr val="424A3F"/>
          </a:solidFill>
          <a:ln>
            <a:noFill/>
          </a:ln>
        </p:spPr>
        <p:txBody>
          <a:bodyPr lIns="0" tIns="0" rIns="0" bIns="0"/>
          <a:lstStyle/>
          <a:p>
            <a:endParaRPr lang="zh-CN" altLang="en-US" sz="2400"/>
          </a:p>
        </p:txBody>
      </p:sp>
      <p:sp>
        <p:nvSpPr>
          <p:cNvPr id="12" name="Freeform 8"/>
          <p:cNvSpPr/>
          <p:nvPr/>
        </p:nvSpPr>
        <p:spPr bwMode="auto">
          <a:xfrm flipH="1">
            <a:off x="2370365" y="2690285"/>
            <a:ext cx="2175933" cy="1536700"/>
          </a:xfrm>
          <a:custGeom>
            <a:avLst/>
            <a:gdLst>
              <a:gd name="T0" fmla="*/ 0 w 19929"/>
              <a:gd name="T1" fmla="*/ 1152525 h 21600"/>
              <a:gd name="T2" fmla="*/ 0 w 19929"/>
              <a:gd name="T3" fmla="*/ 389938 h 21600"/>
              <a:gd name="T4" fmla="*/ 385483 w 19929"/>
              <a:gd name="T5" fmla="*/ 0 h 21600"/>
              <a:gd name="T6" fmla="*/ 1235952 w 19929"/>
              <a:gd name="T7" fmla="*/ 0 h 21600"/>
              <a:gd name="T8" fmla="*/ 1237344 w 19929"/>
              <a:gd name="T9" fmla="*/ 767976 h 21600"/>
              <a:gd name="T10" fmla="*/ 384009 w 19929"/>
              <a:gd name="T11" fmla="*/ 767976 h 21600"/>
              <a:gd name="T12" fmla="*/ 0 w 19929"/>
              <a:gd name="T13" fmla="*/ 1152525 h 21600"/>
              <a:gd name="T14" fmla="*/ 0 w 19929"/>
              <a:gd name="T15" fmla="*/ 115252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929" h="21600">
                <a:moveTo>
                  <a:pt x="0" y="21600"/>
                </a:moveTo>
                <a:lnTo>
                  <a:pt x="0" y="7308"/>
                </a:lnTo>
                <a:cubicBezTo>
                  <a:pt x="0" y="3145"/>
                  <a:pt x="2245" y="0"/>
                  <a:pt x="4708" y="0"/>
                </a:cubicBezTo>
                <a:lnTo>
                  <a:pt x="15095" y="0"/>
                </a:lnTo>
                <a:cubicBezTo>
                  <a:pt x="21600" y="0"/>
                  <a:pt x="21475" y="14393"/>
                  <a:pt x="15112" y="14393"/>
                </a:cubicBezTo>
                <a:lnTo>
                  <a:pt x="4690" y="14393"/>
                </a:lnTo>
                <a:cubicBezTo>
                  <a:pt x="1769" y="14393"/>
                  <a:pt x="0" y="18172"/>
                  <a:pt x="0" y="21600"/>
                </a:cubicBezTo>
                <a:close/>
                <a:moveTo>
                  <a:pt x="0" y="21600"/>
                </a:move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zh-CN" altLang="en-US" sz="2400"/>
          </a:p>
        </p:txBody>
      </p:sp>
      <p:sp>
        <p:nvSpPr>
          <p:cNvPr id="13" name="Freeform 9"/>
          <p:cNvSpPr/>
          <p:nvPr/>
        </p:nvSpPr>
        <p:spPr bwMode="auto">
          <a:xfrm>
            <a:off x="2370365" y="1665818"/>
            <a:ext cx="2175933" cy="1536700"/>
          </a:xfrm>
          <a:custGeom>
            <a:avLst/>
            <a:gdLst>
              <a:gd name="T0" fmla="*/ 0 w 19929"/>
              <a:gd name="T1" fmla="*/ 1153121 h 21600"/>
              <a:gd name="T2" fmla="*/ 0 w 19929"/>
              <a:gd name="T3" fmla="*/ 390139 h 21600"/>
              <a:gd name="T4" fmla="*/ 385483 w 19929"/>
              <a:gd name="T5" fmla="*/ 0 h 21600"/>
              <a:gd name="T6" fmla="*/ 1235952 w 19929"/>
              <a:gd name="T7" fmla="*/ 0 h 21600"/>
              <a:gd name="T8" fmla="*/ 1237344 w 19929"/>
              <a:gd name="T9" fmla="*/ 768374 h 21600"/>
              <a:gd name="T10" fmla="*/ 384009 w 19929"/>
              <a:gd name="T11" fmla="*/ 768374 h 21600"/>
              <a:gd name="T12" fmla="*/ 0 w 19929"/>
              <a:gd name="T13" fmla="*/ 1153121 h 21600"/>
              <a:gd name="T14" fmla="*/ 0 w 19929"/>
              <a:gd name="T15" fmla="*/ 1153121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929" h="21600">
                <a:moveTo>
                  <a:pt x="0" y="21600"/>
                </a:moveTo>
                <a:lnTo>
                  <a:pt x="0" y="7308"/>
                </a:lnTo>
                <a:cubicBezTo>
                  <a:pt x="0" y="3145"/>
                  <a:pt x="2245" y="0"/>
                  <a:pt x="4708" y="0"/>
                </a:cubicBezTo>
                <a:lnTo>
                  <a:pt x="15095" y="0"/>
                </a:lnTo>
                <a:cubicBezTo>
                  <a:pt x="21600" y="0"/>
                  <a:pt x="21475" y="14393"/>
                  <a:pt x="15112" y="14393"/>
                </a:cubicBezTo>
                <a:lnTo>
                  <a:pt x="4690" y="14393"/>
                </a:lnTo>
                <a:cubicBezTo>
                  <a:pt x="1769" y="14393"/>
                  <a:pt x="0" y="18172"/>
                  <a:pt x="0" y="21600"/>
                </a:cubicBezTo>
                <a:close/>
                <a:moveTo>
                  <a:pt x="0" y="21600"/>
                </a:moveTo>
              </a:path>
            </a:pathLst>
          </a:custGeom>
          <a:noFill/>
          <a:ln w="12700" cap="flat">
            <a:solidFill>
              <a:schemeClr val="bg1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CN" altLang="en-US" sz="2400"/>
          </a:p>
        </p:txBody>
      </p:sp>
      <p:sp>
        <p:nvSpPr>
          <p:cNvPr id="14" name="Freeform 10"/>
          <p:cNvSpPr/>
          <p:nvPr/>
        </p:nvSpPr>
        <p:spPr bwMode="auto">
          <a:xfrm rot="10800000">
            <a:off x="2370365" y="4218518"/>
            <a:ext cx="2175933" cy="1536700"/>
          </a:xfrm>
          <a:custGeom>
            <a:avLst/>
            <a:gdLst>
              <a:gd name="T0" fmla="*/ 0 w 19929"/>
              <a:gd name="T1" fmla="*/ 1152525 h 21600"/>
              <a:gd name="T2" fmla="*/ 0 w 19929"/>
              <a:gd name="T3" fmla="*/ 389938 h 21600"/>
              <a:gd name="T4" fmla="*/ 385483 w 19929"/>
              <a:gd name="T5" fmla="*/ 0 h 21600"/>
              <a:gd name="T6" fmla="*/ 1235952 w 19929"/>
              <a:gd name="T7" fmla="*/ 0 h 21600"/>
              <a:gd name="T8" fmla="*/ 1237344 w 19929"/>
              <a:gd name="T9" fmla="*/ 767976 h 21600"/>
              <a:gd name="T10" fmla="*/ 384009 w 19929"/>
              <a:gd name="T11" fmla="*/ 767976 h 21600"/>
              <a:gd name="T12" fmla="*/ 0 w 19929"/>
              <a:gd name="T13" fmla="*/ 1152525 h 21600"/>
              <a:gd name="T14" fmla="*/ 0 w 19929"/>
              <a:gd name="T15" fmla="*/ 115252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929" h="21600">
                <a:moveTo>
                  <a:pt x="0" y="21600"/>
                </a:moveTo>
                <a:lnTo>
                  <a:pt x="0" y="7308"/>
                </a:lnTo>
                <a:cubicBezTo>
                  <a:pt x="0" y="3145"/>
                  <a:pt x="2245" y="0"/>
                  <a:pt x="4708" y="0"/>
                </a:cubicBezTo>
                <a:lnTo>
                  <a:pt x="15095" y="0"/>
                </a:lnTo>
                <a:cubicBezTo>
                  <a:pt x="21600" y="0"/>
                  <a:pt x="21475" y="14393"/>
                  <a:pt x="15112" y="14393"/>
                </a:cubicBezTo>
                <a:lnTo>
                  <a:pt x="4690" y="14393"/>
                </a:lnTo>
                <a:cubicBezTo>
                  <a:pt x="1769" y="14393"/>
                  <a:pt x="0" y="18172"/>
                  <a:pt x="0" y="21600"/>
                </a:cubicBezTo>
                <a:close/>
                <a:moveTo>
                  <a:pt x="0" y="21600"/>
                </a:moveTo>
              </a:path>
            </a:pathLst>
          </a:custGeom>
          <a:solidFill>
            <a:srgbClr val="EBF0F5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zh-CN" altLang="en-US" sz="2400"/>
          </a:p>
        </p:txBody>
      </p:sp>
      <p:grpSp>
        <p:nvGrpSpPr>
          <p:cNvPr id="15" name="Group 11"/>
          <p:cNvGrpSpPr/>
          <p:nvPr/>
        </p:nvGrpSpPr>
        <p:grpSpPr bwMode="auto">
          <a:xfrm>
            <a:off x="2709032" y="1921934"/>
            <a:ext cx="1568449" cy="582084"/>
            <a:chOff x="0" y="0"/>
            <a:chExt cx="1975" cy="733"/>
          </a:xfrm>
        </p:grpSpPr>
        <p:pic>
          <p:nvPicPr>
            <p:cNvPr id="16" name="Picture 1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" y="0"/>
              <a:ext cx="655" cy="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45097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>
                      <a:alpha val="45097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3"/>
            <p:cNvSpPr/>
            <p:nvPr/>
          </p:nvSpPr>
          <p:spPr bwMode="auto">
            <a:xfrm>
              <a:off x="0" y="29"/>
              <a:ext cx="1184" cy="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1pPr>
              <a:lvl2pPr marL="742950" indent="-28575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2pPr>
              <a:lvl3pPr marL="11430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3pPr>
              <a:lvl4pPr marL="16002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4pPr>
              <a:lvl5pPr marL="20574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9pPr>
            </a:lstStyle>
            <a:p>
              <a:pPr algn="r" eaLnBrk="1" hangingPunct="1">
                <a:lnSpc>
                  <a:spcPct val="80000"/>
                </a:lnSpc>
              </a:pPr>
              <a:r>
                <a:rPr lang="en-US" altLang="zh-CN" sz="1735">
                  <a:solidFill>
                    <a:srgbClr val="A0AAB4"/>
                  </a:solidFill>
                  <a:latin typeface="Bebas Neue" panose="020B0606020202050201" pitchFamily="34" charset="0"/>
                  <a:ea typeface="MS PGothic" panose="020B0600070205080204" pitchFamily="34" charset="-128"/>
                  <a:cs typeface="Bebas Neue" panose="020B0606020202050201" pitchFamily="34" charset="0"/>
                  <a:sym typeface="Bebas Neue" panose="020B0606020202050201" pitchFamily="34" charset="0"/>
                </a:rPr>
                <a:t>This is Head Text One</a:t>
              </a:r>
              <a:endParaRPr lang="en-US" altLang="zh-CN" sz="1735">
                <a:solidFill>
                  <a:srgbClr val="A0AAB4"/>
                </a:solidFill>
                <a:latin typeface="Bebas Neue" panose="020B0606020202050201" pitchFamily="34" charset="0"/>
                <a:ea typeface="MS PGothic" panose="020B0600070205080204" pitchFamily="34" charset="-128"/>
                <a:cs typeface="Bebas Neue" panose="020B0606020202050201" pitchFamily="34" charset="0"/>
                <a:sym typeface="Bebas Neue" panose="020B0606020202050201" pitchFamily="34" charset="0"/>
              </a:endParaRPr>
            </a:p>
          </p:txBody>
        </p:sp>
      </p:grpSp>
      <p:grpSp>
        <p:nvGrpSpPr>
          <p:cNvPr id="18" name="Group 14"/>
          <p:cNvGrpSpPr/>
          <p:nvPr/>
        </p:nvGrpSpPr>
        <p:grpSpPr bwMode="auto">
          <a:xfrm>
            <a:off x="2740781" y="2929467"/>
            <a:ext cx="1441451" cy="558800"/>
            <a:chOff x="0" y="0"/>
            <a:chExt cx="1816" cy="704"/>
          </a:xfrm>
        </p:grpSpPr>
        <p:pic>
          <p:nvPicPr>
            <p:cNvPr id="19" name="Picture 1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9"/>
              <a:ext cx="485" cy="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6"/>
            <p:cNvSpPr/>
            <p:nvPr/>
          </p:nvSpPr>
          <p:spPr bwMode="auto">
            <a:xfrm>
              <a:off x="632" y="0"/>
              <a:ext cx="1184" cy="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1pPr>
              <a:lvl2pPr marL="742950" indent="-28575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2pPr>
              <a:lvl3pPr marL="11430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3pPr>
              <a:lvl4pPr marL="16002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4pPr>
              <a:lvl5pPr marL="20574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9pPr>
            </a:lstStyle>
            <a:p>
              <a:pPr algn="l" eaLnBrk="1" hangingPunct="1">
                <a:lnSpc>
                  <a:spcPct val="80000"/>
                </a:lnSpc>
              </a:pPr>
              <a:r>
                <a:rPr lang="en-US" altLang="zh-CN" sz="1735">
                  <a:solidFill>
                    <a:srgbClr val="FFFFFF"/>
                  </a:solidFill>
                  <a:latin typeface="Bebas Neue" panose="020B0606020202050201" pitchFamily="34" charset="0"/>
                  <a:ea typeface="MS PGothic" panose="020B0600070205080204" pitchFamily="34" charset="-128"/>
                  <a:cs typeface="Bebas Neue" panose="020B0606020202050201" pitchFamily="34" charset="0"/>
                  <a:sym typeface="Bebas Neue" panose="020B0606020202050201" pitchFamily="34" charset="0"/>
                </a:rPr>
                <a:t>This is Head Text Two</a:t>
              </a:r>
              <a:endParaRPr lang="en-US" altLang="zh-CN" sz="1735">
                <a:solidFill>
                  <a:srgbClr val="FFFFFF"/>
                </a:solidFill>
                <a:latin typeface="Bebas Neue" panose="020B0606020202050201" pitchFamily="34" charset="0"/>
                <a:ea typeface="MS PGothic" panose="020B0600070205080204" pitchFamily="34" charset="-128"/>
                <a:cs typeface="Bebas Neue" panose="020B0606020202050201" pitchFamily="34" charset="0"/>
                <a:sym typeface="Bebas Neue" panose="020B0606020202050201" pitchFamily="34" charset="0"/>
              </a:endParaRPr>
            </a:p>
          </p:txBody>
        </p:sp>
      </p:grpSp>
      <p:grpSp>
        <p:nvGrpSpPr>
          <p:cNvPr id="21" name="Group 17"/>
          <p:cNvGrpSpPr/>
          <p:nvPr/>
        </p:nvGrpSpPr>
        <p:grpSpPr bwMode="auto">
          <a:xfrm>
            <a:off x="2696331" y="3945467"/>
            <a:ext cx="1521883" cy="558800"/>
            <a:chOff x="0" y="0"/>
            <a:chExt cx="1917" cy="704"/>
          </a:xfrm>
        </p:grpSpPr>
        <p:pic>
          <p:nvPicPr>
            <p:cNvPr id="22" name="Picture 1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" y="116"/>
              <a:ext cx="465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19"/>
            <p:cNvSpPr/>
            <p:nvPr/>
          </p:nvSpPr>
          <p:spPr bwMode="auto">
            <a:xfrm>
              <a:off x="0" y="0"/>
              <a:ext cx="1184" cy="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1pPr>
              <a:lvl2pPr marL="742950" indent="-28575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2pPr>
              <a:lvl3pPr marL="11430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3pPr>
              <a:lvl4pPr marL="16002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4pPr>
              <a:lvl5pPr marL="20574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9pPr>
            </a:lstStyle>
            <a:p>
              <a:pPr algn="r" eaLnBrk="1" hangingPunct="1">
                <a:lnSpc>
                  <a:spcPct val="80000"/>
                </a:lnSpc>
              </a:pPr>
              <a:r>
                <a:rPr lang="en-US" altLang="zh-CN" sz="1735">
                  <a:solidFill>
                    <a:srgbClr val="A0AAB4"/>
                  </a:solidFill>
                  <a:latin typeface="Bebas Neue" panose="020B0606020202050201" pitchFamily="34" charset="0"/>
                  <a:ea typeface="MS PGothic" panose="020B0600070205080204" pitchFamily="34" charset="-128"/>
                  <a:cs typeface="Bebas Neue" panose="020B0606020202050201" pitchFamily="34" charset="0"/>
                  <a:sym typeface="Bebas Neue" panose="020B0606020202050201" pitchFamily="34" charset="0"/>
                </a:rPr>
                <a:t>This is Head Text Three</a:t>
              </a:r>
              <a:endParaRPr lang="en-US" altLang="zh-CN" sz="1735">
                <a:solidFill>
                  <a:srgbClr val="A0AAB4"/>
                </a:solidFill>
                <a:latin typeface="Bebas Neue" panose="020B0606020202050201" pitchFamily="34" charset="0"/>
                <a:ea typeface="MS PGothic" panose="020B0600070205080204" pitchFamily="34" charset="-128"/>
                <a:cs typeface="Bebas Neue" panose="020B0606020202050201" pitchFamily="34" charset="0"/>
                <a:sym typeface="Bebas Neue" panose="020B0606020202050201" pitchFamily="34" charset="0"/>
              </a:endParaRPr>
            </a:p>
          </p:txBody>
        </p:sp>
      </p:grpSp>
      <p:grpSp>
        <p:nvGrpSpPr>
          <p:cNvPr id="24" name="Group 20"/>
          <p:cNvGrpSpPr/>
          <p:nvPr/>
        </p:nvGrpSpPr>
        <p:grpSpPr bwMode="auto">
          <a:xfrm>
            <a:off x="2757714" y="4959351"/>
            <a:ext cx="1405467" cy="560916"/>
            <a:chOff x="0" y="0"/>
            <a:chExt cx="1771" cy="707"/>
          </a:xfrm>
        </p:grpSpPr>
        <p:pic>
          <p:nvPicPr>
            <p:cNvPr id="25" name="Picture 2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22" cy="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45097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>
                      <a:alpha val="45097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2"/>
            <p:cNvSpPr/>
            <p:nvPr/>
          </p:nvSpPr>
          <p:spPr bwMode="auto">
            <a:xfrm>
              <a:off x="587" y="3"/>
              <a:ext cx="1184" cy="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1pPr>
              <a:lvl2pPr marL="742950" indent="-28575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2pPr>
              <a:lvl3pPr marL="11430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3pPr>
              <a:lvl4pPr marL="16002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4pPr>
              <a:lvl5pPr marL="20574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9pPr>
            </a:lstStyle>
            <a:p>
              <a:pPr algn="l" eaLnBrk="1" hangingPunct="1">
                <a:lnSpc>
                  <a:spcPct val="80000"/>
                </a:lnSpc>
              </a:pPr>
              <a:r>
                <a:rPr lang="en-US" altLang="zh-CN" sz="1735" dirty="0">
                  <a:solidFill>
                    <a:schemeClr val="tx1"/>
                  </a:solidFill>
                  <a:latin typeface="Bebas Neue" panose="020B0606020202050201" pitchFamily="34" charset="0"/>
                  <a:ea typeface="MS PGothic" panose="020B0600070205080204" pitchFamily="34" charset="-128"/>
                  <a:cs typeface="Bebas Neue" panose="020B0606020202050201" pitchFamily="34" charset="0"/>
                  <a:sym typeface="Bebas Neue" panose="020B0606020202050201" pitchFamily="34" charset="0"/>
                </a:rPr>
                <a:t>This is Head Text Four</a:t>
              </a:r>
              <a:endParaRPr lang="en-US" altLang="zh-CN" sz="1735" dirty="0">
                <a:solidFill>
                  <a:schemeClr val="tx1"/>
                </a:solidFill>
                <a:latin typeface="Bebas Neue" panose="020B0606020202050201" pitchFamily="34" charset="0"/>
                <a:ea typeface="MS PGothic" panose="020B0600070205080204" pitchFamily="34" charset="-128"/>
                <a:cs typeface="Bebas Neue" panose="020B0606020202050201" pitchFamily="34" charset="0"/>
                <a:sym typeface="Bebas Neue" panose="020B0606020202050201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442692" y="3906266"/>
            <a:ext cx="4529002" cy="1281702"/>
            <a:chOff x="1047751" y="3562350"/>
            <a:chExt cx="4529002" cy="1281702"/>
          </a:xfrm>
        </p:grpSpPr>
        <p:sp>
          <p:nvSpPr>
            <p:cNvPr id="28" name="矩形 27"/>
            <p:cNvSpPr/>
            <p:nvPr/>
          </p:nvSpPr>
          <p:spPr>
            <a:xfrm>
              <a:off x="1104900" y="3562350"/>
              <a:ext cx="2266950" cy="427298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 bwMode="auto">
            <a:xfrm>
              <a:off x="1047751" y="4234654"/>
              <a:ext cx="4529002" cy="609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ts val="1200"/>
                </a:lnSpc>
                <a:defRPr sz="9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pPr defTabSz="877570">
                <a:lnSpc>
                  <a:spcPct val="120000"/>
                </a:lnSpc>
                <a:defRPr/>
              </a:pPr>
              <a:r>
                <a:rPr lang="zh-CN" altLang="en-US" sz="1400" spc="300" dirty="0">
                  <a:solidFill>
                    <a:schemeClr val="tx1"/>
                  </a:solidFill>
                  <a:latin typeface="Impact" panose="020B0806030902050204" pitchFamily="34" charset="0"/>
                  <a:sym typeface="微软雅黑" panose="020B0503020204020204" pitchFamily="34" charset="-122"/>
                </a:rPr>
                <a:t>在此录入图表的描述说明，在此录入图表的描述说明。</a:t>
              </a:r>
              <a:endParaRPr lang="zh-CN" altLang="en-US" sz="1400" spc="300" dirty="0">
                <a:solidFill>
                  <a:schemeClr val="tx1"/>
                </a:solidFill>
                <a:latin typeface="Impact" panose="020B080603090205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30" name="文本框 24"/>
            <p:cNvSpPr txBox="1">
              <a:spLocks noChangeArrowheads="1"/>
            </p:cNvSpPr>
            <p:nvPr/>
          </p:nvSpPr>
          <p:spPr bwMode="auto">
            <a:xfrm>
              <a:off x="1136544" y="3562350"/>
              <a:ext cx="1937930" cy="400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在此添加标题</a:t>
              </a:r>
              <a:endParaRPr lang="id-ID" altLang="zh-CN" sz="2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424402" y="2326686"/>
            <a:ext cx="4342575" cy="1281702"/>
            <a:chOff x="1047750" y="3562350"/>
            <a:chExt cx="4342575" cy="1281702"/>
          </a:xfrm>
        </p:grpSpPr>
        <p:sp>
          <p:nvSpPr>
            <p:cNvPr id="32" name="矩形 31"/>
            <p:cNvSpPr/>
            <p:nvPr/>
          </p:nvSpPr>
          <p:spPr>
            <a:xfrm>
              <a:off x="1104900" y="3562350"/>
              <a:ext cx="2266950" cy="427298"/>
            </a:xfrm>
            <a:prstGeom prst="rect">
              <a:avLst/>
            </a:prstGeom>
            <a:solidFill>
              <a:srgbClr val="424A3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 bwMode="auto">
            <a:xfrm>
              <a:off x="1047750" y="4234654"/>
              <a:ext cx="4342575" cy="609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ts val="1200"/>
                </a:lnSpc>
                <a:defRPr sz="9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pPr defTabSz="877570">
                <a:lnSpc>
                  <a:spcPct val="120000"/>
                </a:lnSpc>
                <a:defRPr/>
              </a:pPr>
              <a:r>
                <a:rPr lang="zh-CN" altLang="en-US" sz="1400" spc="300" dirty="0">
                  <a:solidFill>
                    <a:schemeClr val="tx1"/>
                  </a:solidFill>
                  <a:latin typeface="Impact" panose="020B0806030902050204" pitchFamily="34" charset="0"/>
                  <a:sym typeface="微软雅黑" panose="020B0503020204020204" pitchFamily="34" charset="-122"/>
                </a:rPr>
                <a:t>在此录入图表的描述说明，在此录入图表的描述说明。</a:t>
              </a:r>
              <a:endParaRPr lang="zh-CN" altLang="en-US" sz="1400" spc="300" dirty="0">
                <a:solidFill>
                  <a:schemeClr val="tx1"/>
                </a:solidFill>
                <a:latin typeface="Impact" panose="020B080603090205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34" name="文本框 24"/>
            <p:cNvSpPr txBox="1">
              <a:spLocks noChangeArrowheads="1"/>
            </p:cNvSpPr>
            <p:nvPr/>
          </p:nvSpPr>
          <p:spPr bwMode="auto">
            <a:xfrm>
              <a:off x="1136544" y="3562350"/>
              <a:ext cx="1956219" cy="400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在此添加标题</a:t>
              </a:r>
              <a:endParaRPr lang="id-ID" altLang="zh-CN" sz="2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</p:grp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75"/>
                            </p:stCondLst>
                            <p:childTnLst>
                              <p:par>
                                <p:cTn id="1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75"/>
                            </p:stCondLst>
                            <p:childTnLst>
                              <p:par>
                                <p:cTn id="2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75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75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75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75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75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75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t="24731" r="39759" b="20734"/>
          <a:stretch>
            <a:fillRect/>
          </a:stretch>
        </p:blipFill>
        <p:spPr>
          <a:xfrm>
            <a:off x="-1" y="0"/>
            <a:ext cx="12235543" cy="688388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234107" y="305809"/>
            <a:ext cx="3907044" cy="630942"/>
            <a:chOff x="721980" y="172048"/>
            <a:chExt cx="3907040" cy="630943"/>
          </a:xfrm>
        </p:grpSpPr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2804355" y="250555"/>
              <a:ext cx="1824665" cy="5078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defTabSz="1087755"/>
              <a:r>
                <a:rPr lang="en-CA" sz="15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</a:t>
              </a:r>
              <a:endParaRPr lang="en-CA" sz="15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  <a:p>
              <a:pPr defTabSz="1087755"/>
              <a:r>
                <a:rPr lang="en-CA" sz="15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PREPARATION</a:t>
              </a:r>
              <a:endParaRPr lang="en-CA" sz="15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21980" y="172048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教学准备</a:t>
              </a:r>
              <a:endParaRPr lang="en-CA" altLang="zh-CN" sz="3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203200" y="1162040"/>
            <a:ext cx="11843657" cy="5071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444426" y="691085"/>
            <a:ext cx="1323440" cy="3539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45720" tIns="22860" rIns="45720" bIns="22860">
            <a:spAutoFit/>
          </a:bodyPr>
          <a:lstStyle/>
          <a:p>
            <a:pPr algn="ctr" defTabSz="1087755"/>
            <a:r>
              <a:rPr lang="zh-CN" altLang="en-US" sz="2000" spc="400" dirty="0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学校标志</a:t>
            </a:r>
            <a:endParaRPr lang="en-CA" sz="2000" spc="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grpSp>
        <p:nvGrpSpPr>
          <p:cNvPr id="11" name="Group 2"/>
          <p:cNvGrpSpPr/>
          <p:nvPr/>
        </p:nvGrpSpPr>
        <p:grpSpPr>
          <a:xfrm>
            <a:off x="4691005" y="1737996"/>
            <a:ext cx="2537812" cy="3919204"/>
            <a:chOff x="-128588" y="1744663"/>
            <a:chExt cx="1916113" cy="29591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Freeform 6"/>
            <p:cNvSpPr/>
            <p:nvPr/>
          </p:nvSpPr>
          <p:spPr bwMode="auto">
            <a:xfrm>
              <a:off x="150812" y="1744663"/>
              <a:ext cx="1460501" cy="1789113"/>
            </a:xfrm>
            <a:custGeom>
              <a:avLst/>
              <a:gdLst>
                <a:gd name="T0" fmla="*/ 1310 w 4046"/>
                <a:gd name="T1" fmla="*/ 4861 h 4961"/>
                <a:gd name="T2" fmla="*/ 2115 w 4046"/>
                <a:gd name="T3" fmla="*/ 4918 h 4961"/>
                <a:gd name="T4" fmla="*/ 2630 w 4046"/>
                <a:gd name="T5" fmla="*/ 4918 h 4961"/>
                <a:gd name="T6" fmla="*/ 3262 w 4046"/>
                <a:gd name="T7" fmla="*/ 4224 h 4961"/>
                <a:gd name="T8" fmla="*/ 4044 w 4046"/>
                <a:gd name="T9" fmla="*/ 2545 h 4961"/>
                <a:gd name="T10" fmla="*/ 485 w 4046"/>
                <a:gd name="T11" fmla="*/ 1940 h 4961"/>
                <a:gd name="T12" fmla="*/ 1310 w 4046"/>
                <a:gd name="T13" fmla="*/ 4861 h 4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46" h="4961">
                  <a:moveTo>
                    <a:pt x="1310" y="4861"/>
                  </a:moveTo>
                  <a:cubicBezTo>
                    <a:pt x="1501" y="4961"/>
                    <a:pt x="1878" y="4942"/>
                    <a:pt x="2115" y="4918"/>
                  </a:cubicBezTo>
                  <a:lnTo>
                    <a:pt x="2630" y="4918"/>
                  </a:lnTo>
                  <a:cubicBezTo>
                    <a:pt x="3363" y="4936"/>
                    <a:pt x="3006" y="4862"/>
                    <a:pt x="3262" y="4224"/>
                  </a:cubicBezTo>
                  <a:cubicBezTo>
                    <a:pt x="3532" y="3553"/>
                    <a:pt x="4046" y="3426"/>
                    <a:pt x="4044" y="2545"/>
                  </a:cubicBezTo>
                  <a:cubicBezTo>
                    <a:pt x="4040" y="513"/>
                    <a:pt x="1174" y="0"/>
                    <a:pt x="485" y="1940"/>
                  </a:cubicBezTo>
                  <a:cubicBezTo>
                    <a:pt x="0" y="3308"/>
                    <a:pt x="1193" y="3592"/>
                    <a:pt x="1310" y="486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7"/>
            <p:cNvSpPr/>
            <p:nvPr/>
          </p:nvSpPr>
          <p:spPr bwMode="auto">
            <a:xfrm>
              <a:off x="-128588" y="3719513"/>
              <a:ext cx="1916113" cy="984250"/>
            </a:xfrm>
            <a:custGeom>
              <a:avLst/>
              <a:gdLst>
                <a:gd name="T0" fmla="*/ 2117 w 5309"/>
                <a:gd name="T1" fmla="*/ 1727 h 2728"/>
                <a:gd name="T2" fmla="*/ 2753 w 5309"/>
                <a:gd name="T3" fmla="*/ 1565 h 2728"/>
                <a:gd name="T4" fmla="*/ 3204 w 5309"/>
                <a:gd name="T5" fmla="*/ 1164 h 2728"/>
                <a:gd name="T6" fmla="*/ 1242 w 5309"/>
                <a:gd name="T7" fmla="*/ 1040 h 2728"/>
                <a:gd name="T8" fmla="*/ 594 w 5309"/>
                <a:gd name="T9" fmla="*/ 1555 h 2728"/>
                <a:gd name="T10" fmla="*/ 0 w 5309"/>
                <a:gd name="T11" fmla="*/ 2111 h 2728"/>
                <a:gd name="T12" fmla="*/ 325 w 5309"/>
                <a:gd name="T13" fmla="*/ 2418 h 2728"/>
                <a:gd name="T14" fmla="*/ 498 w 5309"/>
                <a:gd name="T15" fmla="*/ 2565 h 2728"/>
                <a:gd name="T16" fmla="*/ 698 w 5309"/>
                <a:gd name="T17" fmla="*/ 2728 h 2728"/>
                <a:gd name="T18" fmla="*/ 2124 w 5309"/>
                <a:gd name="T19" fmla="*/ 2460 h 2728"/>
                <a:gd name="T20" fmla="*/ 2992 w 5309"/>
                <a:gd name="T21" fmla="*/ 2492 h 2728"/>
                <a:gd name="T22" fmla="*/ 4047 w 5309"/>
                <a:gd name="T23" fmla="*/ 1725 h 2728"/>
                <a:gd name="T24" fmla="*/ 5309 w 5309"/>
                <a:gd name="T25" fmla="*/ 256 h 2728"/>
                <a:gd name="T26" fmla="*/ 4445 w 5309"/>
                <a:gd name="T27" fmla="*/ 396 h 2728"/>
                <a:gd name="T28" fmla="*/ 3381 w 5309"/>
                <a:gd name="T29" fmla="*/ 1171 h 2728"/>
                <a:gd name="T30" fmla="*/ 3207 w 5309"/>
                <a:gd name="T31" fmla="*/ 1627 h 2728"/>
                <a:gd name="T32" fmla="*/ 2117 w 5309"/>
                <a:gd name="T33" fmla="*/ 1727 h 2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09" h="2728">
                  <a:moveTo>
                    <a:pt x="2117" y="1727"/>
                  </a:moveTo>
                  <a:cubicBezTo>
                    <a:pt x="2143" y="1515"/>
                    <a:pt x="2239" y="1648"/>
                    <a:pt x="2753" y="1565"/>
                  </a:cubicBezTo>
                  <a:cubicBezTo>
                    <a:pt x="3121" y="1505"/>
                    <a:pt x="3213" y="1560"/>
                    <a:pt x="3204" y="1164"/>
                  </a:cubicBezTo>
                  <a:cubicBezTo>
                    <a:pt x="2813" y="920"/>
                    <a:pt x="1702" y="835"/>
                    <a:pt x="1242" y="1040"/>
                  </a:cubicBezTo>
                  <a:cubicBezTo>
                    <a:pt x="986" y="1154"/>
                    <a:pt x="790" y="1396"/>
                    <a:pt x="594" y="1555"/>
                  </a:cubicBezTo>
                  <a:lnTo>
                    <a:pt x="0" y="2111"/>
                  </a:lnTo>
                  <a:cubicBezTo>
                    <a:pt x="110" y="2209"/>
                    <a:pt x="202" y="2304"/>
                    <a:pt x="325" y="2418"/>
                  </a:cubicBezTo>
                  <a:cubicBezTo>
                    <a:pt x="389" y="2478"/>
                    <a:pt x="431" y="2508"/>
                    <a:pt x="498" y="2565"/>
                  </a:cubicBezTo>
                  <a:lnTo>
                    <a:pt x="698" y="2728"/>
                  </a:lnTo>
                  <a:cubicBezTo>
                    <a:pt x="1485" y="2450"/>
                    <a:pt x="835" y="2350"/>
                    <a:pt x="2124" y="2460"/>
                  </a:cubicBezTo>
                  <a:cubicBezTo>
                    <a:pt x="2395" y="2483"/>
                    <a:pt x="2722" y="2501"/>
                    <a:pt x="2992" y="2492"/>
                  </a:cubicBezTo>
                  <a:cubicBezTo>
                    <a:pt x="3477" y="2476"/>
                    <a:pt x="3700" y="2074"/>
                    <a:pt x="4047" y="1725"/>
                  </a:cubicBezTo>
                  <a:lnTo>
                    <a:pt x="5309" y="256"/>
                  </a:lnTo>
                  <a:cubicBezTo>
                    <a:pt x="4912" y="0"/>
                    <a:pt x="4754" y="204"/>
                    <a:pt x="4445" y="396"/>
                  </a:cubicBezTo>
                  <a:cubicBezTo>
                    <a:pt x="4290" y="493"/>
                    <a:pt x="3426" y="1025"/>
                    <a:pt x="3381" y="1171"/>
                  </a:cubicBezTo>
                  <a:cubicBezTo>
                    <a:pt x="3331" y="1336"/>
                    <a:pt x="3391" y="1532"/>
                    <a:pt x="3207" y="1627"/>
                  </a:cubicBezTo>
                  <a:cubicBezTo>
                    <a:pt x="3014" y="1727"/>
                    <a:pt x="2273" y="1822"/>
                    <a:pt x="2117" y="1727"/>
                  </a:cubicBezTo>
                  <a:close/>
                </a:path>
              </a:pathLst>
            </a:custGeom>
            <a:solidFill>
              <a:srgbClr val="FFC67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Freeform 8"/>
            <p:cNvSpPr/>
            <p:nvPr/>
          </p:nvSpPr>
          <p:spPr bwMode="auto">
            <a:xfrm>
              <a:off x="660400" y="3724275"/>
              <a:ext cx="573088" cy="119063"/>
            </a:xfrm>
            <a:custGeom>
              <a:avLst/>
              <a:gdLst>
                <a:gd name="T0" fmla="*/ 42 w 1587"/>
                <a:gd name="T1" fmla="*/ 69 h 334"/>
                <a:gd name="T2" fmla="*/ 239 w 1587"/>
                <a:gd name="T3" fmla="*/ 291 h 334"/>
                <a:gd name="T4" fmla="*/ 701 w 1587"/>
                <a:gd name="T5" fmla="*/ 289 h 334"/>
                <a:gd name="T6" fmla="*/ 1574 w 1587"/>
                <a:gd name="T7" fmla="*/ 237 h 334"/>
                <a:gd name="T8" fmla="*/ 1375 w 1587"/>
                <a:gd name="T9" fmla="*/ 23 h 334"/>
                <a:gd name="T10" fmla="*/ 42 w 1587"/>
                <a:gd name="T11" fmla="*/ 69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87" h="334">
                  <a:moveTo>
                    <a:pt x="42" y="69"/>
                  </a:moveTo>
                  <a:cubicBezTo>
                    <a:pt x="0" y="273"/>
                    <a:pt x="30" y="288"/>
                    <a:pt x="239" y="291"/>
                  </a:cubicBezTo>
                  <a:cubicBezTo>
                    <a:pt x="391" y="293"/>
                    <a:pt x="549" y="289"/>
                    <a:pt x="701" y="289"/>
                  </a:cubicBezTo>
                  <a:cubicBezTo>
                    <a:pt x="976" y="289"/>
                    <a:pt x="1376" y="334"/>
                    <a:pt x="1574" y="237"/>
                  </a:cubicBezTo>
                  <a:cubicBezTo>
                    <a:pt x="1587" y="46"/>
                    <a:pt x="1561" y="27"/>
                    <a:pt x="1375" y="23"/>
                  </a:cubicBezTo>
                  <a:cubicBezTo>
                    <a:pt x="1125" y="17"/>
                    <a:pt x="164" y="0"/>
                    <a:pt x="42" y="69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" name="Freeform 9"/>
            <p:cNvSpPr/>
            <p:nvPr/>
          </p:nvSpPr>
          <p:spPr bwMode="auto">
            <a:xfrm>
              <a:off x="665162" y="3581400"/>
              <a:ext cx="593725" cy="119063"/>
            </a:xfrm>
            <a:custGeom>
              <a:avLst/>
              <a:gdLst>
                <a:gd name="T0" fmla="*/ 20 w 1644"/>
                <a:gd name="T1" fmla="*/ 236 h 328"/>
                <a:gd name="T2" fmla="*/ 1180 w 1644"/>
                <a:gd name="T3" fmla="*/ 288 h 328"/>
                <a:gd name="T4" fmla="*/ 1540 w 1644"/>
                <a:gd name="T5" fmla="*/ 55 h 328"/>
                <a:gd name="T6" fmla="*/ 227 w 1644"/>
                <a:gd name="T7" fmla="*/ 23 h 328"/>
                <a:gd name="T8" fmla="*/ 20 w 1644"/>
                <a:gd name="T9" fmla="*/ 236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4" h="328">
                  <a:moveTo>
                    <a:pt x="20" y="236"/>
                  </a:moveTo>
                  <a:cubicBezTo>
                    <a:pt x="209" y="328"/>
                    <a:pt x="884" y="288"/>
                    <a:pt x="1180" y="288"/>
                  </a:cubicBezTo>
                  <a:cubicBezTo>
                    <a:pt x="1407" y="288"/>
                    <a:pt x="1644" y="323"/>
                    <a:pt x="1540" y="55"/>
                  </a:cubicBezTo>
                  <a:cubicBezTo>
                    <a:pt x="1084" y="0"/>
                    <a:pt x="701" y="23"/>
                    <a:pt x="227" y="23"/>
                  </a:cubicBezTo>
                  <a:cubicBezTo>
                    <a:pt x="40" y="23"/>
                    <a:pt x="0" y="47"/>
                    <a:pt x="20" y="236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Freeform 10"/>
            <p:cNvSpPr/>
            <p:nvPr/>
          </p:nvSpPr>
          <p:spPr bwMode="auto">
            <a:xfrm>
              <a:off x="809625" y="3841750"/>
              <a:ext cx="285750" cy="155575"/>
            </a:xfrm>
            <a:custGeom>
              <a:avLst/>
              <a:gdLst>
                <a:gd name="T0" fmla="*/ 735 w 793"/>
                <a:gd name="T1" fmla="*/ 329 h 431"/>
                <a:gd name="T2" fmla="*/ 747 w 793"/>
                <a:gd name="T3" fmla="*/ 113 h 431"/>
                <a:gd name="T4" fmla="*/ 1 w 793"/>
                <a:gd name="T5" fmla="*/ 224 h 431"/>
                <a:gd name="T6" fmla="*/ 735 w 793"/>
                <a:gd name="T7" fmla="*/ 329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3" h="431">
                  <a:moveTo>
                    <a:pt x="735" y="329"/>
                  </a:moveTo>
                  <a:cubicBezTo>
                    <a:pt x="793" y="231"/>
                    <a:pt x="780" y="217"/>
                    <a:pt x="747" y="113"/>
                  </a:cubicBezTo>
                  <a:cubicBezTo>
                    <a:pt x="614" y="76"/>
                    <a:pt x="1" y="0"/>
                    <a:pt x="1" y="224"/>
                  </a:cubicBezTo>
                  <a:cubicBezTo>
                    <a:pt x="0" y="431"/>
                    <a:pt x="584" y="376"/>
                    <a:pt x="735" y="329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698500" y="2333625"/>
              <a:ext cx="567189" cy="1223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71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?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752263" y="3846176"/>
            <a:ext cx="3162481" cy="1281702"/>
            <a:chOff x="1047751" y="3562350"/>
            <a:chExt cx="3162481" cy="1281702"/>
          </a:xfrm>
        </p:grpSpPr>
        <p:sp>
          <p:nvSpPr>
            <p:cNvPr id="19" name="矩形 18"/>
            <p:cNvSpPr/>
            <p:nvPr/>
          </p:nvSpPr>
          <p:spPr>
            <a:xfrm>
              <a:off x="1104900" y="3562350"/>
              <a:ext cx="2266950" cy="427298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 bwMode="auto">
            <a:xfrm>
              <a:off x="1047751" y="4234654"/>
              <a:ext cx="3162481" cy="609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ts val="1200"/>
                </a:lnSpc>
                <a:defRPr sz="9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pPr defTabSz="877570">
                <a:lnSpc>
                  <a:spcPct val="120000"/>
                </a:lnSpc>
                <a:defRPr/>
              </a:pPr>
              <a:r>
                <a:rPr lang="zh-CN" altLang="en-US" sz="1400" spc="300" dirty="0">
                  <a:solidFill>
                    <a:schemeClr val="tx1"/>
                  </a:solidFill>
                  <a:latin typeface="Impact" panose="020B0806030902050204" pitchFamily="34" charset="0"/>
                  <a:sym typeface="微软雅黑" panose="020B0503020204020204" pitchFamily="34" charset="-122"/>
                </a:rPr>
                <a:t>在此录入图表的描述说明，在此录入图表的描述说明。</a:t>
              </a:r>
              <a:endParaRPr lang="zh-CN" altLang="en-US" sz="1400" spc="300" dirty="0">
                <a:solidFill>
                  <a:schemeClr val="tx1"/>
                </a:solidFill>
                <a:latin typeface="Impact" panose="020B080603090205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21" name="文本框 24"/>
            <p:cNvSpPr txBox="1">
              <a:spLocks noChangeArrowheads="1"/>
            </p:cNvSpPr>
            <p:nvPr/>
          </p:nvSpPr>
          <p:spPr bwMode="auto">
            <a:xfrm>
              <a:off x="1136544" y="3562350"/>
              <a:ext cx="1937930" cy="400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在此添加标题</a:t>
              </a:r>
              <a:endParaRPr lang="id-ID" altLang="zh-CN" sz="2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733974" y="2266596"/>
            <a:ext cx="3180770" cy="1281702"/>
            <a:chOff x="1047751" y="3562350"/>
            <a:chExt cx="3180770" cy="1281702"/>
          </a:xfrm>
        </p:grpSpPr>
        <p:sp>
          <p:nvSpPr>
            <p:cNvPr id="23" name="矩形 22"/>
            <p:cNvSpPr/>
            <p:nvPr/>
          </p:nvSpPr>
          <p:spPr>
            <a:xfrm>
              <a:off x="1104900" y="3562350"/>
              <a:ext cx="2266950" cy="427298"/>
            </a:xfrm>
            <a:prstGeom prst="rect">
              <a:avLst/>
            </a:prstGeom>
            <a:solidFill>
              <a:srgbClr val="424A3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 bwMode="auto">
            <a:xfrm>
              <a:off x="1047751" y="4234654"/>
              <a:ext cx="3180770" cy="609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ts val="1200"/>
                </a:lnSpc>
                <a:defRPr sz="9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pPr defTabSz="877570">
                <a:lnSpc>
                  <a:spcPct val="120000"/>
                </a:lnSpc>
                <a:defRPr/>
              </a:pPr>
              <a:r>
                <a:rPr lang="zh-CN" altLang="en-US" sz="1400" spc="300" dirty="0">
                  <a:solidFill>
                    <a:schemeClr val="tx1"/>
                  </a:solidFill>
                  <a:latin typeface="Impact" panose="020B0806030902050204" pitchFamily="34" charset="0"/>
                  <a:sym typeface="微软雅黑" panose="020B0503020204020204" pitchFamily="34" charset="-122"/>
                </a:rPr>
                <a:t>在此录入图表的描述说明，在此录入图表的描述说明。</a:t>
              </a:r>
              <a:endParaRPr lang="zh-CN" altLang="en-US" sz="1400" spc="300" dirty="0">
                <a:solidFill>
                  <a:schemeClr val="tx1"/>
                </a:solidFill>
                <a:latin typeface="Impact" panose="020B080603090205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25" name="文本框 24"/>
            <p:cNvSpPr txBox="1">
              <a:spLocks noChangeArrowheads="1"/>
            </p:cNvSpPr>
            <p:nvPr/>
          </p:nvSpPr>
          <p:spPr bwMode="auto">
            <a:xfrm>
              <a:off x="1136544" y="3562350"/>
              <a:ext cx="1956219" cy="400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在此添加标题</a:t>
              </a:r>
              <a:endParaRPr lang="id-ID" altLang="zh-CN" sz="2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302356" y="3846176"/>
            <a:ext cx="3162481" cy="1281702"/>
            <a:chOff x="1047751" y="3562350"/>
            <a:chExt cx="3162481" cy="1281702"/>
          </a:xfrm>
        </p:grpSpPr>
        <p:sp>
          <p:nvSpPr>
            <p:cNvPr id="27" name="矩形 26"/>
            <p:cNvSpPr/>
            <p:nvPr/>
          </p:nvSpPr>
          <p:spPr>
            <a:xfrm>
              <a:off x="1104900" y="3562350"/>
              <a:ext cx="2266950" cy="427298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 bwMode="auto">
            <a:xfrm>
              <a:off x="1047751" y="4234654"/>
              <a:ext cx="3162481" cy="609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ts val="1200"/>
                </a:lnSpc>
                <a:defRPr sz="9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pPr defTabSz="877570">
                <a:lnSpc>
                  <a:spcPct val="120000"/>
                </a:lnSpc>
                <a:defRPr/>
              </a:pPr>
              <a:r>
                <a:rPr lang="zh-CN" altLang="en-US" sz="1400" spc="300" dirty="0">
                  <a:solidFill>
                    <a:schemeClr val="tx1"/>
                  </a:solidFill>
                  <a:latin typeface="Impact" panose="020B0806030902050204" pitchFamily="34" charset="0"/>
                  <a:sym typeface="微软雅黑" panose="020B0503020204020204" pitchFamily="34" charset="-122"/>
                </a:rPr>
                <a:t>在此录入图表的描述说明，在此录入图表的描述说明。</a:t>
              </a:r>
              <a:endParaRPr lang="zh-CN" altLang="en-US" sz="1400" spc="300" dirty="0">
                <a:solidFill>
                  <a:schemeClr val="tx1"/>
                </a:solidFill>
                <a:latin typeface="Impact" panose="020B080603090205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29" name="文本框 24"/>
            <p:cNvSpPr txBox="1">
              <a:spLocks noChangeArrowheads="1"/>
            </p:cNvSpPr>
            <p:nvPr/>
          </p:nvSpPr>
          <p:spPr bwMode="auto">
            <a:xfrm>
              <a:off x="1136544" y="3562350"/>
              <a:ext cx="1937930" cy="400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在此添加标题</a:t>
              </a:r>
              <a:endParaRPr lang="id-ID" altLang="zh-CN" sz="2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284067" y="2266596"/>
            <a:ext cx="3180770" cy="1281702"/>
            <a:chOff x="1047751" y="3562350"/>
            <a:chExt cx="3180770" cy="1281702"/>
          </a:xfrm>
        </p:grpSpPr>
        <p:sp>
          <p:nvSpPr>
            <p:cNvPr id="31" name="矩形 30"/>
            <p:cNvSpPr/>
            <p:nvPr/>
          </p:nvSpPr>
          <p:spPr>
            <a:xfrm>
              <a:off x="1104900" y="3562350"/>
              <a:ext cx="2266950" cy="427298"/>
            </a:xfrm>
            <a:prstGeom prst="rect">
              <a:avLst/>
            </a:prstGeom>
            <a:solidFill>
              <a:srgbClr val="424A3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 bwMode="auto">
            <a:xfrm>
              <a:off x="1047751" y="4234654"/>
              <a:ext cx="3180770" cy="609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ts val="1200"/>
                </a:lnSpc>
                <a:defRPr sz="9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pPr defTabSz="877570">
                <a:lnSpc>
                  <a:spcPct val="120000"/>
                </a:lnSpc>
                <a:defRPr/>
              </a:pPr>
              <a:r>
                <a:rPr lang="zh-CN" altLang="en-US" sz="1400" spc="300" dirty="0">
                  <a:solidFill>
                    <a:schemeClr val="tx1"/>
                  </a:solidFill>
                  <a:latin typeface="Impact" panose="020B0806030902050204" pitchFamily="34" charset="0"/>
                  <a:sym typeface="微软雅黑" panose="020B0503020204020204" pitchFamily="34" charset="-122"/>
                </a:rPr>
                <a:t>在此录入图表的描述说明，在此录入图表的描述说明。</a:t>
              </a:r>
              <a:endParaRPr lang="zh-CN" altLang="en-US" sz="1400" spc="300" dirty="0">
                <a:solidFill>
                  <a:schemeClr val="tx1"/>
                </a:solidFill>
                <a:latin typeface="Impact" panose="020B080603090205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33" name="文本框 32"/>
            <p:cNvSpPr txBox="1">
              <a:spLocks noChangeArrowheads="1"/>
            </p:cNvSpPr>
            <p:nvPr/>
          </p:nvSpPr>
          <p:spPr bwMode="auto">
            <a:xfrm>
              <a:off x="1136544" y="3562350"/>
              <a:ext cx="1956219" cy="400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在此添加标题</a:t>
              </a:r>
              <a:endParaRPr lang="id-ID" altLang="zh-CN" sz="2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</p:grp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t="24731" r="39759" b="20734"/>
          <a:stretch>
            <a:fillRect/>
          </a:stretch>
        </p:blipFill>
        <p:spPr>
          <a:xfrm>
            <a:off x="-1" y="0"/>
            <a:ext cx="12235543" cy="688388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234107" y="305809"/>
            <a:ext cx="3907044" cy="630942"/>
            <a:chOff x="721980" y="172048"/>
            <a:chExt cx="3907040" cy="630943"/>
          </a:xfrm>
        </p:grpSpPr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2804355" y="250555"/>
              <a:ext cx="1824665" cy="5078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defTabSz="1087755"/>
              <a:r>
                <a:rPr lang="en-CA" sz="15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</a:t>
              </a:r>
              <a:endParaRPr lang="en-CA" sz="15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  <a:p>
              <a:pPr defTabSz="1087755"/>
              <a:r>
                <a:rPr lang="en-CA" sz="15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PREPARATION</a:t>
              </a:r>
              <a:endParaRPr lang="en-CA" sz="15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21980" y="172048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教学准备</a:t>
              </a:r>
              <a:endParaRPr lang="en-CA" altLang="zh-CN" sz="3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203200" y="1162040"/>
            <a:ext cx="11843657" cy="5071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444426" y="691085"/>
            <a:ext cx="1323440" cy="3539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45720" tIns="22860" rIns="45720" bIns="22860">
            <a:spAutoFit/>
          </a:bodyPr>
          <a:lstStyle/>
          <a:p>
            <a:pPr algn="ctr" defTabSz="1087755"/>
            <a:r>
              <a:rPr lang="zh-CN" altLang="en-US" sz="2000" spc="400" dirty="0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学校标志</a:t>
            </a:r>
            <a:endParaRPr lang="en-CA" sz="2000" spc="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grpSp>
        <p:nvGrpSpPr>
          <p:cNvPr id="11" name="Group 95"/>
          <p:cNvGrpSpPr/>
          <p:nvPr/>
        </p:nvGrpSpPr>
        <p:grpSpPr bwMode="auto">
          <a:xfrm flipV="1">
            <a:off x="1288012" y="4742371"/>
            <a:ext cx="1972212" cy="292856"/>
            <a:chOff x="1848067" y="2697524"/>
            <a:chExt cx="2311184" cy="316190"/>
          </a:xfrm>
        </p:grpSpPr>
        <p:cxnSp>
          <p:nvCxnSpPr>
            <p:cNvPr id="12" name="Straight Connector 96"/>
            <p:cNvCxnSpPr/>
            <p:nvPr/>
          </p:nvCxnSpPr>
          <p:spPr>
            <a:xfrm flipH="1" flipV="1">
              <a:off x="3661672" y="2697524"/>
              <a:ext cx="497579" cy="3161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97"/>
            <p:cNvCxnSpPr/>
            <p:nvPr/>
          </p:nvCxnSpPr>
          <p:spPr>
            <a:xfrm flipH="1">
              <a:off x="1848067" y="2697524"/>
              <a:ext cx="181360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6"/>
          <p:cNvGrpSpPr/>
          <p:nvPr/>
        </p:nvGrpSpPr>
        <p:grpSpPr bwMode="auto">
          <a:xfrm>
            <a:off x="2896734" y="2314606"/>
            <a:ext cx="6060286" cy="3919821"/>
            <a:chOff x="6046710" y="4198728"/>
            <a:chExt cx="12121931" cy="7840389"/>
          </a:xfrm>
        </p:grpSpPr>
        <p:sp>
          <p:nvSpPr>
            <p:cNvPr id="15" name="Freeform 34"/>
            <p:cNvSpPr/>
            <p:nvPr/>
          </p:nvSpPr>
          <p:spPr bwMode="auto">
            <a:xfrm>
              <a:off x="9522186" y="8096764"/>
              <a:ext cx="5406706" cy="3942353"/>
            </a:xfrm>
            <a:custGeom>
              <a:avLst/>
              <a:gdLst>
                <a:gd name="T0" fmla="*/ 2346082 w 454"/>
                <a:gd name="T1" fmla="*/ 1759855 h 569"/>
                <a:gd name="T2" fmla="*/ 2381809 w 454"/>
                <a:gd name="T3" fmla="*/ 3110925 h 569"/>
                <a:gd name="T4" fmla="*/ 1762539 w 454"/>
                <a:gd name="T5" fmla="*/ 3873067 h 569"/>
                <a:gd name="T6" fmla="*/ 1452903 w 454"/>
                <a:gd name="T7" fmla="*/ 3942353 h 569"/>
                <a:gd name="T8" fmla="*/ 4037166 w 454"/>
                <a:gd name="T9" fmla="*/ 3942353 h 569"/>
                <a:gd name="T10" fmla="*/ 3620349 w 454"/>
                <a:gd name="T11" fmla="*/ 3859210 h 569"/>
                <a:gd name="T12" fmla="*/ 3298805 w 454"/>
                <a:gd name="T13" fmla="*/ 2452712 h 569"/>
                <a:gd name="T14" fmla="*/ 3358350 w 454"/>
                <a:gd name="T15" fmla="*/ 1808355 h 569"/>
                <a:gd name="T16" fmla="*/ 3751349 w 454"/>
                <a:gd name="T17" fmla="*/ 1711355 h 569"/>
                <a:gd name="T18" fmla="*/ 5406706 w 454"/>
                <a:gd name="T19" fmla="*/ 831428 h 569"/>
                <a:gd name="T20" fmla="*/ 5370979 w 454"/>
                <a:gd name="T21" fmla="*/ 810642 h 569"/>
                <a:gd name="T22" fmla="*/ 5370979 w 454"/>
                <a:gd name="T23" fmla="*/ 810642 h 569"/>
                <a:gd name="T24" fmla="*/ 4632618 w 454"/>
                <a:gd name="T25" fmla="*/ 1136285 h 569"/>
                <a:gd name="T26" fmla="*/ 4763618 w 454"/>
                <a:gd name="T27" fmla="*/ 568142 h 569"/>
                <a:gd name="T28" fmla="*/ 4751709 w 454"/>
                <a:gd name="T29" fmla="*/ 568142 h 569"/>
                <a:gd name="T30" fmla="*/ 4739800 w 454"/>
                <a:gd name="T31" fmla="*/ 568142 h 569"/>
                <a:gd name="T32" fmla="*/ 4311074 w 454"/>
                <a:gd name="T33" fmla="*/ 1260999 h 569"/>
                <a:gd name="T34" fmla="*/ 3060624 w 454"/>
                <a:gd name="T35" fmla="*/ 1621284 h 569"/>
                <a:gd name="T36" fmla="*/ 2870080 w 454"/>
                <a:gd name="T37" fmla="*/ 1011570 h 569"/>
                <a:gd name="T38" fmla="*/ 3525077 w 454"/>
                <a:gd name="T39" fmla="*/ 374142 h 569"/>
                <a:gd name="T40" fmla="*/ 3513168 w 454"/>
                <a:gd name="T41" fmla="*/ 374142 h 569"/>
                <a:gd name="T42" fmla="*/ 3501259 w 454"/>
                <a:gd name="T43" fmla="*/ 360285 h 569"/>
                <a:gd name="T44" fmla="*/ 2834352 w 454"/>
                <a:gd name="T45" fmla="*/ 782928 h 569"/>
                <a:gd name="T46" fmla="*/ 2798625 w 454"/>
                <a:gd name="T47" fmla="*/ 242500 h 569"/>
                <a:gd name="T48" fmla="*/ 2798625 w 454"/>
                <a:gd name="T49" fmla="*/ 242500 h 569"/>
                <a:gd name="T50" fmla="*/ 2739080 w 454"/>
                <a:gd name="T51" fmla="*/ 242500 h 569"/>
                <a:gd name="T52" fmla="*/ 2608081 w 454"/>
                <a:gd name="T53" fmla="*/ 1545070 h 569"/>
                <a:gd name="T54" fmla="*/ 1452903 w 454"/>
                <a:gd name="T55" fmla="*/ 914570 h 569"/>
                <a:gd name="T56" fmla="*/ 1631539 w 454"/>
                <a:gd name="T57" fmla="*/ 443428 h 569"/>
                <a:gd name="T58" fmla="*/ 1607721 w 454"/>
                <a:gd name="T59" fmla="*/ 436500 h 569"/>
                <a:gd name="T60" fmla="*/ 1607721 w 454"/>
                <a:gd name="T61" fmla="*/ 436500 h 569"/>
                <a:gd name="T62" fmla="*/ 1345722 w 454"/>
                <a:gd name="T63" fmla="*/ 817571 h 569"/>
                <a:gd name="T64" fmla="*/ 619270 w 454"/>
                <a:gd name="T65" fmla="*/ 6929 h 569"/>
                <a:gd name="T66" fmla="*/ 595452 w 454"/>
                <a:gd name="T67" fmla="*/ 0 h 569"/>
                <a:gd name="T68" fmla="*/ 547816 w 454"/>
                <a:gd name="T69" fmla="*/ 6929 h 569"/>
                <a:gd name="T70" fmla="*/ 881269 w 454"/>
                <a:gd name="T71" fmla="*/ 630499 h 569"/>
                <a:gd name="T72" fmla="*/ 881269 w 454"/>
                <a:gd name="T73" fmla="*/ 630499 h 569"/>
                <a:gd name="T74" fmla="*/ 1774448 w 454"/>
                <a:gd name="T75" fmla="*/ 1441141 h 569"/>
                <a:gd name="T76" fmla="*/ 35727 w 454"/>
                <a:gd name="T77" fmla="*/ 1351070 h 569"/>
                <a:gd name="T78" fmla="*/ 35727 w 454"/>
                <a:gd name="T79" fmla="*/ 1357999 h 569"/>
                <a:gd name="T80" fmla="*/ 0 w 454"/>
                <a:gd name="T81" fmla="*/ 1392641 h 569"/>
                <a:gd name="T82" fmla="*/ 2048356 w 454"/>
                <a:gd name="T83" fmla="*/ 1642070 h 569"/>
                <a:gd name="T84" fmla="*/ 2346082 w 454"/>
                <a:gd name="T85" fmla="*/ 1759855 h 5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54" h="569">
                  <a:moveTo>
                    <a:pt x="197" y="254"/>
                  </a:moveTo>
                  <a:cubicBezTo>
                    <a:pt x="209" y="304"/>
                    <a:pt x="213" y="368"/>
                    <a:pt x="200" y="449"/>
                  </a:cubicBezTo>
                  <a:cubicBezTo>
                    <a:pt x="191" y="518"/>
                    <a:pt x="199" y="559"/>
                    <a:pt x="148" y="559"/>
                  </a:cubicBezTo>
                  <a:cubicBezTo>
                    <a:pt x="148" y="559"/>
                    <a:pt x="138" y="555"/>
                    <a:pt x="122" y="569"/>
                  </a:cubicBezTo>
                  <a:cubicBezTo>
                    <a:pt x="339" y="569"/>
                    <a:pt x="339" y="569"/>
                    <a:pt x="339" y="569"/>
                  </a:cubicBezTo>
                  <a:cubicBezTo>
                    <a:pt x="328" y="564"/>
                    <a:pt x="315" y="559"/>
                    <a:pt x="304" y="557"/>
                  </a:cubicBezTo>
                  <a:cubicBezTo>
                    <a:pt x="292" y="529"/>
                    <a:pt x="279" y="475"/>
                    <a:pt x="277" y="354"/>
                  </a:cubicBezTo>
                  <a:cubicBezTo>
                    <a:pt x="276" y="318"/>
                    <a:pt x="278" y="287"/>
                    <a:pt x="282" y="261"/>
                  </a:cubicBezTo>
                  <a:cubicBezTo>
                    <a:pt x="315" y="247"/>
                    <a:pt x="315" y="247"/>
                    <a:pt x="315" y="247"/>
                  </a:cubicBezTo>
                  <a:cubicBezTo>
                    <a:pt x="404" y="194"/>
                    <a:pt x="433" y="147"/>
                    <a:pt x="454" y="120"/>
                  </a:cubicBezTo>
                  <a:cubicBezTo>
                    <a:pt x="451" y="117"/>
                    <a:pt x="451" y="117"/>
                    <a:pt x="451" y="117"/>
                  </a:cubicBezTo>
                  <a:cubicBezTo>
                    <a:pt x="451" y="117"/>
                    <a:pt x="451" y="117"/>
                    <a:pt x="451" y="117"/>
                  </a:cubicBezTo>
                  <a:cubicBezTo>
                    <a:pt x="428" y="135"/>
                    <a:pt x="407" y="151"/>
                    <a:pt x="389" y="164"/>
                  </a:cubicBezTo>
                  <a:cubicBezTo>
                    <a:pt x="396" y="133"/>
                    <a:pt x="398" y="121"/>
                    <a:pt x="400" y="82"/>
                  </a:cubicBezTo>
                  <a:cubicBezTo>
                    <a:pt x="399" y="82"/>
                    <a:pt x="399" y="82"/>
                    <a:pt x="399" y="82"/>
                  </a:cubicBezTo>
                  <a:cubicBezTo>
                    <a:pt x="399" y="82"/>
                    <a:pt x="398" y="82"/>
                    <a:pt x="398" y="82"/>
                  </a:cubicBezTo>
                  <a:cubicBezTo>
                    <a:pt x="393" y="101"/>
                    <a:pt x="379" y="147"/>
                    <a:pt x="362" y="182"/>
                  </a:cubicBezTo>
                  <a:cubicBezTo>
                    <a:pt x="312" y="215"/>
                    <a:pt x="278" y="228"/>
                    <a:pt x="257" y="234"/>
                  </a:cubicBezTo>
                  <a:cubicBezTo>
                    <a:pt x="251" y="213"/>
                    <a:pt x="245" y="185"/>
                    <a:pt x="241" y="146"/>
                  </a:cubicBezTo>
                  <a:cubicBezTo>
                    <a:pt x="257" y="110"/>
                    <a:pt x="284" y="70"/>
                    <a:pt x="296" y="54"/>
                  </a:cubicBezTo>
                  <a:cubicBezTo>
                    <a:pt x="295" y="54"/>
                    <a:pt x="295" y="54"/>
                    <a:pt x="295" y="54"/>
                  </a:cubicBezTo>
                  <a:cubicBezTo>
                    <a:pt x="294" y="52"/>
                    <a:pt x="294" y="52"/>
                    <a:pt x="294" y="52"/>
                  </a:cubicBezTo>
                  <a:cubicBezTo>
                    <a:pt x="265" y="79"/>
                    <a:pt x="258" y="88"/>
                    <a:pt x="238" y="113"/>
                  </a:cubicBezTo>
                  <a:cubicBezTo>
                    <a:pt x="236" y="91"/>
                    <a:pt x="235" y="64"/>
                    <a:pt x="235" y="35"/>
                  </a:cubicBezTo>
                  <a:cubicBezTo>
                    <a:pt x="235" y="35"/>
                    <a:pt x="235" y="35"/>
                    <a:pt x="235" y="35"/>
                  </a:cubicBezTo>
                  <a:cubicBezTo>
                    <a:pt x="230" y="35"/>
                    <a:pt x="230" y="35"/>
                    <a:pt x="230" y="35"/>
                  </a:cubicBezTo>
                  <a:cubicBezTo>
                    <a:pt x="223" y="69"/>
                    <a:pt x="210" y="143"/>
                    <a:pt x="219" y="223"/>
                  </a:cubicBezTo>
                  <a:cubicBezTo>
                    <a:pt x="219" y="223"/>
                    <a:pt x="175" y="205"/>
                    <a:pt x="122" y="132"/>
                  </a:cubicBezTo>
                  <a:cubicBezTo>
                    <a:pt x="123" y="120"/>
                    <a:pt x="125" y="90"/>
                    <a:pt x="137" y="64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27" y="75"/>
                    <a:pt x="118" y="94"/>
                    <a:pt x="113" y="118"/>
                  </a:cubicBezTo>
                  <a:cubicBezTo>
                    <a:pt x="93" y="88"/>
                    <a:pt x="72" y="50"/>
                    <a:pt x="52" y="1"/>
                  </a:cubicBezTo>
                  <a:cubicBezTo>
                    <a:pt x="51" y="1"/>
                    <a:pt x="51" y="1"/>
                    <a:pt x="50" y="0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9" y="17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91" y="132"/>
                    <a:pt x="115" y="175"/>
                    <a:pt x="149" y="208"/>
                  </a:cubicBezTo>
                  <a:cubicBezTo>
                    <a:pt x="149" y="208"/>
                    <a:pt x="89" y="222"/>
                    <a:pt x="3" y="195"/>
                  </a:cubicBezTo>
                  <a:cubicBezTo>
                    <a:pt x="3" y="196"/>
                    <a:pt x="3" y="196"/>
                    <a:pt x="3" y="196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37" y="218"/>
                    <a:pt x="97" y="238"/>
                    <a:pt x="172" y="237"/>
                  </a:cubicBezTo>
                  <a:cubicBezTo>
                    <a:pt x="178" y="238"/>
                    <a:pt x="187" y="243"/>
                    <a:pt x="197" y="254"/>
                  </a:cubicBezTo>
                  <a:close/>
                </a:path>
              </a:pathLst>
            </a:custGeom>
            <a:solidFill>
              <a:srgbClr val="805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075"/>
            </a:p>
          </p:txBody>
        </p:sp>
        <p:sp>
          <p:nvSpPr>
            <p:cNvPr id="16" name="Freeform 35"/>
            <p:cNvSpPr/>
            <p:nvPr/>
          </p:nvSpPr>
          <p:spPr bwMode="auto">
            <a:xfrm rot="4567797">
              <a:off x="6199162" y="6221449"/>
              <a:ext cx="3559092" cy="3863995"/>
            </a:xfrm>
            <a:custGeom>
              <a:avLst/>
              <a:gdLst>
                <a:gd name="T0" fmla="*/ 3555763 w 1069"/>
                <a:gd name="T1" fmla="*/ 409364 h 1161"/>
                <a:gd name="T2" fmla="*/ 3549104 w 1069"/>
                <a:gd name="T3" fmla="*/ 153095 h 1161"/>
                <a:gd name="T4" fmla="*/ 832341 w 1069"/>
                <a:gd name="T5" fmla="*/ 981808 h 1161"/>
                <a:gd name="T6" fmla="*/ 0 w 1069"/>
                <a:gd name="T7" fmla="*/ 3414693 h 1161"/>
                <a:gd name="T8" fmla="*/ 6659 w 1069"/>
                <a:gd name="T9" fmla="*/ 3707571 h 1161"/>
                <a:gd name="T10" fmla="*/ 2723421 w 1069"/>
                <a:gd name="T11" fmla="*/ 2882187 h 1161"/>
                <a:gd name="T12" fmla="*/ 3142921 w 1069"/>
                <a:gd name="T13" fmla="*/ 2303087 h 1161"/>
                <a:gd name="T14" fmla="*/ 3309390 w 1069"/>
                <a:gd name="T15" fmla="*/ 1927005 h 1161"/>
                <a:gd name="T16" fmla="*/ 3555763 w 1069"/>
                <a:gd name="T17" fmla="*/ 409364 h 1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9" h="1161">
                  <a:moveTo>
                    <a:pt x="1068" y="123"/>
                  </a:moveTo>
                  <a:cubicBezTo>
                    <a:pt x="1068" y="75"/>
                    <a:pt x="1066" y="46"/>
                    <a:pt x="1066" y="46"/>
                  </a:cubicBezTo>
                  <a:cubicBezTo>
                    <a:pt x="1066" y="46"/>
                    <a:pt x="544" y="0"/>
                    <a:pt x="250" y="295"/>
                  </a:cubicBezTo>
                  <a:cubicBezTo>
                    <a:pt x="31" y="516"/>
                    <a:pt x="1" y="864"/>
                    <a:pt x="0" y="1026"/>
                  </a:cubicBezTo>
                  <a:cubicBezTo>
                    <a:pt x="0" y="1081"/>
                    <a:pt x="2" y="1114"/>
                    <a:pt x="2" y="1114"/>
                  </a:cubicBezTo>
                  <a:cubicBezTo>
                    <a:pt x="2" y="1114"/>
                    <a:pt x="525" y="1161"/>
                    <a:pt x="818" y="866"/>
                  </a:cubicBezTo>
                  <a:cubicBezTo>
                    <a:pt x="870" y="814"/>
                    <a:pt x="911" y="754"/>
                    <a:pt x="944" y="692"/>
                  </a:cubicBezTo>
                  <a:cubicBezTo>
                    <a:pt x="963" y="655"/>
                    <a:pt x="980" y="617"/>
                    <a:pt x="994" y="579"/>
                  </a:cubicBezTo>
                  <a:cubicBezTo>
                    <a:pt x="1058" y="402"/>
                    <a:pt x="1069" y="222"/>
                    <a:pt x="1068" y="12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075"/>
            </a:p>
          </p:txBody>
        </p:sp>
        <p:sp>
          <p:nvSpPr>
            <p:cNvPr id="17" name="Freeform 36"/>
            <p:cNvSpPr/>
            <p:nvPr/>
          </p:nvSpPr>
          <p:spPr bwMode="auto">
            <a:xfrm rot="7742864">
              <a:off x="8768714" y="4118237"/>
              <a:ext cx="3559092" cy="3863995"/>
            </a:xfrm>
            <a:custGeom>
              <a:avLst/>
              <a:gdLst>
                <a:gd name="T0" fmla="*/ 3555763 w 1069"/>
                <a:gd name="T1" fmla="*/ 409364 h 1161"/>
                <a:gd name="T2" fmla="*/ 3549104 w 1069"/>
                <a:gd name="T3" fmla="*/ 153095 h 1161"/>
                <a:gd name="T4" fmla="*/ 832341 w 1069"/>
                <a:gd name="T5" fmla="*/ 981808 h 1161"/>
                <a:gd name="T6" fmla="*/ 0 w 1069"/>
                <a:gd name="T7" fmla="*/ 3414693 h 1161"/>
                <a:gd name="T8" fmla="*/ 6659 w 1069"/>
                <a:gd name="T9" fmla="*/ 3707571 h 1161"/>
                <a:gd name="T10" fmla="*/ 2723421 w 1069"/>
                <a:gd name="T11" fmla="*/ 2882187 h 1161"/>
                <a:gd name="T12" fmla="*/ 3142921 w 1069"/>
                <a:gd name="T13" fmla="*/ 2303087 h 1161"/>
                <a:gd name="T14" fmla="*/ 3309390 w 1069"/>
                <a:gd name="T15" fmla="*/ 1927005 h 1161"/>
                <a:gd name="T16" fmla="*/ 3555763 w 1069"/>
                <a:gd name="T17" fmla="*/ 409364 h 1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9" h="1161">
                  <a:moveTo>
                    <a:pt x="1068" y="123"/>
                  </a:moveTo>
                  <a:cubicBezTo>
                    <a:pt x="1068" y="75"/>
                    <a:pt x="1066" y="46"/>
                    <a:pt x="1066" y="46"/>
                  </a:cubicBezTo>
                  <a:cubicBezTo>
                    <a:pt x="1066" y="46"/>
                    <a:pt x="544" y="0"/>
                    <a:pt x="250" y="295"/>
                  </a:cubicBezTo>
                  <a:cubicBezTo>
                    <a:pt x="31" y="516"/>
                    <a:pt x="1" y="864"/>
                    <a:pt x="0" y="1026"/>
                  </a:cubicBezTo>
                  <a:cubicBezTo>
                    <a:pt x="0" y="1081"/>
                    <a:pt x="2" y="1114"/>
                    <a:pt x="2" y="1114"/>
                  </a:cubicBezTo>
                  <a:cubicBezTo>
                    <a:pt x="2" y="1114"/>
                    <a:pt x="525" y="1161"/>
                    <a:pt x="818" y="866"/>
                  </a:cubicBezTo>
                  <a:cubicBezTo>
                    <a:pt x="870" y="814"/>
                    <a:pt x="911" y="754"/>
                    <a:pt x="944" y="692"/>
                  </a:cubicBezTo>
                  <a:cubicBezTo>
                    <a:pt x="963" y="655"/>
                    <a:pt x="980" y="617"/>
                    <a:pt x="994" y="579"/>
                  </a:cubicBezTo>
                  <a:cubicBezTo>
                    <a:pt x="1058" y="402"/>
                    <a:pt x="1069" y="222"/>
                    <a:pt x="1068" y="123"/>
                  </a:cubicBezTo>
                  <a:close/>
                </a:path>
              </a:pathLst>
            </a:custGeom>
            <a:solidFill>
              <a:srgbClr val="424A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075"/>
            </a:p>
          </p:txBody>
        </p:sp>
        <p:sp>
          <p:nvSpPr>
            <p:cNvPr id="18" name="Freeform 37"/>
            <p:cNvSpPr/>
            <p:nvPr/>
          </p:nvSpPr>
          <p:spPr bwMode="auto">
            <a:xfrm rot="9355996">
              <a:off x="11672708" y="4198728"/>
              <a:ext cx="3559111" cy="3863840"/>
            </a:xfrm>
            <a:custGeom>
              <a:avLst/>
              <a:gdLst>
                <a:gd name="T0" fmla="*/ 1068 w 1069"/>
                <a:gd name="T1" fmla="*/ 123 h 1161"/>
                <a:gd name="T2" fmla="*/ 1066 w 1069"/>
                <a:gd name="T3" fmla="*/ 46 h 1161"/>
                <a:gd name="T4" fmla="*/ 250 w 1069"/>
                <a:gd name="T5" fmla="*/ 295 h 1161"/>
                <a:gd name="T6" fmla="*/ 0 w 1069"/>
                <a:gd name="T7" fmla="*/ 1026 h 1161"/>
                <a:gd name="T8" fmla="*/ 2 w 1069"/>
                <a:gd name="T9" fmla="*/ 1114 h 1161"/>
                <a:gd name="T10" fmla="*/ 818 w 1069"/>
                <a:gd name="T11" fmla="*/ 866 h 1161"/>
                <a:gd name="T12" fmla="*/ 944 w 1069"/>
                <a:gd name="T13" fmla="*/ 692 h 1161"/>
                <a:gd name="T14" fmla="*/ 994 w 1069"/>
                <a:gd name="T15" fmla="*/ 579 h 1161"/>
                <a:gd name="T16" fmla="*/ 1068 w 1069"/>
                <a:gd name="T17" fmla="*/ 123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9" h="1161">
                  <a:moveTo>
                    <a:pt x="1068" y="123"/>
                  </a:moveTo>
                  <a:cubicBezTo>
                    <a:pt x="1068" y="75"/>
                    <a:pt x="1066" y="46"/>
                    <a:pt x="1066" y="46"/>
                  </a:cubicBezTo>
                  <a:cubicBezTo>
                    <a:pt x="1066" y="46"/>
                    <a:pt x="544" y="0"/>
                    <a:pt x="250" y="295"/>
                  </a:cubicBezTo>
                  <a:cubicBezTo>
                    <a:pt x="31" y="516"/>
                    <a:pt x="1" y="864"/>
                    <a:pt x="0" y="1026"/>
                  </a:cubicBezTo>
                  <a:cubicBezTo>
                    <a:pt x="0" y="1081"/>
                    <a:pt x="2" y="1114"/>
                    <a:pt x="2" y="1114"/>
                  </a:cubicBezTo>
                  <a:cubicBezTo>
                    <a:pt x="2" y="1114"/>
                    <a:pt x="525" y="1161"/>
                    <a:pt x="818" y="866"/>
                  </a:cubicBezTo>
                  <a:cubicBezTo>
                    <a:pt x="870" y="814"/>
                    <a:pt x="911" y="754"/>
                    <a:pt x="944" y="692"/>
                  </a:cubicBezTo>
                  <a:cubicBezTo>
                    <a:pt x="963" y="655"/>
                    <a:pt x="980" y="617"/>
                    <a:pt x="994" y="579"/>
                  </a:cubicBezTo>
                  <a:cubicBezTo>
                    <a:pt x="1058" y="402"/>
                    <a:pt x="1069" y="222"/>
                    <a:pt x="1068" y="12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54356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075" dirty="0">
                <a:latin typeface="Open Sans Light"/>
                <a:ea typeface="+mn-ea"/>
              </a:endParaRPr>
            </a:p>
          </p:txBody>
        </p:sp>
        <p:sp>
          <p:nvSpPr>
            <p:cNvPr id="19" name="Freeform 38"/>
            <p:cNvSpPr/>
            <p:nvPr/>
          </p:nvSpPr>
          <p:spPr bwMode="auto">
            <a:xfrm rot="10800000">
              <a:off x="14377759" y="5168656"/>
              <a:ext cx="3559111" cy="3863840"/>
            </a:xfrm>
            <a:custGeom>
              <a:avLst/>
              <a:gdLst>
                <a:gd name="T0" fmla="*/ 1068 w 1069"/>
                <a:gd name="T1" fmla="*/ 123 h 1161"/>
                <a:gd name="T2" fmla="*/ 1066 w 1069"/>
                <a:gd name="T3" fmla="*/ 46 h 1161"/>
                <a:gd name="T4" fmla="*/ 250 w 1069"/>
                <a:gd name="T5" fmla="*/ 295 h 1161"/>
                <a:gd name="T6" fmla="*/ 0 w 1069"/>
                <a:gd name="T7" fmla="*/ 1026 h 1161"/>
                <a:gd name="T8" fmla="*/ 2 w 1069"/>
                <a:gd name="T9" fmla="*/ 1114 h 1161"/>
                <a:gd name="T10" fmla="*/ 818 w 1069"/>
                <a:gd name="T11" fmla="*/ 866 h 1161"/>
                <a:gd name="T12" fmla="*/ 944 w 1069"/>
                <a:gd name="T13" fmla="*/ 692 h 1161"/>
                <a:gd name="T14" fmla="*/ 994 w 1069"/>
                <a:gd name="T15" fmla="*/ 579 h 1161"/>
                <a:gd name="T16" fmla="*/ 1068 w 1069"/>
                <a:gd name="T17" fmla="*/ 123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9" h="1161">
                  <a:moveTo>
                    <a:pt x="1068" y="123"/>
                  </a:moveTo>
                  <a:cubicBezTo>
                    <a:pt x="1068" y="75"/>
                    <a:pt x="1066" y="46"/>
                    <a:pt x="1066" y="46"/>
                  </a:cubicBezTo>
                  <a:cubicBezTo>
                    <a:pt x="1066" y="46"/>
                    <a:pt x="544" y="0"/>
                    <a:pt x="250" y="295"/>
                  </a:cubicBezTo>
                  <a:cubicBezTo>
                    <a:pt x="31" y="516"/>
                    <a:pt x="1" y="864"/>
                    <a:pt x="0" y="1026"/>
                  </a:cubicBezTo>
                  <a:cubicBezTo>
                    <a:pt x="0" y="1081"/>
                    <a:pt x="2" y="1114"/>
                    <a:pt x="2" y="1114"/>
                  </a:cubicBezTo>
                  <a:cubicBezTo>
                    <a:pt x="2" y="1114"/>
                    <a:pt x="525" y="1161"/>
                    <a:pt x="818" y="866"/>
                  </a:cubicBezTo>
                  <a:cubicBezTo>
                    <a:pt x="870" y="814"/>
                    <a:pt x="911" y="754"/>
                    <a:pt x="944" y="692"/>
                  </a:cubicBezTo>
                  <a:cubicBezTo>
                    <a:pt x="963" y="655"/>
                    <a:pt x="980" y="617"/>
                    <a:pt x="994" y="579"/>
                  </a:cubicBezTo>
                  <a:cubicBezTo>
                    <a:pt x="1058" y="402"/>
                    <a:pt x="1069" y="222"/>
                    <a:pt x="1068" y="123"/>
                  </a:cubicBezTo>
                  <a:close/>
                </a:path>
              </a:pathLst>
            </a:custGeom>
            <a:solidFill>
              <a:srgbClr val="72A81D"/>
            </a:solidFill>
            <a:ln>
              <a:noFill/>
            </a:ln>
          </p:spPr>
          <p:txBody>
            <a:bodyPr/>
            <a:lstStyle/>
            <a:p>
              <a:pPr defTabSz="54356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075" dirty="0">
                <a:latin typeface="Open Sans Light"/>
                <a:ea typeface="+mn-ea"/>
              </a:endParaRPr>
            </a:p>
          </p:txBody>
        </p:sp>
        <p:sp>
          <p:nvSpPr>
            <p:cNvPr id="20" name="Freeform 39"/>
            <p:cNvSpPr/>
            <p:nvPr/>
          </p:nvSpPr>
          <p:spPr bwMode="auto">
            <a:xfrm rot="5696320">
              <a:off x="9243442" y="7157116"/>
              <a:ext cx="2126128" cy="2308271"/>
            </a:xfrm>
            <a:custGeom>
              <a:avLst/>
              <a:gdLst>
                <a:gd name="T0" fmla="*/ 2124139 w 1069"/>
                <a:gd name="T1" fmla="*/ 244546 h 1161"/>
                <a:gd name="T2" fmla="*/ 2120161 w 1069"/>
                <a:gd name="T3" fmla="*/ 91456 h 1161"/>
                <a:gd name="T4" fmla="*/ 497224 w 1069"/>
                <a:gd name="T5" fmla="*/ 586512 h 1161"/>
                <a:gd name="T6" fmla="*/ 0 w 1069"/>
                <a:gd name="T7" fmla="*/ 2039867 h 1161"/>
                <a:gd name="T8" fmla="*/ 3978 w 1069"/>
                <a:gd name="T9" fmla="*/ 2214827 h 1161"/>
                <a:gd name="T10" fmla="*/ 1626916 w 1069"/>
                <a:gd name="T11" fmla="*/ 1721759 h 1161"/>
                <a:gd name="T12" fmla="*/ 1877516 w 1069"/>
                <a:gd name="T13" fmla="*/ 1375817 h 1161"/>
                <a:gd name="T14" fmla="*/ 1976961 w 1069"/>
                <a:gd name="T15" fmla="*/ 1151153 h 1161"/>
                <a:gd name="T16" fmla="*/ 2124139 w 1069"/>
                <a:gd name="T17" fmla="*/ 244546 h 1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9" h="1161">
                  <a:moveTo>
                    <a:pt x="1068" y="123"/>
                  </a:moveTo>
                  <a:cubicBezTo>
                    <a:pt x="1068" y="75"/>
                    <a:pt x="1066" y="46"/>
                    <a:pt x="1066" y="46"/>
                  </a:cubicBezTo>
                  <a:cubicBezTo>
                    <a:pt x="1066" y="46"/>
                    <a:pt x="544" y="0"/>
                    <a:pt x="250" y="295"/>
                  </a:cubicBezTo>
                  <a:cubicBezTo>
                    <a:pt x="31" y="516"/>
                    <a:pt x="1" y="864"/>
                    <a:pt x="0" y="1026"/>
                  </a:cubicBezTo>
                  <a:cubicBezTo>
                    <a:pt x="0" y="1081"/>
                    <a:pt x="2" y="1114"/>
                    <a:pt x="2" y="1114"/>
                  </a:cubicBezTo>
                  <a:cubicBezTo>
                    <a:pt x="2" y="1114"/>
                    <a:pt x="525" y="1161"/>
                    <a:pt x="818" y="866"/>
                  </a:cubicBezTo>
                  <a:cubicBezTo>
                    <a:pt x="870" y="814"/>
                    <a:pt x="911" y="754"/>
                    <a:pt x="944" y="692"/>
                  </a:cubicBezTo>
                  <a:cubicBezTo>
                    <a:pt x="963" y="655"/>
                    <a:pt x="980" y="617"/>
                    <a:pt x="994" y="579"/>
                  </a:cubicBezTo>
                  <a:cubicBezTo>
                    <a:pt x="1058" y="402"/>
                    <a:pt x="1069" y="222"/>
                    <a:pt x="1068" y="123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075"/>
            </a:p>
          </p:txBody>
        </p:sp>
        <p:sp>
          <p:nvSpPr>
            <p:cNvPr id="21" name="Freeform 41"/>
            <p:cNvSpPr/>
            <p:nvPr/>
          </p:nvSpPr>
          <p:spPr bwMode="auto">
            <a:xfrm rot="10051992">
              <a:off x="14487295" y="4847992"/>
              <a:ext cx="1496986" cy="1625543"/>
            </a:xfrm>
            <a:custGeom>
              <a:avLst/>
              <a:gdLst>
                <a:gd name="T0" fmla="*/ 1068 w 1069"/>
                <a:gd name="T1" fmla="*/ 123 h 1161"/>
                <a:gd name="T2" fmla="*/ 1066 w 1069"/>
                <a:gd name="T3" fmla="*/ 46 h 1161"/>
                <a:gd name="T4" fmla="*/ 250 w 1069"/>
                <a:gd name="T5" fmla="*/ 295 h 1161"/>
                <a:gd name="T6" fmla="*/ 0 w 1069"/>
                <a:gd name="T7" fmla="*/ 1026 h 1161"/>
                <a:gd name="T8" fmla="*/ 2 w 1069"/>
                <a:gd name="T9" fmla="*/ 1114 h 1161"/>
                <a:gd name="T10" fmla="*/ 818 w 1069"/>
                <a:gd name="T11" fmla="*/ 866 h 1161"/>
                <a:gd name="T12" fmla="*/ 944 w 1069"/>
                <a:gd name="T13" fmla="*/ 692 h 1161"/>
                <a:gd name="T14" fmla="*/ 994 w 1069"/>
                <a:gd name="T15" fmla="*/ 579 h 1161"/>
                <a:gd name="T16" fmla="*/ 1068 w 1069"/>
                <a:gd name="T17" fmla="*/ 123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9" h="1161">
                  <a:moveTo>
                    <a:pt x="1068" y="123"/>
                  </a:moveTo>
                  <a:cubicBezTo>
                    <a:pt x="1068" y="75"/>
                    <a:pt x="1066" y="46"/>
                    <a:pt x="1066" y="46"/>
                  </a:cubicBezTo>
                  <a:cubicBezTo>
                    <a:pt x="1066" y="46"/>
                    <a:pt x="544" y="0"/>
                    <a:pt x="250" y="295"/>
                  </a:cubicBezTo>
                  <a:cubicBezTo>
                    <a:pt x="31" y="516"/>
                    <a:pt x="1" y="864"/>
                    <a:pt x="0" y="1026"/>
                  </a:cubicBezTo>
                  <a:cubicBezTo>
                    <a:pt x="0" y="1081"/>
                    <a:pt x="2" y="1114"/>
                    <a:pt x="2" y="1114"/>
                  </a:cubicBezTo>
                  <a:cubicBezTo>
                    <a:pt x="2" y="1114"/>
                    <a:pt x="525" y="1161"/>
                    <a:pt x="818" y="866"/>
                  </a:cubicBezTo>
                  <a:cubicBezTo>
                    <a:pt x="870" y="814"/>
                    <a:pt x="911" y="754"/>
                    <a:pt x="944" y="692"/>
                  </a:cubicBezTo>
                  <a:cubicBezTo>
                    <a:pt x="963" y="655"/>
                    <a:pt x="980" y="617"/>
                    <a:pt x="994" y="579"/>
                  </a:cubicBezTo>
                  <a:cubicBezTo>
                    <a:pt x="1058" y="402"/>
                    <a:pt x="1069" y="222"/>
                    <a:pt x="1068" y="123"/>
                  </a:cubicBezTo>
                  <a:close/>
                </a:path>
              </a:pathLst>
            </a:custGeom>
            <a:solidFill>
              <a:schemeClr val="accent3">
                <a:alpha val="60000"/>
              </a:schemeClr>
            </a:solidFill>
            <a:ln>
              <a:noFill/>
            </a:ln>
          </p:spPr>
          <p:txBody>
            <a:bodyPr/>
            <a:lstStyle/>
            <a:p>
              <a:pPr defTabSz="54356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075" dirty="0">
                <a:latin typeface="Open Sans Light"/>
                <a:ea typeface="+mn-ea"/>
              </a:endParaRPr>
            </a:p>
          </p:txBody>
        </p:sp>
        <p:sp>
          <p:nvSpPr>
            <p:cNvPr id="22" name="Freeform 42"/>
            <p:cNvSpPr/>
            <p:nvPr/>
          </p:nvSpPr>
          <p:spPr bwMode="auto">
            <a:xfrm rot="13144547">
              <a:off x="13974542" y="7927635"/>
              <a:ext cx="2125624" cy="2308145"/>
            </a:xfrm>
            <a:custGeom>
              <a:avLst/>
              <a:gdLst>
                <a:gd name="T0" fmla="*/ 1068 w 1069"/>
                <a:gd name="T1" fmla="*/ 123 h 1161"/>
                <a:gd name="T2" fmla="*/ 1066 w 1069"/>
                <a:gd name="T3" fmla="*/ 46 h 1161"/>
                <a:gd name="T4" fmla="*/ 250 w 1069"/>
                <a:gd name="T5" fmla="*/ 295 h 1161"/>
                <a:gd name="T6" fmla="*/ 0 w 1069"/>
                <a:gd name="T7" fmla="*/ 1026 h 1161"/>
                <a:gd name="T8" fmla="*/ 2 w 1069"/>
                <a:gd name="T9" fmla="*/ 1114 h 1161"/>
                <a:gd name="T10" fmla="*/ 818 w 1069"/>
                <a:gd name="T11" fmla="*/ 866 h 1161"/>
                <a:gd name="T12" fmla="*/ 944 w 1069"/>
                <a:gd name="T13" fmla="*/ 692 h 1161"/>
                <a:gd name="T14" fmla="*/ 994 w 1069"/>
                <a:gd name="T15" fmla="*/ 579 h 1161"/>
                <a:gd name="T16" fmla="*/ 1068 w 1069"/>
                <a:gd name="T17" fmla="*/ 123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9" h="1161">
                  <a:moveTo>
                    <a:pt x="1068" y="123"/>
                  </a:moveTo>
                  <a:cubicBezTo>
                    <a:pt x="1068" y="75"/>
                    <a:pt x="1066" y="46"/>
                    <a:pt x="1066" y="46"/>
                  </a:cubicBezTo>
                  <a:cubicBezTo>
                    <a:pt x="1066" y="46"/>
                    <a:pt x="544" y="0"/>
                    <a:pt x="250" y="295"/>
                  </a:cubicBezTo>
                  <a:cubicBezTo>
                    <a:pt x="31" y="516"/>
                    <a:pt x="1" y="864"/>
                    <a:pt x="0" y="1026"/>
                  </a:cubicBezTo>
                  <a:cubicBezTo>
                    <a:pt x="0" y="1081"/>
                    <a:pt x="2" y="1114"/>
                    <a:pt x="2" y="1114"/>
                  </a:cubicBezTo>
                  <a:cubicBezTo>
                    <a:pt x="2" y="1114"/>
                    <a:pt x="525" y="1161"/>
                    <a:pt x="818" y="866"/>
                  </a:cubicBezTo>
                  <a:cubicBezTo>
                    <a:pt x="870" y="814"/>
                    <a:pt x="911" y="754"/>
                    <a:pt x="944" y="692"/>
                  </a:cubicBezTo>
                  <a:cubicBezTo>
                    <a:pt x="963" y="655"/>
                    <a:pt x="980" y="617"/>
                    <a:pt x="994" y="579"/>
                  </a:cubicBezTo>
                  <a:cubicBezTo>
                    <a:pt x="1058" y="402"/>
                    <a:pt x="1069" y="222"/>
                    <a:pt x="1068" y="123"/>
                  </a:cubicBezTo>
                  <a:close/>
                </a:path>
              </a:pathLst>
            </a:custGeom>
            <a:solidFill>
              <a:schemeClr val="accent5">
                <a:alpha val="31000"/>
              </a:schemeClr>
            </a:solidFill>
            <a:ln>
              <a:noFill/>
            </a:ln>
          </p:spPr>
          <p:txBody>
            <a:bodyPr/>
            <a:lstStyle/>
            <a:p>
              <a:pPr defTabSz="54356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075" dirty="0">
                <a:latin typeface="Open Sans Light"/>
                <a:ea typeface="+mn-ea"/>
              </a:endParaRPr>
            </a:p>
          </p:txBody>
        </p:sp>
        <p:sp>
          <p:nvSpPr>
            <p:cNvPr id="23" name="Freeform 43"/>
            <p:cNvSpPr/>
            <p:nvPr/>
          </p:nvSpPr>
          <p:spPr bwMode="auto">
            <a:xfrm rot="5080426">
              <a:off x="7236038" y="5325278"/>
              <a:ext cx="1619874" cy="1758646"/>
            </a:xfrm>
            <a:custGeom>
              <a:avLst/>
              <a:gdLst>
                <a:gd name="T0" fmla="*/ 1618359 w 1069"/>
                <a:gd name="T1" fmla="*/ 186317 h 1161"/>
                <a:gd name="T2" fmla="*/ 1615328 w 1069"/>
                <a:gd name="T3" fmla="*/ 69679 h 1161"/>
                <a:gd name="T4" fmla="*/ 378829 w 1069"/>
                <a:gd name="T5" fmla="*/ 446857 h 1161"/>
                <a:gd name="T6" fmla="*/ 0 w 1069"/>
                <a:gd name="T7" fmla="*/ 1554152 h 1161"/>
                <a:gd name="T8" fmla="*/ 3031 w 1069"/>
                <a:gd name="T9" fmla="*/ 1687452 h 1161"/>
                <a:gd name="T10" fmla="*/ 1239529 w 1069"/>
                <a:gd name="T11" fmla="*/ 1311789 h 1161"/>
                <a:gd name="T12" fmla="*/ 1430459 w 1069"/>
                <a:gd name="T13" fmla="*/ 1048220 h 1161"/>
                <a:gd name="T14" fmla="*/ 1506225 w 1069"/>
                <a:gd name="T15" fmla="*/ 877051 h 1161"/>
                <a:gd name="T16" fmla="*/ 1618359 w 1069"/>
                <a:gd name="T17" fmla="*/ 186317 h 1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9" h="1161">
                  <a:moveTo>
                    <a:pt x="1068" y="123"/>
                  </a:moveTo>
                  <a:cubicBezTo>
                    <a:pt x="1068" y="75"/>
                    <a:pt x="1066" y="46"/>
                    <a:pt x="1066" y="46"/>
                  </a:cubicBezTo>
                  <a:cubicBezTo>
                    <a:pt x="1066" y="46"/>
                    <a:pt x="544" y="0"/>
                    <a:pt x="250" y="295"/>
                  </a:cubicBezTo>
                  <a:cubicBezTo>
                    <a:pt x="31" y="516"/>
                    <a:pt x="1" y="864"/>
                    <a:pt x="0" y="1026"/>
                  </a:cubicBezTo>
                  <a:cubicBezTo>
                    <a:pt x="0" y="1081"/>
                    <a:pt x="2" y="1114"/>
                    <a:pt x="2" y="1114"/>
                  </a:cubicBezTo>
                  <a:cubicBezTo>
                    <a:pt x="2" y="1114"/>
                    <a:pt x="525" y="1161"/>
                    <a:pt x="818" y="866"/>
                  </a:cubicBezTo>
                  <a:cubicBezTo>
                    <a:pt x="870" y="814"/>
                    <a:pt x="911" y="754"/>
                    <a:pt x="944" y="692"/>
                  </a:cubicBezTo>
                  <a:cubicBezTo>
                    <a:pt x="963" y="655"/>
                    <a:pt x="980" y="617"/>
                    <a:pt x="994" y="579"/>
                  </a:cubicBezTo>
                  <a:cubicBezTo>
                    <a:pt x="1058" y="402"/>
                    <a:pt x="1069" y="222"/>
                    <a:pt x="1068" y="123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075"/>
            </a:p>
          </p:txBody>
        </p:sp>
        <p:sp>
          <p:nvSpPr>
            <p:cNvPr id="24" name="Freeform 46"/>
            <p:cNvSpPr/>
            <p:nvPr/>
          </p:nvSpPr>
          <p:spPr bwMode="auto">
            <a:xfrm rot="10051992">
              <a:off x="13103020" y="7670469"/>
              <a:ext cx="1496986" cy="1623956"/>
            </a:xfrm>
            <a:custGeom>
              <a:avLst/>
              <a:gdLst>
                <a:gd name="T0" fmla="*/ 1068 w 1069"/>
                <a:gd name="T1" fmla="*/ 123 h 1161"/>
                <a:gd name="T2" fmla="*/ 1066 w 1069"/>
                <a:gd name="T3" fmla="*/ 46 h 1161"/>
                <a:gd name="T4" fmla="*/ 250 w 1069"/>
                <a:gd name="T5" fmla="*/ 295 h 1161"/>
                <a:gd name="T6" fmla="*/ 0 w 1069"/>
                <a:gd name="T7" fmla="*/ 1026 h 1161"/>
                <a:gd name="T8" fmla="*/ 2 w 1069"/>
                <a:gd name="T9" fmla="*/ 1114 h 1161"/>
                <a:gd name="T10" fmla="*/ 818 w 1069"/>
                <a:gd name="T11" fmla="*/ 866 h 1161"/>
                <a:gd name="T12" fmla="*/ 944 w 1069"/>
                <a:gd name="T13" fmla="*/ 692 h 1161"/>
                <a:gd name="T14" fmla="*/ 994 w 1069"/>
                <a:gd name="T15" fmla="*/ 579 h 1161"/>
                <a:gd name="T16" fmla="*/ 1068 w 1069"/>
                <a:gd name="T17" fmla="*/ 123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9" h="1161">
                  <a:moveTo>
                    <a:pt x="1068" y="123"/>
                  </a:moveTo>
                  <a:cubicBezTo>
                    <a:pt x="1068" y="75"/>
                    <a:pt x="1066" y="46"/>
                    <a:pt x="1066" y="46"/>
                  </a:cubicBezTo>
                  <a:cubicBezTo>
                    <a:pt x="1066" y="46"/>
                    <a:pt x="544" y="0"/>
                    <a:pt x="250" y="295"/>
                  </a:cubicBezTo>
                  <a:cubicBezTo>
                    <a:pt x="31" y="516"/>
                    <a:pt x="1" y="864"/>
                    <a:pt x="0" y="1026"/>
                  </a:cubicBezTo>
                  <a:cubicBezTo>
                    <a:pt x="0" y="1081"/>
                    <a:pt x="2" y="1114"/>
                    <a:pt x="2" y="1114"/>
                  </a:cubicBezTo>
                  <a:cubicBezTo>
                    <a:pt x="2" y="1114"/>
                    <a:pt x="525" y="1161"/>
                    <a:pt x="818" y="866"/>
                  </a:cubicBezTo>
                  <a:cubicBezTo>
                    <a:pt x="870" y="814"/>
                    <a:pt x="911" y="754"/>
                    <a:pt x="944" y="692"/>
                  </a:cubicBezTo>
                  <a:cubicBezTo>
                    <a:pt x="963" y="655"/>
                    <a:pt x="980" y="617"/>
                    <a:pt x="994" y="579"/>
                  </a:cubicBezTo>
                  <a:cubicBezTo>
                    <a:pt x="1058" y="402"/>
                    <a:pt x="1069" y="222"/>
                    <a:pt x="1068" y="123"/>
                  </a:cubicBezTo>
                  <a:close/>
                </a:path>
              </a:pathLst>
            </a:custGeom>
            <a:solidFill>
              <a:schemeClr val="accent3">
                <a:alpha val="60000"/>
              </a:schemeClr>
            </a:solidFill>
            <a:ln>
              <a:noFill/>
            </a:ln>
          </p:spPr>
          <p:txBody>
            <a:bodyPr/>
            <a:lstStyle/>
            <a:p>
              <a:pPr defTabSz="54356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075" dirty="0">
                <a:latin typeface="Open Sans Light"/>
                <a:ea typeface="+mn-ea"/>
              </a:endParaRPr>
            </a:p>
          </p:txBody>
        </p:sp>
        <p:sp>
          <p:nvSpPr>
            <p:cNvPr id="25" name="Freeform 47"/>
            <p:cNvSpPr/>
            <p:nvPr/>
          </p:nvSpPr>
          <p:spPr bwMode="auto">
            <a:xfrm rot="11618841">
              <a:off x="16671655" y="6544971"/>
              <a:ext cx="1496986" cy="1625543"/>
            </a:xfrm>
            <a:custGeom>
              <a:avLst/>
              <a:gdLst>
                <a:gd name="T0" fmla="*/ 1068 w 1069"/>
                <a:gd name="T1" fmla="*/ 123 h 1161"/>
                <a:gd name="T2" fmla="*/ 1066 w 1069"/>
                <a:gd name="T3" fmla="*/ 46 h 1161"/>
                <a:gd name="T4" fmla="*/ 250 w 1069"/>
                <a:gd name="T5" fmla="*/ 295 h 1161"/>
                <a:gd name="T6" fmla="*/ 0 w 1069"/>
                <a:gd name="T7" fmla="*/ 1026 h 1161"/>
                <a:gd name="T8" fmla="*/ 2 w 1069"/>
                <a:gd name="T9" fmla="*/ 1114 h 1161"/>
                <a:gd name="T10" fmla="*/ 818 w 1069"/>
                <a:gd name="T11" fmla="*/ 866 h 1161"/>
                <a:gd name="T12" fmla="*/ 944 w 1069"/>
                <a:gd name="T13" fmla="*/ 692 h 1161"/>
                <a:gd name="T14" fmla="*/ 994 w 1069"/>
                <a:gd name="T15" fmla="*/ 579 h 1161"/>
                <a:gd name="T16" fmla="*/ 1068 w 1069"/>
                <a:gd name="T17" fmla="*/ 123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9" h="1161">
                  <a:moveTo>
                    <a:pt x="1068" y="123"/>
                  </a:moveTo>
                  <a:cubicBezTo>
                    <a:pt x="1068" y="75"/>
                    <a:pt x="1066" y="46"/>
                    <a:pt x="1066" y="46"/>
                  </a:cubicBezTo>
                  <a:cubicBezTo>
                    <a:pt x="1066" y="46"/>
                    <a:pt x="544" y="0"/>
                    <a:pt x="250" y="295"/>
                  </a:cubicBezTo>
                  <a:cubicBezTo>
                    <a:pt x="31" y="516"/>
                    <a:pt x="1" y="864"/>
                    <a:pt x="0" y="1026"/>
                  </a:cubicBezTo>
                  <a:cubicBezTo>
                    <a:pt x="0" y="1081"/>
                    <a:pt x="2" y="1114"/>
                    <a:pt x="2" y="1114"/>
                  </a:cubicBezTo>
                  <a:cubicBezTo>
                    <a:pt x="2" y="1114"/>
                    <a:pt x="525" y="1161"/>
                    <a:pt x="818" y="866"/>
                  </a:cubicBezTo>
                  <a:cubicBezTo>
                    <a:pt x="870" y="814"/>
                    <a:pt x="911" y="754"/>
                    <a:pt x="944" y="692"/>
                  </a:cubicBezTo>
                  <a:cubicBezTo>
                    <a:pt x="963" y="655"/>
                    <a:pt x="980" y="617"/>
                    <a:pt x="994" y="579"/>
                  </a:cubicBezTo>
                  <a:cubicBezTo>
                    <a:pt x="1058" y="402"/>
                    <a:pt x="1069" y="222"/>
                    <a:pt x="1068" y="123"/>
                  </a:cubicBezTo>
                  <a:close/>
                </a:path>
              </a:pathLst>
            </a:custGeom>
            <a:solidFill>
              <a:schemeClr val="accent5">
                <a:alpha val="60000"/>
              </a:schemeClr>
            </a:solidFill>
            <a:ln>
              <a:noFill/>
            </a:ln>
          </p:spPr>
          <p:txBody>
            <a:bodyPr/>
            <a:lstStyle/>
            <a:p>
              <a:pPr defTabSz="54356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075" dirty="0">
                <a:latin typeface="Open Sans Light"/>
                <a:ea typeface="+mn-ea"/>
              </a:endParaRPr>
            </a:p>
          </p:txBody>
        </p:sp>
      </p:grpSp>
      <p:sp>
        <p:nvSpPr>
          <p:cNvPr id="26" name="AutoShape 84"/>
          <p:cNvSpPr/>
          <p:nvPr/>
        </p:nvSpPr>
        <p:spPr bwMode="auto">
          <a:xfrm>
            <a:off x="4907041" y="2972539"/>
            <a:ext cx="499997" cy="48888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792" y="0"/>
                </a:moveTo>
                <a:cubicBezTo>
                  <a:pt x="12101" y="0"/>
                  <a:pt x="13398" y="296"/>
                  <a:pt x="14685" y="897"/>
                </a:cubicBezTo>
                <a:cubicBezTo>
                  <a:pt x="15972" y="1496"/>
                  <a:pt x="17128" y="2309"/>
                  <a:pt x="18152" y="3337"/>
                </a:cubicBezTo>
                <a:cubicBezTo>
                  <a:pt x="19173" y="4365"/>
                  <a:pt x="20002" y="5565"/>
                  <a:pt x="20642" y="6941"/>
                </a:cubicBezTo>
                <a:cubicBezTo>
                  <a:pt x="21277" y="8313"/>
                  <a:pt x="21599" y="9784"/>
                  <a:pt x="21599" y="11354"/>
                </a:cubicBezTo>
                <a:cubicBezTo>
                  <a:pt x="21599" y="12995"/>
                  <a:pt x="21305" y="14571"/>
                  <a:pt x="20722" y="16085"/>
                </a:cubicBezTo>
                <a:lnTo>
                  <a:pt x="20416" y="16895"/>
                </a:lnTo>
                <a:lnTo>
                  <a:pt x="18455" y="17245"/>
                </a:lnTo>
                <a:cubicBezTo>
                  <a:pt x="18253" y="18183"/>
                  <a:pt x="17836" y="18965"/>
                  <a:pt x="17210" y="19589"/>
                </a:cubicBezTo>
                <a:cubicBezTo>
                  <a:pt x="16584" y="20207"/>
                  <a:pt x="15843" y="20521"/>
                  <a:pt x="14996" y="20521"/>
                </a:cubicBezTo>
                <a:lnTo>
                  <a:pt x="14996" y="21074"/>
                </a:lnTo>
                <a:cubicBezTo>
                  <a:pt x="14996" y="21218"/>
                  <a:pt x="14953" y="21343"/>
                  <a:pt x="14862" y="21447"/>
                </a:cubicBezTo>
                <a:cubicBezTo>
                  <a:pt x="14770" y="21549"/>
                  <a:pt x="14664" y="21599"/>
                  <a:pt x="14534" y="21599"/>
                </a:cubicBezTo>
                <a:lnTo>
                  <a:pt x="13633" y="21599"/>
                </a:lnTo>
                <a:cubicBezTo>
                  <a:pt x="13513" y="21599"/>
                  <a:pt x="13407" y="21549"/>
                  <a:pt x="13322" y="21447"/>
                </a:cubicBezTo>
                <a:cubicBezTo>
                  <a:pt x="13238" y="21343"/>
                  <a:pt x="13193" y="21218"/>
                  <a:pt x="13193" y="21074"/>
                </a:cubicBezTo>
                <a:lnTo>
                  <a:pt x="13193" y="11354"/>
                </a:lnTo>
                <a:cubicBezTo>
                  <a:pt x="13193" y="11210"/>
                  <a:pt x="13238" y="11081"/>
                  <a:pt x="13322" y="10970"/>
                </a:cubicBezTo>
                <a:cubicBezTo>
                  <a:pt x="13407" y="10857"/>
                  <a:pt x="13513" y="10798"/>
                  <a:pt x="13633" y="10798"/>
                </a:cubicBezTo>
                <a:lnTo>
                  <a:pt x="14534" y="10798"/>
                </a:lnTo>
                <a:cubicBezTo>
                  <a:pt x="14654" y="10798"/>
                  <a:pt x="14763" y="10857"/>
                  <a:pt x="14857" y="10970"/>
                </a:cubicBezTo>
                <a:cubicBezTo>
                  <a:pt x="14949" y="11081"/>
                  <a:pt x="14996" y="11210"/>
                  <a:pt x="14996" y="11354"/>
                </a:cubicBezTo>
                <a:lnTo>
                  <a:pt x="14996" y="11880"/>
                </a:lnTo>
                <a:cubicBezTo>
                  <a:pt x="15655" y="11880"/>
                  <a:pt x="16262" y="12077"/>
                  <a:pt x="16810" y="12476"/>
                </a:cubicBezTo>
                <a:cubicBezTo>
                  <a:pt x="17359" y="12874"/>
                  <a:pt x="17787" y="13396"/>
                  <a:pt x="18095" y="14046"/>
                </a:cubicBezTo>
                <a:lnTo>
                  <a:pt x="18533" y="13947"/>
                </a:lnTo>
                <a:cubicBezTo>
                  <a:pt x="18782" y="13136"/>
                  <a:pt x="18900" y="12272"/>
                  <a:pt x="18893" y="11354"/>
                </a:cubicBezTo>
                <a:cubicBezTo>
                  <a:pt x="18893" y="10228"/>
                  <a:pt x="18648" y="9177"/>
                  <a:pt x="18156" y="8194"/>
                </a:cubicBezTo>
                <a:cubicBezTo>
                  <a:pt x="17665" y="7220"/>
                  <a:pt x="17024" y="6362"/>
                  <a:pt x="16238" y="5622"/>
                </a:cubicBezTo>
                <a:cubicBezTo>
                  <a:pt x="15455" y="4882"/>
                  <a:pt x="14584" y="4300"/>
                  <a:pt x="13621" y="3877"/>
                </a:cubicBezTo>
                <a:cubicBezTo>
                  <a:pt x="12659" y="3456"/>
                  <a:pt x="11717" y="3241"/>
                  <a:pt x="10792" y="3241"/>
                </a:cubicBezTo>
                <a:cubicBezTo>
                  <a:pt x="9868" y="3241"/>
                  <a:pt x="8929" y="3456"/>
                  <a:pt x="7971" y="3877"/>
                </a:cubicBezTo>
                <a:cubicBezTo>
                  <a:pt x="7015" y="4300"/>
                  <a:pt x="6140" y="4879"/>
                  <a:pt x="5358" y="5608"/>
                </a:cubicBezTo>
                <a:cubicBezTo>
                  <a:pt x="4572" y="6336"/>
                  <a:pt x="3934" y="7198"/>
                  <a:pt x="3443" y="8183"/>
                </a:cubicBezTo>
                <a:cubicBezTo>
                  <a:pt x="2951" y="9171"/>
                  <a:pt x="2704" y="10219"/>
                  <a:pt x="2704" y="11329"/>
                </a:cubicBezTo>
                <a:cubicBezTo>
                  <a:pt x="2704" y="12267"/>
                  <a:pt x="2824" y="13136"/>
                  <a:pt x="3066" y="13947"/>
                </a:cubicBezTo>
                <a:lnTo>
                  <a:pt x="3504" y="14046"/>
                </a:lnTo>
                <a:cubicBezTo>
                  <a:pt x="3812" y="13396"/>
                  <a:pt x="4240" y="12874"/>
                  <a:pt x="4789" y="12476"/>
                </a:cubicBezTo>
                <a:cubicBezTo>
                  <a:pt x="5337" y="12077"/>
                  <a:pt x="5942" y="11880"/>
                  <a:pt x="6603" y="11880"/>
                </a:cubicBezTo>
                <a:lnTo>
                  <a:pt x="6603" y="11354"/>
                </a:lnTo>
                <a:cubicBezTo>
                  <a:pt x="6603" y="11210"/>
                  <a:pt x="6646" y="11081"/>
                  <a:pt x="6737" y="10970"/>
                </a:cubicBezTo>
                <a:cubicBezTo>
                  <a:pt x="6827" y="10857"/>
                  <a:pt x="6935" y="10798"/>
                  <a:pt x="7065" y="10798"/>
                </a:cubicBezTo>
                <a:lnTo>
                  <a:pt x="7966" y="10798"/>
                </a:lnTo>
                <a:cubicBezTo>
                  <a:pt x="8086" y="10798"/>
                  <a:pt x="8187" y="10857"/>
                  <a:pt x="8270" y="10970"/>
                </a:cubicBezTo>
                <a:cubicBezTo>
                  <a:pt x="8352" y="11081"/>
                  <a:pt x="8392" y="11210"/>
                  <a:pt x="8392" y="11354"/>
                </a:cubicBezTo>
                <a:lnTo>
                  <a:pt x="8392" y="21074"/>
                </a:lnTo>
                <a:cubicBezTo>
                  <a:pt x="8392" y="21218"/>
                  <a:pt x="8352" y="21343"/>
                  <a:pt x="8270" y="21447"/>
                </a:cubicBezTo>
                <a:cubicBezTo>
                  <a:pt x="8187" y="21549"/>
                  <a:pt x="8086" y="21599"/>
                  <a:pt x="7966" y="21599"/>
                </a:cubicBezTo>
                <a:lnTo>
                  <a:pt x="7065" y="21599"/>
                </a:lnTo>
                <a:cubicBezTo>
                  <a:pt x="6945" y="21599"/>
                  <a:pt x="6836" y="21549"/>
                  <a:pt x="6742" y="21447"/>
                </a:cubicBezTo>
                <a:cubicBezTo>
                  <a:pt x="6650" y="21343"/>
                  <a:pt x="6603" y="21218"/>
                  <a:pt x="6603" y="21074"/>
                </a:cubicBezTo>
                <a:lnTo>
                  <a:pt x="6603" y="20521"/>
                </a:lnTo>
                <a:cubicBezTo>
                  <a:pt x="6189" y="20521"/>
                  <a:pt x="5789" y="20436"/>
                  <a:pt x="5403" y="20270"/>
                </a:cubicBezTo>
                <a:cubicBezTo>
                  <a:pt x="5015" y="20103"/>
                  <a:pt x="4671" y="19877"/>
                  <a:pt x="4370" y="19589"/>
                </a:cubicBezTo>
                <a:cubicBezTo>
                  <a:pt x="4073" y="19298"/>
                  <a:pt x="3814" y="18956"/>
                  <a:pt x="3598" y="18558"/>
                </a:cubicBezTo>
                <a:cubicBezTo>
                  <a:pt x="3388" y="18163"/>
                  <a:pt x="3233" y="17725"/>
                  <a:pt x="3144" y="17245"/>
                </a:cubicBezTo>
                <a:lnTo>
                  <a:pt x="1172" y="16895"/>
                </a:lnTo>
                <a:lnTo>
                  <a:pt x="877" y="16085"/>
                </a:lnTo>
                <a:cubicBezTo>
                  <a:pt x="294" y="14571"/>
                  <a:pt x="0" y="12987"/>
                  <a:pt x="0" y="11326"/>
                </a:cubicBezTo>
                <a:cubicBezTo>
                  <a:pt x="0" y="9776"/>
                  <a:pt x="320" y="8310"/>
                  <a:pt x="957" y="6938"/>
                </a:cubicBezTo>
                <a:cubicBezTo>
                  <a:pt x="1595" y="5563"/>
                  <a:pt x="2426" y="4363"/>
                  <a:pt x="3447" y="3335"/>
                </a:cubicBezTo>
                <a:cubicBezTo>
                  <a:pt x="4469" y="2307"/>
                  <a:pt x="5622" y="1493"/>
                  <a:pt x="6909" y="895"/>
                </a:cubicBezTo>
                <a:cubicBezTo>
                  <a:pt x="8192" y="296"/>
                  <a:pt x="9486" y="0"/>
                  <a:pt x="10792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48" tIns="19048" rIns="19048" bIns="19048" anchor="ctr"/>
          <a:lstStyle/>
          <a:p>
            <a:pPr defTabSz="170815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+mn-ea"/>
              <a:cs typeface="Gill Sans" charset="0"/>
              <a:sym typeface="Gill Sans" charset="0"/>
            </a:endParaRPr>
          </a:p>
        </p:txBody>
      </p:sp>
      <p:sp>
        <p:nvSpPr>
          <p:cNvPr id="27" name="AutoShape 15"/>
          <p:cNvSpPr/>
          <p:nvPr/>
        </p:nvSpPr>
        <p:spPr bwMode="auto">
          <a:xfrm>
            <a:off x="7709407" y="3563012"/>
            <a:ext cx="438886" cy="427776"/>
          </a:xfrm>
          <a:custGeom>
            <a:avLst/>
            <a:gdLst>
              <a:gd name="T0" fmla="+- 0 10782 53"/>
              <a:gd name="T1" fmla="*/ T0 w 21459"/>
              <a:gd name="T2" fmla="+- 0 10819 39"/>
              <a:gd name="T3" fmla="*/ 10819 h 21561"/>
              <a:gd name="T4" fmla="+- 0 10782 53"/>
              <a:gd name="T5" fmla="*/ T4 w 21459"/>
              <a:gd name="T6" fmla="+- 0 10819 39"/>
              <a:gd name="T7" fmla="*/ 10819 h 21561"/>
              <a:gd name="T8" fmla="+- 0 10782 53"/>
              <a:gd name="T9" fmla="*/ T8 w 21459"/>
              <a:gd name="T10" fmla="+- 0 10819 39"/>
              <a:gd name="T11" fmla="*/ 10819 h 21561"/>
              <a:gd name="T12" fmla="+- 0 10782 53"/>
              <a:gd name="T13" fmla="*/ T12 w 21459"/>
              <a:gd name="T14" fmla="+- 0 10819 39"/>
              <a:gd name="T15" fmla="*/ 10819 h 2156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459" h="21561">
                <a:moveTo>
                  <a:pt x="20359" y="4319"/>
                </a:moveTo>
                <a:cubicBezTo>
                  <a:pt x="20703" y="4451"/>
                  <a:pt x="20960" y="4653"/>
                  <a:pt x="21125" y="4923"/>
                </a:cubicBezTo>
                <a:cubicBezTo>
                  <a:pt x="21468" y="5418"/>
                  <a:pt x="21546" y="6025"/>
                  <a:pt x="21363" y="6735"/>
                </a:cubicBezTo>
                <a:lnTo>
                  <a:pt x="17812" y="19432"/>
                </a:lnTo>
                <a:cubicBezTo>
                  <a:pt x="17663" y="20051"/>
                  <a:pt x="17338" y="20561"/>
                  <a:pt x="16840" y="20960"/>
                </a:cubicBezTo>
                <a:cubicBezTo>
                  <a:pt x="16342" y="21361"/>
                  <a:pt x="15810" y="21560"/>
                  <a:pt x="15242" y="21560"/>
                </a:cubicBezTo>
                <a:lnTo>
                  <a:pt x="3374" y="21560"/>
                </a:lnTo>
                <a:cubicBezTo>
                  <a:pt x="3031" y="21560"/>
                  <a:pt x="2698" y="21496"/>
                  <a:pt x="2378" y="21358"/>
                </a:cubicBezTo>
                <a:cubicBezTo>
                  <a:pt x="2056" y="21223"/>
                  <a:pt x="1747" y="21042"/>
                  <a:pt x="1456" y="20810"/>
                </a:cubicBezTo>
                <a:cubicBezTo>
                  <a:pt x="1162" y="20581"/>
                  <a:pt x="906" y="20312"/>
                  <a:pt x="683" y="19998"/>
                </a:cubicBezTo>
                <a:cubicBezTo>
                  <a:pt x="463" y="19685"/>
                  <a:pt x="287" y="19345"/>
                  <a:pt x="161" y="18978"/>
                </a:cubicBezTo>
                <a:cubicBezTo>
                  <a:pt x="-46" y="18345"/>
                  <a:pt x="-53" y="17750"/>
                  <a:pt x="138" y="17199"/>
                </a:cubicBezTo>
                <a:cubicBezTo>
                  <a:pt x="156" y="17049"/>
                  <a:pt x="172" y="16900"/>
                  <a:pt x="188" y="16759"/>
                </a:cubicBezTo>
                <a:cubicBezTo>
                  <a:pt x="206" y="16613"/>
                  <a:pt x="222" y="16449"/>
                  <a:pt x="237" y="16273"/>
                </a:cubicBezTo>
                <a:cubicBezTo>
                  <a:pt x="237" y="16179"/>
                  <a:pt x="222" y="16082"/>
                  <a:pt x="188" y="15985"/>
                </a:cubicBezTo>
                <a:cubicBezTo>
                  <a:pt x="156" y="15889"/>
                  <a:pt x="146" y="15792"/>
                  <a:pt x="161" y="15695"/>
                </a:cubicBezTo>
                <a:cubicBezTo>
                  <a:pt x="180" y="15549"/>
                  <a:pt x="245" y="15402"/>
                  <a:pt x="358" y="15256"/>
                </a:cubicBezTo>
                <a:cubicBezTo>
                  <a:pt x="471" y="15109"/>
                  <a:pt x="578" y="14942"/>
                  <a:pt x="678" y="14757"/>
                </a:cubicBezTo>
                <a:cubicBezTo>
                  <a:pt x="872" y="14411"/>
                  <a:pt x="1060" y="13986"/>
                  <a:pt x="1249" y="13485"/>
                </a:cubicBezTo>
                <a:cubicBezTo>
                  <a:pt x="1438" y="12987"/>
                  <a:pt x="1574" y="12553"/>
                  <a:pt x="1655" y="12190"/>
                </a:cubicBezTo>
                <a:cubicBezTo>
                  <a:pt x="1689" y="12040"/>
                  <a:pt x="1686" y="11896"/>
                  <a:pt x="1642" y="11762"/>
                </a:cubicBezTo>
                <a:cubicBezTo>
                  <a:pt x="1603" y="11627"/>
                  <a:pt x="1597" y="11504"/>
                  <a:pt x="1631" y="11389"/>
                </a:cubicBezTo>
                <a:cubicBezTo>
                  <a:pt x="1665" y="11240"/>
                  <a:pt x="1734" y="11111"/>
                  <a:pt x="1838" y="11005"/>
                </a:cubicBezTo>
                <a:cubicBezTo>
                  <a:pt x="1943" y="10897"/>
                  <a:pt x="2027" y="10788"/>
                  <a:pt x="2095" y="10671"/>
                </a:cubicBezTo>
                <a:cubicBezTo>
                  <a:pt x="2179" y="10507"/>
                  <a:pt x="2268" y="10308"/>
                  <a:pt x="2365" y="10082"/>
                </a:cubicBezTo>
                <a:cubicBezTo>
                  <a:pt x="2459" y="9859"/>
                  <a:pt x="2551" y="9628"/>
                  <a:pt x="2635" y="9390"/>
                </a:cubicBezTo>
                <a:cubicBezTo>
                  <a:pt x="2719" y="9150"/>
                  <a:pt x="2784" y="8918"/>
                  <a:pt x="2837" y="8690"/>
                </a:cubicBezTo>
                <a:cubicBezTo>
                  <a:pt x="2887" y="8461"/>
                  <a:pt x="2918" y="8271"/>
                  <a:pt x="2936" y="8118"/>
                </a:cubicBezTo>
                <a:cubicBezTo>
                  <a:pt x="2952" y="7972"/>
                  <a:pt x="2944" y="7816"/>
                  <a:pt x="2910" y="7655"/>
                </a:cubicBezTo>
                <a:cubicBezTo>
                  <a:pt x="2876" y="7497"/>
                  <a:pt x="2876" y="7365"/>
                  <a:pt x="2910" y="7248"/>
                </a:cubicBezTo>
                <a:cubicBezTo>
                  <a:pt x="2960" y="7101"/>
                  <a:pt x="3046" y="6978"/>
                  <a:pt x="3167" y="6878"/>
                </a:cubicBezTo>
                <a:cubicBezTo>
                  <a:pt x="3288" y="6778"/>
                  <a:pt x="3390" y="6664"/>
                  <a:pt x="3476" y="6532"/>
                </a:cubicBezTo>
                <a:cubicBezTo>
                  <a:pt x="3557" y="6421"/>
                  <a:pt x="3649" y="6263"/>
                  <a:pt x="3746" y="6049"/>
                </a:cubicBezTo>
                <a:cubicBezTo>
                  <a:pt x="3840" y="5841"/>
                  <a:pt x="3937" y="5609"/>
                  <a:pt x="4034" y="5354"/>
                </a:cubicBezTo>
                <a:cubicBezTo>
                  <a:pt x="4129" y="5102"/>
                  <a:pt x="4210" y="4856"/>
                  <a:pt x="4278" y="4618"/>
                </a:cubicBezTo>
                <a:cubicBezTo>
                  <a:pt x="4344" y="4381"/>
                  <a:pt x="4385" y="4170"/>
                  <a:pt x="4404" y="3979"/>
                </a:cubicBezTo>
                <a:cubicBezTo>
                  <a:pt x="4420" y="3868"/>
                  <a:pt x="4404" y="3754"/>
                  <a:pt x="4354" y="3636"/>
                </a:cubicBezTo>
                <a:cubicBezTo>
                  <a:pt x="4304" y="3519"/>
                  <a:pt x="4294" y="3390"/>
                  <a:pt x="4328" y="3249"/>
                </a:cubicBezTo>
                <a:cubicBezTo>
                  <a:pt x="4362" y="3120"/>
                  <a:pt x="4438" y="2980"/>
                  <a:pt x="4561" y="2836"/>
                </a:cubicBezTo>
                <a:cubicBezTo>
                  <a:pt x="4682" y="2692"/>
                  <a:pt x="4792" y="2543"/>
                  <a:pt x="4894" y="2393"/>
                </a:cubicBezTo>
                <a:cubicBezTo>
                  <a:pt x="5025" y="2159"/>
                  <a:pt x="5145" y="1886"/>
                  <a:pt x="5250" y="1573"/>
                </a:cubicBezTo>
                <a:cubicBezTo>
                  <a:pt x="5355" y="1262"/>
                  <a:pt x="5481" y="975"/>
                  <a:pt x="5625" y="717"/>
                </a:cubicBezTo>
                <a:cubicBezTo>
                  <a:pt x="5772" y="462"/>
                  <a:pt x="5966" y="259"/>
                  <a:pt x="6204" y="116"/>
                </a:cubicBezTo>
                <a:cubicBezTo>
                  <a:pt x="6440" y="-31"/>
                  <a:pt x="6767" y="-39"/>
                  <a:pt x="7176" y="92"/>
                </a:cubicBezTo>
                <a:lnTo>
                  <a:pt x="7150" y="151"/>
                </a:lnTo>
                <a:cubicBezTo>
                  <a:pt x="7409" y="54"/>
                  <a:pt x="7635" y="10"/>
                  <a:pt x="7829" y="10"/>
                </a:cubicBezTo>
                <a:lnTo>
                  <a:pt x="17613" y="10"/>
                </a:lnTo>
                <a:cubicBezTo>
                  <a:pt x="18266" y="10"/>
                  <a:pt x="18764" y="277"/>
                  <a:pt x="19107" y="805"/>
                </a:cubicBezTo>
                <a:cubicBezTo>
                  <a:pt x="19448" y="1303"/>
                  <a:pt x="19524" y="1904"/>
                  <a:pt x="19330" y="2616"/>
                </a:cubicBezTo>
                <a:lnTo>
                  <a:pt x="15782" y="15329"/>
                </a:lnTo>
                <a:cubicBezTo>
                  <a:pt x="15630" y="15918"/>
                  <a:pt x="15307" y="16419"/>
                  <a:pt x="14809" y="16829"/>
                </a:cubicBezTo>
                <a:cubicBezTo>
                  <a:pt x="14312" y="17243"/>
                  <a:pt x="13782" y="17448"/>
                  <a:pt x="13221" y="17448"/>
                </a:cubicBezTo>
                <a:lnTo>
                  <a:pt x="2019" y="17448"/>
                </a:lnTo>
                <a:cubicBezTo>
                  <a:pt x="1935" y="17448"/>
                  <a:pt x="1852" y="17460"/>
                  <a:pt x="1762" y="17477"/>
                </a:cubicBezTo>
                <a:cubicBezTo>
                  <a:pt x="1676" y="17495"/>
                  <a:pt x="1597" y="17551"/>
                  <a:pt x="1529" y="17644"/>
                </a:cubicBezTo>
                <a:cubicBezTo>
                  <a:pt x="1430" y="17832"/>
                  <a:pt x="1430" y="18096"/>
                  <a:pt x="1529" y="18430"/>
                </a:cubicBezTo>
                <a:cubicBezTo>
                  <a:pt x="1665" y="18834"/>
                  <a:pt x="1914" y="19186"/>
                  <a:pt x="2284" y="19488"/>
                </a:cubicBezTo>
                <a:cubicBezTo>
                  <a:pt x="2651" y="19796"/>
                  <a:pt x="3015" y="19945"/>
                  <a:pt x="3374" y="19945"/>
                </a:cubicBezTo>
                <a:lnTo>
                  <a:pt x="15242" y="19945"/>
                </a:lnTo>
                <a:cubicBezTo>
                  <a:pt x="15485" y="19945"/>
                  <a:pt x="15724" y="19846"/>
                  <a:pt x="15962" y="19643"/>
                </a:cubicBezTo>
                <a:cubicBezTo>
                  <a:pt x="16201" y="19444"/>
                  <a:pt x="16358" y="19221"/>
                  <a:pt x="16434" y="18975"/>
                </a:cubicBezTo>
                <a:lnTo>
                  <a:pt x="20310" y="5128"/>
                </a:lnTo>
                <a:cubicBezTo>
                  <a:pt x="20344" y="4979"/>
                  <a:pt x="20365" y="4841"/>
                  <a:pt x="20373" y="4715"/>
                </a:cubicBezTo>
                <a:cubicBezTo>
                  <a:pt x="20378" y="4592"/>
                  <a:pt x="20373" y="4460"/>
                  <a:pt x="20359" y="4319"/>
                </a:cubicBezTo>
                <a:moveTo>
                  <a:pt x="6285" y="8083"/>
                </a:moveTo>
                <a:cubicBezTo>
                  <a:pt x="6201" y="8446"/>
                  <a:pt x="6311" y="8628"/>
                  <a:pt x="6610" y="8628"/>
                </a:cubicBezTo>
                <a:lnTo>
                  <a:pt x="14325" y="8628"/>
                </a:lnTo>
                <a:cubicBezTo>
                  <a:pt x="14461" y="8628"/>
                  <a:pt x="14587" y="8578"/>
                  <a:pt x="14707" y="8473"/>
                </a:cubicBezTo>
                <a:cubicBezTo>
                  <a:pt x="14830" y="8370"/>
                  <a:pt x="14906" y="8238"/>
                  <a:pt x="14940" y="8083"/>
                </a:cubicBezTo>
                <a:lnTo>
                  <a:pt x="15242" y="7028"/>
                </a:lnTo>
                <a:cubicBezTo>
                  <a:pt x="15276" y="6881"/>
                  <a:pt x="15263" y="6752"/>
                  <a:pt x="15205" y="6641"/>
                </a:cubicBezTo>
                <a:cubicBezTo>
                  <a:pt x="15145" y="6535"/>
                  <a:pt x="15051" y="6483"/>
                  <a:pt x="14914" y="6483"/>
                </a:cubicBezTo>
                <a:lnTo>
                  <a:pt x="7202" y="6483"/>
                </a:lnTo>
                <a:cubicBezTo>
                  <a:pt x="7066" y="6483"/>
                  <a:pt x="6935" y="6532"/>
                  <a:pt x="6807" y="6638"/>
                </a:cubicBezTo>
                <a:cubicBezTo>
                  <a:pt x="6676" y="6740"/>
                  <a:pt x="6594" y="6869"/>
                  <a:pt x="6560" y="7028"/>
                </a:cubicBezTo>
                <a:lnTo>
                  <a:pt x="6285" y="8083"/>
                </a:lnTo>
                <a:close/>
                <a:moveTo>
                  <a:pt x="7150" y="4867"/>
                </a:moveTo>
                <a:cubicBezTo>
                  <a:pt x="7116" y="5017"/>
                  <a:pt x="7132" y="5140"/>
                  <a:pt x="7195" y="5240"/>
                </a:cubicBezTo>
                <a:cubicBezTo>
                  <a:pt x="7257" y="5336"/>
                  <a:pt x="7354" y="5386"/>
                  <a:pt x="7488" y="5386"/>
                </a:cubicBezTo>
                <a:lnTo>
                  <a:pt x="15192" y="5386"/>
                </a:lnTo>
                <a:cubicBezTo>
                  <a:pt x="15326" y="5386"/>
                  <a:pt x="15451" y="5336"/>
                  <a:pt x="15575" y="5240"/>
                </a:cubicBezTo>
                <a:cubicBezTo>
                  <a:pt x="15695" y="5140"/>
                  <a:pt x="15784" y="5017"/>
                  <a:pt x="15845" y="4867"/>
                </a:cubicBezTo>
                <a:lnTo>
                  <a:pt x="16120" y="3771"/>
                </a:lnTo>
                <a:cubicBezTo>
                  <a:pt x="16154" y="3622"/>
                  <a:pt x="16141" y="3493"/>
                  <a:pt x="16083" y="3387"/>
                </a:cubicBezTo>
                <a:cubicBezTo>
                  <a:pt x="16023" y="3279"/>
                  <a:pt x="15923" y="3223"/>
                  <a:pt x="15782" y="3223"/>
                </a:cubicBezTo>
                <a:lnTo>
                  <a:pt x="8078" y="3223"/>
                </a:lnTo>
                <a:cubicBezTo>
                  <a:pt x="7944" y="3223"/>
                  <a:pt x="7818" y="3279"/>
                  <a:pt x="7695" y="3387"/>
                </a:cubicBezTo>
                <a:cubicBezTo>
                  <a:pt x="7575" y="3493"/>
                  <a:pt x="7488" y="3622"/>
                  <a:pt x="7438" y="3771"/>
                </a:cubicBezTo>
                <a:lnTo>
                  <a:pt x="7150" y="48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48" tIns="19048" rIns="19048" bIns="19048" anchor="ctr"/>
          <a:lstStyle/>
          <a:p>
            <a:pPr defTabSz="170815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05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+mn-ea"/>
              <a:cs typeface="Gill Sans" charset="0"/>
              <a:sym typeface="Gill Sans" charset="0"/>
            </a:endParaRPr>
          </a:p>
        </p:txBody>
      </p:sp>
      <p:sp>
        <p:nvSpPr>
          <p:cNvPr id="28" name="AutoShape 44"/>
          <p:cNvSpPr/>
          <p:nvPr/>
        </p:nvSpPr>
        <p:spPr bwMode="auto">
          <a:xfrm>
            <a:off x="6385605" y="3039205"/>
            <a:ext cx="384918" cy="41428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20" y="19326"/>
                </a:moveTo>
                <a:cubicBezTo>
                  <a:pt x="21574" y="19434"/>
                  <a:pt x="21599" y="19552"/>
                  <a:pt x="21599" y="19677"/>
                </a:cubicBezTo>
                <a:cubicBezTo>
                  <a:pt x="21599" y="19974"/>
                  <a:pt x="21492" y="20237"/>
                  <a:pt x="21274" y="20463"/>
                </a:cubicBezTo>
                <a:lnTo>
                  <a:pt x="20490" y="21235"/>
                </a:lnTo>
                <a:cubicBezTo>
                  <a:pt x="20281" y="21461"/>
                  <a:pt x="20026" y="21574"/>
                  <a:pt x="19720" y="21574"/>
                </a:cubicBezTo>
                <a:lnTo>
                  <a:pt x="19664" y="21574"/>
                </a:lnTo>
                <a:cubicBezTo>
                  <a:pt x="19350" y="21537"/>
                  <a:pt x="19081" y="21396"/>
                  <a:pt x="18866" y="21153"/>
                </a:cubicBezTo>
                <a:lnTo>
                  <a:pt x="12700" y="13222"/>
                </a:lnTo>
                <a:cubicBezTo>
                  <a:pt x="11958" y="13870"/>
                  <a:pt x="11265" y="14438"/>
                  <a:pt x="10623" y="14927"/>
                </a:cubicBezTo>
                <a:cubicBezTo>
                  <a:pt x="9975" y="15413"/>
                  <a:pt x="9366" y="15835"/>
                  <a:pt x="8789" y="16188"/>
                </a:cubicBezTo>
                <a:lnTo>
                  <a:pt x="9261" y="19988"/>
                </a:lnTo>
                <a:lnTo>
                  <a:pt x="9261" y="20124"/>
                </a:lnTo>
                <a:cubicBezTo>
                  <a:pt x="9261" y="20423"/>
                  <a:pt x="9162" y="20672"/>
                  <a:pt x="8964" y="20870"/>
                </a:cubicBezTo>
                <a:lnTo>
                  <a:pt x="8546" y="21289"/>
                </a:lnTo>
                <a:cubicBezTo>
                  <a:pt x="8339" y="21498"/>
                  <a:pt x="8076" y="21599"/>
                  <a:pt x="7762" y="21599"/>
                </a:cubicBezTo>
                <a:lnTo>
                  <a:pt x="7705" y="21599"/>
                </a:lnTo>
                <a:cubicBezTo>
                  <a:pt x="7354" y="21563"/>
                  <a:pt x="7088" y="21424"/>
                  <a:pt x="6907" y="21178"/>
                </a:cubicBezTo>
                <a:lnTo>
                  <a:pt x="4131" y="17500"/>
                </a:lnTo>
                <a:lnTo>
                  <a:pt x="418" y="14695"/>
                </a:lnTo>
                <a:cubicBezTo>
                  <a:pt x="155" y="14472"/>
                  <a:pt x="16" y="14201"/>
                  <a:pt x="0" y="13884"/>
                </a:cubicBezTo>
                <a:lnTo>
                  <a:pt x="0" y="13833"/>
                </a:lnTo>
                <a:cubicBezTo>
                  <a:pt x="0" y="13550"/>
                  <a:pt x="104" y="13293"/>
                  <a:pt x="311" y="13059"/>
                </a:cubicBezTo>
                <a:lnTo>
                  <a:pt x="715" y="12668"/>
                </a:lnTo>
                <a:cubicBezTo>
                  <a:pt x="897" y="12439"/>
                  <a:pt x="1151" y="12332"/>
                  <a:pt x="1477" y="12340"/>
                </a:cubicBezTo>
                <a:cubicBezTo>
                  <a:pt x="1550" y="12340"/>
                  <a:pt x="1596" y="12352"/>
                  <a:pt x="1612" y="12369"/>
                </a:cubicBezTo>
                <a:lnTo>
                  <a:pt x="5407" y="12801"/>
                </a:lnTo>
                <a:cubicBezTo>
                  <a:pt x="5761" y="12233"/>
                  <a:pt x="6180" y="11625"/>
                  <a:pt x="6672" y="10983"/>
                </a:cubicBezTo>
                <a:cubicBezTo>
                  <a:pt x="7167" y="10336"/>
                  <a:pt x="7733" y="9655"/>
                  <a:pt x="8376" y="8931"/>
                </a:cubicBezTo>
                <a:lnTo>
                  <a:pt x="478" y="2748"/>
                </a:lnTo>
                <a:cubicBezTo>
                  <a:pt x="195" y="2521"/>
                  <a:pt x="59" y="2256"/>
                  <a:pt x="59" y="1950"/>
                </a:cubicBezTo>
                <a:lnTo>
                  <a:pt x="59" y="1894"/>
                </a:lnTo>
                <a:cubicBezTo>
                  <a:pt x="59" y="1614"/>
                  <a:pt x="161" y="1354"/>
                  <a:pt x="370" y="1111"/>
                </a:cubicBezTo>
                <a:lnTo>
                  <a:pt x="1140" y="336"/>
                </a:lnTo>
                <a:cubicBezTo>
                  <a:pt x="1383" y="130"/>
                  <a:pt x="1641" y="25"/>
                  <a:pt x="1910" y="25"/>
                </a:cubicBezTo>
                <a:lnTo>
                  <a:pt x="2088" y="25"/>
                </a:lnTo>
                <a:cubicBezTo>
                  <a:pt x="2153" y="25"/>
                  <a:pt x="2215" y="45"/>
                  <a:pt x="2269" y="79"/>
                </a:cubicBezTo>
                <a:lnTo>
                  <a:pt x="13147" y="4045"/>
                </a:lnTo>
                <a:lnTo>
                  <a:pt x="15193" y="2030"/>
                </a:lnTo>
                <a:cubicBezTo>
                  <a:pt x="15827" y="1396"/>
                  <a:pt x="16551" y="901"/>
                  <a:pt x="17375" y="540"/>
                </a:cubicBezTo>
                <a:cubicBezTo>
                  <a:pt x="18195" y="180"/>
                  <a:pt x="18951" y="0"/>
                  <a:pt x="19636" y="0"/>
                </a:cubicBezTo>
                <a:cubicBezTo>
                  <a:pt x="20284" y="0"/>
                  <a:pt x="20779" y="166"/>
                  <a:pt x="21113" y="500"/>
                </a:cubicBezTo>
                <a:cubicBezTo>
                  <a:pt x="21291" y="661"/>
                  <a:pt x="21418" y="870"/>
                  <a:pt x="21492" y="1125"/>
                </a:cubicBezTo>
                <a:cubicBezTo>
                  <a:pt x="21563" y="1374"/>
                  <a:pt x="21599" y="1659"/>
                  <a:pt x="21599" y="1973"/>
                </a:cubicBezTo>
                <a:cubicBezTo>
                  <a:pt x="21599" y="2660"/>
                  <a:pt x="21424" y="3415"/>
                  <a:pt x="21076" y="4235"/>
                </a:cubicBezTo>
                <a:cubicBezTo>
                  <a:pt x="20728" y="5055"/>
                  <a:pt x="20230" y="5778"/>
                  <a:pt x="19582" y="6400"/>
                </a:cubicBezTo>
                <a:lnTo>
                  <a:pt x="17547" y="8456"/>
                </a:lnTo>
                <a:lnTo>
                  <a:pt x="21520" y="193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48" tIns="19048" rIns="19048" bIns="19048" anchor="ctr"/>
          <a:lstStyle/>
          <a:p>
            <a:pPr defTabSz="170815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+mn-ea"/>
              <a:cs typeface="Gill Sans" charset="0"/>
              <a:sym typeface="Gill Sans" charset="0"/>
            </a:endParaRPr>
          </a:p>
        </p:txBody>
      </p:sp>
      <p:sp>
        <p:nvSpPr>
          <p:cNvPr id="29" name="AutoShape 92"/>
          <p:cNvSpPr/>
          <p:nvPr/>
        </p:nvSpPr>
        <p:spPr bwMode="auto">
          <a:xfrm>
            <a:off x="3534032" y="3989994"/>
            <a:ext cx="615076" cy="51507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4287" y="12517"/>
                </a:moveTo>
                <a:cubicBezTo>
                  <a:pt x="14687" y="12517"/>
                  <a:pt x="15037" y="12647"/>
                  <a:pt x="15346" y="12910"/>
                </a:cubicBezTo>
                <a:lnTo>
                  <a:pt x="20700" y="17164"/>
                </a:lnTo>
                <a:cubicBezTo>
                  <a:pt x="20976" y="17407"/>
                  <a:pt x="21197" y="17703"/>
                  <a:pt x="21357" y="18051"/>
                </a:cubicBezTo>
                <a:cubicBezTo>
                  <a:pt x="21517" y="18398"/>
                  <a:pt x="21599" y="18779"/>
                  <a:pt x="21599" y="19191"/>
                </a:cubicBezTo>
                <a:cubicBezTo>
                  <a:pt x="21599" y="19860"/>
                  <a:pt x="21402" y="20428"/>
                  <a:pt x="21006" y="20896"/>
                </a:cubicBezTo>
                <a:cubicBezTo>
                  <a:pt x="20613" y="21365"/>
                  <a:pt x="20143" y="21599"/>
                  <a:pt x="19594" y="21599"/>
                </a:cubicBezTo>
                <a:cubicBezTo>
                  <a:pt x="19182" y="21599"/>
                  <a:pt x="18810" y="21458"/>
                  <a:pt x="18478" y="21179"/>
                </a:cubicBezTo>
                <a:lnTo>
                  <a:pt x="13128" y="16924"/>
                </a:lnTo>
                <a:cubicBezTo>
                  <a:pt x="12599" y="16498"/>
                  <a:pt x="12319" y="15908"/>
                  <a:pt x="12281" y="15154"/>
                </a:cubicBezTo>
                <a:lnTo>
                  <a:pt x="9713" y="13096"/>
                </a:lnTo>
                <a:lnTo>
                  <a:pt x="8518" y="15233"/>
                </a:lnTo>
                <a:cubicBezTo>
                  <a:pt x="8412" y="15411"/>
                  <a:pt x="8273" y="15504"/>
                  <a:pt x="8101" y="15504"/>
                </a:cubicBezTo>
                <a:cubicBezTo>
                  <a:pt x="7995" y="15504"/>
                  <a:pt x="7901" y="15468"/>
                  <a:pt x="7819" y="15397"/>
                </a:cubicBezTo>
                <a:cubicBezTo>
                  <a:pt x="8233" y="15747"/>
                  <a:pt x="8445" y="16199"/>
                  <a:pt x="8452" y="16746"/>
                </a:cubicBezTo>
                <a:cubicBezTo>
                  <a:pt x="8452" y="16972"/>
                  <a:pt x="8412" y="17187"/>
                  <a:pt x="8334" y="17390"/>
                </a:cubicBezTo>
                <a:cubicBezTo>
                  <a:pt x="8254" y="17591"/>
                  <a:pt x="8150" y="17777"/>
                  <a:pt x="8016" y="17944"/>
                </a:cubicBezTo>
                <a:cubicBezTo>
                  <a:pt x="7884" y="18107"/>
                  <a:pt x="7736" y="18240"/>
                  <a:pt x="7567" y="18342"/>
                </a:cubicBezTo>
                <a:cubicBezTo>
                  <a:pt x="7395" y="18440"/>
                  <a:pt x="7221" y="18488"/>
                  <a:pt x="7042" y="18488"/>
                </a:cubicBezTo>
                <a:cubicBezTo>
                  <a:pt x="6781" y="18488"/>
                  <a:pt x="6545" y="18409"/>
                  <a:pt x="6343" y="18246"/>
                </a:cubicBezTo>
                <a:lnTo>
                  <a:pt x="550" y="13627"/>
                </a:lnTo>
                <a:cubicBezTo>
                  <a:pt x="183" y="13328"/>
                  <a:pt x="0" y="12915"/>
                  <a:pt x="0" y="12379"/>
                </a:cubicBezTo>
                <a:cubicBezTo>
                  <a:pt x="0" y="11939"/>
                  <a:pt x="136" y="11529"/>
                  <a:pt x="416" y="11151"/>
                </a:cubicBezTo>
                <a:cubicBezTo>
                  <a:pt x="694" y="10773"/>
                  <a:pt x="1023" y="10581"/>
                  <a:pt x="1407" y="10581"/>
                </a:cubicBezTo>
                <a:cubicBezTo>
                  <a:pt x="1673" y="10581"/>
                  <a:pt x="1925" y="10682"/>
                  <a:pt x="2174" y="10880"/>
                </a:cubicBezTo>
                <a:cubicBezTo>
                  <a:pt x="2024" y="10756"/>
                  <a:pt x="1944" y="10586"/>
                  <a:pt x="1939" y="10380"/>
                </a:cubicBezTo>
                <a:cubicBezTo>
                  <a:pt x="1939" y="10310"/>
                  <a:pt x="1967" y="10202"/>
                  <a:pt x="2026" y="10058"/>
                </a:cubicBezTo>
                <a:lnTo>
                  <a:pt x="5792" y="3271"/>
                </a:lnTo>
                <a:cubicBezTo>
                  <a:pt x="5898" y="3094"/>
                  <a:pt x="6034" y="2998"/>
                  <a:pt x="6209" y="2989"/>
                </a:cubicBezTo>
                <a:cubicBezTo>
                  <a:pt x="6329" y="2989"/>
                  <a:pt x="6418" y="3029"/>
                  <a:pt x="6479" y="3111"/>
                </a:cubicBezTo>
                <a:cubicBezTo>
                  <a:pt x="6293" y="2947"/>
                  <a:pt x="6140" y="2755"/>
                  <a:pt x="6027" y="2529"/>
                </a:cubicBezTo>
                <a:cubicBezTo>
                  <a:pt x="5914" y="2303"/>
                  <a:pt x="5860" y="2052"/>
                  <a:pt x="5860" y="1770"/>
                </a:cubicBezTo>
                <a:cubicBezTo>
                  <a:pt x="5860" y="1329"/>
                  <a:pt x="6001" y="926"/>
                  <a:pt x="6289" y="556"/>
                </a:cubicBezTo>
                <a:cubicBezTo>
                  <a:pt x="6573" y="189"/>
                  <a:pt x="6898" y="0"/>
                  <a:pt x="7268" y="0"/>
                </a:cubicBezTo>
                <a:cubicBezTo>
                  <a:pt x="7515" y="0"/>
                  <a:pt x="7750" y="90"/>
                  <a:pt x="7964" y="259"/>
                </a:cubicBezTo>
                <a:lnTo>
                  <a:pt x="13757" y="4881"/>
                </a:lnTo>
                <a:cubicBezTo>
                  <a:pt x="13931" y="5025"/>
                  <a:pt x="14065" y="5205"/>
                  <a:pt x="14162" y="5426"/>
                </a:cubicBezTo>
                <a:cubicBezTo>
                  <a:pt x="14258" y="5646"/>
                  <a:pt x="14310" y="5889"/>
                  <a:pt x="14310" y="6151"/>
                </a:cubicBezTo>
                <a:cubicBezTo>
                  <a:pt x="14310" y="6374"/>
                  <a:pt x="14270" y="6594"/>
                  <a:pt x="14190" y="6806"/>
                </a:cubicBezTo>
                <a:cubicBezTo>
                  <a:pt x="14112" y="7021"/>
                  <a:pt x="14014" y="7204"/>
                  <a:pt x="13891" y="7368"/>
                </a:cubicBezTo>
                <a:cubicBezTo>
                  <a:pt x="13771" y="7529"/>
                  <a:pt x="13623" y="7662"/>
                  <a:pt x="13442" y="7763"/>
                </a:cubicBezTo>
                <a:cubicBezTo>
                  <a:pt x="13260" y="7871"/>
                  <a:pt x="13081" y="7921"/>
                  <a:pt x="12900" y="7921"/>
                </a:cubicBezTo>
                <a:cubicBezTo>
                  <a:pt x="12655" y="7921"/>
                  <a:pt x="12397" y="7820"/>
                  <a:pt x="12135" y="7611"/>
                </a:cubicBezTo>
                <a:cubicBezTo>
                  <a:pt x="12284" y="7738"/>
                  <a:pt x="12366" y="7902"/>
                  <a:pt x="12373" y="8111"/>
                </a:cubicBezTo>
                <a:cubicBezTo>
                  <a:pt x="12373" y="8238"/>
                  <a:pt x="12342" y="8348"/>
                  <a:pt x="12281" y="8449"/>
                </a:cubicBezTo>
                <a:lnTo>
                  <a:pt x="11100" y="10581"/>
                </a:lnTo>
                <a:lnTo>
                  <a:pt x="13656" y="12625"/>
                </a:lnTo>
                <a:cubicBezTo>
                  <a:pt x="13762" y="12588"/>
                  <a:pt x="13865" y="12563"/>
                  <a:pt x="13971" y="12546"/>
                </a:cubicBezTo>
                <a:cubicBezTo>
                  <a:pt x="14077" y="12526"/>
                  <a:pt x="14183" y="12517"/>
                  <a:pt x="14287" y="12517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48" tIns="19048" rIns="19048" bIns="19048" anchor="ctr"/>
          <a:lstStyle/>
          <a:p>
            <a:pPr defTabSz="170815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+mn-ea"/>
              <a:cs typeface="Gill Sans" charset="0"/>
              <a:sym typeface="Gill Sans" charset="0"/>
            </a:endParaRPr>
          </a:p>
        </p:txBody>
      </p:sp>
      <p:grpSp>
        <p:nvGrpSpPr>
          <p:cNvPr id="30" name="Group 98"/>
          <p:cNvGrpSpPr/>
          <p:nvPr/>
        </p:nvGrpSpPr>
        <p:grpSpPr bwMode="auto">
          <a:xfrm>
            <a:off x="1263409" y="4657451"/>
            <a:ext cx="2133322" cy="1136502"/>
            <a:chOff x="838200" y="2992185"/>
            <a:chExt cx="1600200" cy="852868"/>
          </a:xfrm>
        </p:grpSpPr>
        <p:sp>
          <p:nvSpPr>
            <p:cNvPr id="31" name="TextBox 99"/>
            <p:cNvSpPr txBox="1">
              <a:spLocks noChangeArrowheads="1"/>
            </p:cNvSpPr>
            <p:nvPr/>
          </p:nvSpPr>
          <p:spPr bwMode="auto">
            <a:xfrm>
              <a:off x="838200" y="2992185"/>
              <a:ext cx="1600200" cy="254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877570">
                <a:defRPr/>
              </a:pPr>
              <a:r>
                <a:rPr lang="zh-CN" altLang="en-US" sz="1600" b="1" dirty="0">
                  <a:latin typeface="Impact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添加标题</a:t>
              </a:r>
              <a:endParaRPr lang="zh-CN" altLang="en-US" sz="1600" b="1" baseline="-3000" dirty="0"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2" name="TextBox 100"/>
            <p:cNvSpPr txBox="1">
              <a:spLocks noChangeArrowheads="1"/>
            </p:cNvSpPr>
            <p:nvPr/>
          </p:nvSpPr>
          <p:spPr bwMode="auto">
            <a:xfrm>
              <a:off x="838200" y="3326260"/>
              <a:ext cx="1600200" cy="518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877570">
                <a:lnSpc>
                  <a:spcPct val="120000"/>
                </a:lnSpc>
                <a:defRPr/>
              </a:pPr>
              <a:r>
                <a:rPr lang="zh-CN" altLang="en-US" sz="900" spc="300" dirty="0">
                  <a:solidFill>
                    <a:schemeClr val="bg1">
                      <a:lumMod val="50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  <a:sym typeface="微软雅黑" panose="020B0503020204020204" pitchFamily="34" charset="-122"/>
                </a:rPr>
                <a:t>在此录入图表的描述说明，在此录入图表的描述说明，在此录入图表的描述说明。</a:t>
              </a:r>
              <a:endParaRPr lang="zh-CN" altLang="en-US" sz="900" spc="300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3" name="Group 101"/>
          <p:cNvGrpSpPr/>
          <p:nvPr/>
        </p:nvGrpSpPr>
        <p:grpSpPr bwMode="auto">
          <a:xfrm>
            <a:off x="1980072" y="2040004"/>
            <a:ext cx="2624590" cy="326189"/>
            <a:chOff x="1848067" y="2697524"/>
            <a:chExt cx="2311184" cy="316190"/>
          </a:xfrm>
        </p:grpSpPr>
        <p:cxnSp>
          <p:nvCxnSpPr>
            <p:cNvPr id="34" name="Straight Connector 102"/>
            <p:cNvCxnSpPr/>
            <p:nvPr/>
          </p:nvCxnSpPr>
          <p:spPr>
            <a:xfrm flipH="1" flipV="1">
              <a:off x="3660952" y="2697524"/>
              <a:ext cx="498299" cy="3161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103"/>
            <p:cNvCxnSpPr/>
            <p:nvPr/>
          </p:nvCxnSpPr>
          <p:spPr>
            <a:xfrm flipH="1">
              <a:off x="1848067" y="2697524"/>
              <a:ext cx="181288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104"/>
          <p:cNvGrpSpPr/>
          <p:nvPr/>
        </p:nvGrpSpPr>
        <p:grpSpPr bwMode="auto">
          <a:xfrm>
            <a:off x="2055468" y="1663022"/>
            <a:ext cx="2134116" cy="1136502"/>
            <a:chOff x="838200" y="2992185"/>
            <a:chExt cx="1600200" cy="852868"/>
          </a:xfrm>
        </p:grpSpPr>
        <p:sp>
          <p:nvSpPr>
            <p:cNvPr id="37" name="TextBox 105"/>
            <p:cNvSpPr txBox="1">
              <a:spLocks noChangeArrowheads="1"/>
            </p:cNvSpPr>
            <p:nvPr/>
          </p:nvSpPr>
          <p:spPr bwMode="auto">
            <a:xfrm>
              <a:off x="838200" y="2992185"/>
              <a:ext cx="1600200" cy="254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877570">
                <a:defRPr/>
              </a:pPr>
              <a:r>
                <a:rPr lang="zh-CN" altLang="en-US" sz="1600" b="1" dirty="0">
                  <a:latin typeface="Impact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添加标题</a:t>
              </a:r>
              <a:endParaRPr lang="zh-CN" altLang="en-US" sz="1600" b="1" baseline="-3000" dirty="0"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8" name="TextBox 106"/>
            <p:cNvSpPr txBox="1">
              <a:spLocks noChangeArrowheads="1"/>
            </p:cNvSpPr>
            <p:nvPr/>
          </p:nvSpPr>
          <p:spPr bwMode="auto">
            <a:xfrm>
              <a:off x="838200" y="3326260"/>
              <a:ext cx="1600200" cy="518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877570">
                <a:lnSpc>
                  <a:spcPct val="120000"/>
                </a:lnSpc>
                <a:defRPr/>
              </a:pPr>
              <a:r>
                <a:rPr lang="zh-CN" altLang="en-US" sz="900" spc="300" dirty="0">
                  <a:solidFill>
                    <a:schemeClr val="bg1">
                      <a:lumMod val="50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  <a:sym typeface="微软雅黑" panose="020B0503020204020204" pitchFamily="34" charset="-122"/>
                </a:rPr>
                <a:t>在此录入图表的描述说明，在此录入图表的描述说明，在此录入图表的描述说明。</a:t>
              </a:r>
              <a:endParaRPr lang="zh-CN" altLang="en-US" sz="900" spc="300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9" name="Group 107"/>
          <p:cNvGrpSpPr/>
          <p:nvPr/>
        </p:nvGrpSpPr>
        <p:grpSpPr bwMode="auto">
          <a:xfrm>
            <a:off x="7325282" y="2051909"/>
            <a:ext cx="2941255" cy="253967"/>
            <a:chOff x="7528087" y="2680840"/>
            <a:chExt cx="2061939" cy="316190"/>
          </a:xfrm>
        </p:grpSpPr>
        <p:cxnSp>
          <p:nvCxnSpPr>
            <p:cNvPr id="40" name="Straight Connector 108"/>
            <p:cNvCxnSpPr/>
            <p:nvPr/>
          </p:nvCxnSpPr>
          <p:spPr>
            <a:xfrm flipV="1">
              <a:off x="7528087" y="2680840"/>
              <a:ext cx="497959" cy="3161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109"/>
            <p:cNvCxnSpPr/>
            <p:nvPr/>
          </p:nvCxnSpPr>
          <p:spPr>
            <a:xfrm>
              <a:off x="8026046" y="2680840"/>
              <a:ext cx="156398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110"/>
          <p:cNvGrpSpPr/>
          <p:nvPr/>
        </p:nvGrpSpPr>
        <p:grpSpPr bwMode="auto">
          <a:xfrm>
            <a:off x="8141151" y="1638420"/>
            <a:ext cx="2133322" cy="1137295"/>
            <a:chOff x="838200" y="2992185"/>
            <a:chExt cx="1600200" cy="852868"/>
          </a:xfrm>
        </p:grpSpPr>
        <p:sp>
          <p:nvSpPr>
            <p:cNvPr id="43" name="TextBox 111"/>
            <p:cNvSpPr txBox="1">
              <a:spLocks noChangeArrowheads="1"/>
            </p:cNvSpPr>
            <p:nvPr/>
          </p:nvSpPr>
          <p:spPr bwMode="auto">
            <a:xfrm>
              <a:off x="838200" y="2992185"/>
              <a:ext cx="1600200" cy="253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r" defTabSz="877570">
                <a:defRPr/>
              </a:pPr>
              <a:r>
                <a:rPr lang="zh-CN" altLang="en-US" sz="1600" b="1" dirty="0">
                  <a:latin typeface="Impact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添加标题</a:t>
              </a:r>
              <a:endParaRPr lang="zh-CN" altLang="en-US" sz="1600" b="1" baseline="-3000" dirty="0"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4" name="TextBox 112"/>
            <p:cNvSpPr txBox="1">
              <a:spLocks noChangeArrowheads="1"/>
            </p:cNvSpPr>
            <p:nvPr/>
          </p:nvSpPr>
          <p:spPr bwMode="auto">
            <a:xfrm>
              <a:off x="838200" y="3326260"/>
              <a:ext cx="1600200" cy="518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877570">
                <a:lnSpc>
                  <a:spcPct val="120000"/>
                </a:lnSpc>
                <a:defRPr/>
              </a:pPr>
              <a:r>
                <a:rPr lang="zh-CN" altLang="en-US" sz="900" spc="300" dirty="0">
                  <a:solidFill>
                    <a:schemeClr val="bg1">
                      <a:lumMod val="50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  <a:sym typeface="微软雅黑" panose="020B0503020204020204" pitchFamily="34" charset="-122"/>
                </a:rPr>
                <a:t>在此录入图表的描述说明，在此录入图表的描述说明，在此录入图表的描述说明。</a:t>
              </a:r>
              <a:endParaRPr lang="zh-CN" altLang="en-US" sz="900" spc="300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5" name="Group 113"/>
          <p:cNvGrpSpPr/>
          <p:nvPr/>
        </p:nvGrpSpPr>
        <p:grpSpPr bwMode="auto">
          <a:xfrm flipV="1">
            <a:off x="8353848" y="4418563"/>
            <a:ext cx="2673795" cy="432538"/>
            <a:chOff x="7495444" y="2680840"/>
            <a:chExt cx="2061939" cy="316190"/>
          </a:xfrm>
        </p:grpSpPr>
        <p:cxnSp>
          <p:nvCxnSpPr>
            <p:cNvPr id="46" name="Straight Connector 114"/>
            <p:cNvCxnSpPr/>
            <p:nvPr/>
          </p:nvCxnSpPr>
          <p:spPr>
            <a:xfrm flipV="1">
              <a:off x="7495444" y="2680840"/>
              <a:ext cx="498195" cy="3161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115"/>
            <p:cNvCxnSpPr/>
            <p:nvPr/>
          </p:nvCxnSpPr>
          <p:spPr>
            <a:xfrm>
              <a:off x="7993639" y="2680840"/>
              <a:ext cx="156374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116"/>
          <p:cNvGrpSpPr/>
          <p:nvPr/>
        </p:nvGrpSpPr>
        <p:grpSpPr bwMode="auto">
          <a:xfrm>
            <a:off x="8908607" y="4451896"/>
            <a:ext cx="2134116" cy="1137296"/>
            <a:chOff x="838200" y="2992185"/>
            <a:chExt cx="1600200" cy="852868"/>
          </a:xfrm>
        </p:grpSpPr>
        <p:sp>
          <p:nvSpPr>
            <p:cNvPr id="49" name="TextBox 117"/>
            <p:cNvSpPr txBox="1">
              <a:spLocks noChangeArrowheads="1"/>
            </p:cNvSpPr>
            <p:nvPr/>
          </p:nvSpPr>
          <p:spPr bwMode="auto">
            <a:xfrm>
              <a:off x="838200" y="2992185"/>
              <a:ext cx="1600200" cy="253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r" defTabSz="877570">
                <a:defRPr/>
              </a:pPr>
              <a:r>
                <a:rPr lang="zh-CN" altLang="en-US" sz="1600" b="1" dirty="0">
                  <a:latin typeface="Impact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添加标题</a:t>
              </a:r>
              <a:endParaRPr lang="zh-CN" altLang="en-US" sz="1600" b="1" baseline="-3000" dirty="0"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0" name="TextBox 118"/>
            <p:cNvSpPr txBox="1">
              <a:spLocks noChangeArrowheads="1"/>
            </p:cNvSpPr>
            <p:nvPr/>
          </p:nvSpPr>
          <p:spPr bwMode="auto">
            <a:xfrm>
              <a:off x="838200" y="3326260"/>
              <a:ext cx="1600200" cy="518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877570">
                <a:lnSpc>
                  <a:spcPct val="120000"/>
                </a:lnSpc>
                <a:defRPr/>
              </a:pPr>
              <a:r>
                <a:rPr lang="zh-CN" altLang="en-US" sz="900" spc="300" dirty="0">
                  <a:solidFill>
                    <a:schemeClr val="bg1">
                      <a:lumMod val="50000"/>
                    </a:schemeClr>
                  </a:solidFill>
                  <a:latin typeface="Impact" panose="020B0806030902050204" pitchFamily="34" charset="0"/>
                  <a:ea typeface="微软雅黑" panose="020B0503020204020204" pitchFamily="34" charset="-122"/>
                  <a:sym typeface="微软雅黑" panose="020B0503020204020204" pitchFamily="34" charset="-122"/>
                </a:rPr>
                <a:t>在此录入图表的描述说明，在此录入图表的描述说明，在此录入图表的描述说明。</a:t>
              </a:r>
              <a:endParaRPr lang="zh-CN" altLang="en-US" sz="900" spc="300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r="9827"/>
          <a:stretch>
            <a:fillRect/>
          </a:stretch>
        </p:blipFill>
        <p:spPr>
          <a:xfrm>
            <a:off x="0" y="0"/>
            <a:ext cx="12211050" cy="689936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844992" y="1455257"/>
            <a:ext cx="2541235" cy="1973743"/>
            <a:chOff x="5310994" y="2583560"/>
            <a:chExt cx="1542928" cy="1198371"/>
          </a:xfrm>
        </p:grpSpPr>
        <p:sp>
          <p:nvSpPr>
            <p:cNvPr id="5" name="椭圆 4"/>
            <p:cNvSpPr/>
            <p:nvPr/>
          </p:nvSpPr>
          <p:spPr>
            <a:xfrm>
              <a:off x="5492569" y="2583560"/>
              <a:ext cx="1179778" cy="1198371"/>
            </a:xfrm>
            <a:prstGeom prst="ellipse">
              <a:avLst/>
            </a:prstGeom>
            <a:solidFill>
              <a:srgbClr val="424A3F"/>
            </a:solidFill>
            <a:ln w="76200">
              <a:noFill/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9699" tIns="74848" rIns="149699" bIns="74848"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6" name="TextBox 33"/>
            <p:cNvSpPr txBox="1"/>
            <p:nvPr/>
          </p:nvSpPr>
          <p:spPr>
            <a:xfrm>
              <a:off x="5310994" y="2809837"/>
              <a:ext cx="1542928" cy="745817"/>
            </a:xfrm>
            <a:prstGeom prst="rect">
              <a:avLst/>
            </a:prstGeom>
            <a:noFill/>
          </p:spPr>
          <p:txBody>
            <a:bodyPr wrap="square" lIns="149699" tIns="74848" rIns="149699" bIns="74848" rtlCol="0">
              <a:spAutoFit/>
            </a:bodyPr>
            <a:lstStyle/>
            <a:p>
              <a:pPr algn="ctr"/>
              <a:r>
                <a:rPr lang="zh-CN" altLang="en-US" sz="3500" b="1" spc="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</a:t>
              </a:r>
              <a:endParaRPr lang="en-US" altLang="zh-CN" sz="3500" b="1" spc="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3500" b="1" spc="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过程</a:t>
              </a:r>
              <a:endParaRPr lang="zh-CN" altLang="en-US" sz="35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15"/>
          <p:cNvSpPr txBox="1"/>
          <p:nvPr/>
        </p:nvSpPr>
        <p:spPr>
          <a:xfrm>
            <a:off x="4053542" y="3589769"/>
            <a:ext cx="4462125" cy="9314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1400" spc="300" dirty="0">
                <a:solidFill>
                  <a:schemeClr val="tx1"/>
                </a:solidFill>
              </a:rPr>
              <a:t>点击输入简要文字内容，文字内容需概括精炼，不用多余的文字修饰，言简意赅的说明该项内容。</a:t>
            </a:r>
            <a:endParaRPr lang="en-US" altLang="zh-CN" sz="1400" spc="3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t="24731" r="39759" b="20734"/>
          <a:stretch>
            <a:fillRect/>
          </a:stretch>
        </p:blipFill>
        <p:spPr>
          <a:xfrm>
            <a:off x="-1" y="0"/>
            <a:ext cx="12235543" cy="688388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234107" y="305809"/>
            <a:ext cx="3561243" cy="630942"/>
            <a:chOff x="721980" y="172048"/>
            <a:chExt cx="3561239" cy="630943"/>
          </a:xfrm>
        </p:grpSpPr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2804355" y="250555"/>
              <a:ext cx="1478864" cy="5078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defTabSz="1087755"/>
              <a:r>
                <a:rPr lang="en-CA" sz="15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</a:t>
              </a:r>
              <a:endParaRPr lang="en-CA" sz="15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  <a:p>
              <a:pPr defTabSz="1087755"/>
              <a:r>
                <a:rPr lang="en-CA" sz="15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PROCESS </a:t>
              </a:r>
              <a:endParaRPr lang="en-CA" sz="15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21980" y="172048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教学过程</a:t>
              </a:r>
              <a:endParaRPr lang="en-CA" altLang="zh-CN" sz="3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203200" y="1162040"/>
            <a:ext cx="11843657" cy="5071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444426" y="691085"/>
            <a:ext cx="1323440" cy="3539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45720" tIns="22860" rIns="45720" bIns="22860">
            <a:spAutoFit/>
          </a:bodyPr>
          <a:lstStyle/>
          <a:p>
            <a:pPr algn="ctr" defTabSz="1087755"/>
            <a:r>
              <a:rPr lang="zh-CN" altLang="en-US" sz="2000" spc="400" dirty="0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学校标志</a:t>
            </a:r>
            <a:endParaRPr lang="en-CA" sz="2000" spc="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grpSp>
        <p:nvGrpSpPr>
          <p:cNvPr id="11" name="Group 5"/>
          <p:cNvGrpSpPr/>
          <p:nvPr/>
        </p:nvGrpSpPr>
        <p:grpSpPr bwMode="auto">
          <a:xfrm>
            <a:off x="1254125" y="2002857"/>
            <a:ext cx="1790700" cy="1773238"/>
            <a:chOff x="1021066" y="1539127"/>
            <a:chExt cx="1343698" cy="1329913"/>
          </a:xfrm>
        </p:grpSpPr>
        <p:sp>
          <p:nvSpPr>
            <p:cNvPr id="12" name="Freeform 1"/>
            <p:cNvSpPr>
              <a:spLocks noChangeArrowheads="1"/>
            </p:cNvSpPr>
            <p:nvPr/>
          </p:nvSpPr>
          <p:spPr bwMode="auto">
            <a:xfrm>
              <a:off x="1021066" y="1539127"/>
              <a:ext cx="1343698" cy="1329913"/>
            </a:xfrm>
            <a:custGeom>
              <a:avLst/>
              <a:gdLst>
                <a:gd name="T0" fmla="*/ 1139861 w 6447"/>
                <a:gd name="T1" fmla="*/ 1139836 h 6381"/>
                <a:gd name="T2" fmla="*/ 1139861 w 6447"/>
                <a:gd name="T3" fmla="*/ 1139836 h 6381"/>
                <a:gd name="T4" fmla="*/ 1343490 w 6447"/>
                <a:gd name="T5" fmla="*/ 664852 h 6381"/>
                <a:gd name="T6" fmla="*/ 678623 w 6447"/>
                <a:gd name="T7" fmla="*/ 0 h 6381"/>
                <a:gd name="T8" fmla="*/ 0 w 6447"/>
                <a:gd name="T9" fmla="*/ 664852 h 6381"/>
                <a:gd name="T10" fmla="*/ 678623 w 6447"/>
                <a:gd name="T11" fmla="*/ 1329705 h 6381"/>
                <a:gd name="T12" fmla="*/ 1343490 w 6447"/>
                <a:gd name="T13" fmla="*/ 1329705 h 6381"/>
                <a:gd name="T14" fmla="*/ 1343490 w 6447"/>
                <a:gd name="T15" fmla="*/ 1139836 h 6381"/>
                <a:gd name="T16" fmla="*/ 1139861 w 6447"/>
                <a:gd name="T17" fmla="*/ 1139836 h 6381"/>
                <a:gd name="T18" fmla="*/ 1194051 w 6447"/>
                <a:gd name="T19" fmla="*/ 1139836 h 6381"/>
                <a:gd name="T20" fmla="*/ 1194051 w 6447"/>
                <a:gd name="T21" fmla="*/ 1139836 h 6381"/>
                <a:gd name="T22" fmla="*/ 1194051 w 6447"/>
                <a:gd name="T23" fmla="*/ 1139836 h 6381"/>
                <a:gd name="T24" fmla="*/ 1167164 w 6447"/>
                <a:gd name="T25" fmla="*/ 1139836 h 6381"/>
                <a:gd name="T26" fmla="*/ 1167164 w 6447"/>
                <a:gd name="T27" fmla="*/ 1139836 h 6381"/>
                <a:gd name="T28" fmla="*/ 1167164 w 6447"/>
                <a:gd name="T29" fmla="*/ 1139836 h 6381"/>
                <a:gd name="T30" fmla="*/ 1167164 w 6447"/>
                <a:gd name="T31" fmla="*/ 1139836 h 6381"/>
                <a:gd name="T32" fmla="*/ 1167164 w 6447"/>
                <a:gd name="T33" fmla="*/ 1139836 h 6381"/>
                <a:gd name="T34" fmla="*/ 1167164 w 6447"/>
                <a:gd name="T35" fmla="*/ 1139836 h 6381"/>
                <a:gd name="T36" fmla="*/ 1167164 w 6447"/>
                <a:gd name="T37" fmla="*/ 1139836 h 6381"/>
                <a:gd name="T38" fmla="*/ 1167164 w 6447"/>
                <a:gd name="T39" fmla="*/ 1139836 h 6381"/>
                <a:gd name="T40" fmla="*/ 1167164 w 6447"/>
                <a:gd name="T41" fmla="*/ 1139836 h 6381"/>
                <a:gd name="T42" fmla="*/ 1167164 w 6447"/>
                <a:gd name="T43" fmla="*/ 1139836 h 6381"/>
                <a:gd name="T44" fmla="*/ 1167164 w 6447"/>
                <a:gd name="T45" fmla="*/ 1139836 h 6381"/>
                <a:gd name="T46" fmla="*/ 1167164 w 6447"/>
                <a:gd name="T47" fmla="*/ 1139836 h 6381"/>
                <a:gd name="T48" fmla="*/ 1167164 w 6447"/>
                <a:gd name="T49" fmla="*/ 1139836 h 6381"/>
                <a:gd name="T50" fmla="*/ 1167164 w 6447"/>
                <a:gd name="T51" fmla="*/ 1139836 h 6381"/>
                <a:gd name="T52" fmla="*/ 1167164 w 6447"/>
                <a:gd name="T53" fmla="*/ 1139836 h 6381"/>
                <a:gd name="T54" fmla="*/ 1167164 w 6447"/>
                <a:gd name="T55" fmla="*/ 1139836 h 6381"/>
                <a:gd name="T56" fmla="*/ 1167164 w 6447"/>
                <a:gd name="T57" fmla="*/ 1139836 h 6381"/>
                <a:gd name="T58" fmla="*/ 1167164 w 6447"/>
                <a:gd name="T59" fmla="*/ 1139836 h 6381"/>
                <a:gd name="T60" fmla="*/ 1194051 w 6447"/>
                <a:gd name="T61" fmla="*/ 1139836 h 638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6447" h="6381">
                  <a:moveTo>
                    <a:pt x="5469" y="5469"/>
                  </a:moveTo>
                  <a:lnTo>
                    <a:pt x="5469" y="5469"/>
                  </a:lnTo>
                  <a:cubicBezTo>
                    <a:pt x="6121" y="4882"/>
                    <a:pt x="6446" y="4036"/>
                    <a:pt x="6446" y="3190"/>
                  </a:cubicBezTo>
                  <a:cubicBezTo>
                    <a:pt x="6446" y="1431"/>
                    <a:pt x="5013" y="0"/>
                    <a:pt x="3256" y="0"/>
                  </a:cubicBezTo>
                  <a:cubicBezTo>
                    <a:pt x="1433" y="0"/>
                    <a:pt x="0" y="1431"/>
                    <a:pt x="0" y="3190"/>
                  </a:cubicBezTo>
                  <a:cubicBezTo>
                    <a:pt x="0" y="5013"/>
                    <a:pt x="1433" y="6380"/>
                    <a:pt x="3256" y="6380"/>
                  </a:cubicBezTo>
                  <a:cubicBezTo>
                    <a:pt x="4298" y="6380"/>
                    <a:pt x="5340" y="6380"/>
                    <a:pt x="6446" y="6380"/>
                  </a:cubicBezTo>
                  <a:cubicBezTo>
                    <a:pt x="6446" y="6119"/>
                    <a:pt x="6446" y="5794"/>
                    <a:pt x="6446" y="5469"/>
                  </a:cubicBezTo>
                  <a:cubicBezTo>
                    <a:pt x="6121" y="5469"/>
                    <a:pt x="5794" y="5469"/>
                    <a:pt x="5469" y="5469"/>
                  </a:cubicBezTo>
                  <a:close/>
                  <a:moveTo>
                    <a:pt x="5729" y="5469"/>
                  </a:moveTo>
                  <a:lnTo>
                    <a:pt x="5729" y="5469"/>
                  </a:lnTo>
                  <a:lnTo>
                    <a:pt x="5600" y="5469"/>
                  </a:lnTo>
                  <a:lnTo>
                    <a:pt x="5729" y="546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 sz="900">
                <a:latin typeface="Impact" panose="020B0806030902050204" pitchFamily="34" charset="0"/>
              </a:endParaRPr>
            </a:p>
          </p:txBody>
        </p:sp>
        <p:sp>
          <p:nvSpPr>
            <p:cNvPr id="13" name="Freeform 2"/>
            <p:cNvSpPr>
              <a:spLocks noChangeArrowheads="1"/>
            </p:cNvSpPr>
            <p:nvPr/>
          </p:nvSpPr>
          <p:spPr bwMode="auto">
            <a:xfrm>
              <a:off x="1021066" y="1539127"/>
              <a:ext cx="1343698" cy="1329913"/>
            </a:xfrm>
            <a:custGeom>
              <a:avLst/>
              <a:gdLst>
                <a:gd name="T0" fmla="*/ 977 w 6447"/>
                <a:gd name="T1" fmla="*/ 3190 h 6381"/>
                <a:gd name="T2" fmla="*/ 977 w 6447"/>
                <a:gd name="T3" fmla="*/ 3190 h 6381"/>
                <a:gd name="T4" fmla="*/ 3256 w 6447"/>
                <a:gd name="T5" fmla="*/ 975 h 6381"/>
                <a:gd name="T6" fmla="*/ 5469 w 6447"/>
                <a:gd name="T7" fmla="*/ 3190 h 6381"/>
                <a:gd name="T8" fmla="*/ 4819 w 6447"/>
                <a:gd name="T9" fmla="*/ 4817 h 6381"/>
                <a:gd name="T10" fmla="*/ 5469 w 6447"/>
                <a:gd name="T11" fmla="*/ 4817 h 6381"/>
                <a:gd name="T12" fmla="*/ 5469 w 6447"/>
                <a:gd name="T13" fmla="*/ 5469 h 6381"/>
                <a:gd name="T14" fmla="*/ 3256 w 6447"/>
                <a:gd name="T15" fmla="*/ 5469 h 6381"/>
                <a:gd name="T16" fmla="*/ 977 w 6447"/>
                <a:gd name="T17" fmla="*/ 3190 h 6381"/>
                <a:gd name="T18" fmla="*/ 5469 w 6447"/>
                <a:gd name="T19" fmla="*/ 5469 h 6381"/>
                <a:gd name="T20" fmla="*/ 5469 w 6447"/>
                <a:gd name="T21" fmla="*/ 5469 h 6381"/>
                <a:gd name="T22" fmla="*/ 6446 w 6447"/>
                <a:gd name="T23" fmla="*/ 3190 h 6381"/>
                <a:gd name="T24" fmla="*/ 3256 w 6447"/>
                <a:gd name="T25" fmla="*/ 0 h 6381"/>
                <a:gd name="T26" fmla="*/ 0 w 6447"/>
                <a:gd name="T27" fmla="*/ 3190 h 6381"/>
                <a:gd name="T28" fmla="*/ 3256 w 6447"/>
                <a:gd name="T29" fmla="*/ 6380 h 6381"/>
                <a:gd name="T30" fmla="*/ 6446 w 6447"/>
                <a:gd name="T31" fmla="*/ 6380 h 6381"/>
                <a:gd name="T32" fmla="*/ 6446 w 6447"/>
                <a:gd name="T33" fmla="*/ 5469 h 6381"/>
                <a:gd name="T34" fmla="*/ 5469 w 6447"/>
                <a:gd name="T35" fmla="*/ 5469 h 6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47" h="6381">
                  <a:moveTo>
                    <a:pt x="977" y="3190"/>
                  </a:moveTo>
                  <a:lnTo>
                    <a:pt x="977" y="3190"/>
                  </a:lnTo>
                  <a:cubicBezTo>
                    <a:pt x="977" y="1952"/>
                    <a:pt x="1954" y="975"/>
                    <a:pt x="3256" y="975"/>
                  </a:cubicBezTo>
                  <a:cubicBezTo>
                    <a:pt x="4492" y="975"/>
                    <a:pt x="5469" y="1952"/>
                    <a:pt x="5469" y="3190"/>
                  </a:cubicBezTo>
                  <a:cubicBezTo>
                    <a:pt x="5469" y="3775"/>
                    <a:pt x="5273" y="4361"/>
                    <a:pt x="4819" y="4817"/>
                  </a:cubicBezTo>
                  <a:cubicBezTo>
                    <a:pt x="5469" y="4817"/>
                    <a:pt x="5469" y="4817"/>
                    <a:pt x="5469" y="4817"/>
                  </a:cubicBezTo>
                  <a:cubicBezTo>
                    <a:pt x="5469" y="5469"/>
                    <a:pt x="5469" y="5469"/>
                    <a:pt x="5469" y="5469"/>
                  </a:cubicBezTo>
                  <a:cubicBezTo>
                    <a:pt x="3256" y="5469"/>
                    <a:pt x="3256" y="5469"/>
                    <a:pt x="3256" y="5469"/>
                  </a:cubicBezTo>
                  <a:cubicBezTo>
                    <a:pt x="1954" y="5469"/>
                    <a:pt x="977" y="4492"/>
                    <a:pt x="977" y="3190"/>
                  </a:cubicBezTo>
                  <a:close/>
                  <a:moveTo>
                    <a:pt x="5469" y="5469"/>
                  </a:moveTo>
                  <a:lnTo>
                    <a:pt x="5469" y="5469"/>
                  </a:lnTo>
                  <a:cubicBezTo>
                    <a:pt x="6121" y="4882"/>
                    <a:pt x="6446" y="4036"/>
                    <a:pt x="6446" y="3190"/>
                  </a:cubicBezTo>
                  <a:cubicBezTo>
                    <a:pt x="6446" y="1431"/>
                    <a:pt x="5013" y="0"/>
                    <a:pt x="3256" y="0"/>
                  </a:cubicBezTo>
                  <a:cubicBezTo>
                    <a:pt x="1433" y="0"/>
                    <a:pt x="0" y="1431"/>
                    <a:pt x="0" y="3190"/>
                  </a:cubicBezTo>
                  <a:cubicBezTo>
                    <a:pt x="0" y="5013"/>
                    <a:pt x="1433" y="6380"/>
                    <a:pt x="3256" y="6380"/>
                  </a:cubicBezTo>
                  <a:cubicBezTo>
                    <a:pt x="6446" y="6380"/>
                    <a:pt x="6446" y="6380"/>
                    <a:pt x="6446" y="6380"/>
                  </a:cubicBezTo>
                  <a:cubicBezTo>
                    <a:pt x="6446" y="5469"/>
                    <a:pt x="6446" y="5469"/>
                    <a:pt x="6446" y="5469"/>
                  </a:cubicBezTo>
                  <a:lnTo>
                    <a:pt x="5469" y="5469"/>
                  </a:lnTo>
                  <a:close/>
                </a:path>
              </a:pathLst>
            </a:custGeom>
            <a:solidFill>
              <a:srgbClr val="424A3F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913765">
                <a:defRPr/>
              </a:pPr>
              <a:endParaRPr lang="en-US" sz="9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14" name="Group 8"/>
          <p:cNvGrpSpPr/>
          <p:nvPr/>
        </p:nvGrpSpPr>
        <p:grpSpPr bwMode="auto">
          <a:xfrm>
            <a:off x="3826669" y="2002857"/>
            <a:ext cx="1791494" cy="1773238"/>
            <a:chOff x="2951469" y="1539127"/>
            <a:chExt cx="1343698" cy="1329913"/>
          </a:xfrm>
          <a:solidFill>
            <a:schemeClr val="bg1">
              <a:lumMod val="75000"/>
            </a:schemeClr>
          </a:solidFill>
        </p:grpSpPr>
        <p:sp>
          <p:nvSpPr>
            <p:cNvPr id="15" name="Freeform 1"/>
            <p:cNvSpPr>
              <a:spLocks noChangeArrowheads="1"/>
            </p:cNvSpPr>
            <p:nvPr/>
          </p:nvSpPr>
          <p:spPr bwMode="auto">
            <a:xfrm>
              <a:off x="2951469" y="1539127"/>
              <a:ext cx="1343698" cy="1329913"/>
            </a:xfrm>
            <a:custGeom>
              <a:avLst/>
              <a:gdLst>
                <a:gd name="T0" fmla="*/ 5469 w 6447"/>
                <a:gd name="T1" fmla="*/ 5469 h 6381"/>
                <a:gd name="T2" fmla="*/ 5469 w 6447"/>
                <a:gd name="T3" fmla="*/ 5469 h 6381"/>
                <a:gd name="T4" fmla="*/ 6446 w 6447"/>
                <a:gd name="T5" fmla="*/ 3190 h 6381"/>
                <a:gd name="T6" fmla="*/ 3256 w 6447"/>
                <a:gd name="T7" fmla="*/ 0 h 6381"/>
                <a:gd name="T8" fmla="*/ 0 w 6447"/>
                <a:gd name="T9" fmla="*/ 3190 h 6381"/>
                <a:gd name="T10" fmla="*/ 3256 w 6447"/>
                <a:gd name="T11" fmla="*/ 6380 h 6381"/>
                <a:gd name="T12" fmla="*/ 6446 w 6447"/>
                <a:gd name="T13" fmla="*/ 6380 h 6381"/>
                <a:gd name="T14" fmla="*/ 6446 w 6447"/>
                <a:gd name="T15" fmla="*/ 5469 h 6381"/>
                <a:gd name="T16" fmla="*/ 5469 w 6447"/>
                <a:gd name="T17" fmla="*/ 5469 h 6381"/>
                <a:gd name="T18" fmla="*/ 5729 w 6447"/>
                <a:gd name="T19" fmla="*/ 5469 h 6381"/>
                <a:gd name="T20" fmla="*/ 5729 w 6447"/>
                <a:gd name="T21" fmla="*/ 5469 h 6381"/>
                <a:gd name="T22" fmla="*/ 5729 w 6447"/>
                <a:gd name="T23" fmla="*/ 5469 h 6381"/>
                <a:gd name="T24" fmla="*/ 5600 w 6447"/>
                <a:gd name="T25" fmla="*/ 5469 h 6381"/>
                <a:gd name="T26" fmla="*/ 5600 w 6447"/>
                <a:gd name="T27" fmla="*/ 5469 h 6381"/>
                <a:gd name="T28" fmla="*/ 5600 w 6447"/>
                <a:gd name="T29" fmla="*/ 5469 h 6381"/>
                <a:gd name="T30" fmla="*/ 5600 w 6447"/>
                <a:gd name="T31" fmla="*/ 5469 h 6381"/>
                <a:gd name="T32" fmla="*/ 5600 w 6447"/>
                <a:gd name="T33" fmla="*/ 5469 h 6381"/>
                <a:gd name="T34" fmla="*/ 5600 w 6447"/>
                <a:gd name="T35" fmla="*/ 5469 h 6381"/>
                <a:gd name="T36" fmla="*/ 5600 w 6447"/>
                <a:gd name="T37" fmla="*/ 5469 h 6381"/>
                <a:gd name="T38" fmla="*/ 5600 w 6447"/>
                <a:gd name="T39" fmla="*/ 5469 h 6381"/>
                <a:gd name="T40" fmla="*/ 5600 w 6447"/>
                <a:gd name="T41" fmla="*/ 5469 h 6381"/>
                <a:gd name="T42" fmla="*/ 5600 w 6447"/>
                <a:gd name="T43" fmla="*/ 5469 h 6381"/>
                <a:gd name="T44" fmla="*/ 5600 w 6447"/>
                <a:gd name="T45" fmla="*/ 5469 h 6381"/>
                <a:gd name="T46" fmla="*/ 5600 w 6447"/>
                <a:gd name="T47" fmla="*/ 5469 h 6381"/>
                <a:gd name="T48" fmla="*/ 5600 w 6447"/>
                <a:gd name="T49" fmla="*/ 5469 h 6381"/>
                <a:gd name="T50" fmla="*/ 5600 w 6447"/>
                <a:gd name="T51" fmla="*/ 5469 h 6381"/>
                <a:gd name="T52" fmla="*/ 5600 w 6447"/>
                <a:gd name="T53" fmla="*/ 5469 h 6381"/>
                <a:gd name="T54" fmla="*/ 5600 w 6447"/>
                <a:gd name="T55" fmla="*/ 5469 h 6381"/>
                <a:gd name="T56" fmla="*/ 5600 w 6447"/>
                <a:gd name="T57" fmla="*/ 5469 h 6381"/>
                <a:gd name="T58" fmla="*/ 5600 w 6447"/>
                <a:gd name="T59" fmla="*/ 5469 h 6381"/>
                <a:gd name="T60" fmla="*/ 5729 w 6447"/>
                <a:gd name="T61" fmla="*/ 5469 h 6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47" h="6381">
                  <a:moveTo>
                    <a:pt x="5469" y="5469"/>
                  </a:moveTo>
                  <a:lnTo>
                    <a:pt x="5469" y="5469"/>
                  </a:lnTo>
                  <a:cubicBezTo>
                    <a:pt x="6121" y="4882"/>
                    <a:pt x="6446" y="4036"/>
                    <a:pt x="6446" y="3190"/>
                  </a:cubicBezTo>
                  <a:cubicBezTo>
                    <a:pt x="6446" y="1431"/>
                    <a:pt x="5013" y="0"/>
                    <a:pt x="3256" y="0"/>
                  </a:cubicBezTo>
                  <a:cubicBezTo>
                    <a:pt x="1433" y="0"/>
                    <a:pt x="0" y="1431"/>
                    <a:pt x="0" y="3190"/>
                  </a:cubicBezTo>
                  <a:cubicBezTo>
                    <a:pt x="0" y="5013"/>
                    <a:pt x="1433" y="6380"/>
                    <a:pt x="3256" y="6380"/>
                  </a:cubicBezTo>
                  <a:cubicBezTo>
                    <a:pt x="4298" y="6380"/>
                    <a:pt x="5340" y="6380"/>
                    <a:pt x="6446" y="6380"/>
                  </a:cubicBezTo>
                  <a:cubicBezTo>
                    <a:pt x="6446" y="6119"/>
                    <a:pt x="6446" y="5794"/>
                    <a:pt x="6446" y="5469"/>
                  </a:cubicBezTo>
                  <a:cubicBezTo>
                    <a:pt x="6121" y="5469"/>
                    <a:pt x="5794" y="5469"/>
                    <a:pt x="5469" y="5469"/>
                  </a:cubicBezTo>
                  <a:close/>
                  <a:moveTo>
                    <a:pt x="5729" y="5469"/>
                  </a:moveTo>
                  <a:lnTo>
                    <a:pt x="5729" y="5469"/>
                  </a:lnTo>
                  <a:lnTo>
                    <a:pt x="5729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729" y="546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913765">
                <a:defRPr/>
              </a:pPr>
              <a:endParaRPr lang="en-US" sz="900" dirty="0">
                <a:latin typeface="Impact" panose="020B0806030902050204" pitchFamily="34" charset="0"/>
              </a:endParaRPr>
            </a:p>
          </p:txBody>
        </p:sp>
        <p:sp>
          <p:nvSpPr>
            <p:cNvPr id="16" name="Freeform 2"/>
            <p:cNvSpPr>
              <a:spLocks noChangeArrowheads="1"/>
            </p:cNvSpPr>
            <p:nvPr/>
          </p:nvSpPr>
          <p:spPr bwMode="auto">
            <a:xfrm>
              <a:off x="2951469" y="1539127"/>
              <a:ext cx="1343698" cy="1329913"/>
            </a:xfrm>
            <a:custGeom>
              <a:avLst/>
              <a:gdLst>
                <a:gd name="T0" fmla="*/ 977 w 6447"/>
                <a:gd name="T1" fmla="*/ 3190 h 6381"/>
                <a:gd name="T2" fmla="*/ 977 w 6447"/>
                <a:gd name="T3" fmla="*/ 3190 h 6381"/>
                <a:gd name="T4" fmla="*/ 3256 w 6447"/>
                <a:gd name="T5" fmla="*/ 975 h 6381"/>
                <a:gd name="T6" fmla="*/ 5469 w 6447"/>
                <a:gd name="T7" fmla="*/ 3190 h 6381"/>
                <a:gd name="T8" fmla="*/ 4819 w 6447"/>
                <a:gd name="T9" fmla="*/ 4817 h 6381"/>
                <a:gd name="T10" fmla="*/ 5469 w 6447"/>
                <a:gd name="T11" fmla="*/ 4817 h 6381"/>
                <a:gd name="T12" fmla="*/ 5469 w 6447"/>
                <a:gd name="T13" fmla="*/ 5469 h 6381"/>
                <a:gd name="T14" fmla="*/ 3256 w 6447"/>
                <a:gd name="T15" fmla="*/ 5469 h 6381"/>
                <a:gd name="T16" fmla="*/ 977 w 6447"/>
                <a:gd name="T17" fmla="*/ 3190 h 6381"/>
                <a:gd name="T18" fmla="*/ 5469 w 6447"/>
                <a:gd name="T19" fmla="*/ 5469 h 6381"/>
                <a:gd name="T20" fmla="*/ 5469 w 6447"/>
                <a:gd name="T21" fmla="*/ 5469 h 6381"/>
                <a:gd name="T22" fmla="*/ 6446 w 6447"/>
                <a:gd name="T23" fmla="*/ 3190 h 6381"/>
                <a:gd name="T24" fmla="*/ 3256 w 6447"/>
                <a:gd name="T25" fmla="*/ 0 h 6381"/>
                <a:gd name="T26" fmla="*/ 0 w 6447"/>
                <a:gd name="T27" fmla="*/ 3190 h 6381"/>
                <a:gd name="T28" fmla="*/ 3256 w 6447"/>
                <a:gd name="T29" fmla="*/ 6380 h 6381"/>
                <a:gd name="T30" fmla="*/ 6446 w 6447"/>
                <a:gd name="T31" fmla="*/ 6380 h 6381"/>
                <a:gd name="T32" fmla="*/ 6446 w 6447"/>
                <a:gd name="T33" fmla="*/ 5469 h 6381"/>
                <a:gd name="T34" fmla="*/ 5469 w 6447"/>
                <a:gd name="T35" fmla="*/ 5469 h 6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47" h="6381">
                  <a:moveTo>
                    <a:pt x="977" y="3190"/>
                  </a:moveTo>
                  <a:lnTo>
                    <a:pt x="977" y="3190"/>
                  </a:lnTo>
                  <a:cubicBezTo>
                    <a:pt x="977" y="1952"/>
                    <a:pt x="1954" y="975"/>
                    <a:pt x="3256" y="975"/>
                  </a:cubicBezTo>
                  <a:cubicBezTo>
                    <a:pt x="4492" y="975"/>
                    <a:pt x="5469" y="1952"/>
                    <a:pt x="5469" y="3190"/>
                  </a:cubicBezTo>
                  <a:cubicBezTo>
                    <a:pt x="5469" y="3775"/>
                    <a:pt x="5273" y="4361"/>
                    <a:pt x="4819" y="4817"/>
                  </a:cubicBezTo>
                  <a:cubicBezTo>
                    <a:pt x="5469" y="4817"/>
                    <a:pt x="5469" y="4817"/>
                    <a:pt x="5469" y="4817"/>
                  </a:cubicBezTo>
                  <a:cubicBezTo>
                    <a:pt x="5469" y="5469"/>
                    <a:pt x="5469" y="5469"/>
                    <a:pt x="5469" y="5469"/>
                  </a:cubicBezTo>
                  <a:cubicBezTo>
                    <a:pt x="3256" y="5469"/>
                    <a:pt x="3256" y="5469"/>
                    <a:pt x="3256" y="5469"/>
                  </a:cubicBezTo>
                  <a:cubicBezTo>
                    <a:pt x="1954" y="5469"/>
                    <a:pt x="977" y="4492"/>
                    <a:pt x="977" y="3190"/>
                  </a:cubicBezTo>
                  <a:close/>
                  <a:moveTo>
                    <a:pt x="5469" y="5469"/>
                  </a:moveTo>
                  <a:lnTo>
                    <a:pt x="5469" y="5469"/>
                  </a:lnTo>
                  <a:cubicBezTo>
                    <a:pt x="6121" y="4882"/>
                    <a:pt x="6446" y="4036"/>
                    <a:pt x="6446" y="3190"/>
                  </a:cubicBezTo>
                  <a:cubicBezTo>
                    <a:pt x="6446" y="1431"/>
                    <a:pt x="5013" y="0"/>
                    <a:pt x="3256" y="0"/>
                  </a:cubicBezTo>
                  <a:cubicBezTo>
                    <a:pt x="1433" y="0"/>
                    <a:pt x="0" y="1431"/>
                    <a:pt x="0" y="3190"/>
                  </a:cubicBezTo>
                  <a:cubicBezTo>
                    <a:pt x="0" y="5013"/>
                    <a:pt x="1433" y="6380"/>
                    <a:pt x="3256" y="6380"/>
                  </a:cubicBezTo>
                  <a:cubicBezTo>
                    <a:pt x="6446" y="6380"/>
                    <a:pt x="6446" y="6380"/>
                    <a:pt x="6446" y="6380"/>
                  </a:cubicBezTo>
                  <a:cubicBezTo>
                    <a:pt x="6446" y="5469"/>
                    <a:pt x="6446" y="5469"/>
                    <a:pt x="6446" y="5469"/>
                  </a:cubicBezTo>
                  <a:lnTo>
                    <a:pt x="5469" y="546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913765">
                <a:defRPr/>
              </a:pPr>
              <a:endParaRPr lang="en-US" sz="9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17" name="Group 11"/>
          <p:cNvGrpSpPr/>
          <p:nvPr/>
        </p:nvGrpSpPr>
        <p:grpSpPr bwMode="auto">
          <a:xfrm>
            <a:off x="6400007" y="2002857"/>
            <a:ext cx="1791494" cy="1773238"/>
            <a:chOff x="4881873" y="1539127"/>
            <a:chExt cx="1343698" cy="1329913"/>
          </a:xfrm>
        </p:grpSpPr>
        <p:sp>
          <p:nvSpPr>
            <p:cNvPr id="18" name="Freeform 1"/>
            <p:cNvSpPr>
              <a:spLocks noChangeArrowheads="1"/>
            </p:cNvSpPr>
            <p:nvPr/>
          </p:nvSpPr>
          <p:spPr bwMode="auto">
            <a:xfrm>
              <a:off x="4881873" y="1539127"/>
              <a:ext cx="1343698" cy="1329913"/>
            </a:xfrm>
            <a:custGeom>
              <a:avLst/>
              <a:gdLst>
                <a:gd name="T0" fmla="*/ 5469 w 6447"/>
                <a:gd name="T1" fmla="*/ 5469 h 6381"/>
                <a:gd name="T2" fmla="*/ 5469 w 6447"/>
                <a:gd name="T3" fmla="*/ 5469 h 6381"/>
                <a:gd name="T4" fmla="*/ 6446 w 6447"/>
                <a:gd name="T5" fmla="*/ 3190 h 6381"/>
                <a:gd name="T6" fmla="*/ 3256 w 6447"/>
                <a:gd name="T7" fmla="*/ 0 h 6381"/>
                <a:gd name="T8" fmla="*/ 0 w 6447"/>
                <a:gd name="T9" fmla="*/ 3190 h 6381"/>
                <a:gd name="T10" fmla="*/ 3256 w 6447"/>
                <a:gd name="T11" fmla="*/ 6380 h 6381"/>
                <a:gd name="T12" fmla="*/ 6446 w 6447"/>
                <a:gd name="T13" fmla="*/ 6380 h 6381"/>
                <a:gd name="T14" fmla="*/ 6446 w 6447"/>
                <a:gd name="T15" fmla="*/ 5469 h 6381"/>
                <a:gd name="T16" fmla="*/ 5469 w 6447"/>
                <a:gd name="T17" fmla="*/ 5469 h 6381"/>
                <a:gd name="T18" fmla="*/ 5729 w 6447"/>
                <a:gd name="T19" fmla="*/ 5469 h 6381"/>
                <a:gd name="T20" fmla="*/ 5729 w 6447"/>
                <a:gd name="T21" fmla="*/ 5469 h 6381"/>
                <a:gd name="T22" fmla="*/ 5729 w 6447"/>
                <a:gd name="T23" fmla="*/ 5469 h 6381"/>
                <a:gd name="T24" fmla="*/ 5600 w 6447"/>
                <a:gd name="T25" fmla="*/ 5469 h 6381"/>
                <a:gd name="T26" fmla="*/ 5600 w 6447"/>
                <a:gd name="T27" fmla="*/ 5469 h 6381"/>
                <a:gd name="T28" fmla="*/ 5600 w 6447"/>
                <a:gd name="T29" fmla="*/ 5469 h 6381"/>
                <a:gd name="T30" fmla="*/ 5600 w 6447"/>
                <a:gd name="T31" fmla="*/ 5469 h 6381"/>
                <a:gd name="T32" fmla="*/ 5600 w 6447"/>
                <a:gd name="T33" fmla="*/ 5469 h 6381"/>
                <a:gd name="T34" fmla="*/ 5600 w 6447"/>
                <a:gd name="T35" fmla="*/ 5469 h 6381"/>
                <a:gd name="T36" fmla="*/ 5600 w 6447"/>
                <a:gd name="T37" fmla="*/ 5469 h 6381"/>
                <a:gd name="T38" fmla="*/ 5600 w 6447"/>
                <a:gd name="T39" fmla="*/ 5469 h 6381"/>
                <a:gd name="T40" fmla="*/ 5600 w 6447"/>
                <a:gd name="T41" fmla="*/ 5469 h 6381"/>
                <a:gd name="T42" fmla="*/ 5600 w 6447"/>
                <a:gd name="T43" fmla="*/ 5469 h 6381"/>
                <a:gd name="T44" fmla="*/ 5600 w 6447"/>
                <a:gd name="T45" fmla="*/ 5469 h 6381"/>
                <a:gd name="T46" fmla="*/ 5600 w 6447"/>
                <a:gd name="T47" fmla="*/ 5469 h 6381"/>
                <a:gd name="T48" fmla="*/ 5600 w 6447"/>
                <a:gd name="T49" fmla="*/ 5469 h 6381"/>
                <a:gd name="T50" fmla="*/ 5600 w 6447"/>
                <a:gd name="T51" fmla="*/ 5469 h 6381"/>
                <a:gd name="T52" fmla="*/ 5600 w 6447"/>
                <a:gd name="T53" fmla="*/ 5469 h 6381"/>
                <a:gd name="T54" fmla="*/ 5600 w 6447"/>
                <a:gd name="T55" fmla="*/ 5469 h 6381"/>
                <a:gd name="T56" fmla="*/ 5600 w 6447"/>
                <a:gd name="T57" fmla="*/ 5469 h 6381"/>
                <a:gd name="T58" fmla="*/ 5600 w 6447"/>
                <a:gd name="T59" fmla="*/ 5469 h 6381"/>
                <a:gd name="T60" fmla="*/ 5729 w 6447"/>
                <a:gd name="T61" fmla="*/ 5469 h 6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47" h="6381">
                  <a:moveTo>
                    <a:pt x="5469" y="5469"/>
                  </a:moveTo>
                  <a:lnTo>
                    <a:pt x="5469" y="5469"/>
                  </a:lnTo>
                  <a:cubicBezTo>
                    <a:pt x="6121" y="4882"/>
                    <a:pt x="6446" y="4036"/>
                    <a:pt x="6446" y="3190"/>
                  </a:cubicBezTo>
                  <a:cubicBezTo>
                    <a:pt x="6446" y="1431"/>
                    <a:pt x="5013" y="0"/>
                    <a:pt x="3256" y="0"/>
                  </a:cubicBezTo>
                  <a:cubicBezTo>
                    <a:pt x="1433" y="0"/>
                    <a:pt x="0" y="1431"/>
                    <a:pt x="0" y="3190"/>
                  </a:cubicBezTo>
                  <a:cubicBezTo>
                    <a:pt x="0" y="5013"/>
                    <a:pt x="1433" y="6380"/>
                    <a:pt x="3256" y="6380"/>
                  </a:cubicBezTo>
                  <a:cubicBezTo>
                    <a:pt x="4298" y="6380"/>
                    <a:pt x="5340" y="6380"/>
                    <a:pt x="6446" y="6380"/>
                  </a:cubicBezTo>
                  <a:cubicBezTo>
                    <a:pt x="6446" y="6119"/>
                    <a:pt x="6446" y="5794"/>
                    <a:pt x="6446" y="5469"/>
                  </a:cubicBezTo>
                  <a:cubicBezTo>
                    <a:pt x="6121" y="5469"/>
                    <a:pt x="5794" y="5469"/>
                    <a:pt x="5469" y="5469"/>
                  </a:cubicBezTo>
                  <a:close/>
                  <a:moveTo>
                    <a:pt x="5729" y="5469"/>
                  </a:moveTo>
                  <a:lnTo>
                    <a:pt x="5729" y="5469"/>
                  </a:lnTo>
                  <a:lnTo>
                    <a:pt x="5729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729" y="546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913765">
                <a:defRPr/>
              </a:pPr>
              <a:endParaRPr lang="en-US" sz="900" dirty="0">
                <a:latin typeface="Impact" panose="020B0806030902050204" pitchFamily="34" charset="0"/>
              </a:endParaRPr>
            </a:p>
          </p:txBody>
        </p:sp>
        <p:sp>
          <p:nvSpPr>
            <p:cNvPr id="19" name="Freeform 2"/>
            <p:cNvSpPr>
              <a:spLocks noChangeArrowheads="1"/>
            </p:cNvSpPr>
            <p:nvPr/>
          </p:nvSpPr>
          <p:spPr bwMode="auto">
            <a:xfrm>
              <a:off x="4881873" y="1539127"/>
              <a:ext cx="1343698" cy="1329913"/>
            </a:xfrm>
            <a:custGeom>
              <a:avLst/>
              <a:gdLst>
                <a:gd name="T0" fmla="*/ 977 w 6447"/>
                <a:gd name="T1" fmla="*/ 3190 h 6381"/>
                <a:gd name="T2" fmla="*/ 977 w 6447"/>
                <a:gd name="T3" fmla="*/ 3190 h 6381"/>
                <a:gd name="T4" fmla="*/ 3256 w 6447"/>
                <a:gd name="T5" fmla="*/ 975 h 6381"/>
                <a:gd name="T6" fmla="*/ 5469 w 6447"/>
                <a:gd name="T7" fmla="*/ 3190 h 6381"/>
                <a:gd name="T8" fmla="*/ 4819 w 6447"/>
                <a:gd name="T9" fmla="*/ 4817 h 6381"/>
                <a:gd name="T10" fmla="*/ 5469 w 6447"/>
                <a:gd name="T11" fmla="*/ 4817 h 6381"/>
                <a:gd name="T12" fmla="*/ 5469 w 6447"/>
                <a:gd name="T13" fmla="*/ 5469 h 6381"/>
                <a:gd name="T14" fmla="*/ 3256 w 6447"/>
                <a:gd name="T15" fmla="*/ 5469 h 6381"/>
                <a:gd name="T16" fmla="*/ 977 w 6447"/>
                <a:gd name="T17" fmla="*/ 3190 h 6381"/>
                <a:gd name="T18" fmla="*/ 5469 w 6447"/>
                <a:gd name="T19" fmla="*/ 5469 h 6381"/>
                <a:gd name="T20" fmla="*/ 5469 w 6447"/>
                <a:gd name="T21" fmla="*/ 5469 h 6381"/>
                <a:gd name="T22" fmla="*/ 6446 w 6447"/>
                <a:gd name="T23" fmla="*/ 3190 h 6381"/>
                <a:gd name="T24" fmla="*/ 3256 w 6447"/>
                <a:gd name="T25" fmla="*/ 0 h 6381"/>
                <a:gd name="T26" fmla="*/ 0 w 6447"/>
                <a:gd name="T27" fmla="*/ 3190 h 6381"/>
                <a:gd name="T28" fmla="*/ 3256 w 6447"/>
                <a:gd name="T29" fmla="*/ 6380 h 6381"/>
                <a:gd name="T30" fmla="*/ 6446 w 6447"/>
                <a:gd name="T31" fmla="*/ 6380 h 6381"/>
                <a:gd name="T32" fmla="*/ 6446 w 6447"/>
                <a:gd name="T33" fmla="*/ 5469 h 6381"/>
                <a:gd name="T34" fmla="*/ 5469 w 6447"/>
                <a:gd name="T35" fmla="*/ 5469 h 6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47" h="6381">
                  <a:moveTo>
                    <a:pt x="977" y="3190"/>
                  </a:moveTo>
                  <a:lnTo>
                    <a:pt x="977" y="3190"/>
                  </a:lnTo>
                  <a:cubicBezTo>
                    <a:pt x="977" y="1952"/>
                    <a:pt x="1954" y="975"/>
                    <a:pt x="3256" y="975"/>
                  </a:cubicBezTo>
                  <a:cubicBezTo>
                    <a:pt x="4492" y="975"/>
                    <a:pt x="5469" y="1952"/>
                    <a:pt x="5469" y="3190"/>
                  </a:cubicBezTo>
                  <a:cubicBezTo>
                    <a:pt x="5469" y="3775"/>
                    <a:pt x="5273" y="4361"/>
                    <a:pt x="4819" y="4817"/>
                  </a:cubicBezTo>
                  <a:cubicBezTo>
                    <a:pt x="5469" y="4817"/>
                    <a:pt x="5469" y="4817"/>
                    <a:pt x="5469" y="4817"/>
                  </a:cubicBezTo>
                  <a:cubicBezTo>
                    <a:pt x="5469" y="5469"/>
                    <a:pt x="5469" y="5469"/>
                    <a:pt x="5469" y="5469"/>
                  </a:cubicBezTo>
                  <a:cubicBezTo>
                    <a:pt x="3256" y="5469"/>
                    <a:pt x="3256" y="5469"/>
                    <a:pt x="3256" y="5469"/>
                  </a:cubicBezTo>
                  <a:cubicBezTo>
                    <a:pt x="1954" y="5469"/>
                    <a:pt x="977" y="4492"/>
                    <a:pt x="977" y="3190"/>
                  </a:cubicBezTo>
                  <a:close/>
                  <a:moveTo>
                    <a:pt x="5469" y="5469"/>
                  </a:moveTo>
                  <a:lnTo>
                    <a:pt x="5469" y="5469"/>
                  </a:lnTo>
                  <a:cubicBezTo>
                    <a:pt x="6121" y="4882"/>
                    <a:pt x="6446" y="4036"/>
                    <a:pt x="6446" y="3190"/>
                  </a:cubicBezTo>
                  <a:cubicBezTo>
                    <a:pt x="6446" y="1431"/>
                    <a:pt x="5013" y="0"/>
                    <a:pt x="3256" y="0"/>
                  </a:cubicBezTo>
                  <a:cubicBezTo>
                    <a:pt x="1433" y="0"/>
                    <a:pt x="0" y="1431"/>
                    <a:pt x="0" y="3190"/>
                  </a:cubicBezTo>
                  <a:cubicBezTo>
                    <a:pt x="0" y="5013"/>
                    <a:pt x="1433" y="6380"/>
                    <a:pt x="3256" y="6380"/>
                  </a:cubicBezTo>
                  <a:cubicBezTo>
                    <a:pt x="6446" y="6380"/>
                    <a:pt x="6446" y="6380"/>
                    <a:pt x="6446" y="6380"/>
                  </a:cubicBezTo>
                  <a:cubicBezTo>
                    <a:pt x="6446" y="5469"/>
                    <a:pt x="6446" y="5469"/>
                    <a:pt x="6446" y="5469"/>
                  </a:cubicBezTo>
                  <a:lnTo>
                    <a:pt x="5469" y="5469"/>
                  </a:lnTo>
                  <a:close/>
                </a:path>
              </a:pathLst>
            </a:custGeom>
            <a:solidFill>
              <a:srgbClr val="424A3F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913765">
                <a:defRPr/>
              </a:pPr>
              <a:endParaRPr lang="en-US" sz="9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20" name="Group 14"/>
          <p:cNvGrpSpPr/>
          <p:nvPr/>
        </p:nvGrpSpPr>
        <p:grpSpPr bwMode="auto">
          <a:xfrm>
            <a:off x="8973344" y="2002857"/>
            <a:ext cx="1791494" cy="1773238"/>
            <a:chOff x="6812276" y="1539127"/>
            <a:chExt cx="1343698" cy="1329913"/>
          </a:xfrm>
        </p:grpSpPr>
        <p:sp>
          <p:nvSpPr>
            <p:cNvPr id="21" name="Freeform 1"/>
            <p:cNvSpPr>
              <a:spLocks noChangeArrowheads="1"/>
            </p:cNvSpPr>
            <p:nvPr/>
          </p:nvSpPr>
          <p:spPr bwMode="auto">
            <a:xfrm>
              <a:off x="6812276" y="1539127"/>
              <a:ext cx="1343698" cy="1329913"/>
            </a:xfrm>
            <a:custGeom>
              <a:avLst/>
              <a:gdLst>
                <a:gd name="T0" fmla="*/ 5469 w 6447"/>
                <a:gd name="T1" fmla="*/ 5469 h 6381"/>
                <a:gd name="T2" fmla="*/ 5469 w 6447"/>
                <a:gd name="T3" fmla="*/ 5469 h 6381"/>
                <a:gd name="T4" fmla="*/ 6446 w 6447"/>
                <a:gd name="T5" fmla="*/ 3190 h 6381"/>
                <a:gd name="T6" fmla="*/ 3256 w 6447"/>
                <a:gd name="T7" fmla="*/ 0 h 6381"/>
                <a:gd name="T8" fmla="*/ 0 w 6447"/>
                <a:gd name="T9" fmla="*/ 3190 h 6381"/>
                <a:gd name="T10" fmla="*/ 3256 w 6447"/>
                <a:gd name="T11" fmla="*/ 6380 h 6381"/>
                <a:gd name="T12" fmla="*/ 6446 w 6447"/>
                <a:gd name="T13" fmla="*/ 6380 h 6381"/>
                <a:gd name="T14" fmla="*/ 6446 w 6447"/>
                <a:gd name="T15" fmla="*/ 5469 h 6381"/>
                <a:gd name="T16" fmla="*/ 5469 w 6447"/>
                <a:gd name="T17" fmla="*/ 5469 h 6381"/>
                <a:gd name="T18" fmla="*/ 5729 w 6447"/>
                <a:gd name="T19" fmla="*/ 5469 h 6381"/>
                <a:gd name="T20" fmla="*/ 5729 w 6447"/>
                <a:gd name="T21" fmla="*/ 5469 h 6381"/>
                <a:gd name="T22" fmla="*/ 5729 w 6447"/>
                <a:gd name="T23" fmla="*/ 5469 h 6381"/>
                <a:gd name="T24" fmla="*/ 5600 w 6447"/>
                <a:gd name="T25" fmla="*/ 5469 h 6381"/>
                <a:gd name="T26" fmla="*/ 5600 w 6447"/>
                <a:gd name="T27" fmla="*/ 5469 h 6381"/>
                <a:gd name="T28" fmla="*/ 5600 w 6447"/>
                <a:gd name="T29" fmla="*/ 5469 h 6381"/>
                <a:gd name="T30" fmla="*/ 5600 w 6447"/>
                <a:gd name="T31" fmla="*/ 5469 h 6381"/>
                <a:gd name="T32" fmla="*/ 5600 w 6447"/>
                <a:gd name="T33" fmla="*/ 5469 h 6381"/>
                <a:gd name="T34" fmla="*/ 5600 w 6447"/>
                <a:gd name="T35" fmla="*/ 5469 h 6381"/>
                <a:gd name="T36" fmla="*/ 5600 w 6447"/>
                <a:gd name="T37" fmla="*/ 5469 h 6381"/>
                <a:gd name="T38" fmla="*/ 5600 w 6447"/>
                <a:gd name="T39" fmla="*/ 5469 h 6381"/>
                <a:gd name="T40" fmla="*/ 5600 w 6447"/>
                <a:gd name="T41" fmla="*/ 5469 h 6381"/>
                <a:gd name="T42" fmla="*/ 5600 w 6447"/>
                <a:gd name="T43" fmla="*/ 5469 h 6381"/>
                <a:gd name="T44" fmla="*/ 5600 w 6447"/>
                <a:gd name="T45" fmla="*/ 5469 h 6381"/>
                <a:gd name="T46" fmla="*/ 5600 w 6447"/>
                <a:gd name="T47" fmla="*/ 5469 h 6381"/>
                <a:gd name="T48" fmla="*/ 5600 w 6447"/>
                <a:gd name="T49" fmla="*/ 5469 h 6381"/>
                <a:gd name="T50" fmla="*/ 5600 w 6447"/>
                <a:gd name="T51" fmla="*/ 5469 h 6381"/>
                <a:gd name="T52" fmla="*/ 5600 w 6447"/>
                <a:gd name="T53" fmla="*/ 5469 h 6381"/>
                <a:gd name="T54" fmla="*/ 5600 w 6447"/>
                <a:gd name="T55" fmla="*/ 5469 h 6381"/>
                <a:gd name="T56" fmla="*/ 5600 w 6447"/>
                <a:gd name="T57" fmla="*/ 5469 h 6381"/>
                <a:gd name="T58" fmla="*/ 5600 w 6447"/>
                <a:gd name="T59" fmla="*/ 5469 h 6381"/>
                <a:gd name="T60" fmla="*/ 5729 w 6447"/>
                <a:gd name="T61" fmla="*/ 5469 h 6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47" h="6381">
                  <a:moveTo>
                    <a:pt x="5469" y="5469"/>
                  </a:moveTo>
                  <a:lnTo>
                    <a:pt x="5469" y="5469"/>
                  </a:lnTo>
                  <a:cubicBezTo>
                    <a:pt x="6121" y="4882"/>
                    <a:pt x="6446" y="4036"/>
                    <a:pt x="6446" y="3190"/>
                  </a:cubicBezTo>
                  <a:cubicBezTo>
                    <a:pt x="6446" y="1431"/>
                    <a:pt x="5013" y="0"/>
                    <a:pt x="3256" y="0"/>
                  </a:cubicBezTo>
                  <a:cubicBezTo>
                    <a:pt x="1433" y="0"/>
                    <a:pt x="0" y="1431"/>
                    <a:pt x="0" y="3190"/>
                  </a:cubicBezTo>
                  <a:cubicBezTo>
                    <a:pt x="0" y="5013"/>
                    <a:pt x="1433" y="6380"/>
                    <a:pt x="3256" y="6380"/>
                  </a:cubicBezTo>
                  <a:cubicBezTo>
                    <a:pt x="4298" y="6380"/>
                    <a:pt x="5340" y="6380"/>
                    <a:pt x="6446" y="6380"/>
                  </a:cubicBezTo>
                  <a:cubicBezTo>
                    <a:pt x="6446" y="6119"/>
                    <a:pt x="6446" y="5794"/>
                    <a:pt x="6446" y="5469"/>
                  </a:cubicBezTo>
                  <a:cubicBezTo>
                    <a:pt x="6121" y="5469"/>
                    <a:pt x="5794" y="5469"/>
                    <a:pt x="5469" y="5469"/>
                  </a:cubicBezTo>
                  <a:close/>
                  <a:moveTo>
                    <a:pt x="5729" y="5469"/>
                  </a:moveTo>
                  <a:lnTo>
                    <a:pt x="5729" y="5469"/>
                  </a:lnTo>
                  <a:lnTo>
                    <a:pt x="5729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600" y="5469"/>
                  </a:lnTo>
                  <a:lnTo>
                    <a:pt x="5729" y="5469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913765">
                <a:defRPr/>
              </a:pPr>
              <a:endParaRPr lang="en-US" sz="900" dirty="0">
                <a:latin typeface="Impact" panose="020B0806030902050204" pitchFamily="34" charset="0"/>
              </a:endParaRPr>
            </a:p>
          </p:txBody>
        </p:sp>
        <p:sp>
          <p:nvSpPr>
            <p:cNvPr id="22" name="Freeform 2"/>
            <p:cNvSpPr>
              <a:spLocks noChangeArrowheads="1"/>
            </p:cNvSpPr>
            <p:nvPr/>
          </p:nvSpPr>
          <p:spPr bwMode="auto">
            <a:xfrm>
              <a:off x="6812276" y="1539127"/>
              <a:ext cx="1343698" cy="1329913"/>
            </a:xfrm>
            <a:custGeom>
              <a:avLst/>
              <a:gdLst>
                <a:gd name="T0" fmla="*/ 977 w 6447"/>
                <a:gd name="T1" fmla="*/ 3190 h 6381"/>
                <a:gd name="T2" fmla="*/ 977 w 6447"/>
                <a:gd name="T3" fmla="*/ 3190 h 6381"/>
                <a:gd name="T4" fmla="*/ 3256 w 6447"/>
                <a:gd name="T5" fmla="*/ 975 h 6381"/>
                <a:gd name="T6" fmla="*/ 5469 w 6447"/>
                <a:gd name="T7" fmla="*/ 3190 h 6381"/>
                <a:gd name="T8" fmla="*/ 4819 w 6447"/>
                <a:gd name="T9" fmla="*/ 4817 h 6381"/>
                <a:gd name="T10" fmla="*/ 5469 w 6447"/>
                <a:gd name="T11" fmla="*/ 4817 h 6381"/>
                <a:gd name="T12" fmla="*/ 5469 w 6447"/>
                <a:gd name="T13" fmla="*/ 5469 h 6381"/>
                <a:gd name="T14" fmla="*/ 3256 w 6447"/>
                <a:gd name="T15" fmla="*/ 5469 h 6381"/>
                <a:gd name="T16" fmla="*/ 977 w 6447"/>
                <a:gd name="T17" fmla="*/ 3190 h 6381"/>
                <a:gd name="T18" fmla="*/ 5469 w 6447"/>
                <a:gd name="T19" fmla="*/ 5469 h 6381"/>
                <a:gd name="T20" fmla="*/ 5469 w 6447"/>
                <a:gd name="T21" fmla="*/ 5469 h 6381"/>
                <a:gd name="T22" fmla="*/ 6446 w 6447"/>
                <a:gd name="T23" fmla="*/ 3190 h 6381"/>
                <a:gd name="T24" fmla="*/ 3256 w 6447"/>
                <a:gd name="T25" fmla="*/ 0 h 6381"/>
                <a:gd name="T26" fmla="*/ 0 w 6447"/>
                <a:gd name="T27" fmla="*/ 3190 h 6381"/>
                <a:gd name="T28" fmla="*/ 3256 w 6447"/>
                <a:gd name="T29" fmla="*/ 6380 h 6381"/>
                <a:gd name="T30" fmla="*/ 6446 w 6447"/>
                <a:gd name="T31" fmla="*/ 6380 h 6381"/>
                <a:gd name="T32" fmla="*/ 6446 w 6447"/>
                <a:gd name="T33" fmla="*/ 5469 h 6381"/>
                <a:gd name="T34" fmla="*/ 5469 w 6447"/>
                <a:gd name="T35" fmla="*/ 5469 h 6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47" h="6381">
                  <a:moveTo>
                    <a:pt x="977" y="3190"/>
                  </a:moveTo>
                  <a:lnTo>
                    <a:pt x="977" y="3190"/>
                  </a:lnTo>
                  <a:cubicBezTo>
                    <a:pt x="977" y="1952"/>
                    <a:pt x="1954" y="975"/>
                    <a:pt x="3256" y="975"/>
                  </a:cubicBezTo>
                  <a:cubicBezTo>
                    <a:pt x="4492" y="975"/>
                    <a:pt x="5469" y="1952"/>
                    <a:pt x="5469" y="3190"/>
                  </a:cubicBezTo>
                  <a:cubicBezTo>
                    <a:pt x="5469" y="3775"/>
                    <a:pt x="5273" y="4361"/>
                    <a:pt x="4819" y="4817"/>
                  </a:cubicBezTo>
                  <a:cubicBezTo>
                    <a:pt x="5469" y="4817"/>
                    <a:pt x="5469" y="4817"/>
                    <a:pt x="5469" y="4817"/>
                  </a:cubicBezTo>
                  <a:cubicBezTo>
                    <a:pt x="5469" y="5469"/>
                    <a:pt x="5469" y="5469"/>
                    <a:pt x="5469" y="5469"/>
                  </a:cubicBezTo>
                  <a:cubicBezTo>
                    <a:pt x="3256" y="5469"/>
                    <a:pt x="3256" y="5469"/>
                    <a:pt x="3256" y="5469"/>
                  </a:cubicBezTo>
                  <a:cubicBezTo>
                    <a:pt x="1954" y="5469"/>
                    <a:pt x="977" y="4492"/>
                    <a:pt x="977" y="3190"/>
                  </a:cubicBezTo>
                  <a:close/>
                  <a:moveTo>
                    <a:pt x="5469" y="5469"/>
                  </a:moveTo>
                  <a:lnTo>
                    <a:pt x="5469" y="5469"/>
                  </a:lnTo>
                  <a:cubicBezTo>
                    <a:pt x="6121" y="4882"/>
                    <a:pt x="6446" y="4036"/>
                    <a:pt x="6446" y="3190"/>
                  </a:cubicBezTo>
                  <a:cubicBezTo>
                    <a:pt x="6446" y="1431"/>
                    <a:pt x="5013" y="0"/>
                    <a:pt x="3256" y="0"/>
                  </a:cubicBezTo>
                  <a:cubicBezTo>
                    <a:pt x="1433" y="0"/>
                    <a:pt x="0" y="1431"/>
                    <a:pt x="0" y="3190"/>
                  </a:cubicBezTo>
                  <a:cubicBezTo>
                    <a:pt x="0" y="5013"/>
                    <a:pt x="1433" y="6380"/>
                    <a:pt x="3256" y="6380"/>
                  </a:cubicBezTo>
                  <a:cubicBezTo>
                    <a:pt x="6446" y="6380"/>
                    <a:pt x="6446" y="6380"/>
                    <a:pt x="6446" y="6380"/>
                  </a:cubicBezTo>
                  <a:cubicBezTo>
                    <a:pt x="6446" y="5469"/>
                    <a:pt x="6446" y="5469"/>
                    <a:pt x="6446" y="5469"/>
                  </a:cubicBezTo>
                  <a:lnTo>
                    <a:pt x="5469" y="5469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913765">
                <a:defRPr/>
              </a:pPr>
              <a:endParaRPr lang="en-US" sz="900" dirty="0">
                <a:latin typeface="Impact" panose="020B0806030902050204" pitchFamily="34" charset="0"/>
              </a:endParaRPr>
            </a:p>
          </p:txBody>
        </p:sp>
      </p:grpSp>
      <p:sp>
        <p:nvSpPr>
          <p:cNvPr id="23" name="TextBox 17"/>
          <p:cNvSpPr txBox="1">
            <a:spLocks noChangeArrowheads="1"/>
          </p:cNvSpPr>
          <p:nvPr/>
        </p:nvSpPr>
        <p:spPr bwMode="auto">
          <a:xfrm>
            <a:off x="1600200" y="2523557"/>
            <a:ext cx="1125538" cy="61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3" tIns="60946" rIns="121893" bIns="60946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-65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-65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-65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-65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-65" charset="0"/>
                <a:ea typeface="MS PGothic" panose="020B0600070205080204" pitchFamily="34" charset="-128"/>
              </a:defRPr>
            </a:lvl5pPr>
            <a:lvl6pPr marL="2514600" indent="-228600" defTabSz="1826895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-65" charset="0"/>
                <a:ea typeface="MS PGothic" panose="020B0600070205080204" pitchFamily="34" charset="-128"/>
              </a:defRPr>
            </a:lvl6pPr>
            <a:lvl7pPr marL="2971800" indent="-228600" defTabSz="1826895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-65" charset="0"/>
                <a:ea typeface="MS PGothic" panose="020B0600070205080204" pitchFamily="34" charset="-128"/>
              </a:defRPr>
            </a:lvl7pPr>
            <a:lvl8pPr marL="3429000" indent="-228600" defTabSz="1826895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-65" charset="0"/>
                <a:ea typeface="MS PGothic" panose="020B0600070205080204" pitchFamily="34" charset="-128"/>
              </a:defRPr>
            </a:lvl8pPr>
            <a:lvl9pPr marL="3886200" indent="-228600" defTabSz="1826895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-65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zh-CN" sz="3200" b="1">
                <a:latin typeface="Impact" panose="020B0806030902050204" pitchFamily="34" charset="0"/>
              </a:rPr>
              <a:t>50%</a:t>
            </a:r>
            <a:endParaRPr lang="en-US" altLang="zh-CN" sz="3200" b="1">
              <a:latin typeface="Impact" panose="020B0806030902050204" pitchFamily="34" charset="0"/>
            </a:endParaRPr>
          </a:p>
        </p:txBody>
      </p:sp>
      <p:sp>
        <p:nvSpPr>
          <p:cNvPr id="24" name="TextBox 18"/>
          <p:cNvSpPr txBox="1">
            <a:spLocks noChangeArrowheads="1"/>
          </p:cNvSpPr>
          <p:nvPr/>
        </p:nvSpPr>
        <p:spPr bwMode="auto">
          <a:xfrm>
            <a:off x="4173538" y="2535463"/>
            <a:ext cx="1125538" cy="61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3" tIns="60946" rIns="121893" bIns="60946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-65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-65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-65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-65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-65" charset="0"/>
                <a:ea typeface="MS PGothic" panose="020B0600070205080204" pitchFamily="34" charset="-128"/>
              </a:defRPr>
            </a:lvl5pPr>
            <a:lvl6pPr marL="2514600" indent="-228600" defTabSz="1826895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-65" charset="0"/>
                <a:ea typeface="MS PGothic" panose="020B0600070205080204" pitchFamily="34" charset="-128"/>
              </a:defRPr>
            </a:lvl6pPr>
            <a:lvl7pPr marL="2971800" indent="-228600" defTabSz="1826895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-65" charset="0"/>
                <a:ea typeface="MS PGothic" panose="020B0600070205080204" pitchFamily="34" charset="-128"/>
              </a:defRPr>
            </a:lvl7pPr>
            <a:lvl8pPr marL="3429000" indent="-228600" defTabSz="1826895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-65" charset="0"/>
                <a:ea typeface="MS PGothic" panose="020B0600070205080204" pitchFamily="34" charset="-128"/>
              </a:defRPr>
            </a:lvl8pPr>
            <a:lvl9pPr marL="3886200" indent="-228600" defTabSz="1826895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-65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zh-CN" sz="3200" b="1">
                <a:latin typeface="Impact" panose="020B0806030902050204" pitchFamily="34" charset="0"/>
              </a:rPr>
              <a:t>50%</a:t>
            </a:r>
            <a:endParaRPr lang="en-US" altLang="zh-CN" sz="3200" b="1">
              <a:latin typeface="Impact" panose="020B0806030902050204" pitchFamily="34" charset="0"/>
            </a:endParaRPr>
          </a:p>
        </p:txBody>
      </p:sp>
      <p:sp>
        <p:nvSpPr>
          <p:cNvPr id="25" name="TextBox 19"/>
          <p:cNvSpPr txBox="1">
            <a:spLocks noChangeArrowheads="1"/>
          </p:cNvSpPr>
          <p:nvPr/>
        </p:nvSpPr>
        <p:spPr bwMode="auto">
          <a:xfrm>
            <a:off x="6741319" y="2539432"/>
            <a:ext cx="1125538" cy="61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3" tIns="60946" rIns="121893" bIns="60946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-65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-65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-65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-65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-65" charset="0"/>
                <a:ea typeface="MS PGothic" panose="020B0600070205080204" pitchFamily="34" charset="-128"/>
              </a:defRPr>
            </a:lvl5pPr>
            <a:lvl6pPr marL="2514600" indent="-228600" defTabSz="1826895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-65" charset="0"/>
                <a:ea typeface="MS PGothic" panose="020B0600070205080204" pitchFamily="34" charset="-128"/>
              </a:defRPr>
            </a:lvl6pPr>
            <a:lvl7pPr marL="2971800" indent="-228600" defTabSz="1826895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-65" charset="0"/>
                <a:ea typeface="MS PGothic" panose="020B0600070205080204" pitchFamily="34" charset="-128"/>
              </a:defRPr>
            </a:lvl7pPr>
            <a:lvl8pPr marL="3429000" indent="-228600" defTabSz="1826895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-65" charset="0"/>
                <a:ea typeface="MS PGothic" panose="020B0600070205080204" pitchFamily="34" charset="-128"/>
              </a:defRPr>
            </a:lvl8pPr>
            <a:lvl9pPr marL="3886200" indent="-228600" defTabSz="1826895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-65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zh-CN" sz="3200" b="1">
                <a:latin typeface="Impact" panose="020B0806030902050204" pitchFamily="34" charset="0"/>
              </a:rPr>
              <a:t>50%</a:t>
            </a:r>
            <a:endParaRPr lang="en-US" altLang="zh-CN" sz="3200" b="1">
              <a:latin typeface="Impact" panose="020B0806030902050204" pitchFamily="34" charset="0"/>
            </a:endParaRPr>
          </a:p>
        </p:txBody>
      </p:sp>
      <p:sp>
        <p:nvSpPr>
          <p:cNvPr id="26" name="TextBox 20"/>
          <p:cNvSpPr txBox="1">
            <a:spLocks noChangeArrowheads="1"/>
          </p:cNvSpPr>
          <p:nvPr/>
        </p:nvSpPr>
        <p:spPr bwMode="auto">
          <a:xfrm>
            <a:off x="9347994" y="2539432"/>
            <a:ext cx="1125538" cy="61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3" tIns="60946" rIns="121893" bIns="60946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-65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-65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-65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-65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-65" charset="0"/>
                <a:ea typeface="MS PGothic" panose="020B0600070205080204" pitchFamily="34" charset="-128"/>
              </a:defRPr>
            </a:lvl5pPr>
            <a:lvl6pPr marL="2514600" indent="-228600" defTabSz="1826895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-65" charset="0"/>
                <a:ea typeface="MS PGothic" panose="020B0600070205080204" pitchFamily="34" charset="-128"/>
              </a:defRPr>
            </a:lvl6pPr>
            <a:lvl7pPr marL="2971800" indent="-228600" defTabSz="1826895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-65" charset="0"/>
                <a:ea typeface="MS PGothic" panose="020B0600070205080204" pitchFamily="34" charset="-128"/>
              </a:defRPr>
            </a:lvl7pPr>
            <a:lvl8pPr marL="3429000" indent="-228600" defTabSz="1826895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-65" charset="0"/>
                <a:ea typeface="MS PGothic" panose="020B0600070205080204" pitchFamily="34" charset="-128"/>
              </a:defRPr>
            </a:lvl8pPr>
            <a:lvl9pPr marL="3886200" indent="-228600" defTabSz="1826895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-65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zh-CN" sz="3200" b="1">
                <a:latin typeface="Impact" panose="020B0806030902050204" pitchFamily="34" charset="0"/>
              </a:rPr>
              <a:t>50%</a:t>
            </a:r>
            <a:endParaRPr lang="en-US" altLang="zh-CN" sz="3200" b="1">
              <a:latin typeface="Impact" panose="020B080603090205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082318" y="4075381"/>
            <a:ext cx="10031513" cy="1042719"/>
            <a:chOff x="1082318" y="4075381"/>
            <a:chExt cx="10031513" cy="1042719"/>
          </a:xfrm>
        </p:grpSpPr>
        <p:sp>
          <p:nvSpPr>
            <p:cNvPr id="27" name="矩形 26"/>
            <p:cNvSpPr/>
            <p:nvPr/>
          </p:nvSpPr>
          <p:spPr>
            <a:xfrm>
              <a:off x="1082318" y="4471769"/>
              <a:ext cx="214048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000" spc="3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在此录入上述图表的综合描述说明，在此录入上述图表的综合描述说明。</a:t>
              </a:r>
              <a:endParaRPr lang="zh-CN" altLang="en-US" sz="1000" spc="3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329258" y="4075381"/>
              <a:ext cx="16466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sz="1600" b="1" spc="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在此添加标题</a:t>
              </a:r>
              <a:endParaRPr lang="id-ID" altLang="zh-CN" sz="1600" b="1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3826669" y="4471769"/>
              <a:ext cx="214048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000" spc="3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在此录入上述图表的综合描述说明，在此录入上述图表的综合描述说明。</a:t>
              </a:r>
              <a:endParaRPr lang="zh-CN" altLang="en-US" sz="1000" spc="3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4073609" y="4075381"/>
              <a:ext cx="16466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sz="1600" b="1" spc="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在此添加标题</a:t>
              </a:r>
              <a:endParaRPr lang="id-ID" altLang="zh-CN" sz="1600" b="1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6571020" y="4471769"/>
              <a:ext cx="214048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000" spc="3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在此录入上述图表的综合描述说明，在此录入上述图表的综合描述说明。</a:t>
              </a:r>
              <a:endParaRPr lang="zh-CN" altLang="en-US" sz="1000" spc="3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6817960" y="4075381"/>
              <a:ext cx="16466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sz="1600" b="1" spc="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在此添加标题</a:t>
              </a:r>
              <a:endParaRPr lang="id-ID" altLang="zh-CN" sz="1600" b="1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8973344" y="4471769"/>
              <a:ext cx="214048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000" spc="3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在此录入上述图表的综合描述说明，在此录入上述图表的综合描述说明。</a:t>
              </a:r>
              <a:endParaRPr lang="zh-CN" altLang="en-US" sz="1000" spc="3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9220284" y="4075381"/>
              <a:ext cx="16466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sz="1600" b="1" spc="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在此添加标题</a:t>
              </a:r>
              <a:endParaRPr lang="id-ID" altLang="zh-CN" sz="1600" b="1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t="24731" r="39759" b="20734"/>
          <a:stretch>
            <a:fillRect/>
          </a:stretch>
        </p:blipFill>
        <p:spPr>
          <a:xfrm>
            <a:off x="-1" y="0"/>
            <a:ext cx="12235543" cy="688388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345372" y="305809"/>
            <a:ext cx="3544689" cy="645410"/>
            <a:chOff x="1123532" y="172048"/>
            <a:chExt cx="3544686" cy="645411"/>
          </a:xfrm>
        </p:grpSpPr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2454345" y="309627"/>
              <a:ext cx="2213873" cy="5078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3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DIRECTORY</a:t>
              </a:r>
              <a:endParaRPr lang="en-CA" sz="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123532" y="172048"/>
              <a:ext cx="1330812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目 录</a:t>
              </a:r>
              <a:endParaRPr lang="en-CA" altLang="zh-CN" sz="3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203200" y="1162040"/>
            <a:ext cx="11843657" cy="5071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7" t="10370" r="10958" b="55556"/>
          <a:stretch>
            <a:fillRect/>
          </a:stretch>
        </p:blipFill>
        <p:spPr>
          <a:xfrm>
            <a:off x="4243837" y="3917375"/>
            <a:ext cx="3570774" cy="2254488"/>
          </a:xfrm>
          <a:prstGeom prst="rect">
            <a:avLst/>
          </a:prstGeom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444426" y="691085"/>
            <a:ext cx="1323440" cy="3539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45720" tIns="22860" rIns="45720" bIns="22860">
            <a:spAutoFit/>
          </a:bodyPr>
          <a:lstStyle/>
          <a:p>
            <a:pPr algn="ctr" defTabSz="1087755"/>
            <a:r>
              <a:rPr lang="zh-CN" altLang="en-US" sz="2000" spc="400" dirty="0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学校标志</a:t>
            </a:r>
            <a:endParaRPr lang="en-CA" sz="2000" spc="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2273014" y="2200345"/>
            <a:ext cx="1314133" cy="1334843"/>
          </a:xfrm>
          <a:prstGeom prst="ellipse">
            <a:avLst/>
          </a:prstGeom>
          <a:solidFill>
            <a:srgbClr val="424A3F"/>
          </a:solidFill>
          <a:ln w="76200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9699" tIns="74848" rIns="149699" bIns="74848"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TextBox 33"/>
          <p:cNvSpPr txBox="1"/>
          <p:nvPr/>
        </p:nvSpPr>
        <p:spPr>
          <a:xfrm>
            <a:off x="2145075" y="2375369"/>
            <a:ext cx="1542928" cy="972024"/>
          </a:xfrm>
          <a:prstGeom prst="rect">
            <a:avLst/>
          </a:prstGeom>
          <a:noFill/>
        </p:spPr>
        <p:txBody>
          <a:bodyPr wrap="square" lIns="149699" tIns="74848" rIns="149699" bIns="74848" rtlCol="0">
            <a:spAutoFit/>
          </a:bodyPr>
          <a:lstStyle/>
          <a:p>
            <a:pPr algn="ctr"/>
            <a:r>
              <a:rPr lang="zh-CN" altLang="en-US" sz="2665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endParaRPr lang="en-US" altLang="zh-CN" sz="2665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665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zh-CN" altLang="en-US" sz="266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4456948" y="2229373"/>
            <a:ext cx="1314133" cy="1334843"/>
          </a:xfrm>
          <a:prstGeom prst="ellipse">
            <a:avLst/>
          </a:prstGeom>
          <a:solidFill>
            <a:schemeClr val="bg1">
              <a:lumMod val="65000"/>
            </a:schemeClr>
          </a:solidFill>
          <a:ln w="76200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9699" tIns="74848" rIns="149699" bIns="74848" rtlCol="0" anchor="ctr"/>
          <a:lstStyle/>
          <a:p>
            <a:pPr algn="ctr"/>
            <a:endParaRPr lang="zh-CN" altLang="en-US" sz="2400"/>
          </a:p>
        </p:txBody>
      </p:sp>
      <p:sp>
        <p:nvSpPr>
          <p:cNvPr id="14" name="椭圆 13"/>
          <p:cNvSpPr/>
          <p:nvPr/>
        </p:nvSpPr>
        <p:spPr>
          <a:xfrm>
            <a:off x="6500478" y="2229373"/>
            <a:ext cx="1314133" cy="1334843"/>
          </a:xfrm>
          <a:prstGeom prst="ellipse">
            <a:avLst/>
          </a:prstGeom>
          <a:solidFill>
            <a:srgbClr val="424A3F"/>
          </a:solidFill>
          <a:ln w="76200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9699" tIns="74848" rIns="149699" bIns="74848"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椭圆 14"/>
          <p:cNvSpPr/>
          <p:nvPr/>
        </p:nvSpPr>
        <p:spPr>
          <a:xfrm>
            <a:off x="8496904" y="2200345"/>
            <a:ext cx="1314133" cy="1334843"/>
          </a:xfrm>
          <a:prstGeom prst="ellipse">
            <a:avLst/>
          </a:prstGeom>
          <a:solidFill>
            <a:srgbClr val="A6A6A6"/>
          </a:solidFill>
          <a:ln w="76200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9699" tIns="74848" rIns="149699" bIns="74848"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TextBox 69"/>
          <p:cNvSpPr txBox="1"/>
          <p:nvPr/>
        </p:nvSpPr>
        <p:spPr>
          <a:xfrm>
            <a:off x="4343913" y="2411289"/>
            <a:ext cx="1494848" cy="972024"/>
          </a:xfrm>
          <a:prstGeom prst="rect">
            <a:avLst/>
          </a:prstGeom>
          <a:noFill/>
        </p:spPr>
        <p:txBody>
          <a:bodyPr wrap="square" lIns="149699" tIns="74848" rIns="149699" bIns="74848" rtlCol="0">
            <a:spAutoFit/>
          </a:bodyPr>
          <a:lstStyle/>
          <a:p>
            <a:pPr algn="ctr"/>
            <a:r>
              <a:rPr lang="zh-CN" altLang="en-US" sz="2665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endParaRPr lang="en-US" altLang="zh-CN" sz="2665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665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</a:t>
            </a:r>
            <a:endParaRPr lang="zh-CN" altLang="en-US" sz="266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70"/>
          <p:cNvSpPr txBox="1"/>
          <p:nvPr/>
        </p:nvSpPr>
        <p:spPr>
          <a:xfrm>
            <a:off x="6515672" y="2473181"/>
            <a:ext cx="1314133" cy="889822"/>
          </a:xfrm>
          <a:prstGeom prst="rect">
            <a:avLst/>
          </a:prstGeom>
          <a:noFill/>
        </p:spPr>
        <p:txBody>
          <a:bodyPr wrap="square" lIns="149699" tIns="74848" rIns="149699" bIns="74848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准备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72"/>
          <p:cNvSpPr txBox="1"/>
          <p:nvPr/>
        </p:nvSpPr>
        <p:spPr>
          <a:xfrm>
            <a:off x="8576029" y="2443102"/>
            <a:ext cx="1187925" cy="889822"/>
          </a:xfrm>
          <a:prstGeom prst="rect">
            <a:avLst/>
          </a:prstGeom>
          <a:noFill/>
        </p:spPr>
        <p:txBody>
          <a:bodyPr wrap="square" lIns="149699" tIns="74848" rIns="149699" bIns="74848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 animBg="1"/>
      <p:bldP spid="15" grpId="0" animBg="1"/>
      <p:bldP spid="16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t="24731" r="39759" b="20734"/>
          <a:stretch>
            <a:fillRect/>
          </a:stretch>
        </p:blipFill>
        <p:spPr>
          <a:xfrm>
            <a:off x="-1" y="0"/>
            <a:ext cx="12235543" cy="688388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234107" y="305809"/>
            <a:ext cx="3561243" cy="630942"/>
            <a:chOff x="721980" y="172048"/>
            <a:chExt cx="3561239" cy="630943"/>
          </a:xfrm>
        </p:grpSpPr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2804355" y="250555"/>
              <a:ext cx="1478864" cy="5078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defTabSz="1087755"/>
              <a:r>
                <a:rPr lang="en-CA" sz="15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</a:t>
              </a:r>
              <a:endParaRPr lang="en-CA" sz="15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  <a:p>
              <a:pPr defTabSz="1087755"/>
              <a:r>
                <a:rPr lang="en-CA" sz="15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PROCESS </a:t>
              </a:r>
              <a:endParaRPr lang="en-CA" sz="15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21980" y="172048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教学过程</a:t>
              </a:r>
              <a:endParaRPr lang="en-CA" altLang="zh-CN" sz="3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203200" y="1162040"/>
            <a:ext cx="11843657" cy="5071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444426" y="691085"/>
            <a:ext cx="1323440" cy="3539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45720" tIns="22860" rIns="45720" bIns="22860">
            <a:spAutoFit/>
          </a:bodyPr>
          <a:lstStyle/>
          <a:p>
            <a:pPr algn="ctr" defTabSz="1087755"/>
            <a:r>
              <a:rPr lang="zh-CN" altLang="en-US" sz="2000" spc="400" dirty="0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学校标志</a:t>
            </a:r>
            <a:endParaRPr lang="en-CA" sz="2000" spc="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grpSp>
        <p:nvGrpSpPr>
          <p:cNvPr id="11" name="Group 5"/>
          <p:cNvGrpSpPr/>
          <p:nvPr/>
        </p:nvGrpSpPr>
        <p:grpSpPr bwMode="auto">
          <a:xfrm>
            <a:off x="4038601" y="3395134"/>
            <a:ext cx="3672417" cy="2084917"/>
            <a:chOff x="0" y="0"/>
            <a:chExt cx="4626" cy="2628"/>
          </a:xfrm>
        </p:grpSpPr>
        <p:sp>
          <p:nvSpPr>
            <p:cNvPr id="12" name="Freeform 6"/>
            <p:cNvSpPr/>
            <p:nvPr/>
          </p:nvSpPr>
          <p:spPr bwMode="auto">
            <a:xfrm>
              <a:off x="0" y="36"/>
              <a:ext cx="4577" cy="2592"/>
            </a:xfrm>
            <a:custGeom>
              <a:avLst/>
              <a:gdLst>
                <a:gd name="T0" fmla="*/ 2 w 21508"/>
                <a:gd name="T1" fmla="*/ 2434 h 21199"/>
                <a:gd name="T2" fmla="*/ 180 w 21508"/>
                <a:gd name="T3" fmla="*/ 2577 h 21199"/>
                <a:gd name="T4" fmla="*/ 599 w 21508"/>
                <a:gd name="T5" fmla="*/ 1905 h 21199"/>
                <a:gd name="T6" fmla="*/ 789 w 21508"/>
                <a:gd name="T7" fmla="*/ 1827 h 21199"/>
                <a:gd name="T8" fmla="*/ 663 w 21508"/>
                <a:gd name="T9" fmla="*/ 1785 h 21199"/>
                <a:gd name="T10" fmla="*/ 1738 w 21508"/>
                <a:gd name="T11" fmla="*/ 821 h 21199"/>
                <a:gd name="T12" fmla="*/ 1974 w 21508"/>
                <a:gd name="T13" fmla="*/ 844 h 21199"/>
                <a:gd name="T14" fmla="*/ 1903 w 21508"/>
                <a:gd name="T15" fmla="*/ 763 h 21199"/>
                <a:gd name="T16" fmla="*/ 4051 w 21508"/>
                <a:gd name="T17" fmla="*/ 155 h 21199"/>
                <a:gd name="T18" fmla="*/ 4109 w 21508"/>
                <a:gd name="T19" fmla="*/ 274 h 21199"/>
                <a:gd name="T20" fmla="*/ 4128 w 21508"/>
                <a:gd name="T21" fmla="*/ 144 h 21199"/>
                <a:gd name="T22" fmla="*/ 4577 w 21508"/>
                <a:gd name="T23" fmla="*/ 78 h 21199"/>
                <a:gd name="T24" fmla="*/ 3722 w 21508"/>
                <a:gd name="T25" fmla="*/ 106 h 21199"/>
                <a:gd name="T26" fmla="*/ 3786 w 21508"/>
                <a:gd name="T27" fmla="*/ 0 h 21199"/>
                <a:gd name="T28" fmla="*/ 3516 w 21508"/>
                <a:gd name="T29" fmla="*/ 114 h 21199"/>
                <a:gd name="T30" fmla="*/ 2657 w 21508"/>
                <a:gd name="T31" fmla="*/ 281 h 21199"/>
                <a:gd name="T32" fmla="*/ 2616 w 21508"/>
                <a:gd name="T33" fmla="*/ 165 h 21199"/>
                <a:gd name="T34" fmla="*/ 2562 w 21508"/>
                <a:gd name="T35" fmla="*/ 298 h 21199"/>
                <a:gd name="T36" fmla="*/ 1231 w 21508"/>
                <a:gd name="T37" fmla="*/ 949 h 21199"/>
                <a:gd name="T38" fmla="*/ 1206 w 21508"/>
                <a:gd name="T39" fmla="*/ 868 h 21199"/>
                <a:gd name="T40" fmla="*/ 1133 w 21508"/>
                <a:gd name="T41" fmla="*/ 1015 h 21199"/>
                <a:gd name="T42" fmla="*/ 371 w 21508"/>
                <a:gd name="T43" fmla="*/ 1837 h 21199"/>
                <a:gd name="T44" fmla="*/ 255 w 21508"/>
                <a:gd name="T45" fmla="*/ 1754 h 21199"/>
                <a:gd name="T46" fmla="*/ 256 w 21508"/>
                <a:gd name="T47" fmla="*/ 1971 h 21199"/>
                <a:gd name="T48" fmla="*/ 2 w 21508"/>
                <a:gd name="T49" fmla="*/ 2434 h 21199"/>
                <a:gd name="T50" fmla="*/ 2 w 21508"/>
                <a:gd name="T51" fmla="*/ 2434 h 211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1508" h="21199">
                  <a:moveTo>
                    <a:pt x="9" y="19904"/>
                  </a:moveTo>
                  <a:cubicBezTo>
                    <a:pt x="-92" y="20302"/>
                    <a:pt x="662" y="21600"/>
                    <a:pt x="845" y="21077"/>
                  </a:cubicBezTo>
                  <a:cubicBezTo>
                    <a:pt x="1027" y="20553"/>
                    <a:pt x="2634" y="16053"/>
                    <a:pt x="2817" y="15579"/>
                  </a:cubicBezTo>
                  <a:lnTo>
                    <a:pt x="3708" y="14945"/>
                  </a:lnTo>
                  <a:lnTo>
                    <a:pt x="3117" y="14597"/>
                  </a:lnTo>
                  <a:cubicBezTo>
                    <a:pt x="5424" y="10192"/>
                    <a:pt x="8168" y="6715"/>
                    <a:pt x="8168" y="6715"/>
                  </a:cubicBezTo>
                  <a:lnTo>
                    <a:pt x="9278" y="6905"/>
                  </a:lnTo>
                  <a:lnTo>
                    <a:pt x="8942" y="6237"/>
                  </a:lnTo>
                  <a:cubicBezTo>
                    <a:pt x="11404" y="3405"/>
                    <a:pt x="14583" y="1577"/>
                    <a:pt x="19034" y="1265"/>
                  </a:cubicBezTo>
                  <a:cubicBezTo>
                    <a:pt x="19308" y="1918"/>
                    <a:pt x="19308" y="2237"/>
                    <a:pt x="19308" y="2237"/>
                  </a:cubicBezTo>
                  <a:lnTo>
                    <a:pt x="19399" y="1174"/>
                  </a:lnTo>
                  <a:cubicBezTo>
                    <a:pt x="20790" y="637"/>
                    <a:pt x="21508" y="637"/>
                    <a:pt x="21508" y="637"/>
                  </a:cubicBezTo>
                  <a:cubicBezTo>
                    <a:pt x="20488" y="478"/>
                    <a:pt x="17991" y="760"/>
                    <a:pt x="17490" y="871"/>
                  </a:cubicBezTo>
                  <a:cubicBezTo>
                    <a:pt x="17762" y="303"/>
                    <a:pt x="17789" y="0"/>
                    <a:pt x="17789" y="0"/>
                  </a:cubicBezTo>
                  <a:cubicBezTo>
                    <a:pt x="17141" y="698"/>
                    <a:pt x="16524" y="933"/>
                    <a:pt x="16524" y="933"/>
                  </a:cubicBezTo>
                  <a:cubicBezTo>
                    <a:pt x="13608" y="1726"/>
                    <a:pt x="12486" y="2297"/>
                    <a:pt x="12486" y="2297"/>
                  </a:cubicBezTo>
                  <a:lnTo>
                    <a:pt x="12294" y="1347"/>
                  </a:lnTo>
                  <a:lnTo>
                    <a:pt x="12039" y="2439"/>
                  </a:lnTo>
                  <a:cubicBezTo>
                    <a:pt x="9748" y="3673"/>
                    <a:pt x="6677" y="6593"/>
                    <a:pt x="5786" y="7763"/>
                  </a:cubicBezTo>
                  <a:cubicBezTo>
                    <a:pt x="5668" y="7162"/>
                    <a:pt x="5668" y="7098"/>
                    <a:pt x="5668" y="7098"/>
                  </a:cubicBezTo>
                  <a:lnTo>
                    <a:pt x="5322" y="8303"/>
                  </a:lnTo>
                  <a:cubicBezTo>
                    <a:pt x="3260" y="11213"/>
                    <a:pt x="1742" y="15023"/>
                    <a:pt x="1742" y="15023"/>
                  </a:cubicBezTo>
                  <a:lnTo>
                    <a:pt x="1196" y="14344"/>
                  </a:lnTo>
                  <a:lnTo>
                    <a:pt x="1205" y="16119"/>
                  </a:lnTo>
                  <a:cubicBezTo>
                    <a:pt x="1205" y="16119"/>
                    <a:pt x="275" y="18627"/>
                    <a:pt x="9" y="19904"/>
                  </a:cubicBezTo>
                  <a:close/>
                  <a:moveTo>
                    <a:pt x="9" y="19904"/>
                  </a:moveTo>
                </a:path>
              </a:pathLst>
            </a:custGeom>
            <a:solidFill>
              <a:srgbClr val="EBF0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A0AAB4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 sz="2400">
                <a:latin typeface="+mj-lt"/>
              </a:endParaRPr>
            </a:p>
          </p:txBody>
        </p:sp>
        <p:sp>
          <p:nvSpPr>
            <p:cNvPr id="13" name="Freeform 7"/>
            <p:cNvSpPr/>
            <p:nvPr/>
          </p:nvSpPr>
          <p:spPr bwMode="auto">
            <a:xfrm>
              <a:off x="49" y="0"/>
              <a:ext cx="4577" cy="2592"/>
            </a:xfrm>
            <a:custGeom>
              <a:avLst/>
              <a:gdLst>
                <a:gd name="T0" fmla="*/ 2 w 21508"/>
                <a:gd name="T1" fmla="*/ 2434 h 21199"/>
                <a:gd name="T2" fmla="*/ 180 w 21508"/>
                <a:gd name="T3" fmla="*/ 2577 h 21199"/>
                <a:gd name="T4" fmla="*/ 599 w 21508"/>
                <a:gd name="T5" fmla="*/ 1905 h 21199"/>
                <a:gd name="T6" fmla="*/ 789 w 21508"/>
                <a:gd name="T7" fmla="*/ 1827 h 21199"/>
                <a:gd name="T8" fmla="*/ 663 w 21508"/>
                <a:gd name="T9" fmla="*/ 1785 h 21199"/>
                <a:gd name="T10" fmla="*/ 1738 w 21508"/>
                <a:gd name="T11" fmla="*/ 821 h 21199"/>
                <a:gd name="T12" fmla="*/ 1974 w 21508"/>
                <a:gd name="T13" fmla="*/ 844 h 21199"/>
                <a:gd name="T14" fmla="*/ 1903 w 21508"/>
                <a:gd name="T15" fmla="*/ 763 h 21199"/>
                <a:gd name="T16" fmla="*/ 4051 w 21508"/>
                <a:gd name="T17" fmla="*/ 155 h 21199"/>
                <a:gd name="T18" fmla="*/ 4109 w 21508"/>
                <a:gd name="T19" fmla="*/ 274 h 21199"/>
                <a:gd name="T20" fmla="*/ 4128 w 21508"/>
                <a:gd name="T21" fmla="*/ 144 h 21199"/>
                <a:gd name="T22" fmla="*/ 4577 w 21508"/>
                <a:gd name="T23" fmla="*/ 78 h 21199"/>
                <a:gd name="T24" fmla="*/ 3722 w 21508"/>
                <a:gd name="T25" fmla="*/ 106 h 21199"/>
                <a:gd name="T26" fmla="*/ 3786 w 21508"/>
                <a:gd name="T27" fmla="*/ 0 h 21199"/>
                <a:gd name="T28" fmla="*/ 3516 w 21508"/>
                <a:gd name="T29" fmla="*/ 114 h 21199"/>
                <a:gd name="T30" fmla="*/ 2657 w 21508"/>
                <a:gd name="T31" fmla="*/ 281 h 21199"/>
                <a:gd name="T32" fmla="*/ 2616 w 21508"/>
                <a:gd name="T33" fmla="*/ 165 h 21199"/>
                <a:gd name="T34" fmla="*/ 2562 w 21508"/>
                <a:gd name="T35" fmla="*/ 298 h 21199"/>
                <a:gd name="T36" fmla="*/ 1231 w 21508"/>
                <a:gd name="T37" fmla="*/ 949 h 21199"/>
                <a:gd name="T38" fmla="*/ 1206 w 21508"/>
                <a:gd name="T39" fmla="*/ 868 h 21199"/>
                <a:gd name="T40" fmla="*/ 1133 w 21508"/>
                <a:gd name="T41" fmla="*/ 1015 h 21199"/>
                <a:gd name="T42" fmla="*/ 371 w 21508"/>
                <a:gd name="T43" fmla="*/ 1837 h 21199"/>
                <a:gd name="T44" fmla="*/ 255 w 21508"/>
                <a:gd name="T45" fmla="*/ 1754 h 21199"/>
                <a:gd name="T46" fmla="*/ 256 w 21508"/>
                <a:gd name="T47" fmla="*/ 1971 h 21199"/>
                <a:gd name="T48" fmla="*/ 2 w 21508"/>
                <a:gd name="T49" fmla="*/ 2434 h 21199"/>
                <a:gd name="T50" fmla="*/ 2 w 21508"/>
                <a:gd name="T51" fmla="*/ 2434 h 211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1508" h="21199">
                  <a:moveTo>
                    <a:pt x="9" y="19904"/>
                  </a:moveTo>
                  <a:cubicBezTo>
                    <a:pt x="-92" y="20302"/>
                    <a:pt x="662" y="21600"/>
                    <a:pt x="845" y="21077"/>
                  </a:cubicBezTo>
                  <a:cubicBezTo>
                    <a:pt x="1027" y="20553"/>
                    <a:pt x="2634" y="16053"/>
                    <a:pt x="2817" y="15579"/>
                  </a:cubicBezTo>
                  <a:lnTo>
                    <a:pt x="3708" y="14945"/>
                  </a:lnTo>
                  <a:lnTo>
                    <a:pt x="3117" y="14597"/>
                  </a:lnTo>
                  <a:cubicBezTo>
                    <a:pt x="5424" y="10192"/>
                    <a:pt x="8168" y="6715"/>
                    <a:pt x="8168" y="6715"/>
                  </a:cubicBezTo>
                  <a:lnTo>
                    <a:pt x="9278" y="6905"/>
                  </a:lnTo>
                  <a:lnTo>
                    <a:pt x="8942" y="6237"/>
                  </a:lnTo>
                  <a:cubicBezTo>
                    <a:pt x="11404" y="3405"/>
                    <a:pt x="14583" y="1577"/>
                    <a:pt x="19034" y="1265"/>
                  </a:cubicBezTo>
                  <a:cubicBezTo>
                    <a:pt x="19308" y="1918"/>
                    <a:pt x="19308" y="2237"/>
                    <a:pt x="19308" y="2237"/>
                  </a:cubicBezTo>
                  <a:lnTo>
                    <a:pt x="19399" y="1174"/>
                  </a:lnTo>
                  <a:cubicBezTo>
                    <a:pt x="20790" y="637"/>
                    <a:pt x="21508" y="637"/>
                    <a:pt x="21508" y="637"/>
                  </a:cubicBezTo>
                  <a:cubicBezTo>
                    <a:pt x="20488" y="478"/>
                    <a:pt x="17991" y="760"/>
                    <a:pt x="17490" y="871"/>
                  </a:cubicBezTo>
                  <a:cubicBezTo>
                    <a:pt x="17762" y="303"/>
                    <a:pt x="17789" y="0"/>
                    <a:pt x="17789" y="0"/>
                  </a:cubicBezTo>
                  <a:cubicBezTo>
                    <a:pt x="17141" y="698"/>
                    <a:pt x="16524" y="933"/>
                    <a:pt x="16524" y="933"/>
                  </a:cubicBezTo>
                  <a:cubicBezTo>
                    <a:pt x="13608" y="1726"/>
                    <a:pt x="12486" y="2297"/>
                    <a:pt x="12486" y="2297"/>
                  </a:cubicBezTo>
                  <a:lnTo>
                    <a:pt x="12294" y="1347"/>
                  </a:lnTo>
                  <a:lnTo>
                    <a:pt x="12039" y="2439"/>
                  </a:lnTo>
                  <a:cubicBezTo>
                    <a:pt x="9748" y="3673"/>
                    <a:pt x="6677" y="6593"/>
                    <a:pt x="5786" y="7763"/>
                  </a:cubicBezTo>
                  <a:cubicBezTo>
                    <a:pt x="5668" y="7162"/>
                    <a:pt x="5668" y="7098"/>
                    <a:pt x="5668" y="7098"/>
                  </a:cubicBezTo>
                  <a:lnTo>
                    <a:pt x="5322" y="8303"/>
                  </a:lnTo>
                  <a:cubicBezTo>
                    <a:pt x="3260" y="11213"/>
                    <a:pt x="1742" y="15023"/>
                    <a:pt x="1742" y="15023"/>
                  </a:cubicBezTo>
                  <a:lnTo>
                    <a:pt x="1196" y="14344"/>
                  </a:lnTo>
                  <a:lnTo>
                    <a:pt x="1205" y="16119"/>
                  </a:lnTo>
                  <a:cubicBezTo>
                    <a:pt x="1205" y="16119"/>
                    <a:pt x="275" y="18627"/>
                    <a:pt x="9" y="19904"/>
                  </a:cubicBezTo>
                  <a:close/>
                  <a:moveTo>
                    <a:pt x="9" y="19904"/>
                  </a:moveTo>
                </a:path>
              </a:pathLst>
            </a:custGeom>
            <a:solidFill>
              <a:schemeClr val="bg1"/>
            </a:solidFill>
            <a:ln w="12700" cap="flat">
              <a:solidFill>
                <a:srgbClr val="BEC8D2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zh-CN" altLang="en-US" sz="2400">
                <a:latin typeface="+mj-lt"/>
              </a:endParaRPr>
            </a:p>
          </p:txBody>
        </p:sp>
      </p:grpSp>
      <p:grpSp>
        <p:nvGrpSpPr>
          <p:cNvPr id="14" name="Group 8"/>
          <p:cNvGrpSpPr/>
          <p:nvPr/>
        </p:nvGrpSpPr>
        <p:grpSpPr bwMode="auto">
          <a:xfrm>
            <a:off x="5687484" y="3848101"/>
            <a:ext cx="1515533" cy="1039284"/>
            <a:chOff x="0" y="0"/>
            <a:chExt cx="1910" cy="1307"/>
          </a:xfrm>
        </p:grpSpPr>
        <p:sp>
          <p:nvSpPr>
            <p:cNvPr id="15" name="Freeform 9"/>
            <p:cNvSpPr/>
            <p:nvPr/>
          </p:nvSpPr>
          <p:spPr bwMode="auto">
            <a:xfrm>
              <a:off x="0" y="36"/>
              <a:ext cx="1861" cy="1271"/>
            </a:xfrm>
            <a:custGeom>
              <a:avLst/>
              <a:gdLst>
                <a:gd name="T0" fmla="*/ 0 w 21600"/>
                <a:gd name="T1" fmla="*/ 946 h 12484"/>
                <a:gd name="T2" fmla="*/ 1727 w 21600"/>
                <a:gd name="T3" fmla="*/ 1607 h 12484"/>
                <a:gd name="T4" fmla="*/ 1861 w 21600"/>
                <a:gd name="T5" fmla="*/ 1607 h 12484"/>
                <a:gd name="T6" fmla="*/ 0 w 21600"/>
                <a:gd name="T7" fmla="*/ 946 h 12484"/>
                <a:gd name="T8" fmla="*/ 0 w 21600"/>
                <a:gd name="T9" fmla="*/ 946 h 124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12484">
                  <a:moveTo>
                    <a:pt x="0" y="3078"/>
                  </a:moveTo>
                  <a:cubicBezTo>
                    <a:pt x="1390" y="12127"/>
                    <a:pt x="8960" y="15387"/>
                    <a:pt x="20047" y="9568"/>
                  </a:cubicBezTo>
                  <a:cubicBezTo>
                    <a:pt x="21082" y="9137"/>
                    <a:pt x="21600" y="9576"/>
                    <a:pt x="21600" y="9576"/>
                  </a:cubicBezTo>
                  <a:cubicBezTo>
                    <a:pt x="20696" y="8376"/>
                    <a:pt x="15842" y="-6213"/>
                    <a:pt x="0" y="3078"/>
                  </a:cubicBezTo>
                  <a:close/>
                  <a:moveTo>
                    <a:pt x="0" y="3078"/>
                  </a:moveTo>
                </a:path>
              </a:pathLst>
            </a:custGeom>
            <a:solidFill>
              <a:srgbClr val="E1E6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A0AAB4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 sz="2400">
                <a:latin typeface="+mj-lt"/>
              </a:endParaRPr>
            </a:p>
          </p:txBody>
        </p:sp>
        <p:sp>
          <p:nvSpPr>
            <p:cNvPr id="16" name="Freeform 10"/>
            <p:cNvSpPr/>
            <p:nvPr/>
          </p:nvSpPr>
          <p:spPr bwMode="auto">
            <a:xfrm>
              <a:off x="49" y="0"/>
              <a:ext cx="1861" cy="1271"/>
            </a:xfrm>
            <a:custGeom>
              <a:avLst/>
              <a:gdLst>
                <a:gd name="T0" fmla="*/ 0 w 21600"/>
                <a:gd name="T1" fmla="*/ 946 h 12484"/>
                <a:gd name="T2" fmla="*/ 1727 w 21600"/>
                <a:gd name="T3" fmla="*/ 1607 h 12484"/>
                <a:gd name="T4" fmla="*/ 1861 w 21600"/>
                <a:gd name="T5" fmla="*/ 1607 h 12484"/>
                <a:gd name="T6" fmla="*/ 0 w 21600"/>
                <a:gd name="T7" fmla="*/ 946 h 12484"/>
                <a:gd name="T8" fmla="*/ 0 w 21600"/>
                <a:gd name="T9" fmla="*/ 946 h 124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12484">
                  <a:moveTo>
                    <a:pt x="0" y="3078"/>
                  </a:moveTo>
                  <a:cubicBezTo>
                    <a:pt x="1390" y="12127"/>
                    <a:pt x="8960" y="15387"/>
                    <a:pt x="20047" y="9568"/>
                  </a:cubicBezTo>
                  <a:cubicBezTo>
                    <a:pt x="21082" y="9137"/>
                    <a:pt x="21600" y="9576"/>
                    <a:pt x="21600" y="9576"/>
                  </a:cubicBezTo>
                  <a:cubicBezTo>
                    <a:pt x="20696" y="8376"/>
                    <a:pt x="15842" y="-6213"/>
                    <a:pt x="0" y="3078"/>
                  </a:cubicBezTo>
                  <a:close/>
                  <a:moveTo>
                    <a:pt x="0" y="3078"/>
                  </a:moveTo>
                </a:path>
              </a:pathLst>
            </a:custGeom>
            <a:solidFill>
              <a:srgbClr val="F8FAFC"/>
            </a:solidFill>
            <a:ln w="12700" cap="flat">
              <a:solidFill>
                <a:srgbClr val="BEC8D2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zh-CN" altLang="en-US" sz="2400">
                <a:latin typeface="+mj-lt"/>
              </a:endParaRPr>
            </a:p>
          </p:txBody>
        </p:sp>
        <p:sp>
          <p:nvSpPr>
            <p:cNvPr id="17" name="Freeform 11"/>
            <p:cNvSpPr/>
            <p:nvPr/>
          </p:nvSpPr>
          <p:spPr bwMode="auto">
            <a:xfrm>
              <a:off x="248" y="152"/>
              <a:ext cx="1465" cy="963"/>
            </a:xfrm>
            <a:custGeom>
              <a:avLst/>
              <a:gdLst>
                <a:gd name="T0" fmla="*/ 0 w 21600"/>
                <a:gd name="T1" fmla="*/ 703 h 12664"/>
                <a:gd name="T2" fmla="*/ 1360 w 21600"/>
                <a:gd name="T3" fmla="*/ 1225 h 12664"/>
                <a:gd name="T4" fmla="*/ 1465 w 21600"/>
                <a:gd name="T5" fmla="*/ 1225 h 12664"/>
                <a:gd name="T6" fmla="*/ 0 w 21600"/>
                <a:gd name="T7" fmla="*/ 703 h 12664"/>
                <a:gd name="T8" fmla="*/ 0 w 21600"/>
                <a:gd name="T9" fmla="*/ 703 h 126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12664">
                  <a:moveTo>
                    <a:pt x="0" y="3018"/>
                  </a:moveTo>
                  <a:cubicBezTo>
                    <a:pt x="1390" y="12576"/>
                    <a:pt x="9579" y="15368"/>
                    <a:pt x="20047" y="9872"/>
                  </a:cubicBezTo>
                  <a:cubicBezTo>
                    <a:pt x="21082" y="9418"/>
                    <a:pt x="21600" y="9881"/>
                    <a:pt x="21600" y="9881"/>
                  </a:cubicBezTo>
                  <a:cubicBezTo>
                    <a:pt x="20696" y="8614"/>
                    <a:pt x="15085" y="-6232"/>
                    <a:pt x="0" y="3018"/>
                  </a:cubicBezTo>
                  <a:close/>
                  <a:moveTo>
                    <a:pt x="0" y="3018"/>
                  </a:moveTo>
                </a:path>
              </a:pathLst>
            </a:custGeom>
            <a:solidFill>
              <a:srgbClr val="424A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BEC8D2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 sz="2400">
                <a:latin typeface="+mj-lt"/>
              </a:endParaRPr>
            </a:p>
          </p:txBody>
        </p:sp>
        <p:pic>
          <p:nvPicPr>
            <p:cNvPr id="18" name="Picture 1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" y="280"/>
              <a:ext cx="632" cy="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3"/>
          <p:cNvGrpSpPr/>
          <p:nvPr/>
        </p:nvGrpSpPr>
        <p:grpSpPr bwMode="auto">
          <a:xfrm>
            <a:off x="3321844" y="3513931"/>
            <a:ext cx="1059656" cy="1263651"/>
            <a:chOff x="0" y="0"/>
            <a:chExt cx="1335" cy="1591"/>
          </a:xfrm>
          <a:solidFill>
            <a:schemeClr val="bg1"/>
          </a:solidFill>
        </p:grpSpPr>
        <p:sp>
          <p:nvSpPr>
            <p:cNvPr id="20" name="Freeform 14"/>
            <p:cNvSpPr/>
            <p:nvPr/>
          </p:nvSpPr>
          <p:spPr bwMode="auto">
            <a:xfrm>
              <a:off x="0" y="36"/>
              <a:ext cx="1285" cy="1555"/>
            </a:xfrm>
            <a:custGeom>
              <a:avLst/>
              <a:gdLst>
                <a:gd name="T0" fmla="+- 0 16012 2343"/>
                <a:gd name="T1" fmla="*/ T0 w 15994"/>
                <a:gd name="T2" fmla="*/ 21600 h 21600"/>
                <a:gd name="T3" fmla="+- 0 3990 2343"/>
                <a:gd name="T4" fmla="*/ T3 w 15994"/>
                <a:gd name="T5" fmla="*/ 0 h 21600"/>
                <a:gd name="T6" fmla="+- 0 16012 2343"/>
                <a:gd name="T7" fmla="*/ T6 w 15994"/>
                <a:gd name="T8" fmla="*/ 21600 h 21600"/>
                <a:gd name="T9" fmla="+- 0 16012 2343"/>
                <a:gd name="T10" fmla="*/ T9 w 15994"/>
                <a:gd name="T11" fmla="*/ 216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5994" h="21600">
                  <a:moveTo>
                    <a:pt x="13669" y="21600"/>
                  </a:moveTo>
                  <a:cubicBezTo>
                    <a:pt x="634" y="20659"/>
                    <a:pt x="-2343" y="11040"/>
                    <a:pt x="1647" y="0"/>
                  </a:cubicBezTo>
                  <a:cubicBezTo>
                    <a:pt x="14584" y="1297"/>
                    <a:pt x="19257" y="11590"/>
                    <a:pt x="13669" y="21600"/>
                  </a:cubicBezTo>
                  <a:close/>
                  <a:moveTo>
                    <a:pt x="13669" y="21600"/>
                  </a:move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A0AAB4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>
                <a:defRPr/>
              </a:pPr>
              <a:endParaRPr lang="en-US" sz="2400">
                <a:latin typeface="+mj-lt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21" name="Freeform 15"/>
            <p:cNvSpPr/>
            <p:nvPr/>
          </p:nvSpPr>
          <p:spPr bwMode="auto">
            <a:xfrm>
              <a:off x="49" y="0"/>
              <a:ext cx="1286" cy="1555"/>
            </a:xfrm>
            <a:custGeom>
              <a:avLst/>
              <a:gdLst>
                <a:gd name="T0" fmla="+- 0 16012 2343"/>
                <a:gd name="T1" fmla="*/ T0 w 15994"/>
                <a:gd name="T2" fmla="*/ 21600 h 21600"/>
                <a:gd name="T3" fmla="+- 0 3990 2343"/>
                <a:gd name="T4" fmla="*/ T3 w 15994"/>
                <a:gd name="T5" fmla="*/ 0 h 21600"/>
                <a:gd name="T6" fmla="+- 0 16012 2343"/>
                <a:gd name="T7" fmla="*/ T6 w 15994"/>
                <a:gd name="T8" fmla="*/ 21600 h 21600"/>
                <a:gd name="T9" fmla="+- 0 16012 2343"/>
                <a:gd name="T10" fmla="*/ T9 w 15994"/>
                <a:gd name="T11" fmla="*/ 216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5994" h="21600">
                  <a:moveTo>
                    <a:pt x="13669" y="21600"/>
                  </a:moveTo>
                  <a:cubicBezTo>
                    <a:pt x="634" y="20659"/>
                    <a:pt x="-2343" y="11040"/>
                    <a:pt x="1647" y="0"/>
                  </a:cubicBezTo>
                  <a:cubicBezTo>
                    <a:pt x="14584" y="1297"/>
                    <a:pt x="19257" y="11590"/>
                    <a:pt x="13669" y="21600"/>
                  </a:cubicBezTo>
                  <a:close/>
                  <a:moveTo>
                    <a:pt x="13669" y="21600"/>
                  </a:moveTo>
                </a:path>
              </a:pathLst>
            </a:custGeom>
            <a:grpFill/>
            <a:ln w="12700" cap="flat">
              <a:solidFill>
                <a:srgbClr val="BEC8D2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en-US" sz="2400">
                <a:latin typeface="+mj-lt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pic>
          <p:nvPicPr>
            <p:cNvPr id="22" name="Picture 16"/>
            <p:cNvPicPr>
              <a:picLocks noChangeAspect="1" noChangeArrowheads="1"/>
            </p:cNvPicPr>
            <p:nvPr/>
          </p:nvPicPr>
          <p:blipFill>
            <a:blip r:embed="rId3" cstate="print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468"/>
              <a:ext cx="632" cy="4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>
                      <a:alpha val="7500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17"/>
          <p:cNvGrpSpPr/>
          <p:nvPr/>
        </p:nvGrpSpPr>
        <p:grpSpPr bwMode="auto">
          <a:xfrm>
            <a:off x="4256618" y="3039533"/>
            <a:ext cx="865716" cy="999067"/>
            <a:chOff x="0" y="0"/>
            <a:chExt cx="1090" cy="1257"/>
          </a:xfrm>
        </p:grpSpPr>
        <p:sp>
          <p:nvSpPr>
            <p:cNvPr id="24" name="Freeform 18"/>
            <p:cNvSpPr/>
            <p:nvPr/>
          </p:nvSpPr>
          <p:spPr bwMode="auto">
            <a:xfrm>
              <a:off x="0" y="36"/>
              <a:ext cx="1041" cy="1221"/>
            </a:xfrm>
            <a:custGeom>
              <a:avLst/>
              <a:gdLst>
                <a:gd name="T0" fmla="*/ 869 w 15500"/>
                <a:gd name="T1" fmla="*/ 1249 h 21120"/>
                <a:gd name="T2" fmla="*/ 105 w 15500"/>
                <a:gd name="T3" fmla="*/ 29 h 21120"/>
                <a:gd name="T4" fmla="*/ 869 w 15500"/>
                <a:gd name="T5" fmla="*/ 1249 h 21120"/>
                <a:gd name="T6" fmla="*/ 869 w 15500"/>
                <a:gd name="T7" fmla="*/ 1249 h 211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500" h="21120">
                  <a:moveTo>
                    <a:pt x="12938" y="21120"/>
                  </a:moveTo>
                  <a:cubicBezTo>
                    <a:pt x="6258" y="19748"/>
                    <a:pt x="-3909" y="18969"/>
                    <a:pt x="1556" y="13"/>
                  </a:cubicBezTo>
                  <a:cubicBezTo>
                    <a:pt x="17691" y="-480"/>
                    <a:pt x="17252" y="12893"/>
                    <a:pt x="12938" y="21120"/>
                  </a:cubicBezTo>
                  <a:close/>
                  <a:moveTo>
                    <a:pt x="12938" y="21120"/>
                  </a:moveTo>
                </a:path>
              </a:pathLst>
            </a:custGeom>
            <a:solidFill>
              <a:srgbClr val="EBF0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A0AAB4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 sz="2400">
                <a:latin typeface="+mj-lt"/>
              </a:endParaRPr>
            </a:p>
          </p:txBody>
        </p:sp>
        <p:sp>
          <p:nvSpPr>
            <p:cNvPr id="25" name="Freeform 19"/>
            <p:cNvSpPr/>
            <p:nvPr/>
          </p:nvSpPr>
          <p:spPr bwMode="auto">
            <a:xfrm>
              <a:off x="49" y="0"/>
              <a:ext cx="1041" cy="1221"/>
            </a:xfrm>
            <a:custGeom>
              <a:avLst/>
              <a:gdLst>
                <a:gd name="T0" fmla="*/ 869 w 15500"/>
                <a:gd name="T1" fmla="*/ 1249 h 21120"/>
                <a:gd name="T2" fmla="*/ 105 w 15500"/>
                <a:gd name="T3" fmla="*/ 29 h 21120"/>
                <a:gd name="T4" fmla="*/ 869 w 15500"/>
                <a:gd name="T5" fmla="*/ 1249 h 21120"/>
                <a:gd name="T6" fmla="*/ 869 w 15500"/>
                <a:gd name="T7" fmla="*/ 1249 h 211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500" h="21120">
                  <a:moveTo>
                    <a:pt x="12938" y="21120"/>
                  </a:moveTo>
                  <a:cubicBezTo>
                    <a:pt x="6258" y="19748"/>
                    <a:pt x="-3909" y="18969"/>
                    <a:pt x="1556" y="13"/>
                  </a:cubicBezTo>
                  <a:cubicBezTo>
                    <a:pt x="17691" y="-480"/>
                    <a:pt x="17252" y="12893"/>
                    <a:pt x="12938" y="21120"/>
                  </a:cubicBezTo>
                  <a:close/>
                  <a:moveTo>
                    <a:pt x="12938" y="21120"/>
                  </a:moveTo>
                </a:path>
              </a:pathLst>
            </a:custGeom>
            <a:solidFill>
              <a:schemeClr val="bg1"/>
            </a:solidFill>
            <a:ln w="12700" cap="flat">
              <a:solidFill>
                <a:srgbClr val="BEC8D2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zh-CN" altLang="en-US" sz="2400">
                <a:latin typeface="+mj-lt"/>
              </a:endParaRPr>
            </a:p>
          </p:txBody>
        </p:sp>
        <p:pic>
          <p:nvPicPr>
            <p:cNvPr id="26" name="Picture 2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" y="285"/>
              <a:ext cx="592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74901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>
                      <a:alpha val="74901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21"/>
          <p:cNvGrpSpPr/>
          <p:nvPr/>
        </p:nvGrpSpPr>
        <p:grpSpPr bwMode="auto">
          <a:xfrm>
            <a:off x="5617634" y="2482851"/>
            <a:ext cx="728133" cy="1039283"/>
            <a:chOff x="0" y="0"/>
            <a:chExt cx="917" cy="1310"/>
          </a:xfrm>
        </p:grpSpPr>
        <p:sp>
          <p:nvSpPr>
            <p:cNvPr id="28" name="Freeform 22"/>
            <p:cNvSpPr/>
            <p:nvPr/>
          </p:nvSpPr>
          <p:spPr bwMode="auto">
            <a:xfrm>
              <a:off x="0" y="36"/>
              <a:ext cx="868" cy="1274"/>
            </a:xfrm>
            <a:custGeom>
              <a:avLst/>
              <a:gdLst>
                <a:gd name="T0" fmla="*/ 593 w 14567"/>
                <a:gd name="T1" fmla="*/ 1274 h 21600"/>
                <a:gd name="T2" fmla="*/ 331 w 14567"/>
                <a:gd name="T3" fmla="*/ 0 h 21600"/>
                <a:gd name="T4" fmla="*/ 593 w 14567"/>
                <a:gd name="T5" fmla="*/ 1274 h 21600"/>
                <a:gd name="T6" fmla="*/ 593 w 14567"/>
                <a:gd name="T7" fmla="*/ 127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567" h="21600">
                  <a:moveTo>
                    <a:pt x="9949" y="21600"/>
                  </a:moveTo>
                  <a:cubicBezTo>
                    <a:pt x="16833" y="14551"/>
                    <a:pt x="16534" y="5837"/>
                    <a:pt x="5548" y="0"/>
                  </a:cubicBezTo>
                  <a:cubicBezTo>
                    <a:pt x="-4767" y="10067"/>
                    <a:pt x="821" y="17217"/>
                    <a:pt x="9949" y="21600"/>
                  </a:cubicBezTo>
                  <a:close/>
                  <a:moveTo>
                    <a:pt x="9949" y="21600"/>
                  </a:moveTo>
                </a:path>
              </a:pathLst>
            </a:custGeom>
            <a:solidFill>
              <a:srgbClr val="E1E6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A0AAB4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 sz="2400">
                <a:latin typeface="+mj-lt"/>
              </a:endParaRPr>
            </a:p>
          </p:txBody>
        </p:sp>
        <p:sp>
          <p:nvSpPr>
            <p:cNvPr id="29" name="Freeform 23"/>
            <p:cNvSpPr/>
            <p:nvPr/>
          </p:nvSpPr>
          <p:spPr bwMode="auto">
            <a:xfrm>
              <a:off x="49" y="0"/>
              <a:ext cx="868" cy="1274"/>
            </a:xfrm>
            <a:custGeom>
              <a:avLst/>
              <a:gdLst>
                <a:gd name="T0" fmla="*/ 593 w 14567"/>
                <a:gd name="T1" fmla="*/ 1274 h 21600"/>
                <a:gd name="T2" fmla="*/ 331 w 14567"/>
                <a:gd name="T3" fmla="*/ 0 h 21600"/>
                <a:gd name="T4" fmla="*/ 593 w 14567"/>
                <a:gd name="T5" fmla="*/ 1274 h 21600"/>
                <a:gd name="T6" fmla="*/ 593 w 14567"/>
                <a:gd name="T7" fmla="*/ 127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567" h="21600">
                  <a:moveTo>
                    <a:pt x="9949" y="21600"/>
                  </a:moveTo>
                  <a:cubicBezTo>
                    <a:pt x="16833" y="14551"/>
                    <a:pt x="16534" y="5837"/>
                    <a:pt x="5548" y="0"/>
                  </a:cubicBezTo>
                  <a:cubicBezTo>
                    <a:pt x="-4767" y="10067"/>
                    <a:pt x="821" y="17217"/>
                    <a:pt x="9949" y="21600"/>
                  </a:cubicBezTo>
                  <a:close/>
                  <a:moveTo>
                    <a:pt x="9949" y="21600"/>
                  </a:moveTo>
                </a:path>
              </a:pathLst>
            </a:custGeom>
            <a:solidFill>
              <a:schemeClr val="bg1"/>
            </a:solidFill>
            <a:ln w="12700" cap="flat">
              <a:solidFill>
                <a:srgbClr val="BEC8D2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zh-CN" altLang="en-US" sz="2400">
                <a:latin typeface="+mj-lt"/>
              </a:endParaRPr>
            </a:p>
          </p:txBody>
        </p:sp>
        <p:pic>
          <p:nvPicPr>
            <p:cNvPr id="30" name="Picture 2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" y="344"/>
              <a:ext cx="443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74901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>
                      <a:alpha val="74901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25"/>
          <p:cNvGrpSpPr/>
          <p:nvPr/>
        </p:nvGrpSpPr>
        <p:grpSpPr bwMode="auto">
          <a:xfrm>
            <a:off x="6741585" y="2190751"/>
            <a:ext cx="783167" cy="1151467"/>
            <a:chOff x="0" y="0"/>
            <a:chExt cx="988" cy="1451"/>
          </a:xfrm>
        </p:grpSpPr>
        <p:sp>
          <p:nvSpPr>
            <p:cNvPr id="32" name="Freeform 26"/>
            <p:cNvSpPr/>
            <p:nvPr/>
          </p:nvSpPr>
          <p:spPr bwMode="auto">
            <a:xfrm>
              <a:off x="0" y="36"/>
              <a:ext cx="939" cy="1415"/>
            </a:xfrm>
            <a:custGeom>
              <a:avLst/>
              <a:gdLst>
                <a:gd name="T0" fmla="*/ 382 w 14318"/>
                <a:gd name="T1" fmla="*/ 1415 h 21600"/>
                <a:gd name="T2" fmla="*/ 531 w 14318"/>
                <a:gd name="T3" fmla="*/ 0 h 21600"/>
                <a:gd name="T4" fmla="*/ 382 w 14318"/>
                <a:gd name="T5" fmla="*/ 1415 h 21600"/>
                <a:gd name="T6" fmla="*/ 382 w 14318"/>
                <a:gd name="T7" fmla="*/ 141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318" h="21600">
                  <a:moveTo>
                    <a:pt x="5819" y="21600"/>
                  </a:moveTo>
                  <a:cubicBezTo>
                    <a:pt x="16375" y="15965"/>
                    <a:pt x="17055" y="6864"/>
                    <a:pt x="8097" y="0"/>
                  </a:cubicBezTo>
                  <a:cubicBezTo>
                    <a:pt x="-4545" y="9052"/>
                    <a:pt x="-27" y="16426"/>
                    <a:pt x="5819" y="21600"/>
                  </a:cubicBezTo>
                  <a:close/>
                  <a:moveTo>
                    <a:pt x="5819" y="21600"/>
                  </a:moveTo>
                </a:path>
              </a:pathLst>
            </a:custGeom>
            <a:solidFill>
              <a:srgbClr val="EBF0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A0AAB4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 sz="2400">
                <a:latin typeface="+mj-lt"/>
              </a:endParaRPr>
            </a:p>
          </p:txBody>
        </p:sp>
        <p:sp>
          <p:nvSpPr>
            <p:cNvPr id="33" name="Freeform 27"/>
            <p:cNvSpPr/>
            <p:nvPr/>
          </p:nvSpPr>
          <p:spPr bwMode="auto">
            <a:xfrm>
              <a:off x="49" y="0"/>
              <a:ext cx="939" cy="1415"/>
            </a:xfrm>
            <a:custGeom>
              <a:avLst/>
              <a:gdLst>
                <a:gd name="T0" fmla="*/ 382 w 14318"/>
                <a:gd name="T1" fmla="*/ 1415 h 21600"/>
                <a:gd name="T2" fmla="*/ 531 w 14318"/>
                <a:gd name="T3" fmla="*/ 0 h 21600"/>
                <a:gd name="T4" fmla="*/ 382 w 14318"/>
                <a:gd name="T5" fmla="*/ 1415 h 21600"/>
                <a:gd name="T6" fmla="*/ 382 w 14318"/>
                <a:gd name="T7" fmla="*/ 141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318" h="21600">
                  <a:moveTo>
                    <a:pt x="5819" y="21600"/>
                  </a:moveTo>
                  <a:cubicBezTo>
                    <a:pt x="16375" y="15965"/>
                    <a:pt x="17055" y="6864"/>
                    <a:pt x="8097" y="0"/>
                  </a:cubicBezTo>
                  <a:cubicBezTo>
                    <a:pt x="-4545" y="9052"/>
                    <a:pt x="-27" y="16426"/>
                    <a:pt x="5819" y="21600"/>
                  </a:cubicBezTo>
                  <a:close/>
                  <a:moveTo>
                    <a:pt x="5819" y="21600"/>
                  </a:moveTo>
                </a:path>
              </a:pathLst>
            </a:custGeom>
            <a:solidFill>
              <a:schemeClr val="bg1"/>
            </a:solidFill>
            <a:ln w="12700" cap="flat">
              <a:solidFill>
                <a:srgbClr val="BEC8D2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zh-CN" altLang="en-US" sz="2400">
                <a:latin typeface="+mj-lt"/>
              </a:endParaRPr>
            </a:p>
          </p:txBody>
        </p:sp>
        <p:pic>
          <p:nvPicPr>
            <p:cNvPr id="34" name="Picture 2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" y="432"/>
              <a:ext cx="492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74901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>
                      <a:alpha val="74901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" name="Group 29"/>
          <p:cNvGrpSpPr/>
          <p:nvPr/>
        </p:nvGrpSpPr>
        <p:grpSpPr bwMode="auto">
          <a:xfrm>
            <a:off x="7734300" y="2732617"/>
            <a:ext cx="1193800" cy="1143000"/>
            <a:chOff x="0" y="0"/>
            <a:chExt cx="1503" cy="1439"/>
          </a:xfrm>
        </p:grpSpPr>
        <p:sp>
          <p:nvSpPr>
            <p:cNvPr id="36" name="Freeform 30"/>
            <p:cNvSpPr/>
            <p:nvPr/>
          </p:nvSpPr>
          <p:spPr bwMode="auto">
            <a:xfrm rot="1522327">
              <a:off x="160" y="228"/>
              <a:ext cx="1166" cy="1010"/>
            </a:xfrm>
            <a:custGeom>
              <a:avLst/>
              <a:gdLst>
                <a:gd name="T0" fmla="*/ 13 w 20392"/>
                <a:gd name="T1" fmla="*/ 1055 h 16783"/>
                <a:gd name="T2" fmla="*/ 1166 w 20392"/>
                <a:gd name="T3" fmla="*/ 128 h 16783"/>
                <a:gd name="T4" fmla="*/ 13 w 20392"/>
                <a:gd name="T5" fmla="*/ 1055 h 16783"/>
                <a:gd name="T6" fmla="*/ 13 w 20392"/>
                <a:gd name="T7" fmla="*/ 1055 h 167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392" h="16783">
                  <a:moveTo>
                    <a:pt x="225" y="15894"/>
                  </a:moveTo>
                  <a:cubicBezTo>
                    <a:pt x="15142" y="19970"/>
                    <a:pt x="17726" y="9202"/>
                    <a:pt x="20392" y="501"/>
                  </a:cubicBezTo>
                  <a:cubicBezTo>
                    <a:pt x="4056" y="-1630"/>
                    <a:pt x="-1208" y="2946"/>
                    <a:pt x="225" y="15894"/>
                  </a:cubicBezTo>
                  <a:close/>
                  <a:moveTo>
                    <a:pt x="225" y="15894"/>
                  </a:moveTo>
                </a:path>
              </a:pathLst>
            </a:custGeom>
            <a:solidFill>
              <a:srgbClr val="E1E6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A0AAB4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 sz="2400">
                <a:latin typeface="+mj-lt"/>
              </a:endParaRPr>
            </a:p>
          </p:txBody>
        </p:sp>
        <p:sp>
          <p:nvSpPr>
            <p:cNvPr id="37" name="Freeform 31"/>
            <p:cNvSpPr/>
            <p:nvPr/>
          </p:nvSpPr>
          <p:spPr bwMode="auto">
            <a:xfrm rot="1522327">
              <a:off x="177" y="201"/>
              <a:ext cx="1166" cy="1009"/>
            </a:xfrm>
            <a:custGeom>
              <a:avLst/>
              <a:gdLst>
                <a:gd name="T0" fmla="*/ 13 w 20392"/>
                <a:gd name="T1" fmla="*/ 1054 h 16783"/>
                <a:gd name="T2" fmla="*/ 1166 w 20392"/>
                <a:gd name="T3" fmla="*/ 128 h 16783"/>
                <a:gd name="T4" fmla="*/ 13 w 20392"/>
                <a:gd name="T5" fmla="*/ 1054 h 16783"/>
                <a:gd name="T6" fmla="*/ 13 w 20392"/>
                <a:gd name="T7" fmla="*/ 1054 h 167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392" h="16783">
                  <a:moveTo>
                    <a:pt x="225" y="15894"/>
                  </a:moveTo>
                  <a:cubicBezTo>
                    <a:pt x="15142" y="19970"/>
                    <a:pt x="17726" y="9202"/>
                    <a:pt x="20392" y="501"/>
                  </a:cubicBezTo>
                  <a:cubicBezTo>
                    <a:pt x="4056" y="-1630"/>
                    <a:pt x="-1208" y="2946"/>
                    <a:pt x="225" y="15894"/>
                  </a:cubicBezTo>
                  <a:close/>
                  <a:moveTo>
                    <a:pt x="225" y="15894"/>
                  </a:moveTo>
                </a:path>
              </a:pathLst>
            </a:custGeom>
            <a:solidFill>
              <a:srgbClr val="F8FAFC"/>
            </a:solidFill>
            <a:ln w="12700" cap="flat">
              <a:solidFill>
                <a:srgbClr val="BEC8D2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zh-CN" altLang="en-US" sz="2400">
                <a:latin typeface="+mj-lt"/>
              </a:endParaRPr>
            </a:p>
          </p:txBody>
        </p:sp>
        <p:pic>
          <p:nvPicPr>
            <p:cNvPr id="38" name="Picture 3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" y="372"/>
              <a:ext cx="460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74901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>
                      <a:alpha val="74901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Group 33"/>
          <p:cNvGrpSpPr/>
          <p:nvPr/>
        </p:nvGrpSpPr>
        <p:grpSpPr bwMode="auto">
          <a:xfrm>
            <a:off x="7192434" y="3659718"/>
            <a:ext cx="876300" cy="1001183"/>
            <a:chOff x="0" y="0"/>
            <a:chExt cx="1102" cy="1262"/>
          </a:xfrm>
        </p:grpSpPr>
        <p:sp>
          <p:nvSpPr>
            <p:cNvPr id="40" name="Freeform 34"/>
            <p:cNvSpPr/>
            <p:nvPr/>
          </p:nvSpPr>
          <p:spPr bwMode="auto">
            <a:xfrm>
              <a:off x="0" y="36"/>
              <a:ext cx="1053" cy="1226"/>
            </a:xfrm>
            <a:custGeom>
              <a:avLst/>
              <a:gdLst>
                <a:gd name="T0" fmla="*/ 151 w 15900"/>
                <a:gd name="T1" fmla="*/ 0 h 21600"/>
                <a:gd name="T2" fmla="*/ 958 w 15900"/>
                <a:gd name="T3" fmla="*/ 1226 h 21600"/>
                <a:gd name="T4" fmla="*/ 151 w 15900"/>
                <a:gd name="T5" fmla="*/ 0 h 21600"/>
                <a:gd name="T6" fmla="*/ 151 w 159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900" h="21600">
                  <a:moveTo>
                    <a:pt x="2275" y="0"/>
                  </a:moveTo>
                  <a:cubicBezTo>
                    <a:pt x="12414" y="1526"/>
                    <a:pt x="18948" y="4697"/>
                    <a:pt x="14460" y="21600"/>
                  </a:cubicBezTo>
                  <a:cubicBezTo>
                    <a:pt x="-6" y="20832"/>
                    <a:pt x="-2652" y="8721"/>
                    <a:pt x="2275" y="0"/>
                  </a:cubicBezTo>
                  <a:close/>
                  <a:moveTo>
                    <a:pt x="2275" y="0"/>
                  </a:moveTo>
                </a:path>
              </a:pathLst>
            </a:custGeom>
            <a:solidFill>
              <a:srgbClr val="EBF0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A0AAB4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 sz="2400">
                <a:latin typeface="+mj-lt"/>
              </a:endParaRPr>
            </a:p>
          </p:txBody>
        </p:sp>
        <p:sp>
          <p:nvSpPr>
            <p:cNvPr id="41" name="Freeform 35"/>
            <p:cNvSpPr/>
            <p:nvPr/>
          </p:nvSpPr>
          <p:spPr bwMode="auto">
            <a:xfrm>
              <a:off x="49" y="0"/>
              <a:ext cx="1053" cy="1226"/>
            </a:xfrm>
            <a:custGeom>
              <a:avLst/>
              <a:gdLst>
                <a:gd name="T0" fmla="*/ 151 w 15900"/>
                <a:gd name="T1" fmla="*/ 0 h 21600"/>
                <a:gd name="T2" fmla="*/ 958 w 15900"/>
                <a:gd name="T3" fmla="*/ 1226 h 21600"/>
                <a:gd name="T4" fmla="*/ 151 w 15900"/>
                <a:gd name="T5" fmla="*/ 0 h 21600"/>
                <a:gd name="T6" fmla="*/ 151 w 159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900" h="21600">
                  <a:moveTo>
                    <a:pt x="2275" y="0"/>
                  </a:moveTo>
                  <a:cubicBezTo>
                    <a:pt x="12414" y="1526"/>
                    <a:pt x="18948" y="4697"/>
                    <a:pt x="14460" y="21600"/>
                  </a:cubicBezTo>
                  <a:cubicBezTo>
                    <a:pt x="-6" y="20832"/>
                    <a:pt x="-2652" y="8721"/>
                    <a:pt x="2275" y="0"/>
                  </a:cubicBezTo>
                  <a:close/>
                  <a:moveTo>
                    <a:pt x="2275" y="0"/>
                  </a:moveTo>
                </a:path>
              </a:pathLst>
            </a:custGeom>
            <a:solidFill>
              <a:schemeClr val="bg1"/>
            </a:solidFill>
            <a:ln w="12700" cap="flat">
              <a:solidFill>
                <a:srgbClr val="BEC8D2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zh-CN" altLang="en-US" sz="2400">
                <a:latin typeface="+mj-lt"/>
              </a:endParaRPr>
            </a:p>
          </p:txBody>
        </p:sp>
        <p:pic>
          <p:nvPicPr>
            <p:cNvPr id="42" name="Picture 3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" y="309"/>
              <a:ext cx="269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74901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>
                      <a:alpha val="74901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3" name="Group 37"/>
          <p:cNvGrpSpPr/>
          <p:nvPr/>
        </p:nvGrpSpPr>
        <p:grpSpPr bwMode="auto">
          <a:xfrm>
            <a:off x="4728633" y="4567767"/>
            <a:ext cx="1176867" cy="772584"/>
            <a:chOff x="0" y="0"/>
            <a:chExt cx="1484" cy="972"/>
          </a:xfrm>
        </p:grpSpPr>
        <p:sp>
          <p:nvSpPr>
            <p:cNvPr id="44" name="Freeform 38"/>
            <p:cNvSpPr/>
            <p:nvPr/>
          </p:nvSpPr>
          <p:spPr bwMode="auto">
            <a:xfrm>
              <a:off x="0" y="36"/>
              <a:ext cx="1435" cy="936"/>
            </a:xfrm>
            <a:custGeom>
              <a:avLst/>
              <a:gdLst>
                <a:gd name="T0" fmla="*/ 0 w 21600"/>
                <a:gd name="T1" fmla="*/ 624 h 13473"/>
                <a:gd name="T2" fmla="*/ 1435 w 21600"/>
                <a:gd name="T3" fmla="*/ 840 h 13473"/>
                <a:gd name="T4" fmla="*/ 0 w 21600"/>
                <a:gd name="T5" fmla="*/ 624 h 13473"/>
                <a:gd name="T6" fmla="*/ 0 w 21600"/>
                <a:gd name="T7" fmla="*/ 624 h 134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3473">
                  <a:moveTo>
                    <a:pt x="0" y="5371"/>
                  </a:moveTo>
                  <a:cubicBezTo>
                    <a:pt x="4883" y="-1003"/>
                    <a:pt x="16341" y="-3611"/>
                    <a:pt x="21600" y="8481"/>
                  </a:cubicBezTo>
                  <a:cubicBezTo>
                    <a:pt x="11488" y="17989"/>
                    <a:pt x="2427" y="12188"/>
                    <a:pt x="0" y="5371"/>
                  </a:cubicBezTo>
                  <a:close/>
                  <a:moveTo>
                    <a:pt x="0" y="5371"/>
                  </a:moveTo>
                </a:path>
              </a:pathLst>
            </a:custGeom>
            <a:solidFill>
              <a:srgbClr val="EBF0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A0AAB4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 sz="2400">
                <a:latin typeface="+mj-lt"/>
              </a:endParaRPr>
            </a:p>
          </p:txBody>
        </p:sp>
        <p:sp>
          <p:nvSpPr>
            <p:cNvPr id="45" name="Freeform 39"/>
            <p:cNvSpPr/>
            <p:nvPr/>
          </p:nvSpPr>
          <p:spPr bwMode="auto">
            <a:xfrm>
              <a:off x="49" y="0"/>
              <a:ext cx="1435" cy="936"/>
            </a:xfrm>
            <a:custGeom>
              <a:avLst/>
              <a:gdLst>
                <a:gd name="T0" fmla="*/ 0 w 21600"/>
                <a:gd name="T1" fmla="*/ 624 h 13473"/>
                <a:gd name="T2" fmla="*/ 1435 w 21600"/>
                <a:gd name="T3" fmla="*/ 840 h 13473"/>
                <a:gd name="T4" fmla="*/ 0 w 21600"/>
                <a:gd name="T5" fmla="*/ 624 h 13473"/>
                <a:gd name="T6" fmla="*/ 0 w 21600"/>
                <a:gd name="T7" fmla="*/ 624 h 134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3473">
                  <a:moveTo>
                    <a:pt x="0" y="5371"/>
                  </a:moveTo>
                  <a:cubicBezTo>
                    <a:pt x="4883" y="-1003"/>
                    <a:pt x="16341" y="-3611"/>
                    <a:pt x="21600" y="8481"/>
                  </a:cubicBezTo>
                  <a:cubicBezTo>
                    <a:pt x="11488" y="17989"/>
                    <a:pt x="2427" y="12188"/>
                    <a:pt x="0" y="5371"/>
                  </a:cubicBezTo>
                  <a:close/>
                  <a:moveTo>
                    <a:pt x="0" y="5371"/>
                  </a:moveTo>
                </a:path>
              </a:pathLst>
            </a:custGeom>
            <a:solidFill>
              <a:schemeClr val="bg1"/>
            </a:solidFill>
            <a:ln w="12700" cap="flat">
              <a:solidFill>
                <a:srgbClr val="BEC8D2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zh-CN" altLang="en-US" sz="2400">
                <a:latin typeface="+mj-lt"/>
              </a:endParaRPr>
            </a:p>
          </p:txBody>
        </p:sp>
        <p:pic>
          <p:nvPicPr>
            <p:cNvPr id="46" name="Picture 4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" y="164"/>
              <a:ext cx="359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74901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>
                      <a:alpha val="74901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7" name="Group 41"/>
          <p:cNvGrpSpPr/>
          <p:nvPr/>
        </p:nvGrpSpPr>
        <p:grpSpPr bwMode="auto">
          <a:xfrm>
            <a:off x="1464734" y="3835400"/>
            <a:ext cx="1655233" cy="704851"/>
            <a:chOff x="0" y="0"/>
            <a:chExt cx="2087" cy="888"/>
          </a:xfrm>
        </p:grpSpPr>
        <p:sp>
          <p:nvSpPr>
            <p:cNvPr id="48" name="Freeform 42"/>
            <p:cNvSpPr/>
            <p:nvPr/>
          </p:nvSpPr>
          <p:spPr bwMode="auto">
            <a:xfrm>
              <a:off x="1943" y="0"/>
              <a:ext cx="144" cy="888"/>
            </a:xfrm>
            <a:custGeom>
              <a:avLst/>
              <a:gdLst>
                <a:gd name="T0" fmla="*/ 0 w 21600"/>
                <a:gd name="T1" fmla="*/ 0 h 21600"/>
                <a:gd name="T2" fmla="*/ 57 w 21600"/>
                <a:gd name="T3" fmla="*/ 134 h 21600"/>
                <a:gd name="T4" fmla="*/ 57 w 21600"/>
                <a:gd name="T5" fmla="*/ 411 h 21600"/>
                <a:gd name="T6" fmla="*/ 144 w 21600"/>
                <a:gd name="T7" fmla="*/ 448 h 21600"/>
                <a:gd name="T8" fmla="*/ 55 w 21600"/>
                <a:gd name="T9" fmla="*/ 486 h 21600"/>
                <a:gd name="T10" fmla="*/ 55 w 21600"/>
                <a:gd name="T11" fmla="*/ 804 h 21600"/>
                <a:gd name="T12" fmla="*/ 3 w 21600"/>
                <a:gd name="T13" fmla="*/ 888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6264" y="0"/>
                    <a:pt x="8598" y="1664"/>
                    <a:pt x="8598" y="3248"/>
                  </a:cubicBezTo>
                  <a:lnTo>
                    <a:pt x="8598" y="10000"/>
                  </a:lnTo>
                  <a:lnTo>
                    <a:pt x="21600" y="10902"/>
                  </a:lnTo>
                  <a:lnTo>
                    <a:pt x="8190" y="11829"/>
                  </a:lnTo>
                  <a:lnTo>
                    <a:pt x="8190" y="19555"/>
                  </a:lnTo>
                  <a:cubicBezTo>
                    <a:pt x="8190" y="21022"/>
                    <a:pt x="412" y="21600"/>
                    <a:pt x="412" y="21600"/>
                  </a:cubicBezTo>
                </a:path>
              </a:pathLst>
            </a:custGeom>
            <a:noFill/>
            <a:ln w="12700" cap="flat">
              <a:solidFill>
                <a:srgbClr val="BEC8D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zh-CN" altLang="en-US" sz="2400">
                <a:latin typeface="+mj-lt"/>
              </a:endParaRPr>
            </a:p>
          </p:txBody>
        </p:sp>
        <p:sp>
          <p:nvSpPr>
            <p:cNvPr id="49" name="Rectangle 43"/>
            <p:cNvSpPr/>
            <p:nvPr/>
          </p:nvSpPr>
          <p:spPr bwMode="auto">
            <a:xfrm>
              <a:off x="0" y="74"/>
              <a:ext cx="1752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1pPr>
              <a:lvl2pPr marL="742950" indent="-28575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2pPr>
              <a:lvl3pPr marL="11430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3pPr>
              <a:lvl4pPr marL="16002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4pPr>
              <a:lvl5pPr marL="20574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9pPr>
            </a:lstStyle>
            <a:p>
              <a:pPr algn="r" eaLnBrk="1" hangingPunct="1">
                <a:lnSpc>
                  <a:spcPct val="110000"/>
                </a:lnSpc>
              </a:pPr>
              <a:r>
                <a:rPr lang="en-US" altLang="zh-CN" sz="1065">
                  <a:solidFill>
                    <a:srgbClr val="646E78"/>
                  </a:solidFill>
                  <a:latin typeface="+mj-lt"/>
                  <a:ea typeface="MS PGothic" panose="020B0600070205080204" pitchFamily="34" charset="-128"/>
                  <a:cs typeface="Lato Regular" pitchFamily="34" charset="0"/>
                  <a:sym typeface="Lato Regular" pitchFamily="34" charset="0"/>
                </a:rPr>
                <a:t>Lorem Ipsum simply lorem standard dummy</a:t>
              </a:r>
              <a:r>
                <a:rPr lang="en-US" altLang="zh-CN" sz="1065">
                  <a:solidFill>
                    <a:srgbClr val="A0AAB4"/>
                  </a:solidFill>
                  <a:latin typeface="+mj-lt"/>
                  <a:ea typeface="MS PGothic" panose="020B0600070205080204" pitchFamily="34" charset="-128"/>
                  <a:cs typeface="Lato Regular" pitchFamily="34" charset="0"/>
                  <a:sym typeface="Lato Regular" pitchFamily="34" charset="0"/>
                </a:rPr>
                <a:t> </a:t>
              </a:r>
              <a:r>
                <a:rPr lang="en-US" altLang="zh-CN" sz="1065">
                  <a:solidFill>
                    <a:schemeClr val="accent1"/>
                  </a:solidFill>
                  <a:latin typeface="+mj-lt"/>
                  <a:ea typeface="MS PGothic" panose="020B0600070205080204" pitchFamily="34" charset="-128"/>
                  <a:cs typeface="Lato Bold" pitchFamily="34" charset="0"/>
                  <a:sym typeface="Lato Bold" pitchFamily="34" charset="0"/>
                </a:rPr>
                <a:t>unknown printer took</a:t>
              </a:r>
              <a:endParaRPr lang="en-US" altLang="zh-CN" sz="1065">
                <a:solidFill>
                  <a:schemeClr val="accent1"/>
                </a:solidFill>
                <a:latin typeface="+mj-lt"/>
                <a:ea typeface="MS PGothic" panose="020B0600070205080204" pitchFamily="34" charset="-128"/>
                <a:cs typeface="Lato Bold" pitchFamily="34" charset="0"/>
                <a:sym typeface="Lato Bold" pitchFamily="34" charset="0"/>
              </a:endParaRPr>
            </a:p>
          </p:txBody>
        </p:sp>
      </p:grpSp>
      <p:grpSp>
        <p:nvGrpSpPr>
          <p:cNvPr id="50" name="Group 44"/>
          <p:cNvGrpSpPr/>
          <p:nvPr/>
        </p:nvGrpSpPr>
        <p:grpSpPr bwMode="auto">
          <a:xfrm>
            <a:off x="2525185" y="2730501"/>
            <a:ext cx="1629833" cy="641351"/>
            <a:chOff x="0" y="0"/>
            <a:chExt cx="2055" cy="808"/>
          </a:xfrm>
        </p:grpSpPr>
        <p:sp>
          <p:nvSpPr>
            <p:cNvPr id="51" name="Freeform 45"/>
            <p:cNvSpPr/>
            <p:nvPr/>
          </p:nvSpPr>
          <p:spPr bwMode="auto">
            <a:xfrm>
              <a:off x="1927" y="0"/>
              <a:ext cx="128" cy="808"/>
            </a:xfrm>
            <a:custGeom>
              <a:avLst/>
              <a:gdLst>
                <a:gd name="T0" fmla="*/ 0 w 21600"/>
                <a:gd name="T1" fmla="*/ 0 h 21600"/>
                <a:gd name="T2" fmla="*/ 51 w 21600"/>
                <a:gd name="T3" fmla="*/ 121 h 21600"/>
                <a:gd name="T4" fmla="*/ 51 w 21600"/>
                <a:gd name="T5" fmla="*/ 374 h 21600"/>
                <a:gd name="T6" fmla="*/ 128 w 21600"/>
                <a:gd name="T7" fmla="*/ 408 h 21600"/>
                <a:gd name="T8" fmla="*/ 49 w 21600"/>
                <a:gd name="T9" fmla="*/ 442 h 21600"/>
                <a:gd name="T10" fmla="*/ 49 w 21600"/>
                <a:gd name="T11" fmla="*/ 732 h 21600"/>
                <a:gd name="T12" fmla="*/ 2 w 21600"/>
                <a:gd name="T13" fmla="*/ 808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6264" y="0"/>
                    <a:pt x="8598" y="1664"/>
                    <a:pt x="8598" y="3248"/>
                  </a:cubicBezTo>
                  <a:lnTo>
                    <a:pt x="8598" y="10000"/>
                  </a:lnTo>
                  <a:lnTo>
                    <a:pt x="21600" y="10902"/>
                  </a:lnTo>
                  <a:lnTo>
                    <a:pt x="8190" y="11829"/>
                  </a:lnTo>
                  <a:lnTo>
                    <a:pt x="8190" y="19555"/>
                  </a:lnTo>
                  <a:cubicBezTo>
                    <a:pt x="8190" y="21022"/>
                    <a:pt x="412" y="21600"/>
                    <a:pt x="412" y="21600"/>
                  </a:cubicBezTo>
                </a:path>
              </a:pathLst>
            </a:custGeom>
            <a:noFill/>
            <a:ln w="12700" cap="flat">
              <a:solidFill>
                <a:srgbClr val="BEC8D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zh-CN" altLang="en-US" sz="2400">
                <a:latin typeface="+mj-lt"/>
              </a:endParaRPr>
            </a:p>
          </p:txBody>
        </p:sp>
        <p:sp>
          <p:nvSpPr>
            <p:cNvPr id="52" name="Rectangle 46"/>
            <p:cNvSpPr/>
            <p:nvPr/>
          </p:nvSpPr>
          <p:spPr bwMode="auto">
            <a:xfrm>
              <a:off x="0" y="18"/>
              <a:ext cx="1752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1pPr>
              <a:lvl2pPr marL="742950" indent="-28575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2pPr>
              <a:lvl3pPr marL="11430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3pPr>
              <a:lvl4pPr marL="16002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4pPr>
              <a:lvl5pPr marL="20574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9pPr>
            </a:lstStyle>
            <a:p>
              <a:pPr algn="r" eaLnBrk="1" hangingPunct="1">
                <a:lnSpc>
                  <a:spcPct val="110000"/>
                </a:lnSpc>
              </a:pPr>
              <a:r>
                <a:rPr lang="en-US" altLang="zh-CN" sz="1065">
                  <a:solidFill>
                    <a:srgbClr val="141E28"/>
                  </a:solidFill>
                  <a:latin typeface="+mj-lt"/>
                  <a:ea typeface="MS PGothic" panose="020B0600070205080204" pitchFamily="34" charset="-128"/>
                  <a:cs typeface="Lato Regular" pitchFamily="34" charset="0"/>
                  <a:sym typeface="Lato Regular" pitchFamily="34" charset="0"/>
                </a:rPr>
                <a:t>Lorem Ipsum simply lorem standard dummy unknown printer took</a:t>
              </a:r>
              <a:endParaRPr lang="en-US" altLang="zh-CN" sz="1065">
                <a:solidFill>
                  <a:srgbClr val="141E28"/>
                </a:solidFill>
                <a:latin typeface="+mj-lt"/>
                <a:ea typeface="MS PGothic" panose="020B0600070205080204" pitchFamily="34" charset="-128"/>
                <a:cs typeface="Lato Regular" pitchFamily="34" charset="0"/>
                <a:sym typeface="Lato Regular" pitchFamily="34" charset="0"/>
              </a:endParaRPr>
            </a:p>
          </p:txBody>
        </p:sp>
      </p:grpSp>
      <p:grpSp>
        <p:nvGrpSpPr>
          <p:cNvPr id="53" name="Group 47"/>
          <p:cNvGrpSpPr/>
          <p:nvPr/>
        </p:nvGrpSpPr>
        <p:grpSpPr bwMode="auto">
          <a:xfrm>
            <a:off x="4087285" y="1936752"/>
            <a:ext cx="1604433" cy="679449"/>
            <a:chOff x="0" y="0"/>
            <a:chExt cx="2023" cy="856"/>
          </a:xfrm>
        </p:grpSpPr>
        <p:sp>
          <p:nvSpPr>
            <p:cNvPr id="54" name="Freeform 48"/>
            <p:cNvSpPr/>
            <p:nvPr/>
          </p:nvSpPr>
          <p:spPr bwMode="auto">
            <a:xfrm>
              <a:off x="1887" y="0"/>
              <a:ext cx="136" cy="856"/>
            </a:xfrm>
            <a:custGeom>
              <a:avLst/>
              <a:gdLst>
                <a:gd name="T0" fmla="*/ 0 w 21600"/>
                <a:gd name="T1" fmla="*/ 0 h 21600"/>
                <a:gd name="T2" fmla="*/ 54 w 21600"/>
                <a:gd name="T3" fmla="*/ 129 h 21600"/>
                <a:gd name="T4" fmla="*/ 54 w 21600"/>
                <a:gd name="T5" fmla="*/ 396 h 21600"/>
                <a:gd name="T6" fmla="*/ 136 w 21600"/>
                <a:gd name="T7" fmla="*/ 432 h 21600"/>
                <a:gd name="T8" fmla="*/ 52 w 21600"/>
                <a:gd name="T9" fmla="*/ 469 h 21600"/>
                <a:gd name="T10" fmla="*/ 52 w 21600"/>
                <a:gd name="T11" fmla="*/ 775 h 21600"/>
                <a:gd name="T12" fmla="*/ 3 w 21600"/>
                <a:gd name="T13" fmla="*/ 856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6264" y="0"/>
                    <a:pt x="8598" y="1664"/>
                    <a:pt x="8598" y="3248"/>
                  </a:cubicBezTo>
                  <a:lnTo>
                    <a:pt x="8598" y="10000"/>
                  </a:lnTo>
                  <a:lnTo>
                    <a:pt x="21600" y="10902"/>
                  </a:lnTo>
                  <a:lnTo>
                    <a:pt x="8190" y="11829"/>
                  </a:lnTo>
                  <a:lnTo>
                    <a:pt x="8190" y="19555"/>
                  </a:lnTo>
                  <a:cubicBezTo>
                    <a:pt x="8190" y="21022"/>
                    <a:pt x="412" y="21600"/>
                    <a:pt x="412" y="21600"/>
                  </a:cubicBezTo>
                </a:path>
              </a:pathLst>
            </a:custGeom>
            <a:noFill/>
            <a:ln w="12700" cap="flat">
              <a:solidFill>
                <a:srgbClr val="BEC8D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zh-CN" altLang="en-US" sz="2400">
                <a:latin typeface="+mj-lt"/>
              </a:endParaRPr>
            </a:p>
          </p:txBody>
        </p:sp>
        <p:sp>
          <p:nvSpPr>
            <p:cNvPr id="55" name="Rectangle 49"/>
            <p:cNvSpPr/>
            <p:nvPr/>
          </p:nvSpPr>
          <p:spPr bwMode="auto">
            <a:xfrm>
              <a:off x="0" y="74"/>
              <a:ext cx="1752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1pPr>
              <a:lvl2pPr marL="742950" indent="-28575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2pPr>
              <a:lvl3pPr marL="11430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3pPr>
              <a:lvl4pPr marL="16002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4pPr>
              <a:lvl5pPr marL="20574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9pPr>
            </a:lstStyle>
            <a:p>
              <a:pPr algn="r" eaLnBrk="1" hangingPunct="1">
                <a:lnSpc>
                  <a:spcPct val="110000"/>
                </a:lnSpc>
              </a:pPr>
              <a:r>
                <a:rPr lang="en-US" altLang="zh-CN" sz="1065">
                  <a:solidFill>
                    <a:srgbClr val="646E78"/>
                  </a:solidFill>
                  <a:latin typeface="+mj-lt"/>
                  <a:ea typeface="MS PGothic" panose="020B0600070205080204" pitchFamily="34" charset="-128"/>
                  <a:cs typeface="Lato Regular" pitchFamily="34" charset="0"/>
                  <a:sym typeface="Lato Regular" pitchFamily="34" charset="0"/>
                </a:rPr>
                <a:t>Lorem Ipsum simply lorem standard dummy unknown printer took</a:t>
              </a:r>
              <a:endParaRPr lang="en-US" altLang="zh-CN" sz="1065">
                <a:solidFill>
                  <a:srgbClr val="646E78"/>
                </a:solidFill>
                <a:latin typeface="+mj-lt"/>
                <a:ea typeface="MS PGothic" panose="020B0600070205080204" pitchFamily="34" charset="-128"/>
                <a:cs typeface="Lato Regular" pitchFamily="34" charset="0"/>
                <a:sym typeface="Lato Regular" pitchFamily="34" charset="0"/>
              </a:endParaRPr>
            </a:p>
          </p:txBody>
        </p:sp>
      </p:grpSp>
      <p:grpSp>
        <p:nvGrpSpPr>
          <p:cNvPr id="56" name="Group 50"/>
          <p:cNvGrpSpPr/>
          <p:nvPr/>
        </p:nvGrpSpPr>
        <p:grpSpPr bwMode="auto">
          <a:xfrm>
            <a:off x="9050868" y="2724151"/>
            <a:ext cx="1640417" cy="698500"/>
            <a:chOff x="0" y="0"/>
            <a:chExt cx="2064" cy="880"/>
          </a:xfrm>
        </p:grpSpPr>
        <p:sp>
          <p:nvSpPr>
            <p:cNvPr id="57" name="Freeform 51"/>
            <p:cNvSpPr/>
            <p:nvPr/>
          </p:nvSpPr>
          <p:spPr bwMode="auto">
            <a:xfrm rot="10800000">
              <a:off x="0" y="0"/>
              <a:ext cx="144" cy="880"/>
            </a:xfrm>
            <a:custGeom>
              <a:avLst/>
              <a:gdLst>
                <a:gd name="T0" fmla="*/ 0 w 21600"/>
                <a:gd name="T1" fmla="*/ 0 h 21600"/>
                <a:gd name="T2" fmla="*/ 57 w 21600"/>
                <a:gd name="T3" fmla="*/ 132 h 21600"/>
                <a:gd name="T4" fmla="*/ 57 w 21600"/>
                <a:gd name="T5" fmla="*/ 407 h 21600"/>
                <a:gd name="T6" fmla="*/ 144 w 21600"/>
                <a:gd name="T7" fmla="*/ 444 h 21600"/>
                <a:gd name="T8" fmla="*/ 55 w 21600"/>
                <a:gd name="T9" fmla="*/ 482 h 21600"/>
                <a:gd name="T10" fmla="*/ 55 w 21600"/>
                <a:gd name="T11" fmla="*/ 797 h 21600"/>
                <a:gd name="T12" fmla="*/ 3 w 21600"/>
                <a:gd name="T13" fmla="*/ 88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6264" y="0"/>
                    <a:pt x="8598" y="1664"/>
                    <a:pt x="8598" y="3248"/>
                  </a:cubicBezTo>
                  <a:lnTo>
                    <a:pt x="8598" y="10000"/>
                  </a:lnTo>
                  <a:lnTo>
                    <a:pt x="21600" y="10902"/>
                  </a:lnTo>
                  <a:lnTo>
                    <a:pt x="8190" y="11829"/>
                  </a:lnTo>
                  <a:lnTo>
                    <a:pt x="8190" y="19555"/>
                  </a:lnTo>
                  <a:cubicBezTo>
                    <a:pt x="8190" y="21022"/>
                    <a:pt x="412" y="21600"/>
                    <a:pt x="412" y="21600"/>
                  </a:cubicBezTo>
                </a:path>
              </a:pathLst>
            </a:custGeom>
            <a:noFill/>
            <a:ln w="12700" cap="flat">
              <a:solidFill>
                <a:srgbClr val="BEC8D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zh-CN" altLang="en-US" sz="2400">
                <a:latin typeface="+mj-lt"/>
              </a:endParaRPr>
            </a:p>
          </p:txBody>
        </p:sp>
        <p:sp>
          <p:nvSpPr>
            <p:cNvPr id="58" name="Rectangle 52"/>
            <p:cNvSpPr/>
            <p:nvPr/>
          </p:nvSpPr>
          <p:spPr bwMode="auto">
            <a:xfrm>
              <a:off x="312" y="98"/>
              <a:ext cx="1752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1pPr>
              <a:lvl2pPr marL="742950" indent="-28575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2pPr>
              <a:lvl3pPr marL="11430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3pPr>
              <a:lvl4pPr marL="16002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4pPr>
              <a:lvl5pPr marL="20574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9pPr>
            </a:lstStyle>
            <a:p>
              <a:pPr algn="l" eaLnBrk="1" hangingPunct="1">
                <a:lnSpc>
                  <a:spcPct val="110000"/>
                </a:lnSpc>
              </a:pPr>
              <a:r>
                <a:rPr lang="en-US" altLang="zh-CN" sz="1065">
                  <a:solidFill>
                    <a:srgbClr val="646E78"/>
                  </a:solidFill>
                  <a:latin typeface="+mj-lt"/>
                  <a:ea typeface="MS PGothic" panose="020B0600070205080204" pitchFamily="34" charset="-128"/>
                  <a:cs typeface="Lato Regular" pitchFamily="34" charset="0"/>
                  <a:sym typeface="Lato Regular" pitchFamily="34" charset="0"/>
                </a:rPr>
                <a:t>Lorem Ipsum simply lorem standard dummy unknown printer took</a:t>
              </a:r>
              <a:endParaRPr lang="en-US" altLang="zh-CN" sz="1065">
                <a:solidFill>
                  <a:srgbClr val="646E78"/>
                </a:solidFill>
                <a:latin typeface="+mj-lt"/>
                <a:ea typeface="MS PGothic" panose="020B0600070205080204" pitchFamily="34" charset="-128"/>
                <a:cs typeface="Lato Regular" pitchFamily="34" charset="0"/>
                <a:sym typeface="Lato Regular" pitchFamily="34" charset="0"/>
              </a:endParaRPr>
            </a:p>
          </p:txBody>
        </p:sp>
      </p:grpSp>
      <p:grpSp>
        <p:nvGrpSpPr>
          <p:cNvPr id="59" name="Group 53"/>
          <p:cNvGrpSpPr/>
          <p:nvPr/>
        </p:nvGrpSpPr>
        <p:grpSpPr bwMode="auto">
          <a:xfrm>
            <a:off x="7603067" y="1885951"/>
            <a:ext cx="1646767" cy="749300"/>
            <a:chOff x="0" y="0"/>
            <a:chExt cx="2072" cy="944"/>
          </a:xfrm>
        </p:grpSpPr>
        <p:sp>
          <p:nvSpPr>
            <p:cNvPr id="60" name="Freeform 54"/>
            <p:cNvSpPr/>
            <p:nvPr/>
          </p:nvSpPr>
          <p:spPr bwMode="auto">
            <a:xfrm rot="10800000">
              <a:off x="0" y="0"/>
              <a:ext cx="152" cy="944"/>
            </a:xfrm>
            <a:custGeom>
              <a:avLst/>
              <a:gdLst>
                <a:gd name="T0" fmla="*/ 0 w 21600"/>
                <a:gd name="T1" fmla="*/ 0 h 21600"/>
                <a:gd name="T2" fmla="*/ 61 w 21600"/>
                <a:gd name="T3" fmla="*/ 142 h 21600"/>
                <a:gd name="T4" fmla="*/ 61 w 21600"/>
                <a:gd name="T5" fmla="*/ 437 h 21600"/>
                <a:gd name="T6" fmla="*/ 152 w 21600"/>
                <a:gd name="T7" fmla="*/ 476 h 21600"/>
                <a:gd name="T8" fmla="*/ 58 w 21600"/>
                <a:gd name="T9" fmla="*/ 517 h 21600"/>
                <a:gd name="T10" fmla="*/ 58 w 21600"/>
                <a:gd name="T11" fmla="*/ 855 h 21600"/>
                <a:gd name="T12" fmla="*/ 3 w 21600"/>
                <a:gd name="T13" fmla="*/ 944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6264" y="0"/>
                    <a:pt x="8598" y="1664"/>
                    <a:pt x="8598" y="3248"/>
                  </a:cubicBezTo>
                  <a:lnTo>
                    <a:pt x="8598" y="10000"/>
                  </a:lnTo>
                  <a:lnTo>
                    <a:pt x="21600" y="10902"/>
                  </a:lnTo>
                  <a:lnTo>
                    <a:pt x="8190" y="11829"/>
                  </a:lnTo>
                  <a:lnTo>
                    <a:pt x="8190" y="19555"/>
                  </a:lnTo>
                  <a:cubicBezTo>
                    <a:pt x="8190" y="21022"/>
                    <a:pt x="412" y="21600"/>
                    <a:pt x="412" y="21600"/>
                  </a:cubicBezTo>
                </a:path>
              </a:pathLst>
            </a:custGeom>
            <a:noFill/>
            <a:ln w="12700" cap="flat">
              <a:solidFill>
                <a:srgbClr val="BEC8D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zh-CN" altLang="en-US" sz="2400">
                <a:latin typeface="+mj-lt"/>
              </a:endParaRPr>
            </a:p>
          </p:txBody>
        </p:sp>
        <p:sp>
          <p:nvSpPr>
            <p:cNvPr id="61" name="Rectangle 55"/>
            <p:cNvSpPr/>
            <p:nvPr/>
          </p:nvSpPr>
          <p:spPr bwMode="auto">
            <a:xfrm>
              <a:off x="320" y="18"/>
              <a:ext cx="1752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1pPr>
              <a:lvl2pPr marL="742950" indent="-28575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2pPr>
              <a:lvl3pPr marL="11430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3pPr>
              <a:lvl4pPr marL="16002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4pPr>
              <a:lvl5pPr marL="20574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9pPr>
            </a:lstStyle>
            <a:p>
              <a:pPr algn="l" eaLnBrk="1" hangingPunct="1">
                <a:lnSpc>
                  <a:spcPct val="110000"/>
                </a:lnSpc>
              </a:pPr>
              <a:r>
                <a:rPr lang="en-US" altLang="zh-CN" sz="1065">
                  <a:solidFill>
                    <a:srgbClr val="646E78"/>
                  </a:solidFill>
                  <a:latin typeface="+mj-lt"/>
                  <a:ea typeface="MS PGothic" panose="020B0600070205080204" pitchFamily="34" charset="-128"/>
                  <a:cs typeface="Lato Regular" pitchFamily="34" charset="0"/>
                  <a:sym typeface="Lato Regular" pitchFamily="34" charset="0"/>
                </a:rPr>
                <a:t>Lorem Ipsum simply lorem standard dummy</a:t>
              </a:r>
              <a:r>
                <a:rPr lang="en-US" altLang="zh-CN" sz="1065">
                  <a:solidFill>
                    <a:srgbClr val="A0AAB4"/>
                  </a:solidFill>
                  <a:latin typeface="+mj-lt"/>
                  <a:ea typeface="MS PGothic" panose="020B0600070205080204" pitchFamily="34" charset="-128"/>
                  <a:cs typeface="Lato Regular" pitchFamily="34" charset="0"/>
                  <a:sym typeface="Lato Regular" pitchFamily="34" charset="0"/>
                </a:rPr>
                <a:t> </a:t>
              </a:r>
              <a:r>
                <a:rPr lang="en-US" altLang="zh-CN" sz="1065">
                  <a:solidFill>
                    <a:schemeClr val="accent2"/>
                  </a:solidFill>
                  <a:latin typeface="+mj-lt"/>
                  <a:ea typeface="MS PGothic" panose="020B0600070205080204" pitchFamily="34" charset="-128"/>
                  <a:cs typeface="Lato Bold" pitchFamily="34" charset="0"/>
                  <a:sym typeface="Lato Bold" pitchFamily="34" charset="0"/>
                </a:rPr>
                <a:t>unknown printer took</a:t>
              </a:r>
              <a:endParaRPr lang="en-US" altLang="zh-CN" sz="1065">
                <a:solidFill>
                  <a:schemeClr val="accent2"/>
                </a:solidFill>
                <a:latin typeface="+mj-lt"/>
                <a:ea typeface="MS PGothic" panose="020B0600070205080204" pitchFamily="34" charset="-128"/>
                <a:cs typeface="Lato Bold" pitchFamily="34" charset="0"/>
                <a:sym typeface="Lato Bold" pitchFamily="34" charset="0"/>
              </a:endParaRPr>
            </a:p>
          </p:txBody>
        </p:sp>
      </p:grpSp>
      <p:grpSp>
        <p:nvGrpSpPr>
          <p:cNvPr id="62" name="Group 56"/>
          <p:cNvGrpSpPr/>
          <p:nvPr/>
        </p:nvGrpSpPr>
        <p:grpSpPr bwMode="auto">
          <a:xfrm>
            <a:off x="8331200" y="3998385"/>
            <a:ext cx="1617133" cy="577849"/>
            <a:chOff x="0" y="0"/>
            <a:chExt cx="2036" cy="729"/>
          </a:xfrm>
        </p:grpSpPr>
        <p:sp>
          <p:nvSpPr>
            <p:cNvPr id="63" name="Freeform 57"/>
            <p:cNvSpPr/>
            <p:nvPr/>
          </p:nvSpPr>
          <p:spPr bwMode="auto">
            <a:xfrm rot="10800000">
              <a:off x="0" y="1"/>
              <a:ext cx="120" cy="728"/>
            </a:xfrm>
            <a:custGeom>
              <a:avLst/>
              <a:gdLst>
                <a:gd name="T0" fmla="*/ 0 w 21600"/>
                <a:gd name="T1" fmla="*/ 0 h 21600"/>
                <a:gd name="T2" fmla="*/ 48 w 21600"/>
                <a:gd name="T3" fmla="*/ 109 h 21600"/>
                <a:gd name="T4" fmla="*/ 48 w 21600"/>
                <a:gd name="T5" fmla="*/ 337 h 21600"/>
                <a:gd name="T6" fmla="*/ 120 w 21600"/>
                <a:gd name="T7" fmla="*/ 367 h 21600"/>
                <a:gd name="T8" fmla="*/ 46 w 21600"/>
                <a:gd name="T9" fmla="*/ 399 h 21600"/>
                <a:gd name="T10" fmla="*/ 46 w 21600"/>
                <a:gd name="T11" fmla="*/ 659 h 21600"/>
                <a:gd name="T12" fmla="*/ 2 w 21600"/>
                <a:gd name="T13" fmla="*/ 728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6264" y="0"/>
                    <a:pt x="8598" y="1664"/>
                    <a:pt x="8598" y="3248"/>
                  </a:cubicBezTo>
                  <a:lnTo>
                    <a:pt x="8598" y="10000"/>
                  </a:lnTo>
                  <a:lnTo>
                    <a:pt x="21600" y="10902"/>
                  </a:lnTo>
                  <a:lnTo>
                    <a:pt x="8190" y="11829"/>
                  </a:lnTo>
                  <a:lnTo>
                    <a:pt x="8190" y="19555"/>
                  </a:lnTo>
                  <a:cubicBezTo>
                    <a:pt x="8190" y="21022"/>
                    <a:pt x="412" y="21600"/>
                    <a:pt x="412" y="21600"/>
                  </a:cubicBezTo>
                </a:path>
              </a:pathLst>
            </a:custGeom>
            <a:noFill/>
            <a:ln w="12700" cap="flat">
              <a:solidFill>
                <a:srgbClr val="BEC8D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zh-CN" altLang="en-US" sz="2400">
                <a:latin typeface="+mj-lt"/>
              </a:endParaRPr>
            </a:p>
          </p:txBody>
        </p:sp>
        <p:sp>
          <p:nvSpPr>
            <p:cNvPr id="64" name="Rectangle 58"/>
            <p:cNvSpPr/>
            <p:nvPr/>
          </p:nvSpPr>
          <p:spPr bwMode="auto">
            <a:xfrm>
              <a:off x="284" y="0"/>
              <a:ext cx="1752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1pPr>
              <a:lvl2pPr marL="742950" indent="-28575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2pPr>
              <a:lvl3pPr marL="11430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3pPr>
              <a:lvl4pPr marL="16002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4pPr>
              <a:lvl5pPr marL="20574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9pPr>
            </a:lstStyle>
            <a:p>
              <a:pPr algn="l" eaLnBrk="1" hangingPunct="1">
                <a:lnSpc>
                  <a:spcPct val="110000"/>
                </a:lnSpc>
              </a:pPr>
              <a:r>
                <a:rPr lang="en-US" altLang="zh-CN" sz="1065">
                  <a:solidFill>
                    <a:srgbClr val="646E78"/>
                  </a:solidFill>
                  <a:latin typeface="+mj-lt"/>
                  <a:ea typeface="MS PGothic" panose="020B0600070205080204" pitchFamily="34" charset="-128"/>
                  <a:cs typeface="Lato Regular" pitchFamily="34" charset="0"/>
                  <a:sym typeface="Lato Regular" pitchFamily="34" charset="0"/>
                </a:rPr>
                <a:t>Lorem Ipsum simply lorem standard dummy</a:t>
              </a:r>
              <a:r>
                <a:rPr lang="en-US" altLang="zh-CN" sz="1065">
                  <a:solidFill>
                    <a:srgbClr val="A0AAB4"/>
                  </a:solidFill>
                  <a:latin typeface="+mj-lt"/>
                  <a:ea typeface="MS PGothic" panose="020B0600070205080204" pitchFamily="34" charset="-128"/>
                  <a:cs typeface="Lato Regular" pitchFamily="34" charset="0"/>
                  <a:sym typeface="Lato Regular" pitchFamily="34" charset="0"/>
                </a:rPr>
                <a:t> </a:t>
              </a:r>
              <a:r>
                <a:rPr lang="en-US" altLang="zh-CN" sz="1065">
                  <a:solidFill>
                    <a:schemeClr val="accent2"/>
                  </a:solidFill>
                  <a:latin typeface="+mj-lt"/>
                  <a:ea typeface="MS PGothic" panose="020B0600070205080204" pitchFamily="34" charset="-128"/>
                  <a:cs typeface="Lato Bold" pitchFamily="34" charset="0"/>
                  <a:sym typeface="Lato Bold" pitchFamily="34" charset="0"/>
                </a:rPr>
                <a:t>unknown printer took</a:t>
              </a:r>
              <a:endParaRPr lang="en-US" altLang="zh-CN" sz="1065">
                <a:solidFill>
                  <a:schemeClr val="accent2"/>
                </a:solidFill>
                <a:latin typeface="+mj-lt"/>
                <a:ea typeface="MS PGothic" panose="020B0600070205080204" pitchFamily="34" charset="-128"/>
                <a:cs typeface="Lato Bold" pitchFamily="34" charset="0"/>
                <a:sym typeface="Lato Bold" pitchFamily="34" charset="0"/>
              </a:endParaRPr>
            </a:p>
          </p:txBody>
        </p:sp>
      </p:grpSp>
      <p:grpSp>
        <p:nvGrpSpPr>
          <p:cNvPr id="65" name="Group 59"/>
          <p:cNvGrpSpPr/>
          <p:nvPr/>
        </p:nvGrpSpPr>
        <p:grpSpPr bwMode="auto">
          <a:xfrm>
            <a:off x="7330018" y="4660900"/>
            <a:ext cx="1663700" cy="755651"/>
            <a:chOff x="0" y="0"/>
            <a:chExt cx="2096" cy="952"/>
          </a:xfrm>
        </p:grpSpPr>
        <p:sp>
          <p:nvSpPr>
            <p:cNvPr id="66" name="Freeform 60"/>
            <p:cNvSpPr/>
            <p:nvPr/>
          </p:nvSpPr>
          <p:spPr bwMode="auto">
            <a:xfrm rot="10800000">
              <a:off x="0" y="0"/>
              <a:ext cx="152" cy="952"/>
            </a:xfrm>
            <a:custGeom>
              <a:avLst/>
              <a:gdLst>
                <a:gd name="T0" fmla="*/ 0 w 21600"/>
                <a:gd name="T1" fmla="*/ 0 h 21600"/>
                <a:gd name="T2" fmla="*/ 61 w 21600"/>
                <a:gd name="T3" fmla="*/ 143 h 21600"/>
                <a:gd name="T4" fmla="*/ 61 w 21600"/>
                <a:gd name="T5" fmla="*/ 441 h 21600"/>
                <a:gd name="T6" fmla="*/ 152 w 21600"/>
                <a:gd name="T7" fmla="*/ 480 h 21600"/>
                <a:gd name="T8" fmla="*/ 58 w 21600"/>
                <a:gd name="T9" fmla="*/ 521 h 21600"/>
                <a:gd name="T10" fmla="*/ 58 w 21600"/>
                <a:gd name="T11" fmla="*/ 862 h 21600"/>
                <a:gd name="T12" fmla="*/ 3 w 21600"/>
                <a:gd name="T13" fmla="*/ 952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6264" y="0"/>
                    <a:pt x="8598" y="1664"/>
                    <a:pt x="8598" y="3248"/>
                  </a:cubicBezTo>
                  <a:lnTo>
                    <a:pt x="8598" y="10000"/>
                  </a:lnTo>
                  <a:lnTo>
                    <a:pt x="21600" y="10902"/>
                  </a:lnTo>
                  <a:lnTo>
                    <a:pt x="8190" y="11829"/>
                  </a:lnTo>
                  <a:lnTo>
                    <a:pt x="8190" y="19555"/>
                  </a:lnTo>
                  <a:cubicBezTo>
                    <a:pt x="8190" y="21022"/>
                    <a:pt x="412" y="21600"/>
                    <a:pt x="412" y="21600"/>
                  </a:cubicBezTo>
                </a:path>
              </a:pathLst>
            </a:custGeom>
            <a:noFill/>
            <a:ln w="12700" cap="flat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zh-CN" altLang="en-US" sz="2400">
                <a:latin typeface="+mj-lt"/>
              </a:endParaRPr>
            </a:p>
          </p:txBody>
        </p:sp>
        <p:sp>
          <p:nvSpPr>
            <p:cNvPr id="67" name="Rectangle 61"/>
            <p:cNvSpPr/>
            <p:nvPr/>
          </p:nvSpPr>
          <p:spPr bwMode="auto">
            <a:xfrm>
              <a:off x="344" y="234"/>
              <a:ext cx="1752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1pPr>
              <a:lvl2pPr marL="742950" indent="-28575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2pPr>
              <a:lvl3pPr marL="11430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3pPr>
              <a:lvl4pPr marL="16002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4pPr>
              <a:lvl5pPr marL="20574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9pPr>
            </a:lstStyle>
            <a:p>
              <a:pPr algn="l" eaLnBrk="1" hangingPunct="1">
                <a:lnSpc>
                  <a:spcPct val="110000"/>
                </a:lnSpc>
              </a:pPr>
              <a:r>
                <a:rPr lang="en-US" altLang="zh-CN" sz="1065">
                  <a:solidFill>
                    <a:schemeClr val="accent2"/>
                  </a:solidFill>
                  <a:latin typeface="+mj-lt"/>
                  <a:ea typeface="MS PGothic" panose="020B0600070205080204" pitchFamily="34" charset="-128"/>
                  <a:cs typeface="Lato Regular" pitchFamily="34" charset="0"/>
                  <a:sym typeface="Lato Regular" pitchFamily="34" charset="0"/>
                </a:rPr>
                <a:t>Lorem Ipsum simply lorem standard dummy unknown printer took</a:t>
              </a:r>
              <a:endParaRPr lang="en-US" altLang="zh-CN" sz="1065">
                <a:solidFill>
                  <a:schemeClr val="accent2"/>
                </a:solidFill>
                <a:latin typeface="+mj-lt"/>
                <a:ea typeface="MS PGothic" panose="020B0600070205080204" pitchFamily="34" charset="-128"/>
                <a:cs typeface="Lato Regular" pitchFamily="34" charset="0"/>
                <a:sym typeface="Lato Regular" pitchFamily="34" charset="0"/>
              </a:endParaRPr>
            </a:p>
          </p:txBody>
        </p:sp>
      </p:grpSp>
      <p:grpSp>
        <p:nvGrpSpPr>
          <p:cNvPr id="68" name="Group 62"/>
          <p:cNvGrpSpPr/>
          <p:nvPr/>
        </p:nvGrpSpPr>
        <p:grpSpPr bwMode="auto">
          <a:xfrm>
            <a:off x="5990167" y="5048251"/>
            <a:ext cx="1278467" cy="717549"/>
            <a:chOff x="0" y="0"/>
            <a:chExt cx="1608" cy="904"/>
          </a:xfrm>
        </p:grpSpPr>
        <p:sp>
          <p:nvSpPr>
            <p:cNvPr id="69" name="Freeform 63"/>
            <p:cNvSpPr/>
            <p:nvPr/>
          </p:nvSpPr>
          <p:spPr bwMode="auto">
            <a:xfrm rot="10800000">
              <a:off x="0" y="0"/>
              <a:ext cx="144" cy="904"/>
            </a:xfrm>
            <a:custGeom>
              <a:avLst/>
              <a:gdLst>
                <a:gd name="T0" fmla="*/ 0 w 21600"/>
                <a:gd name="T1" fmla="*/ 0 h 21600"/>
                <a:gd name="T2" fmla="*/ 57 w 21600"/>
                <a:gd name="T3" fmla="*/ 136 h 21600"/>
                <a:gd name="T4" fmla="*/ 57 w 21600"/>
                <a:gd name="T5" fmla="*/ 419 h 21600"/>
                <a:gd name="T6" fmla="*/ 144 w 21600"/>
                <a:gd name="T7" fmla="*/ 456 h 21600"/>
                <a:gd name="T8" fmla="*/ 55 w 21600"/>
                <a:gd name="T9" fmla="*/ 495 h 21600"/>
                <a:gd name="T10" fmla="*/ 55 w 21600"/>
                <a:gd name="T11" fmla="*/ 818 h 21600"/>
                <a:gd name="T12" fmla="*/ 3 w 21600"/>
                <a:gd name="T13" fmla="*/ 904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6264" y="0"/>
                    <a:pt x="8598" y="1664"/>
                    <a:pt x="8598" y="3248"/>
                  </a:cubicBezTo>
                  <a:lnTo>
                    <a:pt x="8598" y="10000"/>
                  </a:lnTo>
                  <a:lnTo>
                    <a:pt x="21600" y="10902"/>
                  </a:lnTo>
                  <a:lnTo>
                    <a:pt x="8190" y="11829"/>
                  </a:lnTo>
                  <a:lnTo>
                    <a:pt x="8190" y="19555"/>
                  </a:lnTo>
                  <a:cubicBezTo>
                    <a:pt x="8190" y="21022"/>
                    <a:pt x="412" y="21600"/>
                    <a:pt x="412" y="21600"/>
                  </a:cubicBezTo>
                </a:path>
              </a:pathLst>
            </a:custGeom>
            <a:noFill/>
            <a:ln w="12700" cap="flat">
              <a:solidFill>
                <a:srgbClr val="BEC8D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zh-CN" altLang="en-US" sz="2400">
                <a:latin typeface="+mj-lt"/>
              </a:endParaRPr>
            </a:p>
          </p:txBody>
        </p:sp>
        <p:sp>
          <p:nvSpPr>
            <p:cNvPr id="70" name="Rectangle 64"/>
            <p:cNvSpPr/>
            <p:nvPr/>
          </p:nvSpPr>
          <p:spPr bwMode="auto">
            <a:xfrm>
              <a:off x="312" y="170"/>
              <a:ext cx="1296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1pPr>
              <a:lvl2pPr marL="742950" indent="-28575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2pPr>
              <a:lvl3pPr marL="11430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3pPr>
              <a:lvl4pPr marL="16002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4pPr>
              <a:lvl5pPr marL="2057400" indent="-228600" algn="ctr" eaLnBrk="0" hangingPunct="0"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Gill Sans"/>
                  <a:ea typeface="ヒラギノ角ゴ ProN W3"/>
                  <a:cs typeface="ヒラギノ角ゴ ProN W3"/>
                  <a:sym typeface="Gill Sans"/>
                </a:defRPr>
              </a:lvl9pPr>
            </a:lstStyle>
            <a:p>
              <a:pPr algn="l" eaLnBrk="1" hangingPunct="1">
                <a:lnSpc>
                  <a:spcPct val="110000"/>
                </a:lnSpc>
              </a:pPr>
              <a:r>
                <a:rPr lang="en-US" altLang="zh-CN" sz="1065">
                  <a:solidFill>
                    <a:srgbClr val="646E78"/>
                  </a:solidFill>
                  <a:latin typeface="+mj-lt"/>
                  <a:ea typeface="MS PGothic" panose="020B0600070205080204" pitchFamily="34" charset="-128"/>
                  <a:cs typeface="Lato Regular" pitchFamily="34" charset="0"/>
                  <a:sym typeface="Lato Regular" pitchFamily="34" charset="0"/>
                </a:rPr>
                <a:t>Lorem Ipsum simply lorem standard dummy</a:t>
              </a:r>
              <a:endParaRPr lang="en-US" altLang="zh-CN" sz="1065">
                <a:solidFill>
                  <a:srgbClr val="646E78"/>
                </a:solidFill>
                <a:latin typeface="+mj-lt"/>
                <a:ea typeface="MS PGothic" panose="020B0600070205080204" pitchFamily="34" charset="-128"/>
                <a:cs typeface="Lato Regular" pitchFamily="34" charset="0"/>
                <a:sym typeface="Lato Regular" pitchFamily="34" charset="0"/>
              </a:endParaRPr>
            </a:p>
          </p:txBody>
        </p:sp>
      </p:grp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500"/>
                            </p:stCondLst>
                            <p:childTnLst>
                              <p:par>
                                <p:cTn id="8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t="24731" r="39759" b="20734"/>
          <a:stretch>
            <a:fillRect/>
          </a:stretch>
        </p:blipFill>
        <p:spPr>
          <a:xfrm>
            <a:off x="-1" y="0"/>
            <a:ext cx="12235543" cy="688388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234107" y="305809"/>
            <a:ext cx="3561243" cy="630942"/>
            <a:chOff x="721980" y="172048"/>
            <a:chExt cx="3561239" cy="630943"/>
          </a:xfrm>
        </p:grpSpPr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2804355" y="250555"/>
              <a:ext cx="1478864" cy="5078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defTabSz="1087755"/>
              <a:r>
                <a:rPr lang="en-CA" sz="15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</a:t>
              </a:r>
              <a:endParaRPr lang="en-CA" sz="15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  <a:p>
              <a:pPr defTabSz="1087755"/>
              <a:r>
                <a:rPr lang="en-CA" sz="15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PROCESS </a:t>
              </a:r>
              <a:endParaRPr lang="en-CA" sz="15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21980" y="172048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教学过程</a:t>
              </a:r>
              <a:endParaRPr lang="en-CA" altLang="zh-CN" sz="3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203200" y="1162040"/>
            <a:ext cx="11843657" cy="5071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444426" y="691085"/>
            <a:ext cx="1323440" cy="3539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45720" tIns="22860" rIns="45720" bIns="22860">
            <a:spAutoFit/>
          </a:bodyPr>
          <a:lstStyle/>
          <a:p>
            <a:pPr algn="ctr" defTabSz="1087755"/>
            <a:r>
              <a:rPr lang="zh-CN" altLang="en-US" sz="2000" spc="400" dirty="0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学校标志</a:t>
            </a:r>
            <a:endParaRPr lang="en-CA" sz="2000" spc="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122203" y="2098791"/>
            <a:ext cx="4509340" cy="3904913"/>
            <a:chOff x="381974" y="2032000"/>
            <a:chExt cx="2133600" cy="1847614"/>
          </a:xfrm>
        </p:grpSpPr>
        <p:grpSp>
          <p:nvGrpSpPr>
            <p:cNvPr id="12" name="Group 64"/>
            <p:cNvGrpSpPr/>
            <p:nvPr/>
          </p:nvGrpSpPr>
          <p:grpSpPr>
            <a:xfrm>
              <a:off x="381974" y="2032000"/>
              <a:ext cx="2133600" cy="1847614"/>
              <a:chOff x="768344" y="2032000"/>
              <a:chExt cx="2133600" cy="1847614"/>
            </a:xfrm>
          </p:grpSpPr>
          <p:grpSp>
            <p:nvGrpSpPr>
              <p:cNvPr id="14" name="Group 60"/>
              <p:cNvGrpSpPr/>
              <p:nvPr/>
            </p:nvGrpSpPr>
            <p:grpSpPr>
              <a:xfrm>
                <a:off x="1457131" y="3312523"/>
                <a:ext cx="755232" cy="567091"/>
                <a:chOff x="1441862" y="3363678"/>
                <a:chExt cx="755232" cy="468670"/>
              </a:xfrm>
            </p:grpSpPr>
            <p:sp>
              <p:nvSpPr>
                <p:cNvPr id="22" name="Rectangle 55"/>
                <p:cNvSpPr/>
                <p:nvPr/>
              </p:nvSpPr>
              <p:spPr>
                <a:xfrm>
                  <a:off x="1441862" y="3396790"/>
                  <a:ext cx="736600" cy="435558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scene3d>
                  <a:camera prst="isometricOffAxis2Top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23" name="Rectangle 54"/>
                <p:cNvSpPr/>
                <p:nvPr/>
              </p:nvSpPr>
              <p:spPr>
                <a:xfrm>
                  <a:off x="1460494" y="3363678"/>
                  <a:ext cx="736600" cy="435558"/>
                </a:xfrm>
                <a:prstGeom prst="rect">
                  <a:avLst/>
                </a:prstGeom>
                <a:solidFill>
                  <a:srgbClr val="424A3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Top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  <p:grpSp>
            <p:nvGrpSpPr>
              <p:cNvPr id="15" name="Group 63"/>
              <p:cNvGrpSpPr/>
              <p:nvPr/>
            </p:nvGrpSpPr>
            <p:grpSpPr>
              <a:xfrm>
                <a:off x="768344" y="2032000"/>
                <a:ext cx="2133600" cy="1545040"/>
                <a:chOff x="768344" y="2032000"/>
                <a:chExt cx="2133600" cy="1545040"/>
              </a:xfrm>
            </p:grpSpPr>
            <p:grpSp>
              <p:nvGrpSpPr>
                <p:cNvPr id="16" name="Group 61"/>
                <p:cNvGrpSpPr/>
                <p:nvPr/>
              </p:nvGrpSpPr>
              <p:grpSpPr>
                <a:xfrm>
                  <a:off x="768344" y="3048000"/>
                  <a:ext cx="2133600" cy="529040"/>
                  <a:chOff x="768344" y="3048000"/>
                  <a:chExt cx="2133600" cy="529040"/>
                </a:xfrm>
              </p:grpSpPr>
              <p:sp>
                <p:nvSpPr>
                  <p:cNvPr id="20" name="Rectangle 53"/>
                  <p:cNvSpPr/>
                  <p:nvPr/>
                </p:nvSpPr>
                <p:spPr>
                  <a:xfrm>
                    <a:off x="1783074" y="3048000"/>
                    <a:ext cx="104140" cy="52904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/>
                  </a:p>
                </p:txBody>
              </p:sp>
              <p:sp>
                <p:nvSpPr>
                  <p:cNvPr id="21" name="Rounded Rectangle 51"/>
                  <p:cNvSpPr/>
                  <p:nvPr/>
                </p:nvSpPr>
                <p:spPr>
                  <a:xfrm>
                    <a:off x="768344" y="3048000"/>
                    <a:ext cx="2133600" cy="75058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0">
                        <a:schemeClr val="accent2"/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/>
                  </a:p>
                </p:txBody>
              </p:sp>
            </p:grpSp>
            <p:grpSp>
              <p:nvGrpSpPr>
                <p:cNvPr id="17" name="Group 62"/>
                <p:cNvGrpSpPr/>
                <p:nvPr/>
              </p:nvGrpSpPr>
              <p:grpSpPr>
                <a:xfrm>
                  <a:off x="768344" y="2032000"/>
                  <a:ext cx="2133600" cy="1016000"/>
                  <a:chOff x="768344" y="2032000"/>
                  <a:chExt cx="2133600" cy="1016000"/>
                </a:xfrm>
              </p:grpSpPr>
              <p:sp>
                <p:nvSpPr>
                  <p:cNvPr id="18" name="Rectangle 49"/>
                  <p:cNvSpPr/>
                  <p:nvPr/>
                </p:nvSpPr>
                <p:spPr>
                  <a:xfrm>
                    <a:off x="977894" y="2032000"/>
                    <a:ext cx="1714500" cy="1016000"/>
                  </a:xfrm>
                  <a:prstGeom prst="rect">
                    <a:avLst/>
                  </a:prstGeom>
                  <a:solidFill>
                    <a:srgbClr val="424A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/>
                  </a:p>
                </p:txBody>
              </p:sp>
              <p:sp>
                <p:nvSpPr>
                  <p:cNvPr id="19" name="Rounded Rectangle 52"/>
                  <p:cNvSpPr/>
                  <p:nvPr/>
                </p:nvSpPr>
                <p:spPr>
                  <a:xfrm>
                    <a:off x="768344" y="2032000"/>
                    <a:ext cx="2133600" cy="75058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0">
                        <a:schemeClr val="accent2"/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/>
                  </a:p>
                </p:txBody>
              </p:sp>
            </p:grpSp>
          </p:grpSp>
        </p:grpSp>
        <p:pic>
          <p:nvPicPr>
            <p:cNvPr id="13" name="Picture Placeholder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350" y="2147125"/>
              <a:ext cx="1613142" cy="860808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6442692" y="3906266"/>
            <a:ext cx="4529002" cy="1281702"/>
            <a:chOff x="1047751" y="3562350"/>
            <a:chExt cx="4529002" cy="1281702"/>
          </a:xfrm>
        </p:grpSpPr>
        <p:sp>
          <p:nvSpPr>
            <p:cNvPr id="25" name="矩形 24"/>
            <p:cNvSpPr/>
            <p:nvPr/>
          </p:nvSpPr>
          <p:spPr>
            <a:xfrm>
              <a:off x="1104900" y="3562350"/>
              <a:ext cx="2266950" cy="427298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 bwMode="auto">
            <a:xfrm>
              <a:off x="1047751" y="4234654"/>
              <a:ext cx="4529002" cy="609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ts val="1200"/>
                </a:lnSpc>
                <a:defRPr sz="9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pPr defTabSz="877570">
                <a:lnSpc>
                  <a:spcPct val="120000"/>
                </a:lnSpc>
                <a:defRPr/>
              </a:pPr>
              <a:r>
                <a:rPr lang="zh-CN" altLang="en-US" sz="1400" spc="300" dirty="0">
                  <a:solidFill>
                    <a:schemeClr val="tx1"/>
                  </a:solidFill>
                  <a:latin typeface="Impact" panose="020B0806030902050204" pitchFamily="34" charset="0"/>
                  <a:sym typeface="微软雅黑" panose="020B0503020204020204" pitchFamily="34" charset="-122"/>
                </a:rPr>
                <a:t>在此录入图表的描述说明，在此录入图表的描述说明。</a:t>
              </a:r>
              <a:endParaRPr lang="zh-CN" altLang="en-US" sz="1400" spc="300" dirty="0">
                <a:solidFill>
                  <a:schemeClr val="tx1"/>
                </a:solidFill>
                <a:latin typeface="Impact" panose="020B080603090205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27" name="文本框 24"/>
            <p:cNvSpPr txBox="1">
              <a:spLocks noChangeArrowheads="1"/>
            </p:cNvSpPr>
            <p:nvPr/>
          </p:nvSpPr>
          <p:spPr bwMode="auto">
            <a:xfrm>
              <a:off x="1136544" y="3562350"/>
              <a:ext cx="1937930" cy="400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在此添加标题</a:t>
              </a:r>
              <a:endParaRPr lang="id-ID" altLang="zh-CN" sz="2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424402" y="2326686"/>
            <a:ext cx="4342575" cy="1281702"/>
            <a:chOff x="1047750" y="3562350"/>
            <a:chExt cx="4342575" cy="1281702"/>
          </a:xfrm>
        </p:grpSpPr>
        <p:sp>
          <p:nvSpPr>
            <p:cNvPr id="29" name="矩形 28"/>
            <p:cNvSpPr/>
            <p:nvPr/>
          </p:nvSpPr>
          <p:spPr>
            <a:xfrm>
              <a:off x="1104900" y="3562350"/>
              <a:ext cx="2266950" cy="427298"/>
            </a:xfrm>
            <a:prstGeom prst="rect">
              <a:avLst/>
            </a:prstGeom>
            <a:solidFill>
              <a:srgbClr val="424A3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 bwMode="auto">
            <a:xfrm>
              <a:off x="1047750" y="4234654"/>
              <a:ext cx="4342575" cy="609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ts val="1200"/>
                </a:lnSpc>
                <a:defRPr sz="9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pPr defTabSz="877570">
                <a:lnSpc>
                  <a:spcPct val="120000"/>
                </a:lnSpc>
                <a:defRPr/>
              </a:pPr>
              <a:r>
                <a:rPr lang="zh-CN" altLang="en-US" sz="1400" spc="300" dirty="0">
                  <a:solidFill>
                    <a:schemeClr val="tx1"/>
                  </a:solidFill>
                  <a:latin typeface="Impact" panose="020B0806030902050204" pitchFamily="34" charset="0"/>
                  <a:sym typeface="微软雅黑" panose="020B0503020204020204" pitchFamily="34" charset="-122"/>
                </a:rPr>
                <a:t>在此录入图表的描述说明，在此录入图表的描述说明。</a:t>
              </a:r>
              <a:endParaRPr lang="zh-CN" altLang="en-US" sz="1400" spc="300" dirty="0">
                <a:solidFill>
                  <a:schemeClr val="tx1"/>
                </a:solidFill>
                <a:latin typeface="Impact" panose="020B080603090205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31" name="文本框 24"/>
            <p:cNvSpPr txBox="1">
              <a:spLocks noChangeArrowheads="1"/>
            </p:cNvSpPr>
            <p:nvPr/>
          </p:nvSpPr>
          <p:spPr bwMode="auto">
            <a:xfrm>
              <a:off x="1136544" y="3562350"/>
              <a:ext cx="1956219" cy="400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在此添加标题</a:t>
              </a:r>
              <a:endParaRPr lang="id-ID" altLang="zh-CN" sz="2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</p:grp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t="24731" r="39759" b="20734"/>
          <a:stretch>
            <a:fillRect/>
          </a:stretch>
        </p:blipFill>
        <p:spPr>
          <a:xfrm>
            <a:off x="-1" y="0"/>
            <a:ext cx="12235543" cy="688388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234107" y="305809"/>
            <a:ext cx="3561243" cy="630942"/>
            <a:chOff x="721980" y="172048"/>
            <a:chExt cx="3561239" cy="630943"/>
          </a:xfrm>
        </p:grpSpPr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2804355" y="250555"/>
              <a:ext cx="1478864" cy="5078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defTabSz="1087755"/>
              <a:r>
                <a:rPr lang="en-CA" sz="15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</a:t>
              </a:r>
              <a:endParaRPr lang="en-CA" sz="15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  <a:p>
              <a:pPr defTabSz="1087755"/>
              <a:r>
                <a:rPr lang="en-CA" sz="15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PROCESS </a:t>
              </a:r>
              <a:endParaRPr lang="en-CA" sz="15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21980" y="172048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教学过程</a:t>
              </a:r>
              <a:endParaRPr lang="en-CA" altLang="zh-CN" sz="3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203200" y="1162040"/>
            <a:ext cx="11843657" cy="5071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444426" y="691085"/>
            <a:ext cx="1323440" cy="3539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45720" tIns="22860" rIns="45720" bIns="22860">
            <a:spAutoFit/>
          </a:bodyPr>
          <a:lstStyle/>
          <a:p>
            <a:pPr algn="ctr" defTabSz="1087755"/>
            <a:r>
              <a:rPr lang="zh-CN" altLang="en-US" sz="2000" spc="400" dirty="0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学校标志</a:t>
            </a:r>
            <a:endParaRPr lang="en-CA" sz="2000" spc="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3463018" y="1428752"/>
            <a:ext cx="5265963" cy="5265963"/>
          </a:xfrm>
          <a:prstGeom prst="ellipse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汉仪雪君体简" panose="02010604000101010101" pitchFamily="2" charset="-122"/>
              <a:ea typeface="汉仪雪君体简" panose="02010604000101010101" pitchFamily="2" charset="-122"/>
            </a:endParaRPr>
          </a:p>
        </p:txBody>
      </p:sp>
      <p:sp>
        <p:nvSpPr>
          <p:cNvPr id="12" name="椭圆 34"/>
          <p:cNvSpPr/>
          <p:nvPr/>
        </p:nvSpPr>
        <p:spPr>
          <a:xfrm rot="18900000">
            <a:off x="6356411" y="3477393"/>
            <a:ext cx="1962348" cy="2523695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424A3F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汉仪雪君体简" panose="02010604000101010101" pitchFamily="2" charset="-122"/>
              <a:ea typeface="汉仪雪君体简" panose="02010604000101010101" pitchFamily="2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 rot="8100000">
            <a:off x="4074665" y="1726276"/>
            <a:ext cx="2410099" cy="3131281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汉仪雪君体简" panose="02010604000101010101" pitchFamily="2" charset="-122"/>
                <a:ea typeface="汉仪雪君体简" panose="02010604000101010101" pitchFamily="2" charset="-122"/>
              </a:endParaRPr>
            </a:p>
          </p:txBody>
        </p:sp>
        <p:sp>
          <p:nvSpPr>
            <p:cNvPr id="15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汉仪雪君体简" panose="02010604000101010101" pitchFamily="2" charset="-122"/>
                <a:ea typeface="汉仪雪君体简" panose="02010604000101010101" pitchFamily="2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714433" y="1524764"/>
            <a:ext cx="1238289" cy="1238289"/>
            <a:chOff x="2779187" y="1131590"/>
            <a:chExt cx="928717" cy="928717"/>
          </a:xfrm>
          <a:solidFill>
            <a:srgbClr val="0070C0"/>
          </a:solidFill>
        </p:grpSpPr>
        <p:sp>
          <p:nvSpPr>
            <p:cNvPr id="17" name="椭圆 16"/>
            <p:cNvSpPr/>
            <p:nvPr/>
          </p:nvSpPr>
          <p:spPr>
            <a:xfrm>
              <a:off x="2779187" y="1131590"/>
              <a:ext cx="928717" cy="928717"/>
            </a:xfrm>
            <a:prstGeom prst="ellipse">
              <a:avLst/>
            </a:prstGeom>
            <a:solidFill>
              <a:srgbClr val="424A3F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6"/>
            <p:cNvSpPr txBox="1"/>
            <p:nvPr/>
          </p:nvSpPr>
          <p:spPr>
            <a:xfrm>
              <a:off x="2799460" y="1347614"/>
              <a:ext cx="878001" cy="5233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265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en-US" altLang="zh-CN" sz="226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265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endParaRPr lang="zh-CN" altLang="en-US" sz="226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641010" y="4946664"/>
            <a:ext cx="1199489" cy="1186610"/>
            <a:chOff x="5736633" y="2828278"/>
            <a:chExt cx="938798" cy="928717"/>
          </a:xfrm>
        </p:grpSpPr>
        <p:sp>
          <p:nvSpPr>
            <p:cNvPr id="20" name="椭圆 19"/>
            <p:cNvSpPr/>
            <p:nvPr/>
          </p:nvSpPr>
          <p:spPr>
            <a:xfrm>
              <a:off x="5736633" y="2828278"/>
              <a:ext cx="928717" cy="92871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TextBox 8"/>
            <p:cNvSpPr txBox="1"/>
            <p:nvPr/>
          </p:nvSpPr>
          <p:spPr>
            <a:xfrm>
              <a:off x="5797430" y="3036559"/>
              <a:ext cx="878001" cy="546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26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en-US" altLang="zh-CN" sz="226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26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endParaRPr lang="zh-CN" altLang="en-US" sz="226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2" name="TextBox 9"/>
          <p:cNvSpPr txBox="1"/>
          <p:nvPr/>
        </p:nvSpPr>
        <p:spPr>
          <a:xfrm>
            <a:off x="667658" y="2612154"/>
            <a:ext cx="2477300" cy="13547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65" spc="300" dirty="0"/>
              <a:t>点击输入简要文字内容，文字内容需概括精炼，不用多余的文字修饰，言简意赅的说明分项内容。</a:t>
            </a:r>
            <a:endParaRPr lang="en-US" altLang="zh-CN" sz="1465" spc="300" dirty="0"/>
          </a:p>
        </p:txBody>
      </p:sp>
      <p:sp>
        <p:nvSpPr>
          <p:cNvPr id="23" name="TextBox 10"/>
          <p:cNvSpPr txBox="1"/>
          <p:nvPr/>
        </p:nvSpPr>
        <p:spPr>
          <a:xfrm>
            <a:off x="9043880" y="3966884"/>
            <a:ext cx="2459040" cy="10160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65" spc="300" dirty="0"/>
              <a:t>点击输入简要文字内容，文字内容需概括精炼，不用多余的文字修饰。</a:t>
            </a:r>
            <a:endParaRPr lang="en-US" altLang="zh-CN" sz="1465" spc="300" dirty="0"/>
          </a:p>
        </p:txBody>
      </p:sp>
      <p:sp>
        <p:nvSpPr>
          <p:cNvPr id="24" name="TextBox 11"/>
          <p:cNvSpPr txBox="1"/>
          <p:nvPr/>
        </p:nvSpPr>
        <p:spPr>
          <a:xfrm>
            <a:off x="4430113" y="2868912"/>
            <a:ext cx="1338829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已完成</a:t>
            </a:r>
            <a:endParaRPr lang="zh-CN" altLang="en-US" sz="3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13"/>
          <p:cNvSpPr txBox="1"/>
          <p:nvPr/>
        </p:nvSpPr>
        <p:spPr>
          <a:xfrm>
            <a:off x="6770536" y="4452579"/>
            <a:ext cx="1338828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0" b="1" dirty="0">
                <a:solidFill>
                  <a:srgbClr val="FCFC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未完成</a:t>
            </a:r>
            <a:endParaRPr lang="zh-CN" altLang="en-US" sz="3000" b="1" dirty="0">
              <a:solidFill>
                <a:srgbClr val="FCFCF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Click="0" advTm="0">
    <p:pull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2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22" grpId="0"/>
          <p:bldP spid="23" grpId="0"/>
          <p:bldP spid="24" grpId="0"/>
          <p:bldP spid="2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22" grpId="0"/>
          <p:bldP spid="23" grpId="0"/>
          <p:bldP spid="24" grpId="0"/>
          <p:bldP spid="25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" y="0"/>
            <a:ext cx="12189542" cy="68580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452963" y="2501945"/>
            <a:ext cx="3286074" cy="819105"/>
          </a:xfrm>
          <a:prstGeom prst="rect">
            <a:avLst/>
          </a:prstGeom>
        </p:spPr>
        <p:txBody>
          <a:bodyPr wrap="square" lIns="67598" tIns="33799" rIns="67598" bIns="33799" anchor="t">
            <a:spAutoFit/>
          </a:bodyPr>
          <a:lstStyle/>
          <a:p>
            <a:pPr algn="ctr" fontAlgn="ctr"/>
            <a:r>
              <a:rPr lang="zh-CN" altLang="en-US" sz="488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谢谢观看</a:t>
            </a:r>
            <a:endParaRPr lang="zh-CN" altLang="en-US" sz="4880" b="1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272680" y="3321050"/>
            <a:ext cx="3646639" cy="3199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80" spc="300" dirty="0">
                <a:solidFill>
                  <a:schemeClr val="bg1"/>
                </a:solidFill>
                <a:latin typeface="Arial" panose="020B0604020202020204" pitchFamily="34" charset="0"/>
              </a:rPr>
              <a:t>THANK YOU FOR WATCHING</a:t>
            </a:r>
            <a:endParaRPr lang="zh-CN" altLang="en-US" sz="1480" spc="3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0">
        <p14:shred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289279" cy="68580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844992" y="1455257"/>
            <a:ext cx="2541235" cy="1973743"/>
            <a:chOff x="5310994" y="2583560"/>
            <a:chExt cx="1542928" cy="1198371"/>
          </a:xfrm>
        </p:grpSpPr>
        <p:sp>
          <p:nvSpPr>
            <p:cNvPr id="5" name="椭圆 4"/>
            <p:cNvSpPr/>
            <p:nvPr/>
          </p:nvSpPr>
          <p:spPr>
            <a:xfrm>
              <a:off x="5492569" y="2583560"/>
              <a:ext cx="1179778" cy="1198371"/>
            </a:xfrm>
            <a:prstGeom prst="ellipse">
              <a:avLst/>
            </a:prstGeom>
            <a:solidFill>
              <a:srgbClr val="424A3F"/>
            </a:solidFill>
            <a:ln w="76200">
              <a:noFill/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9699" tIns="74848" rIns="149699" bIns="74848"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6" name="TextBox 33"/>
            <p:cNvSpPr txBox="1"/>
            <p:nvPr/>
          </p:nvSpPr>
          <p:spPr>
            <a:xfrm>
              <a:off x="5310994" y="2809837"/>
              <a:ext cx="1542928" cy="745817"/>
            </a:xfrm>
            <a:prstGeom prst="rect">
              <a:avLst/>
            </a:prstGeom>
            <a:noFill/>
          </p:spPr>
          <p:txBody>
            <a:bodyPr wrap="square" lIns="149699" tIns="74848" rIns="149699" bIns="74848" rtlCol="0">
              <a:spAutoFit/>
            </a:bodyPr>
            <a:lstStyle/>
            <a:p>
              <a:pPr algn="ctr"/>
              <a:r>
                <a:rPr lang="zh-CN" altLang="en-US" sz="3500" b="1" spc="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</a:t>
              </a:r>
              <a:endParaRPr lang="en-US" altLang="zh-CN" sz="3500" b="1" spc="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3500" b="1" spc="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endParaRPr lang="zh-CN" altLang="en-US" sz="35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15"/>
          <p:cNvSpPr txBox="1"/>
          <p:nvPr/>
        </p:nvSpPr>
        <p:spPr>
          <a:xfrm>
            <a:off x="4053542" y="3589769"/>
            <a:ext cx="4462125" cy="9314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1400" spc="300" dirty="0">
                <a:solidFill>
                  <a:schemeClr val="tx1"/>
                </a:solidFill>
              </a:rPr>
              <a:t>点击输入简要文字内容，文字内容需概括精炼，不用多余的文字修饰，言简意赅的说明该项内容。</a:t>
            </a:r>
            <a:endParaRPr lang="en-US" altLang="zh-CN" sz="1400" spc="3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t="24731" r="39759" b="20734"/>
          <a:stretch>
            <a:fillRect/>
          </a:stretch>
        </p:blipFill>
        <p:spPr>
          <a:xfrm>
            <a:off x="-1" y="0"/>
            <a:ext cx="12235543" cy="688388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234107" y="305809"/>
            <a:ext cx="3561243" cy="630942"/>
            <a:chOff x="721980" y="172048"/>
            <a:chExt cx="3561240" cy="630943"/>
          </a:xfrm>
        </p:grpSpPr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2804355" y="250555"/>
              <a:ext cx="1478865" cy="5078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defTabSz="1087755"/>
              <a:r>
                <a:rPr lang="en-CA" sz="15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</a:t>
              </a:r>
              <a:endParaRPr lang="en-CA" sz="15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  <a:p>
              <a:pPr defTabSz="1087755"/>
              <a:r>
                <a:rPr lang="en-CA" sz="15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CONTENT</a:t>
              </a:r>
              <a:endParaRPr lang="en-CA" sz="15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21980" y="172048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教学内容</a:t>
              </a:r>
              <a:endParaRPr lang="en-CA" altLang="zh-CN" sz="3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203200" y="1162040"/>
            <a:ext cx="11843657" cy="5071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444426" y="691085"/>
            <a:ext cx="1323440" cy="3539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45720" tIns="22860" rIns="45720" bIns="22860">
            <a:spAutoFit/>
          </a:bodyPr>
          <a:lstStyle/>
          <a:p>
            <a:pPr algn="ctr" defTabSz="1087755"/>
            <a:r>
              <a:rPr lang="zh-CN" altLang="en-US" sz="2000" spc="400" dirty="0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学校标志</a:t>
            </a:r>
            <a:endParaRPr lang="en-CA" sz="2000" spc="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27" name="Round Diagonal Corner Rectangle 53"/>
          <p:cNvSpPr/>
          <p:nvPr/>
        </p:nvSpPr>
        <p:spPr>
          <a:xfrm>
            <a:off x="1447007" y="2369344"/>
            <a:ext cx="1300956" cy="1300956"/>
          </a:xfrm>
          <a:prstGeom prst="round2DiagRect">
            <a:avLst>
              <a:gd name="adj1" fmla="val 18841"/>
              <a:gd name="adj2" fmla="val 0"/>
            </a:avLst>
          </a:prstGeom>
          <a:solidFill>
            <a:srgbClr val="424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anchor="ctr"/>
          <a:lstStyle/>
          <a:p>
            <a:pPr algn="ctr" defTabSz="913765">
              <a:defRPr/>
            </a:pPr>
            <a:endParaRPr lang="bg-BG" sz="900"/>
          </a:p>
        </p:txBody>
      </p:sp>
      <p:sp>
        <p:nvSpPr>
          <p:cNvPr id="28" name="Round Diagonal Corner Rectangle 52"/>
          <p:cNvSpPr/>
          <p:nvPr/>
        </p:nvSpPr>
        <p:spPr>
          <a:xfrm rot="5400000">
            <a:off x="4171951" y="2369344"/>
            <a:ext cx="1300956" cy="1300957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anchor="ctr"/>
          <a:lstStyle/>
          <a:p>
            <a:pPr algn="ctr" defTabSz="913765">
              <a:defRPr/>
            </a:pPr>
            <a:endParaRPr lang="bg-BG" sz="900"/>
          </a:p>
        </p:txBody>
      </p:sp>
      <p:sp>
        <p:nvSpPr>
          <p:cNvPr id="29" name="Round Diagonal Corner Rectangle 54"/>
          <p:cNvSpPr/>
          <p:nvPr/>
        </p:nvSpPr>
        <p:spPr>
          <a:xfrm>
            <a:off x="6739732" y="2366169"/>
            <a:ext cx="1300163" cy="1301750"/>
          </a:xfrm>
          <a:prstGeom prst="round2DiagRect">
            <a:avLst>
              <a:gd name="adj1" fmla="val 18841"/>
              <a:gd name="adj2" fmla="val 0"/>
            </a:avLst>
          </a:prstGeom>
          <a:solidFill>
            <a:srgbClr val="424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anchor="ctr"/>
          <a:lstStyle/>
          <a:p>
            <a:pPr algn="ctr" defTabSz="913765">
              <a:defRPr/>
            </a:pPr>
            <a:endParaRPr lang="bg-BG" sz="900"/>
          </a:p>
        </p:txBody>
      </p:sp>
      <p:sp>
        <p:nvSpPr>
          <p:cNvPr id="30" name="Round Diagonal Corner Rectangle 45"/>
          <p:cNvSpPr/>
          <p:nvPr/>
        </p:nvSpPr>
        <p:spPr>
          <a:xfrm rot="16200000">
            <a:off x="9465469" y="2365375"/>
            <a:ext cx="1301750" cy="1300163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anchor="ctr"/>
          <a:lstStyle/>
          <a:p>
            <a:pPr algn="ctr" defTabSz="913765">
              <a:defRPr/>
            </a:pPr>
            <a:endParaRPr lang="bg-BG" sz="900"/>
          </a:p>
        </p:txBody>
      </p:sp>
      <p:grpSp>
        <p:nvGrpSpPr>
          <p:cNvPr id="31" name="Group 588"/>
          <p:cNvGrpSpPr/>
          <p:nvPr/>
        </p:nvGrpSpPr>
        <p:grpSpPr bwMode="auto">
          <a:xfrm>
            <a:off x="1778840" y="2709598"/>
            <a:ext cx="630881" cy="564996"/>
            <a:chOff x="2061431" y="5656262"/>
            <a:chExt cx="583344" cy="522287"/>
          </a:xfrm>
          <a:solidFill>
            <a:schemeClr val="bg1"/>
          </a:solidFill>
        </p:grpSpPr>
        <p:sp>
          <p:nvSpPr>
            <p:cNvPr id="32" name="Freeform 539"/>
            <p:cNvSpPr>
              <a:spLocks noChangeArrowheads="1"/>
            </p:cNvSpPr>
            <p:nvPr/>
          </p:nvSpPr>
          <p:spPr bwMode="auto">
            <a:xfrm>
              <a:off x="2403475" y="5656262"/>
              <a:ext cx="241300" cy="238125"/>
            </a:xfrm>
            <a:custGeom>
              <a:avLst/>
              <a:gdLst>
                <a:gd name="T0" fmla="*/ 159 w 670"/>
                <a:gd name="T1" fmla="*/ 660 h 661"/>
                <a:gd name="T2" fmla="*/ 259 w 670"/>
                <a:gd name="T3" fmla="*/ 635 h 661"/>
                <a:gd name="T4" fmla="*/ 669 w 670"/>
                <a:gd name="T5" fmla="*/ 225 h 661"/>
                <a:gd name="T6" fmla="*/ 435 w 670"/>
                <a:gd name="T7" fmla="*/ 0 h 661"/>
                <a:gd name="T8" fmla="*/ 33 w 670"/>
                <a:gd name="T9" fmla="*/ 409 h 661"/>
                <a:gd name="T10" fmla="*/ 0 w 670"/>
                <a:gd name="T11" fmla="*/ 510 h 661"/>
                <a:gd name="T12" fmla="*/ 159 w 670"/>
                <a:gd name="T13" fmla="*/ 660 h 661"/>
                <a:gd name="T14" fmla="*/ 159 w 670"/>
                <a:gd name="T15" fmla="*/ 660 h 661"/>
                <a:gd name="T16" fmla="*/ 159 w 670"/>
                <a:gd name="T17" fmla="*/ 660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0" h="661">
                  <a:moveTo>
                    <a:pt x="159" y="660"/>
                  </a:moveTo>
                  <a:cubicBezTo>
                    <a:pt x="184" y="643"/>
                    <a:pt x="226" y="635"/>
                    <a:pt x="259" y="635"/>
                  </a:cubicBezTo>
                  <a:cubicBezTo>
                    <a:pt x="669" y="225"/>
                    <a:pt x="669" y="225"/>
                    <a:pt x="669" y="225"/>
                  </a:cubicBezTo>
                  <a:cubicBezTo>
                    <a:pt x="435" y="0"/>
                    <a:pt x="435" y="0"/>
                    <a:pt x="435" y="0"/>
                  </a:cubicBezTo>
                  <a:cubicBezTo>
                    <a:pt x="33" y="409"/>
                    <a:pt x="33" y="409"/>
                    <a:pt x="33" y="409"/>
                  </a:cubicBezTo>
                  <a:cubicBezTo>
                    <a:pt x="33" y="443"/>
                    <a:pt x="25" y="485"/>
                    <a:pt x="0" y="510"/>
                  </a:cubicBezTo>
                  <a:lnTo>
                    <a:pt x="159" y="660"/>
                  </a:lnTo>
                  <a:close/>
                  <a:moveTo>
                    <a:pt x="159" y="660"/>
                  </a:moveTo>
                  <a:lnTo>
                    <a:pt x="159" y="66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913765">
                <a:defRPr/>
              </a:pPr>
              <a:endParaRPr lang="en-US" sz="900" dirty="0">
                <a:ea typeface="宋体" panose="02010600030101010101" pitchFamily="2" charset="-122"/>
              </a:endParaRPr>
            </a:p>
          </p:txBody>
        </p:sp>
        <p:sp>
          <p:nvSpPr>
            <p:cNvPr id="33" name="Freeform 540"/>
            <p:cNvSpPr>
              <a:spLocks noChangeArrowheads="1"/>
            </p:cNvSpPr>
            <p:nvPr/>
          </p:nvSpPr>
          <p:spPr bwMode="auto">
            <a:xfrm>
              <a:off x="2124075" y="5981699"/>
              <a:ext cx="196850" cy="195263"/>
            </a:xfrm>
            <a:custGeom>
              <a:avLst/>
              <a:gdLst>
                <a:gd name="T0" fmla="*/ 226 w 545"/>
                <a:gd name="T1" fmla="*/ 259 h 544"/>
                <a:gd name="T2" fmla="*/ 209 w 545"/>
                <a:gd name="T3" fmla="*/ 242 h 544"/>
                <a:gd name="T4" fmla="*/ 134 w 545"/>
                <a:gd name="T5" fmla="*/ 301 h 544"/>
                <a:gd name="T6" fmla="*/ 0 w 545"/>
                <a:gd name="T7" fmla="*/ 510 h 544"/>
                <a:gd name="T8" fmla="*/ 34 w 545"/>
                <a:gd name="T9" fmla="*/ 543 h 544"/>
                <a:gd name="T10" fmla="*/ 243 w 545"/>
                <a:gd name="T11" fmla="*/ 409 h 544"/>
                <a:gd name="T12" fmla="*/ 301 w 545"/>
                <a:gd name="T13" fmla="*/ 334 h 544"/>
                <a:gd name="T14" fmla="*/ 285 w 545"/>
                <a:gd name="T15" fmla="*/ 317 h 544"/>
                <a:gd name="T16" fmla="*/ 544 w 545"/>
                <a:gd name="T17" fmla="*/ 58 h 544"/>
                <a:gd name="T18" fmla="*/ 485 w 545"/>
                <a:gd name="T19" fmla="*/ 0 h 544"/>
                <a:gd name="T20" fmla="*/ 226 w 545"/>
                <a:gd name="T21" fmla="*/ 259 h 544"/>
                <a:gd name="T22" fmla="*/ 226 w 545"/>
                <a:gd name="T23" fmla="*/ 259 h 544"/>
                <a:gd name="T24" fmla="*/ 226 w 545"/>
                <a:gd name="T25" fmla="*/ 259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5" h="544">
                  <a:moveTo>
                    <a:pt x="226" y="259"/>
                  </a:moveTo>
                  <a:lnTo>
                    <a:pt x="209" y="242"/>
                  </a:lnTo>
                  <a:lnTo>
                    <a:pt x="134" y="301"/>
                  </a:lnTo>
                  <a:lnTo>
                    <a:pt x="0" y="510"/>
                  </a:lnTo>
                  <a:lnTo>
                    <a:pt x="34" y="543"/>
                  </a:lnTo>
                  <a:lnTo>
                    <a:pt x="243" y="409"/>
                  </a:lnTo>
                  <a:lnTo>
                    <a:pt x="301" y="334"/>
                  </a:lnTo>
                  <a:lnTo>
                    <a:pt x="285" y="317"/>
                  </a:lnTo>
                  <a:lnTo>
                    <a:pt x="544" y="58"/>
                  </a:lnTo>
                  <a:lnTo>
                    <a:pt x="485" y="0"/>
                  </a:lnTo>
                  <a:lnTo>
                    <a:pt x="226" y="259"/>
                  </a:lnTo>
                  <a:close/>
                  <a:moveTo>
                    <a:pt x="226" y="259"/>
                  </a:moveTo>
                  <a:lnTo>
                    <a:pt x="226" y="25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913765">
                <a:defRPr/>
              </a:pPr>
              <a:endParaRPr lang="en-US" sz="900" dirty="0">
                <a:ea typeface="宋体" panose="02010600030101010101" pitchFamily="2" charset="-122"/>
              </a:endParaRPr>
            </a:p>
          </p:txBody>
        </p:sp>
        <p:sp>
          <p:nvSpPr>
            <p:cNvPr id="34" name="Freeform 541"/>
            <p:cNvSpPr>
              <a:spLocks noChangeArrowheads="1"/>
            </p:cNvSpPr>
            <p:nvPr/>
          </p:nvSpPr>
          <p:spPr bwMode="auto">
            <a:xfrm>
              <a:off x="2124075" y="5981699"/>
              <a:ext cx="196850" cy="195263"/>
            </a:xfrm>
            <a:custGeom>
              <a:avLst/>
              <a:gdLst>
                <a:gd name="T0" fmla="*/ 226 w 545"/>
                <a:gd name="T1" fmla="*/ 259 h 544"/>
                <a:gd name="T2" fmla="*/ 209 w 545"/>
                <a:gd name="T3" fmla="*/ 242 h 544"/>
                <a:gd name="T4" fmla="*/ 134 w 545"/>
                <a:gd name="T5" fmla="*/ 301 h 544"/>
                <a:gd name="T6" fmla="*/ 0 w 545"/>
                <a:gd name="T7" fmla="*/ 510 h 544"/>
                <a:gd name="T8" fmla="*/ 34 w 545"/>
                <a:gd name="T9" fmla="*/ 543 h 544"/>
                <a:gd name="T10" fmla="*/ 243 w 545"/>
                <a:gd name="T11" fmla="*/ 409 h 544"/>
                <a:gd name="T12" fmla="*/ 301 w 545"/>
                <a:gd name="T13" fmla="*/ 334 h 544"/>
                <a:gd name="T14" fmla="*/ 285 w 545"/>
                <a:gd name="T15" fmla="*/ 317 h 544"/>
                <a:gd name="T16" fmla="*/ 544 w 545"/>
                <a:gd name="T17" fmla="*/ 58 h 544"/>
                <a:gd name="T18" fmla="*/ 485 w 545"/>
                <a:gd name="T19" fmla="*/ 0 h 544"/>
                <a:gd name="T20" fmla="*/ 226 w 545"/>
                <a:gd name="T21" fmla="*/ 259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5" h="544">
                  <a:moveTo>
                    <a:pt x="226" y="259"/>
                  </a:moveTo>
                  <a:lnTo>
                    <a:pt x="209" y="242"/>
                  </a:lnTo>
                  <a:lnTo>
                    <a:pt x="134" y="301"/>
                  </a:lnTo>
                  <a:lnTo>
                    <a:pt x="0" y="510"/>
                  </a:lnTo>
                  <a:lnTo>
                    <a:pt x="34" y="543"/>
                  </a:lnTo>
                  <a:lnTo>
                    <a:pt x="243" y="409"/>
                  </a:lnTo>
                  <a:lnTo>
                    <a:pt x="301" y="334"/>
                  </a:lnTo>
                  <a:lnTo>
                    <a:pt x="285" y="317"/>
                  </a:lnTo>
                  <a:lnTo>
                    <a:pt x="544" y="58"/>
                  </a:lnTo>
                  <a:lnTo>
                    <a:pt x="485" y="0"/>
                  </a:lnTo>
                  <a:lnTo>
                    <a:pt x="226" y="259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913765">
                <a:defRPr/>
              </a:pPr>
              <a:endParaRPr lang="en-US" sz="900" dirty="0">
                <a:ea typeface="宋体" panose="02010600030101010101" pitchFamily="2" charset="-122"/>
              </a:endParaRPr>
            </a:p>
          </p:txBody>
        </p:sp>
        <p:sp>
          <p:nvSpPr>
            <p:cNvPr id="35" name="Freeform 542"/>
            <p:cNvSpPr>
              <a:spLocks noChangeArrowheads="1"/>
            </p:cNvSpPr>
            <p:nvPr/>
          </p:nvSpPr>
          <p:spPr bwMode="auto">
            <a:xfrm>
              <a:off x="2205038" y="6075362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913765">
                <a:defRPr/>
              </a:pPr>
              <a:endParaRPr lang="en-US" sz="900" dirty="0">
                <a:ea typeface="宋体" panose="02010600030101010101" pitchFamily="2" charset="-122"/>
              </a:endParaRPr>
            </a:p>
          </p:txBody>
        </p:sp>
        <p:sp>
          <p:nvSpPr>
            <p:cNvPr id="36" name="Freeform 543"/>
            <p:cNvSpPr>
              <a:spLocks noChangeArrowheads="1"/>
            </p:cNvSpPr>
            <p:nvPr/>
          </p:nvSpPr>
          <p:spPr bwMode="auto">
            <a:xfrm>
              <a:off x="2061431" y="5662612"/>
              <a:ext cx="520701" cy="515937"/>
            </a:xfrm>
            <a:custGeom>
              <a:avLst/>
              <a:gdLst>
                <a:gd name="T0" fmla="*/ 644 w 1448"/>
                <a:gd name="T1" fmla="*/ 427 h 1431"/>
                <a:gd name="T2" fmla="*/ 561 w 1448"/>
                <a:gd name="T3" fmla="*/ 117 h 1431"/>
                <a:gd name="T4" fmla="*/ 251 w 1448"/>
                <a:gd name="T5" fmla="*/ 34 h 1431"/>
                <a:gd name="T6" fmla="*/ 435 w 1448"/>
                <a:gd name="T7" fmla="*/ 209 h 1431"/>
                <a:gd name="T8" fmla="*/ 385 w 1448"/>
                <a:gd name="T9" fmla="*/ 385 h 1431"/>
                <a:gd name="T10" fmla="*/ 210 w 1448"/>
                <a:gd name="T11" fmla="*/ 435 h 1431"/>
                <a:gd name="T12" fmla="*/ 34 w 1448"/>
                <a:gd name="T13" fmla="*/ 251 h 1431"/>
                <a:gd name="T14" fmla="*/ 109 w 1448"/>
                <a:gd name="T15" fmla="*/ 561 h 1431"/>
                <a:gd name="T16" fmla="*/ 435 w 1448"/>
                <a:gd name="T17" fmla="*/ 644 h 1431"/>
                <a:gd name="T18" fmla="*/ 1179 w 1448"/>
                <a:gd name="T19" fmla="*/ 1380 h 1431"/>
                <a:gd name="T20" fmla="*/ 1288 w 1448"/>
                <a:gd name="T21" fmla="*/ 1430 h 1431"/>
                <a:gd name="T22" fmla="*/ 1388 w 1448"/>
                <a:gd name="T23" fmla="*/ 1380 h 1431"/>
                <a:gd name="T24" fmla="*/ 1388 w 1448"/>
                <a:gd name="T25" fmla="*/ 1171 h 1431"/>
                <a:gd name="T26" fmla="*/ 644 w 1448"/>
                <a:gd name="T27" fmla="*/ 427 h 1431"/>
                <a:gd name="T28" fmla="*/ 1296 w 1448"/>
                <a:gd name="T29" fmla="*/ 1355 h 1431"/>
                <a:gd name="T30" fmla="*/ 1238 w 1448"/>
                <a:gd name="T31" fmla="*/ 1305 h 1431"/>
                <a:gd name="T32" fmla="*/ 1296 w 1448"/>
                <a:gd name="T33" fmla="*/ 1246 h 1431"/>
                <a:gd name="T34" fmla="*/ 1355 w 1448"/>
                <a:gd name="T35" fmla="*/ 1305 h 1431"/>
                <a:gd name="T36" fmla="*/ 1296 w 1448"/>
                <a:gd name="T37" fmla="*/ 1355 h 1431"/>
                <a:gd name="T38" fmla="*/ 1296 w 1448"/>
                <a:gd name="T39" fmla="*/ 1355 h 1431"/>
                <a:gd name="T40" fmla="*/ 1296 w 1448"/>
                <a:gd name="T41" fmla="*/ 1355 h 1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48" h="1431">
                  <a:moveTo>
                    <a:pt x="644" y="427"/>
                  </a:moveTo>
                  <a:cubicBezTo>
                    <a:pt x="678" y="318"/>
                    <a:pt x="644" y="201"/>
                    <a:pt x="561" y="117"/>
                  </a:cubicBezTo>
                  <a:cubicBezTo>
                    <a:pt x="477" y="34"/>
                    <a:pt x="360" y="0"/>
                    <a:pt x="251" y="34"/>
                  </a:cubicBezTo>
                  <a:cubicBezTo>
                    <a:pt x="435" y="209"/>
                    <a:pt x="435" y="209"/>
                    <a:pt x="435" y="209"/>
                  </a:cubicBezTo>
                  <a:cubicBezTo>
                    <a:pt x="385" y="385"/>
                    <a:pt x="385" y="385"/>
                    <a:pt x="385" y="385"/>
                  </a:cubicBezTo>
                  <a:cubicBezTo>
                    <a:pt x="210" y="435"/>
                    <a:pt x="210" y="435"/>
                    <a:pt x="210" y="435"/>
                  </a:cubicBezTo>
                  <a:cubicBezTo>
                    <a:pt x="34" y="251"/>
                    <a:pt x="34" y="251"/>
                    <a:pt x="34" y="251"/>
                  </a:cubicBezTo>
                  <a:cubicBezTo>
                    <a:pt x="0" y="360"/>
                    <a:pt x="25" y="477"/>
                    <a:pt x="109" y="561"/>
                  </a:cubicBezTo>
                  <a:cubicBezTo>
                    <a:pt x="201" y="653"/>
                    <a:pt x="326" y="677"/>
                    <a:pt x="435" y="644"/>
                  </a:cubicBezTo>
                  <a:cubicBezTo>
                    <a:pt x="1179" y="1380"/>
                    <a:pt x="1179" y="1380"/>
                    <a:pt x="1179" y="1380"/>
                  </a:cubicBezTo>
                  <a:cubicBezTo>
                    <a:pt x="1204" y="1413"/>
                    <a:pt x="1246" y="1430"/>
                    <a:pt x="1288" y="1430"/>
                  </a:cubicBezTo>
                  <a:cubicBezTo>
                    <a:pt x="1321" y="1430"/>
                    <a:pt x="1363" y="1413"/>
                    <a:pt x="1388" y="1380"/>
                  </a:cubicBezTo>
                  <a:cubicBezTo>
                    <a:pt x="1447" y="1321"/>
                    <a:pt x="1447" y="1229"/>
                    <a:pt x="1388" y="1171"/>
                  </a:cubicBezTo>
                  <a:lnTo>
                    <a:pt x="644" y="427"/>
                  </a:lnTo>
                  <a:close/>
                  <a:moveTo>
                    <a:pt x="1296" y="1355"/>
                  </a:moveTo>
                  <a:cubicBezTo>
                    <a:pt x="1263" y="1355"/>
                    <a:pt x="1238" y="1330"/>
                    <a:pt x="1238" y="1305"/>
                  </a:cubicBezTo>
                  <a:cubicBezTo>
                    <a:pt x="1238" y="1271"/>
                    <a:pt x="1263" y="1246"/>
                    <a:pt x="1296" y="1246"/>
                  </a:cubicBezTo>
                  <a:cubicBezTo>
                    <a:pt x="1330" y="1246"/>
                    <a:pt x="1355" y="1271"/>
                    <a:pt x="1355" y="1305"/>
                  </a:cubicBezTo>
                  <a:cubicBezTo>
                    <a:pt x="1355" y="1330"/>
                    <a:pt x="1330" y="1355"/>
                    <a:pt x="1296" y="1355"/>
                  </a:cubicBezTo>
                  <a:close/>
                  <a:moveTo>
                    <a:pt x="1296" y="1355"/>
                  </a:moveTo>
                  <a:lnTo>
                    <a:pt x="1296" y="1355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913765">
                <a:defRPr/>
              </a:pPr>
              <a:endParaRPr lang="en-US" sz="900" dirty="0">
                <a:ea typeface="宋体" panose="02010600030101010101" pitchFamily="2" charset="-122"/>
              </a:endParaRPr>
            </a:p>
          </p:txBody>
        </p:sp>
      </p:grpSp>
      <p:sp>
        <p:nvSpPr>
          <p:cNvPr id="37" name="Freeform 290"/>
          <p:cNvSpPr>
            <a:spLocks noChangeArrowheads="1"/>
          </p:cNvSpPr>
          <p:nvPr/>
        </p:nvSpPr>
        <p:spPr bwMode="auto">
          <a:xfrm>
            <a:off x="4483100" y="2747963"/>
            <a:ext cx="712788" cy="552450"/>
          </a:xfrm>
          <a:custGeom>
            <a:avLst/>
            <a:gdLst>
              <a:gd name="T0" fmla="*/ 1424888 w 996"/>
              <a:gd name="T1" fmla="*/ 586805 h 770"/>
              <a:gd name="T2" fmla="*/ 1197192 w 996"/>
              <a:gd name="T3" fmla="*/ 586805 h 770"/>
              <a:gd name="T4" fmla="*/ 777602 w 996"/>
              <a:gd name="T5" fmla="*/ 275468 h 770"/>
              <a:gd name="T6" fmla="*/ 549907 w 996"/>
              <a:gd name="T7" fmla="*/ 394551 h 770"/>
              <a:gd name="T8" fmla="*/ 515537 w 996"/>
              <a:gd name="T9" fmla="*/ 226687 h 770"/>
              <a:gd name="T10" fmla="*/ 1005298 w 996"/>
              <a:gd name="T11" fmla="*/ 47346 h 770"/>
              <a:gd name="T12" fmla="*/ 1197192 w 996"/>
              <a:gd name="T13" fmla="*/ 190819 h 770"/>
              <a:gd name="T14" fmla="*/ 478304 w 996"/>
              <a:gd name="T15" fmla="*/ 898141 h 770"/>
              <a:gd name="T16" fmla="*/ 395245 w 996"/>
              <a:gd name="T17" fmla="*/ 790536 h 770"/>
              <a:gd name="T18" fmla="*/ 299298 w 996"/>
              <a:gd name="T19" fmla="*/ 694409 h 770"/>
              <a:gd name="T20" fmla="*/ 156093 w 996"/>
              <a:gd name="T21" fmla="*/ 622673 h 770"/>
              <a:gd name="T22" fmla="*/ 227696 w 996"/>
              <a:gd name="T23" fmla="*/ 767580 h 770"/>
              <a:gd name="T24" fmla="*/ 323643 w 996"/>
              <a:gd name="T25" fmla="*/ 863707 h 770"/>
              <a:gd name="T26" fmla="*/ 419590 w 996"/>
              <a:gd name="T27" fmla="*/ 958400 h 770"/>
              <a:gd name="T28" fmla="*/ 562795 w 996"/>
              <a:gd name="T29" fmla="*/ 1043049 h 770"/>
              <a:gd name="T30" fmla="*/ 478304 w 996"/>
              <a:gd name="T31" fmla="*/ 898141 h 770"/>
              <a:gd name="T32" fmla="*/ 850637 w 996"/>
              <a:gd name="T33" fmla="*/ 383073 h 770"/>
              <a:gd name="T34" fmla="*/ 634397 w 996"/>
              <a:gd name="T35" fmla="*/ 431854 h 770"/>
              <a:gd name="T36" fmla="*/ 406702 w 996"/>
              <a:gd name="T37" fmla="*/ 311336 h 770"/>
              <a:gd name="T38" fmla="*/ 658742 w 996"/>
              <a:gd name="T39" fmla="*/ 71736 h 770"/>
              <a:gd name="T40" fmla="*/ 263497 w 996"/>
              <a:gd name="T41" fmla="*/ 143473 h 770"/>
              <a:gd name="T42" fmla="*/ 0 w 996"/>
              <a:gd name="T43" fmla="*/ 94692 h 770"/>
              <a:gd name="T44" fmla="*/ 71602 w 996"/>
              <a:gd name="T45" fmla="*/ 635585 h 770"/>
              <a:gd name="T46" fmla="*/ 335099 w 996"/>
              <a:gd name="T47" fmla="*/ 562414 h 770"/>
              <a:gd name="T48" fmla="*/ 419590 w 996"/>
              <a:gd name="T49" fmla="*/ 671454 h 770"/>
              <a:gd name="T50" fmla="*/ 515537 w 996"/>
              <a:gd name="T51" fmla="*/ 767580 h 770"/>
              <a:gd name="T52" fmla="*/ 610053 w 996"/>
              <a:gd name="T53" fmla="*/ 875185 h 770"/>
              <a:gd name="T54" fmla="*/ 683087 w 996"/>
              <a:gd name="T55" fmla="*/ 1043049 h 770"/>
              <a:gd name="T56" fmla="*/ 777602 w 996"/>
              <a:gd name="T57" fmla="*/ 946922 h 770"/>
              <a:gd name="T58" fmla="*/ 694543 w 996"/>
              <a:gd name="T59" fmla="*/ 839317 h 770"/>
              <a:gd name="T60" fmla="*/ 814835 w 996"/>
              <a:gd name="T61" fmla="*/ 958400 h 770"/>
              <a:gd name="T62" fmla="*/ 897894 w 996"/>
              <a:gd name="T63" fmla="*/ 863707 h 770"/>
              <a:gd name="T64" fmla="*/ 933695 w 996"/>
              <a:gd name="T65" fmla="*/ 875185 h 770"/>
              <a:gd name="T66" fmla="*/ 1029643 w 996"/>
              <a:gd name="T67" fmla="*/ 779058 h 770"/>
              <a:gd name="T68" fmla="*/ 1041099 w 996"/>
              <a:gd name="T69" fmla="*/ 754668 h 770"/>
              <a:gd name="T70" fmla="*/ 1125590 w 996"/>
              <a:gd name="T71" fmla="*/ 767580 h 770"/>
              <a:gd name="T72" fmla="*/ 1125590 w 996"/>
              <a:gd name="T73" fmla="*/ 671454 h 77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96" h="770">
                <a:moveTo>
                  <a:pt x="995" y="100"/>
                </a:moveTo>
                <a:cubicBezTo>
                  <a:pt x="995" y="409"/>
                  <a:pt x="995" y="409"/>
                  <a:pt x="995" y="409"/>
                </a:cubicBezTo>
                <a:cubicBezTo>
                  <a:pt x="995" y="409"/>
                  <a:pt x="928" y="426"/>
                  <a:pt x="920" y="426"/>
                </a:cubicBezTo>
                <a:cubicBezTo>
                  <a:pt x="903" y="426"/>
                  <a:pt x="861" y="443"/>
                  <a:pt x="836" y="409"/>
                </a:cubicBezTo>
                <a:cubicBezTo>
                  <a:pt x="786" y="367"/>
                  <a:pt x="619" y="192"/>
                  <a:pt x="619" y="192"/>
                </a:cubicBezTo>
                <a:cubicBezTo>
                  <a:pt x="619" y="192"/>
                  <a:pt x="594" y="167"/>
                  <a:pt x="543" y="192"/>
                </a:cubicBezTo>
                <a:cubicBezTo>
                  <a:pt x="502" y="217"/>
                  <a:pt x="443" y="250"/>
                  <a:pt x="418" y="259"/>
                </a:cubicBezTo>
                <a:cubicBezTo>
                  <a:pt x="410" y="267"/>
                  <a:pt x="393" y="275"/>
                  <a:pt x="384" y="275"/>
                </a:cubicBezTo>
                <a:cubicBezTo>
                  <a:pt x="351" y="275"/>
                  <a:pt x="326" y="242"/>
                  <a:pt x="326" y="209"/>
                </a:cubicBezTo>
                <a:cubicBezTo>
                  <a:pt x="326" y="183"/>
                  <a:pt x="343" y="167"/>
                  <a:pt x="360" y="158"/>
                </a:cubicBezTo>
                <a:cubicBezTo>
                  <a:pt x="426" y="116"/>
                  <a:pt x="552" y="50"/>
                  <a:pt x="602" y="16"/>
                </a:cubicBezTo>
                <a:cubicBezTo>
                  <a:pt x="635" y="0"/>
                  <a:pt x="652" y="0"/>
                  <a:pt x="702" y="33"/>
                </a:cubicBezTo>
                <a:cubicBezTo>
                  <a:pt x="752" y="83"/>
                  <a:pt x="803" y="125"/>
                  <a:pt x="803" y="125"/>
                </a:cubicBezTo>
                <a:cubicBezTo>
                  <a:pt x="803" y="125"/>
                  <a:pt x="819" y="133"/>
                  <a:pt x="836" y="133"/>
                </a:cubicBezTo>
                <a:cubicBezTo>
                  <a:pt x="878" y="125"/>
                  <a:pt x="995" y="100"/>
                  <a:pt x="995" y="100"/>
                </a:cubicBezTo>
                <a:close/>
                <a:moveTo>
                  <a:pt x="334" y="626"/>
                </a:moveTo>
                <a:cubicBezTo>
                  <a:pt x="343" y="610"/>
                  <a:pt x="343" y="585"/>
                  <a:pt x="326" y="568"/>
                </a:cubicBezTo>
                <a:cubicBezTo>
                  <a:pt x="309" y="551"/>
                  <a:pt x="293" y="551"/>
                  <a:pt x="276" y="551"/>
                </a:cubicBezTo>
                <a:cubicBezTo>
                  <a:pt x="276" y="535"/>
                  <a:pt x="276" y="510"/>
                  <a:pt x="259" y="501"/>
                </a:cubicBezTo>
                <a:cubicBezTo>
                  <a:pt x="251" y="484"/>
                  <a:pt x="226" y="476"/>
                  <a:pt x="209" y="484"/>
                </a:cubicBezTo>
                <a:cubicBezTo>
                  <a:pt x="217" y="468"/>
                  <a:pt x="209" y="443"/>
                  <a:pt x="201" y="426"/>
                </a:cubicBezTo>
                <a:cubicBezTo>
                  <a:pt x="176" y="401"/>
                  <a:pt x="134" y="409"/>
                  <a:pt x="109" y="434"/>
                </a:cubicBezTo>
                <a:cubicBezTo>
                  <a:pt x="92" y="451"/>
                  <a:pt x="75" y="501"/>
                  <a:pt x="92" y="526"/>
                </a:cubicBezTo>
                <a:cubicBezTo>
                  <a:pt x="117" y="551"/>
                  <a:pt x="142" y="535"/>
                  <a:pt x="159" y="535"/>
                </a:cubicBezTo>
                <a:cubicBezTo>
                  <a:pt x="159" y="551"/>
                  <a:pt x="142" y="568"/>
                  <a:pt x="159" y="593"/>
                </a:cubicBezTo>
                <a:cubicBezTo>
                  <a:pt x="176" y="618"/>
                  <a:pt x="209" y="602"/>
                  <a:pt x="226" y="602"/>
                </a:cubicBezTo>
                <a:cubicBezTo>
                  <a:pt x="217" y="618"/>
                  <a:pt x="201" y="643"/>
                  <a:pt x="226" y="668"/>
                </a:cubicBezTo>
                <a:cubicBezTo>
                  <a:pt x="242" y="685"/>
                  <a:pt x="276" y="677"/>
                  <a:pt x="293" y="668"/>
                </a:cubicBezTo>
                <a:cubicBezTo>
                  <a:pt x="284" y="693"/>
                  <a:pt x="268" y="710"/>
                  <a:pt x="293" y="744"/>
                </a:cubicBezTo>
                <a:cubicBezTo>
                  <a:pt x="318" y="769"/>
                  <a:pt x="368" y="752"/>
                  <a:pt x="393" y="727"/>
                </a:cubicBezTo>
                <a:cubicBezTo>
                  <a:pt x="418" y="702"/>
                  <a:pt x="418" y="668"/>
                  <a:pt x="393" y="643"/>
                </a:cubicBezTo>
                <a:cubicBezTo>
                  <a:pt x="376" y="626"/>
                  <a:pt x="360" y="626"/>
                  <a:pt x="334" y="626"/>
                </a:cubicBezTo>
                <a:close/>
                <a:moveTo>
                  <a:pt x="786" y="468"/>
                </a:moveTo>
                <a:cubicBezTo>
                  <a:pt x="610" y="284"/>
                  <a:pt x="694" y="367"/>
                  <a:pt x="594" y="267"/>
                </a:cubicBezTo>
                <a:cubicBezTo>
                  <a:pt x="594" y="267"/>
                  <a:pt x="569" y="234"/>
                  <a:pt x="527" y="259"/>
                </a:cubicBezTo>
                <a:cubicBezTo>
                  <a:pt x="502" y="267"/>
                  <a:pt x="468" y="284"/>
                  <a:pt x="443" y="301"/>
                </a:cubicBezTo>
                <a:cubicBezTo>
                  <a:pt x="418" y="309"/>
                  <a:pt x="393" y="317"/>
                  <a:pt x="384" y="317"/>
                </a:cubicBezTo>
                <a:cubicBezTo>
                  <a:pt x="326" y="317"/>
                  <a:pt x="284" y="267"/>
                  <a:pt x="284" y="217"/>
                </a:cubicBezTo>
                <a:cubicBezTo>
                  <a:pt x="284" y="175"/>
                  <a:pt x="301" y="142"/>
                  <a:pt x="334" y="125"/>
                </a:cubicBezTo>
                <a:cubicBezTo>
                  <a:pt x="368" y="100"/>
                  <a:pt x="460" y="50"/>
                  <a:pt x="460" y="50"/>
                </a:cubicBezTo>
                <a:cubicBezTo>
                  <a:pt x="460" y="50"/>
                  <a:pt x="435" y="8"/>
                  <a:pt x="376" y="8"/>
                </a:cubicBezTo>
                <a:cubicBezTo>
                  <a:pt x="309" y="8"/>
                  <a:pt x="184" y="100"/>
                  <a:pt x="184" y="100"/>
                </a:cubicBezTo>
                <a:cubicBezTo>
                  <a:pt x="184" y="100"/>
                  <a:pt x="150" y="116"/>
                  <a:pt x="100" y="100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426"/>
                  <a:pt x="0" y="426"/>
                  <a:pt x="0" y="426"/>
                </a:cubicBezTo>
                <a:cubicBezTo>
                  <a:pt x="0" y="426"/>
                  <a:pt x="25" y="434"/>
                  <a:pt x="50" y="443"/>
                </a:cubicBezTo>
                <a:cubicBezTo>
                  <a:pt x="59" y="426"/>
                  <a:pt x="67" y="409"/>
                  <a:pt x="83" y="392"/>
                </a:cubicBezTo>
                <a:cubicBezTo>
                  <a:pt x="125" y="351"/>
                  <a:pt x="192" y="351"/>
                  <a:pt x="234" y="392"/>
                </a:cubicBezTo>
                <a:cubicBezTo>
                  <a:pt x="242" y="409"/>
                  <a:pt x="251" y="417"/>
                  <a:pt x="251" y="434"/>
                </a:cubicBezTo>
                <a:cubicBezTo>
                  <a:pt x="268" y="443"/>
                  <a:pt x="284" y="451"/>
                  <a:pt x="293" y="468"/>
                </a:cubicBezTo>
                <a:cubicBezTo>
                  <a:pt x="309" y="476"/>
                  <a:pt x="318" y="493"/>
                  <a:pt x="318" y="510"/>
                </a:cubicBezTo>
                <a:cubicBezTo>
                  <a:pt x="334" y="510"/>
                  <a:pt x="351" y="518"/>
                  <a:pt x="360" y="535"/>
                </a:cubicBezTo>
                <a:cubicBezTo>
                  <a:pt x="376" y="551"/>
                  <a:pt x="384" y="568"/>
                  <a:pt x="384" y="585"/>
                </a:cubicBezTo>
                <a:cubicBezTo>
                  <a:pt x="401" y="585"/>
                  <a:pt x="418" y="593"/>
                  <a:pt x="426" y="610"/>
                </a:cubicBezTo>
                <a:cubicBezTo>
                  <a:pt x="451" y="635"/>
                  <a:pt x="460" y="668"/>
                  <a:pt x="451" y="702"/>
                </a:cubicBezTo>
                <a:cubicBezTo>
                  <a:pt x="460" y="702"/>
                  <a:pt x="468" y="718"/>
                  <a:pt x="477" y="727"/>
                </a:cubicBezTo>
                <a:cubicBezTo>
                  <a:pt x="493" y="744"/>
                  <a:pt x="527" y="744"/>
                  <a:pt x="543" y="727"/>
                </a:cubicBezTo>
                <a:cubicBezTo>
                  <a:pt x="560" y="710"/>
                  <a:pt x="560" y="677"/>
                  <a:pt x="543" y="660"/>
                </a:cubicBezTo>
                <a:lnTo>
                  <a:pt x="535" y="660"/>
                </a:lnTo>
                <a:cubicBezTo>
                  <a:pt x="485" y="602"/>
                  <a:pt x="477" y="593"/>
                  <a:pt x="485" y="585"/>
                </a:cubicBezTo>
                <a:cubicBezTo>
                  <a:pt x="493" y="585"/>
                  <a:pt x="502" y="593"/>
                  <a:pt x="560" y="660"/>
                </a:cubicBezTo>
                <a:cubicBezTo>
                  <a:pt x="569" y="668"/>
                  <a:pt x="569" y="668"/>
                  <a:pt x="569" y="668"/>
                </a:cubicBezTo>
                <a:cubicBezTo>
                  <a:pt x="585" y="685"/>
                  <a:pt x="610" y="685"/>
                  <a:pt x="627" y="668"/>
                </a:cubicBezTo>
                <a:cubicBezTo>
                  <a:pt x="644" y="652"/>
                  <a:pt x="644" y="618"/>
                  <a:pt x="627" y="602"/>
                </a:cubicBezTo>
                <a:cubicBezTo>
                  <a:pt x="569" y="535"/>
                  <a:pt x="560" y="526"/>
                  <a:pt x="560" y="518"/>
                </a:cubicBezTo>
                <a:cubicBezTo>
                  <a:pt x="569" y="518"/>
                  <a:pt x="594" y="551"/>
                  <a:pt x="652" y="610"/>
                </a:cubicBezTo>
                <a:cubicBezTo>
                  <a:pt x="669" y="626"/>
                  <a:pt x="702" y="626"/>
                  <a:pt x="719" y="610"/>
                </a:cubicBezTo>
                <a:cubicBezTo>
                  <a:pt x="727" y="593"/>
                  <a:pt x="736" y="568"/>
                  <a:pt x="719" y="543"/>
                </a:cubicBezTo>
                <a:cubicBezTo>
                  <a:pt x="644" y="468"/>
                  <a:pt x="644" y="468"/>
                  <a:pt x="652" y="459"/>
                </a:cubicBezTo>
                <a:lnTo>
                  <a:pt x="727" y="526"/>
                </a:lnTo>
                <a:cubicBezTo>
                  <a:pt x="727" y="535"/>
                  <a:pt x="727" y="535"/>
                  <a:pt x="727" y="535"/>
                </a:cubicBezTo>
                <a:cubicBezTo>
                  <a:pt x="744" y="551"/>
                  <a:pt x="769" y="551"/>
                  <a:pt x="786" y="535"/>
                </a:cubicBezTo>
                <a:cubicBezTo>
                  <a:pt x="803" y="510"/>
                  <a:pt x="803" y="484"/>
                  <a:pt x="786" y="468"/>
                </a:cubicBezTo>
                <a:close/>
                <a:moveTo>
                  <a:pt x="786" y="468"/>
                </a:moveTo>
                <a:lnTo>
                  <a:pt x="786" y="4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121893" tIns="60946" rIns="121893" bIns="60946" anchor="ctr"/>
          <a:lstStyle/>
          <a:p>
            <a:endParaRPr lang="zh-CN" altLang="en-US" sz="900"/>
          </a:p>
        </p:txBody>
      </p:sp>
      <p:sp>
        <p:nvSpPr>
          <p:cNvPr id="38" name="Freeform 237"/>
          <p:cNvSpPr>
            <a:spLocks noChangeArrowheads="1"/>
          </p:cNvSpPr>
          <p:nvPr/>
        </p:nvSpPr>
        <p:spPr bwMode="auto">
          <a:xfrm>
            <a:off x="7095332" y="2778125"/>
            <a:ext cx="584200" cy="429419"/>
          </a:xfrm>
          <a:custGeom>
            <a:avLst/>
            <a:gdLst>
              <a:gd name="T0" fmla="*/ 508415 w 1347"/>
              <a:gd name="T1" fmla="*/ 523636 h 987"/>
              <a:gd name="T2" fmla="*/ 435536 w 1347"/>
              <a:gd name="T3" fmla="*/ 465357 h 987"/>
              <a:gd name="T4" fmla="*/ 36439 w 1347"/>
              <a:gd name="T5" fmla="*/ 101770 h 987"/>
              <a:gd name="T6" fmla="*/ 14749 w 1347"/>
              <a:gd name="T7" fmla="*/ 28704 h 987"/>
              <a:gd name="T8" fmla="*/ 79819 w 1347"/>
              <a:gd name="T9" fmla="*/ 0 h 987"/>
              <a:gd name="T10" fmla="*/ 1088841 w 1347"/>
              <a:gd name="T11" fmla="*/ 0 h 987"/>
              <a:gd name="T12" fmla="*/ 1153911 w 1347"/>
              <a:gd name="T13" fmla="*/ 35663 h 987"/>
              <a:gd name="T14" fmla="*/ 1132221 w 1347"/>
              <a:gd name="T15" fmla="*/ 108728 h 987"/>
              <a:gd name="T16" fmla="*/ 696684 w 1347"/>
              <a:gd name="T17" fmla="*/ 501020 h 987"/>
              <a:gd name="T18" fmla="*/ 508415 w 1347"/>
              <a:gd name="T19" fmla="*/ 523636 h 987"/>
              <a:gd name="T20" fmla="*/ 79819 w 1347"/>
              <a:gd name="T21" fmla="*/ 857649 h 987"/>
              <a:gd name="T22" fmla="*/ 0 w 1347"/>
              <a:gd name="T23" fmla="*/ 777625 h 987"/>
              <a:gd name="T24" fmla="*/ 0 w 1347"/>
              <a:gd name="T25" fmla="*/ 195711 h 987"/>
              <a:gd name="T26" fmla="*/ 36439 w 1347"/>
              <a:gd name="T27" fmla="*/ 188752 h 987"/>
              <a:gd name="T28" fmla="*/ 203019 w 1347"/>
              <a:gd name="T29" fmla="*/ 355759 h 987"/>
              <a:gd name="T30" fmla="*/ 217768 w 1347"/>
              <a:gd name="T31" fmla="*/ 428825 h 987"/>
              <a:gd name="T32" fmla="*/ 94569 w 1347"/>
              <a:gd name="T33" fmla="*/ 719347 h 987"/>
              <a:gd name="T34" fmla="*/ 109318 w 1347"/>
              <a:gd name="T35" fmla="*/ 719347 h 987"/>
              <a:gd name="T36" fmla="*/ 275897 w 1347"/>
              <a:gd name="T37" fmla="*/ 501020 h 987"/>
              <a:gd name="T38" fmla="*/ 340968 w 1347"/>
              <a:gd name="T39" fmla="*/ 494062 h 987"/>
              <a:gd name="T40" fmla="*/ 413846 w 1347"/>
              <a:gd name="T41" fmla="*/ 559299 h 987"/>
              <a:gd name="T42" fmla="*/ 493666 w 1347"/>
              <a:gd name="T43" fmla="*/ 603660 h 987"/>
              <a:gd name="T44" fmla="*/ 711434 w 1347"/>
              <a:gd name="T45" fmla="*/ 588873 h 987"/>
              <a:gd name="T46" fmla="*/ 819884 w 1347"/>
              <a:gd name="T47" fmla="*/ 494062 h 987"/>
              <a:gd name="T48" fmla="*/ 884954 w 1347"/>
              <a:gd name="T49" fmla="*/ 501020 h 987"/>
              <a:gd name="T50" fmla="*/ 1066283 w 1347"/>
              <a:gd name="T51" fmla="*/ 741962 h 987"/>
              <a:gd name="T52" fmla="*/ 1074091 w 1347"/>
              <a:gd name="T53" fmla="*/ 734134 h 987"/>
              <a:gd name="T54" fmla="*/ 950892 w 1347"/>
              <a:gd name="T55" fmla="*/ 428825 h 987"/>
              <a:gd name="T56" fmla="*/ 964774 w 1347"/>
              <a:gd name="T57" fmla="*/ 355759 h 987"/>
              <a:gd name="T58" fmla="*/ 1139162 w 1347"/>
              <a:gd name="T59" fmla="*/ 188752 h 987"/>
              <a:gd name="T60" fmla="*/ 1167792 w 1347"/>
              <a:gd name="T61" fmla="*/ 195711 h 987"/>
              <a:gd name="T62" fmla="*/ 1167792 w 1347"/>
              <a:gd name="T63" fmla="*/ 785454 h 987"/>
              <a:gd name="T64" fmla="*/ 1081032 w 1347"/>
              <a:gd name="T65" fmla="*/ 857649 h 987"/>
              <a:gd name="T66" fmla="*/ 79819 w 1347"/>
              <a:gd name="T67" fmla="*/ 857649 h 987"/>
              <a:gd name="T68" fmla="*/ 79819 w 1347"/>
              <a:gd name="T69" fmla="*/ 857649 h 987"/>
              <a:gd name="T70" fmla="*/ 79819 w 1347"/>
              <a:gd name="T71" fmla="*/ 857649 h 98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347" h="987">
                <a:moveTo>
                  <a:pt x="586" y="602"/>
                </a:moveTo>
                <a:cubicBezTo>
                  <a:pt x="561" y="585"/>
                  <a:pt x="519" y="560"/>
                  <a:pt x="502" y="535"/>
                </a:cubicBezTo>
                <a:cubicBezTo>
                  <a:pt x="42" y="117"/>
                  <a:pt x="42" y="117"/>
                  <a:pt x="42" y="117"/>
                </a:cubicBezTo>
                <a:cubicBezTo>
                  <a:pt x="26" y="100"/>
                  <a:pt x="9" y="58"/>
                  <a:pt x="17" y="33"/>
                </a:cubicBezTo>
                <a:cubicBezTo>
                  <a:pt x="34" y="17"/>
                  <a:pt x="51" y="0"/>
                  <a:pt x="92" y="0"/>
                </a:cubicBezTo>
                <a:cubicBezTo>
                  <a:pt x="1255" y="0"/>
                  <a:pt x="1255" y="0"/>
                  <a:pt x="1255" y="0"/>
                </a:cubicBezTo>
                <a:cubicBezTo>
                  <a:pt x="1255" y="0"/>
                  <a:pt x="1305" y="0"/>
                  <a:pt x="1330" y="41"/>
                </a:cubicBezTo>
                <a:cubicBezTo>
                  <a:pt x="1346" y="67"/>
                  <a:pt x="1330" y="108"/>
                  <a:pt x="1305" y="125"/>
                </a:cubicBezTo>
                <a:cubicBezTo>
                  <a:pt x="803" y="576"/>
                  <a:pt x="803" y="576"/>
                  <a:pt x="803" y="576"/>
                </a:cubicBezTo>
                <a:cubicBezTo>
                  <a:pt x="803" y="576"/>
                  <a:pt x="711" y="652"/>
                  <a:pt x="586" y="602"/>
                </a:cubicBezTo>
                <a:close/>
                <a:moveTo>
                  <a:pt x="92" y="986"/>
                </a:moveTo>
                <a:cubicBezTo>
                  <a:pt x="92" y="986"/>
                  <a:pt x="0" y="978"/>
                  <a:pt x="0" y="894"/>
                </a:cubicBezTo>
                <a:cubicBezTo>
                  <a:pt x="0" y="225"/>
                  <a:pt x="0" y="225"/>
                  <a:pt x="0" y="225"/>
                </a:cubicBezTo>
                <a:cubicBezTo>
                  <a:pt x="0" y="200"/>
                  <a:pt x="17" y="192"/>
                  <a:pt x="42" y="217"/>
                </a:cubicBezTo>
                <a:cubicBezTo>
                  <a:pt x="234" y="409"/>
                  <a:pt x="234" y="409"/>
                  <a:pt x="234" y="409"/>
                </a:cubicBezTo>
                <a:cubicBezTo>
                  <a:pt x="260" y="426"/>
                  <a:pt x="268" y="468"/>
                  <a:pt x="251" y="493"/>
                </a:cubicBezTo>
                <a:cubicBezTo>
                  <a:pt x="109" y="827"/>
                  <a:pt x="109" y="827"/>
                  <a:pt x="109" y="827"/>
                </a:cubicBezTo>
                <a:cubicBezTo>
                  <a:pt x="101" y="853"/>
                  <a:pt x="109" y="853"/>
                  <a:pt x="126" y="827"/>
                </a:cubicBezTo>
                <a:cubicBezTo>
                  <a:pt x="318" y="576"/>
                  <a:pt x="318" y="576"/>
                  <a:pt x="318" y="576"/>
                </a:cubicBezTo>
                <a:cubicBezTo>
                  <a:pt x="343" y="552"/>
                  <a:pt x="368" y="552"/>
                  <a:pt x="393" y="568"/>
                </a:cubicBezTo>
                <a:cubicBezTo>
                  <a:pt x="477" y="643"/>
                  <a:pt x="477" y="643"/>
                  <a:pt x="477" y="643"/>
                </a:cubicBezTo>
                <a:cubicBezTo>
                  <a:pt x="502" y="660"/>
                  <a:pt x="544" y="685"/>
                  <a:pt x="569" y="694"/>
                </a:cubicBezTo>
                <a:cubicBezTo>
                  <a:pt x="636" y="710"/>
                  <a:pt x="744" y="735"/>
                  <a:pt x="820" y="677"/>
                </a:cubicBezTo>
                <a:cubicBezTo>
                  <a:pt x="945" y="568"/>
                  <a:pt x="945" y="568"/>
                  <a:pt x="945" y="568"/>
                </a:cubicBezTo>
                <a:cubicBezTo>
                  <a:pt x="970" y="552"/>
                  <a:pt x="1004" y="552"/>
                  <a:pt x="1020" y="576"/>
                </a:cubicBezTo>
                <a:cubicBezTo>
                  <a:pt x="1229" y="853"/>
                  <a:pt x="1229" y="853"/>
                  <a:pt x="1229" y="853"/>
                </a:cubicBezTo>
                <a:cubicBezTo>
                  <a:pt x="1246" y="877"/>
                  <a:pt x="1246" y="869"/>
                  <a:pt x="1238" y="844"/>
                </a:cubicBezTo>
                <a:cubicBezTo>
                  <a:pt x="1096" y="493"/>
                  <a:pt x="1096" y="493"/>
                  <a:pt x="1096" y="493"/>
                </a:cubicBezTo>
                <a:cubicBezTo>
                  <a:pt x="1079" y="468"/>
                  <a:pt x="1087" y="434"/>
                  <a:pt x="1112" y="409"/>
                </a:cubicBezTo>
                <a:cubicBezTo>
                  <a:pt x="1313" y="217"/>
                  <a:pt x="1313" y="217"/>
                  <a:pt x="1313" y="217"/>
                </a:cubicBezTo>
                <a:cubicBezTo>
                  <a:pt x="1330" y="192"/>
                  <a:pt x="1346" y="200"/>
                  <a:pt x="1346" y="225"/>
                </a:cubicBezTo>
                <a:cubicBezTo>
                  <a:pt x="1346" y="903"/>
                  <a:pt x="1346" y="903"/>
                  <a:pt x="1346" y="903"/>
                </a:cubicBezTo>
                <a:cubicBezTo>
                  <a:pt x="1346" y="903"/>
                  <a:pt x="1338" y="986"/>
                  <a:pt x="1246" y="986"/>
                </a:cubicBezTo>
                <a:cubicBezTo>
                  <a:pt x="92" y="986"/>
                  <a:pt x="92" y="986"/>
                  <a:pt x="92" y="986"/>
                </a:cubicBezTo>
                <a:close/>
                <a:moveTo>
                  <a:pt x="92" y="986"/>
                </a:moveTo>
                <a:lnTo>
                  <a:pt x="92" y="9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121893" tIns="60946" rIns="121893" bIns="60946" anchor="ctr"/>
          <a:lstStyle/>
          <a:p>
            <a:endParaRPr lang="zh-CN" altLang="en-US" sz="900"/>
          </a:p>
        </p:txBody>
      </p:sp>
      <p:sp>
        <p:nvSpPr>
          <p:cNvPr id="39" name="AutoShape 19"/>
          <p:cNvSpPr/>
          <p:nvPr/>
        </p:nvSpPr>
        <p:spPr bwMode="auto">
          <a:xfrm>
            <a:off x="9897269" y="2743994"/>
            <a:ext cx="476250" cy="476250"/>
          </a:xfrm>
          <a:custGeom>
            <a:avLst/>
            <a:gdLst>
              <a:gd name="T0" fmla="*/ 10800 w 21600"/>
              <a:gd name="T1" fmla="*/ 10789 h 21579"/>
              <a:gd name="T2" fmla="*/ 10800 w 21600"/>
              <a:gd name="T3" fmla="*/ 10789 h 21579"/>
              <a:gd name="T4" fmla="*/ 10800 w 21600"/>
              <a:gd name="T5" fmla="*/ 10789 h 21579"/>
              <a:gd name="T6" fmla="*/ 10800 w 21600"/>
              <a:gd name="T7" fmla="*/ 10789 h 21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79">
                <a:moveTo>
                  <a:pt x="21599" y="9391"/>
                </a:moveTo>
                <a:cubicBezTo>
                  <a:pt x="21599" y="9887"/>
                  <a:pt x="21472" y="10321"/>
                  <a:pt x="21218" y="10697"/>
                </a:cubicBezTo>
                <a:cubicBezTo>
                  <a:pt x="20963" y="11072"/>
                  <a:pt x="20647" y="11313"/>
                  <a:pt x="20263" y="11427"/>
                </a:cubicBezTo>
                <a:lnTo>
                  <a:pt x="20263" y="16610"/>
                </a:lnTo>
                <a:cubicBezTo>
                  <a:pt x="20263" y="17200"/>
                  <a:pt x="20087" y="17708"/>
                  <a:pt x="19729" y="18128"/>
                </a:cubicBezTo>
                <a:cubicBezTo>
                  <a:pt x="19374" y="18550"/>
                  <a:pt x="18951" y="18758"/>
                  <a:pt x="18459" y="18758"/>
                </a:cubicBezTo>
                <a:cubicBezTo>
                  <a:pt x="17927" y="18122"/>
                  <a:pt x="17286" y="17505"/>
                  <a:pt x="16537" y="16904"/>
                </a:cubicBezTo>
                <a:cubicBezTo>
                  <a:pt x="15785" y="16305"/>
                  <a:pt x="14980" y="15756"/>
                  <a:pt x="14116" y="15254"/>
                </a:cubicBezTo>
                <a:cubicBezTo>
                  <a:pt x="13254" y="14755"/>
                  <a:pt x="12363" y="14324"/>
                  <a:pt x="11449" y="13969"/>
                </a:cubicBezTo>
                <a:cubicBezTo>
                  <a:pt x="10536" y="13614"/>
                  <a:pt x="9648" y="13379"/>
                  <a:pt x="8788" y="13267"/>
                </a:cubicBezTo>
                <a:cubicBezTo>
                  <a:pt x="8453" y="13379"/>
                  <a:pt x="8179" y="13564"/>
                  <a:pt x="7968" y="13828"/>
                </a:cubicBezTo>
                <a:cubicBezTo>
                  <a:pt x="7758" y="14092"/>
                  <a:pt x="7613" y="14386"/>
                  <a:pt x="7535" y="14706"/>
                </a:cubicBezTo>
                <a:cubicBezTo>
                  <a:pt x="7457" y="15028"/>
                  <a:pt x="7449" y="15360"/>
                  <a:pt x="7510" y="15698"/>
                </a:cubicBezTo>
                <a:cubicBezTo>
                  <a:pt x="7574" y="16035"/>
                  <a:pt x="7719" y="16340"/>
                  <a:pt x="7946" y="16610"/>
                </a:cubicBezTo>
                <a:cubicBezTo>
                  <a:pt x="7750" y="16992"/>
                  <a:pt x="7660" y="17347"/>
                  <a:pt x="7677" y="17673"/>
                </a:cubicBezTo>
                <a:cubicBezTo>
                  <a:pt x="7692" y="17993"/>
                  <a:pt x="7772" y="18307"/>
                  <a:pt x="7917" y="18606"/>
                </a:cubicBezTo>
                <a:cubicBezTo>
                  <a:pt x="8059" y="18908"/>
                  <a:pt x="8255" y="19193"/>
                  <a:pt x="8497" y="19469"/>
                </a:cubicBezTo>
                <a:cubicBezTo>
                  <a:pt x="8737" y="19745"/>
                  <a:pt x="8996" y="20021"/>
                  <a:pt x="9271" y="20291"/>
                </a:cubicBezTo>
                <a:cubicBezTo>
                  <a:pt x="9114" y="20696"/>
                  <a:pt x="8842" y="21001"/>
                  <a:pt x="8455" y="21212"/>
                </a:cubicBezTo>
                <a:cubicBezTo>
                  <a:pt x="8069" y="21423"/>
                  <a:pt x="7655" y="21541"/>
                  <a:pt x="7212" y="21570"/>
                </a:cubicBezTo>
                <a:cubicBezTo>
                  <a:pt x="6771" y="21599"/>
                  <a:pt x="6340" y="21550"/>
                  <a:pt x="5917" y="21423"/>
                </a:cubicBezTo>
                <a:cubicBezTo>
                  <a:pt x="5496" y="21294"/>
                  <a:pt x="5163" y="21092"/>
                  <a:pt x="4923" y="20810"/>
                </a:cubicBezTo>
                <a:cubicBezTo>
                  <a:pt x="4781" y="20241"/>
                  <a:pt x="4624" y="19657"/>
                  <a:pt x="4453" y="19055"/>
                </a:cubicBezTo>
                <a:cubicBezTo>
                  <a:pt x="4281" y="18453"/>
                  <a:pt x="4139" y="17843"/>
                  <a:pt x="4032" y="17224"/>
                </a:cubicBezTo>
                <a:cubicBezTo>
                  <a:pt x="3921" y="16599"/>
                  <a:pt x="3868" y="15953"/>
                  <a:pt x="3868" y="15281"/>
                </a:cubicBezTo>
                <a:cubicBezTo>
                  <a:pt x="3868" y="14615"/>
                  <a:pt x="3961" y="13905"/>
                  <a:pt x="4149" y="13153"/>
                </a:cubicBezTo>
                <a:lnTo>
                  <a:pt x="1804" y="13153"/>
                </a:lnTo>
                <a:cubicBezTo>
                  <a:pt x="1312" y="13153"/>
                  <a:pt x="888" y="12945"/>
                  <a:pt x="533" y="12522"/>
                </a:cubicBezTo>
                <a:cubicBezTo>
                  <a:pt x="176" y="12100"/>
                  <a:pt x="0" y="11592"/>
                  <a:pt x="0" y="10990"/>
                </a:cubicBezTo>
                <a:lnTo>
                  <a:pt x="0" y="7774"/>
                </a:lnTo>
                <a:cubicBezTo>
                  <a:pt x="0" y="7184"/>
                  <a:pt x="176" y="6676"/>
                  <a:pt x="526" y="6245"/>
                </a:cubicBezTo>
                <a:cubicBezTo>
                  <a:pt x="878" y="5819"/>
                  <a:pt x="1304" y="5605"/>
                  <a:pt x="1804" y="5605"/>
                </a:cubicBezTo>
                <a:lnTo>
                  <a:pt x="7652" y="5605"/>
                </a:lnTo>
                <a:cubicBezTo>
                  <a:pt x="8551" y="5605"/>
                  <a:pt x="9508" y="5449"/>
                  <a:pt x="10524" y="5135"/>
                </a:cubicBezTo>
                <a:cubicBezTo>
                  <a:pt x="11540" y="4821"/>
                  <a:pt x="12536" y="4399"/>
                  <a:pt x="13511" y="3873"/>
                </a:cubicBezTo>
                <a:cubicBezTo>
                  <a:pt x="14488" y="3342"/>
                  <a:pt x="15408" y="2744"/>
                  <a:pt x="16272" y="2071"/>
                </a:cubicBezTo>
                <a:cubicBezTo>
                  <a:pt x="17134" y="1405"/>
                  <a:pt x="17864" y="713"/>
                  <a:pt x="18459" y="0"/>
                </a:cubicBezTo>
                <a:cubicBezTo>
                  <a:pt x="18951" y="0"/>
                  <a:pt x="19374" y="214"/>
                  <a:pt x="19729" y="633"/>
                </a:cubicBezTo>
                <a:cubicBezTo>
                  <a:pt x="20087" y="1056"/>
                  <a:pt x="20263" y="1567"/>
                  <a:pt x="20263" y="2165"/>
                </a:cubicBezTo>
                <a:lnTo>
                  <a:pt x="20263" y="7334"/>
                </a:lnTo>
                <a:cubicBezTo>
                  <a:pt x="20647" y="7445"/>
                  <a:pt x="20963" y="7692"/>
                  <a:pt x="21218" y="8070"/>
                </a:cubicBezTo>
                <a:cubicBezTo>
                  <a:pt x="21472" y="8454"/>
                  <a:pt x="21599" y="8895"/>
                  <a:pt x="21599" y="9391"/>
                </a:cubicBezTo>
                <a:moveTo>
                  <a:pt x="18459" y="2855"/>
                </a:moveTo>
                <a:cubicBezTo>
                  <a:pt x="17864" y="3407"/>
                  <a:pt x="17215" y="3941"/>
                  <a:pt x="16512" y="4451"/>
                </a:cubicBezTo>
                <a:cubicBezTo>
                  <a:pt x="15810" y="4962"/>
                  <a:pt x="15065" y="5423"/>
                  <a:pt x="14280" y="5834"/>
                </a:cubicBezTo>
                <a:cubicBezTo>
                  <a:pt x="13494" y="6245"/>
                  <a:pt x="12693" y="6609"/>
                  <a:pt x="11878" y="6923"/>
                </a:cubicBezTo>
                <a:cubicBezTo>
                  <a:pt x="11060" y="7237"/>
                  <a:pt x="10255" y="7462"/>
                  <a:pt x="9457" y="7603"/>
                </a:cubicBezTo>
                <a:lnTo>
                  <a:pt x="9457" y="11172"/>
                </a:lnTo>
                <a:cubicBezTo>
                  <a:pt x="10255" y="11325"/>
                  <a:pt x="11060" y="11554"/>
                  <a:pt x="11878" y="11862"/>
                </a:cubicBezTo>
                <a:cubicBezTo>
                  <a:pt x="12693" y="12170"/>
                  <a:pt x="13494" y="12537"/>
                  <a:pt x="14280" y="12956"/>
                </a:cubicBezTo>
                <a:cubicBezTo>
                  <a:pt x="15065" y="13379"/>
                  <a:pt x="15812" y="13843"/>
                  <a:pt x="16524" y="14347"/>
                </a:cubicBezTo>
                <a:cubicBezTo>
                  <a:pt x="17234" y="14855"/>
                  <a:pt x="17881" y="15380"/>
                  <a:pt x="18459" y="15920"/>
                </a:cubicBezTo>
                <a:lnTo>
                  <a:pt x="18459" y="28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50789" tIns="50789" rIns="50789" bIns="50789" anchor="ctr"/>
          <a:lstStyle/>
          <a:p>
            <a:pPr defTabSz="456565">
              <a:defRPr/>
            </a:pPr>
            <a:endParaRPr lang="es-ES" sz="29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92935" y="4017423"/>
            <a:ext cx="10289218" cy="1042719"/>
            <a:chOff x="892935" y="4017423"/>
            <a:chExt cx="10289218" cy="1042719"/>
          </a:xfrm>
        </p:grpSpPr>
        <p:sp>
          <p:nvSpPr>
            <p:cNvPr id="40" name="矩形 39"/>
            <p:cNvSpPr/>
            <p:nvPr/>
          </p:nvSpPr>
          <p:spPr>
            <a:xfrm>
              <a:off x="892935" y="4413811"/>
              <a:ext cx="214048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000" spc="3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在此录入上述图表的综合描述说明，在此录入上述图表的综合描述说明。</a:t>
              </a:r>
              <a:endParaRPr lang="zh-CN" altLang="en-US" sz="1000" spc="3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1139875" y="4017423"/>
              <a:ext cx="16466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sz="1600" b="1" spc="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在此添加标题</a:t>
              </a:r>
              <a:endParaRPr lang="id-ID" altLang="zh-CN" sz="1600" b="1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3636420" y="4413811"/>
              <a:ext cx="214048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000" spc="3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在此录入上述图表的综合描述说明，在此录入上述图表的综合描述说明。</a:t>
              </a:r>
              <a:endParaRPr lang="zh-CN" altLang="en-US" sz="1000" spc="3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3883360" y="4017423"/>
              <a:ext cx="16466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sz="1600" b="1" spc="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在此添加标题</a:t>
              </a:r>
              <a:endParaRPr lang="id-ID" altLang="zh-CN" sz="1600" b="1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6301743" y="4413811"/>
              <a:ext cx="214048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000" spc="3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在此录入上述图表的综合描述说明，在此录入上述图表的综合描述说明。</a:t>
              </a:r>
              <a:endParaRPr lang="zh-CN" altLang="en-US" sz="1000" spc="3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6548683" y="4017423"/>
              <a:ext cx="16466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sz="1600" b="1" spc="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在此添加标题</a:t>
              </a:r>
              <a:endParaRPr lang="id-ID" altLang="zh-CN" sz="1600" b="1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9041666" y="4413811"/>
              <a:ext cx="214048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000" spc="3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在此录入上述图表的综合描述说明，在此录入上述图表的综合描述说明。</a:t>
              </a:r>
              <a:endParaRPr lang="zh-CN" altLang="en-US" sz="1000" spc="3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9288606" y="4017423"/>
              <a:ext cx="16466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sz="1600" b="1" spc="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在此添加标题</a:t>
              </a:r>
              <a:endParaRPr lang="id-ID" altLang="zh-CN" sz="1600" b="1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t="24731" r="39759" b="20734"/>
          <a:stretch>
            <a:fillRect/>
          </a:stretch>
        </p:blipFill>
        <p:spPr>
          <a:xfrm>
            <a:off x="-1" y="0"/>
            <a:ext cx="12235543" cy="688388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234107" y="305809"/>
            <a:ext cx="3561243" cy="630942"/>
            <a:chOff x="721980" y="172048"/>
            <a:chExt cx="3561240" cy="630943"/>
          </a:xfrm>
        </p:grpSpPr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2804355" y="250555"/>
              <a:ext cx="1478865" cy="5078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defTabSz="1087755"/>
              <a:r>
                <a:rPr lang="en-CA" sz="15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</a:t>
              </a:r>
              <a:endParaRPr lang="en-CA" sz="15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  <a:p>
              <a:pPr defTabSz="1087755"/>
              <a:r>
                <a:rPr lang="en-CA" sz="15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CONTENT</a:t>
              </a:r>
              <a:endParaRPr lang="en-CA" sz="15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21980" y="172048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教学内容</a:t>
              </a:r>
              <a:endParaRPr lang="en-CA" altLang="zh-CN" sz="3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203200" y="1162040"/>
            <a:ext cx="11843657" cy="5071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444426" y="691085"/>
            <a:ext cx="1323440" cy="3539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45720" tIns="22860" rIns="45720" bIns="22860">
            <a:spAutoFit/>
          </a:bodyPr>
          <a:lstStyle/>
          <a:p>
            <a:pPr algn="ctr" defTabSz="1087755"/>
            <a:r>
              <a:rPr lang="zh-CN" altLang="en-US" sz="2000" spc="400" dirty="0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学校标志</a:t>
            </a:r>
            <a:endParaRPr lang="en-CA" sz="2000" spc="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grpSp>
        <p:nvGrpSpPr>
          <p:cNvPr id="11" name="Group 108"/>
          <p:cNvGrpSpPr/>
          <p:nvPr/>
        </p:nvGrpSpPr>
        <p:grpSpPr bwMode="auto">
          <a:xfrm>
            <a:off x="1321200" y="1955289"/>
            <a:ext cx="2471307" cy="830467"/>
            <a:chOff x="3816824" y="5527674"/>
            <a:chExt cx="2470227" cy="830800"/>
          </a:xfrm>
        </p:grpSpPr>
        <p:sp>
          <p:nvSpPr>
            <p:cNvPr id="12" name="TextBox 109"/>
            <p:cNvSpPr txBox="1"/>
            <p:nvPr/>
          </p:nvSpPr>
          <p:spPr>
            <a:xfrm>
              <a:off x="3816825" y="5527674"/>
              <a:ext cx="1645886" cy="33869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zh-CN" altLang="en-US" sz="1600" b="1" spc="300" dirty="0"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在此添加标题</a:t>
              </a:r>
              <a:endParaRPr lang="id-ID" altLang="zh-CN" sz="16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13" name="Rectangle 110"/>
            <p:cNvSpPr>
              <a:spLocks noChangeArrowheads="1"/>
            </p:cNvSpPr>
            <p:nvPr/>
          </p:nvSpPr>
          <p:spPr bwMode="auto">
            <a:xfrm>
              <a:off x="3816824" y="5822728"/>
              <a:ext cx="2470227" cy="535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zh-CN" altLang="en-US" sz="1200" spc="300" dirty="0"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您的内容打在这里，或者通过复制您的文本后</a:t>
              </a:r>
              <a:endParaRPr lang="en-US" altLang="zh-CN" sz="1200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  <p:sp>
        <p:nvSpPr>
          <p:cNvPr id="14" name="Freeform 5"/>
          <p:cNvSpPr/>
          <p:nvPr/>
        </p:nvSpPr>
        <p:spPr bwMode="auto">
          <a:xfrm>
            <a:off x="7533476" y="2051379"/>
            <a:ext cx="1647826" cy="931544"/>
          </a:xfrm>
          <a:custGeom>
            <a:avLst/>
            <a:gdLst>
              <a:gd name="T0" fmla="*/ 954 w 1034"/>
              <a:gd name="T1" fmla="*/ 252 h 583"/>
              <a:gd name="T2" fmla="*/ 954 w 1034"/>
              <a:gd name="T3" fmla="*/ 249 h 583"/>
              <a:gd name="T4" fmla="*/ 815 w 1034"/>
              <a:gd name="T5" fmla="*/ 110 h 583"/>
              <a:gd name="T6" fmla="*/ 767 w 1034"/>
              <a:gd name="T7" fmla="*/ 119 h 583"/>
              <a:gd name="T8" fmla="*/ 578 w 1034"/>
              <a:gd name="T9" fmla="*/ 0 h 583"/>
              <a:gd name="T10" fmla="*/ 377 w 1034"/>
              <a:gd name="T11" fmla="*/ 152 h 583"/>
              <a:gd name="T12" fmla="*/ 301 w 1034"/>
              <a:gd name="T13" fmla="*/ 131 h 583"/>
              <a:gd name="T14" fmla="*/ 150 w 1034"/>
              <a:gd name="T15" fmla="*/ 282 h 583"/>
              <a:gd name="T16" fmla="*/ 0 w 1034"/>
              <a:gd name="T17" fmla="*/ 432 h 583"/>
              <a:gd name="T18" fmla="*/ 150 w 1034"/>
              <a:gd name="T19" fmla="*/ 583 h 583"/>
              <a:gd name="T20" fmla="*/ 853 w 1034"/>
              <a:gd name="T21" fmla="*/ 583 h 583"/>
              <a:gd name="T22" fmla="*/ 1034 w 1034"/>
              <a:gd name="T23" fmla="*/ 402 h 583"/>
              <a:gd name="T24" fmla="*/ 954 w 1034"/>
              <a:gd name="T25" fmla="*/ 252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34" h="583">
                <a:moveTo>
                  <a:pt x="954" y="252"/>
                </a:moveTo>
                <a:cubicBezTo>
                  <a:pt x="954" y="251"/>
                  <a:pt x="954" y="250"/>
                  <a:pt x="954" y="249"/>
                </a:cubicBezTo>
                <a:cubicBezTo>
                  <a:pt x="954" y="172"/>
                  <a:pt x="892" y="110"/>
                  <a:pt x="815" y="110"/>
                </a:cubicBezTo>
                <a:cubicBezTo>
                  <a:pt x="798" y="110"/>
                  <a:pt x="782" y="113"/>
                  <a:pt x="767" y="119"/>
                </a:cubicBezTo>
                <a:cubicBezTo>
                  <a:pt x="733" y="49"/>
                  <a:pt x="661" y="0"/>
                  <a:pt x="578" y="0"/>
                </a:cubicBezTo>
                <a:cubicBezTo>
                  <a:pt x="482" y="0"/>
                  <a:pt x="402" y="64"/>
                  <a:pt x="377" y="152"/>
                </a:cubicBezTo>
                <a:cubicBezTo>
                  <a:pt x="355" y="139"/>
                  <a:pt x="329" y="131"/>
                  <a:pt x="301" y="131"/>
                </a:cubicBezTo>
                <a:cubicBezTo>
                  <a:pt x="218" y="131"/>
                  <a:pt x="150" y="199"/>
                  <a:pt x="150" y="282"/>
                </a:cubicBezTo>
                <a:cubicBezTo>
                  <a:pt x="67" y="282"/>
                  <a:pt x="0" y="349"/>
                  <a:pt x="0" y="432"/>
                </a:cubicBezTo>
                <a:cubicBezTo>
                  <a:pt x="0" y="515"/>
                  <a:pt x="67" y="583"/>
                  <a:pt x="150" y="583"/>
                </a:cubicBezTo>
                <a:cubicBezTo>
                  <a:pt x="853" y="583"/>
                  <a:pt x="853" y="583"/>
                  <a:pt x="853" y="583"/>
                </a:cubicBezTo>
                <a:cubicBezTo>
                  <a:pt x="953" y="583"/>
                  <a:pt x="1034" y="502"/>
                  <a:pt x="1034" y="402"/>
                </a:cubicBezTo>
                <a:cubicBezTo>
                  <a:pt x="1034" y="339"/>
                  <a:pt x="1002" y="284"/>
                  <a:pt x="954" y="2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grpSp>
        <p:nvGrpSpPr>
          <p:cNvPr id="15" name="Group 8"/>
          <p:cNvGrpSpPr>
            <a:grpSpLocks noChangeAspect="1"/>
          </p:cNvGrpSpPr>
          <p:nvPr/>
        </p:nvGrpSpPr>
        <p:grpSpPr bwMode="auto">
          <a:xfrm>
            <a:off x="5380827" y="2485719"/>
            <a:ext cx="1718310" cy="3470910"/>
            <a:chOff x="2326" y="893"/>
            <a:chExt cx="902" cy="1822"/>
          </a:xfrm>
        </p:grpSpPr>
        <p:sp>
          <p:nvSpPr>
            <p:cNvPr id="16" name="Freeform 9"/>
            <p:cNvSpPr/>
            <p:nvPr/>
          </p:nvSpPr>
          <p:spPr bwMode="auto">
            <a:xfrm>
              <a:off x="2934" y="1915"/>
              <a:ext cx="294" cy="563"/>
            </a:xfrm>
            <a:custGeom>
              <a:avLst/>
              <a:gdLst>
                <a:gd name="T0" fmla="*/ 53 w 247"/>
                <a:gd name="T1" fmla="*/ 103 h 475"/>
                <a:gd name="T2" fmla="*/ 0 w 247"/>
                <a:gd name="T3" fmla="*/ 379 h 475"/>
                <a:gd name="T4" fmla="*/ 97 w 247"/>
                <a:gd name="T5" fmla="*/ 475 h 475"/>
                <a:gd name="T6" fmla="*/ 53 w 247"/>
                <a:gd name="T7" fmla="*/ 103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" h="475">
                  <a:moveTo>
                    <a:pt x="53" y="103"/>
                  </a:moveTo>
                  <a:cubicBezTo>
                    <a:pt x="50" y="186"/>
                    <a:pt x="0" y="379"/>
                    <a:pt x="0" y="379"/>
                  </a:cubicBezTo>
                  <a:cubicBezTo>
                    <a:pt x="92" y="311"/>
                    <a:pt x="97" y="475"/>
                    <a:pt x="97" y="475"/>
                  </a:cubicBezTo>
                  <a:cubicBezTo>
                    <a:pt x="247" y="0"/>
                    <a:pt x="53" y="103"/>
                    <a:pt x="53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55345">
                <a:defRPr/>
              </a:pPr>
              <a:endParaRPr lang="bg-BG" sz="1685"/>
            </a:p>
          </p:txBody>
        </p:sp>
        <p:sp>
          <p:nvSpPr>
            <p:cNvPr id="17" name="Freeform 10"/>
            <p:cNvSpPr/>
            <p:nvPr/>
          </p:nvSpPr>
          <p:spPr bwMode="auto">
            <a:xfrm>
              <a:off x="2326" y="1915"/>
              <a:ext cx="292" cy="563"/>
            </a:xfrm>
            <a:custGeom>
              <a:avLst/>
              <a:gdLst>
                <a:gd name="T0" fmla="*/ 150 w 246"/>
                <a:gd name="T1" fmla="*/ 475 h 475"/>
                <a:gd name="T2" fmla="*/ 246 w 246"/>
                <a:gd name="T3" fmla="*/ 379 h 475"/>
                <a:gd name="T4" fmla="*/ 193 w 246"/>
                <a:gd name="T5" fmla="*/ 103 h 475"/>
                <a:gd name="T6" fmla="*/ 150 w 246"/>
                <a:gd name="T7" fmla="*/ 475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6" h="475">
                  <a:moveTo>
                    <a:pt x="150" y="475"/>
                  </a:moveTo>
                  <a:cubicBezTo>
                    <a:pt x="150" y="475"/>
                    <a:pt x="154" y="311"/>
                    <a:pt x="246" y="379"/>
                  </a:cubicBezTo>
                  <a:cubicBezTo>
                    <a:pt x="246" y="379"/>
                    <a:pt x="197" y="186"/>
                    <a:pt x="193" y="103"/>
                  </a:cubicBezTo>
                  <a:cubicBezTo>
                    <a:pt x="193" y="103"/>
                    <a:pt x="0" y="0"/>
                    <a:pt x="150" y="4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55345">
                <a:defRPr/>
              </a:pPr>
              <a:endParaRPr lang="bg-BG" sz="1685"/>
            </a:p>
          </p:txBody>
        </p:sp>
        <p:sp>
          <p:nvSpPr>
            <p:cNvPr id="18" name="Freeform 11"/>
            <p:cNvSpPr>
              <a:spLocks noEditPoints="1"/>
            </p:cNvSpPr>
            <p:nvPr/>
          </p:nvSpPr>
          <p:spPr bwMode="auto">
            <a:xfrm>
              <a:off x="2556" y="893"/>
              <a:ext cx="440" cy="1461"/>
            </a:xfrm>
            <a:custGeom>
              <a:avLst/>
              <a:gdLst>
                <a:gd name="T0" fmla="*/ 287 w 370"/>
                <a:gd name="T1" fmla="*/ 379 h 1232"/>
                <a:gd name="T2" fmla="*/ 287 w 370"/>
                <a:gd name="T3" fmla="*/ 379 h 1232"/>
                <a:gd name="T4" fmla="*/ 286 w 370"/>
                <a:gd name="T5" fmla="*/ 379 h 1232"/>
                <a:gd name="T6" fmla="*/ 287 w 370"/>
                <a:gd name="T7" fmla="*/ 378 h 1232"/>
                <a:gd name="T8" fmla="*/ 284 w 370"/>
                <a:gd name="T9" fmla="*/ 374 h 1232"/>
                <a:gd name="T10" fmla="*/ 185 w 370"/>
                <a:gd name="T11" fmla="*/ 25 h 1232"/>
                <a:gd name="T12" fmla="*/ 197 w 370"/>
                <a:gd name="T13" fmla="*/ 12 h 1232"/>
                <a:gd name="T14" fmla="*/ 185 w 370"/>
                <a:gd name="T15" fmla="*/ 0 h 1232"/>
                <a:gd name="T16" fmla="*/ 173 w 370"/>
                <a:gd name="T17" fmla="*/ 12 h 1232"/>
                <a:gd name="T18" fmla="*/ 185 w 370"/>
                <a:gd name="T19" fmla="*/ 25 h 1232"/>
                <a:gd name="T20" fmla="*/ 86 w 370"/>
                <a:gd name="T21" fmla="*/ 374 h 1232"/>
                <a:gd name="T22" fmla="*/ 83 w 370"/>
                <a:gd name="T23" fmla="*/ 378 h 1232"/>
                <a:gd name="T24" fmla="*/ 84 w 370"/>
                <a:gd name="T25" fmla="*/ 379 h 1232"/>
                <a:gd name="T26" fmla="*/ 0 w 370"/>
                <a:gd name="T27" fmla="*/ 717 h 1232"/>
                <a:gd name="T28" fmla="*/ 70 w 370"/>
                <a:gd name="T29" fmla="*/ 1232 h 1232"/>
                <a:gd name="T30" fmla="*/ 185 w 370"/>
                <a:gd name="T31" fmla="*/ 1232 h 1232"/>
                <a:gd name="T32" fmla="*/ 300 w 370"/>
                <a:gd name="T33" fmla="*/ 1232 h 1232"/>
                <a:gd name="T34" fmla="*/ 370 w 370"/>
                <a:gd name="T35" fmla="*/ 717 h 1232"/>
                <a:gd name="T36" fmla="*/ 287 w 370"/>
                <a:gd name="T37" fmla="*/ 379 h 1232"/>
                <a:gd name="T38" fmla="*/ 185 w 370"/>
                <a:gd name="T39" fmla="*/ 489 h 1232"/>
                <a:gd name="T40" fmla="*/ 245 w 370"/>
                <a:gd name="T41" fmla="*/ 549 h 1232"/>
                <a:gd name="T42" fmla="*/ 185 w 370"/>
                <a:gd name="T43" fmla="*/ 609 h 1232"/>
                <a:gd name="T44" fmla="*/ 125 w 370"/>
                <a:gd name="T45" fmla="*/ 549 h 1232"/>
                <a:gd name="T46" fmla="*/ 185 w 370"/>
                <a:gd name="T47" fmla="*/ 489 h 1232"/>
                <a:gd name="T48" fmla="*/ 185 w 370"/>
                <a:gd name="T49" fmla="*/ 702 h 1232"/>
                <a:gd name="T50" fmla="*/ 245 w 370"/>
                <a:gd name="T51" fmla="*/ 762 h 1232"/>
                <a:gd name="T52" fmla="*/ 185 w 370"/>
                <a:gd name="T53" fmla="*/ 822 h 1232"/>
                <a:gd name="T54" fmla="*/ 125 w 370"/>
                <a:gd name="T55" fmla="*/ 762 h 1232"/>
                <a:gd name="T56" fmla="*/ 185 w 370"/>
                <a:gd name="T57" fmla="*/ 702 h 1232"/>
                <a:gd name="T58" fmla="*/ 185 w 370"/>
                <a:gd name="T59" fmla="*/ 1035 h 1232"/>
                <a:gd name="T60" fmla="*/ 125 w 370"/>
                <a:gd name="T61" fmla="*/ 975 h 1232"/>
                <a:gd name="T62" fmla="*/ 185 w 370"/>
                <a:gd name="T63" fmla="*/ 915 h 1232"/>
                <a:gd name="T64" fmla="*/ 245 w 370"/>
                <a:gd name="T65" fmla="*/ 975 h 1232"/>
                <a:gd name="T66" fmla="*/ 185 w 370"/>
                <a:gd name="T67" fmla="*/ 1035 h 1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70" h="1232">
                  <a:moveTo>
                    <a:pt x="287" y="379"/>
                  </a:moveTo>
                  <a:cubicBezTo>
                    <a:pt x="287" y="379"/>
                    <a:pt x="287" y="379"/>
                    <a:pt x="287" y="379"/>
                  </a:cubicBezTo>
                  <a:cubicBezTo>
                    <a:pt x="287" y="379"/>
                    <a:pt x="287" y="379"/>
                    <a:pt x="286" y="379"/>
                  </a:cubicBezTo>
                  <a:cubicBezTo>
                    <a:pt x="287" y="379"/>
                    <a:pt x="287" y="378"/>
                    <a:pt x="287" y="378"/>
                  </a:cubicBezTo>
                  <a:cubicBezTo>
                    <a:pt x="287" y="377"/>
                    <a:pt x="286" y="376"/>
                    <a:pt x="284" y="374"/>
                  </a:cubicBezTo>
                  <a:cubicBezTo>
                    <a:pt x="268" y="347"/>
                    <a:pt x="189" y="198"/>
                    <a:pt x="185" y="25"/>
                  </a:cubicBezTo>
                  <a:cubicBezTo>
                    <a:pt x="192" y="25"/>
                    <a:pt x="197" y="19"/>
                    <a:pt x="197" y="12"/>
                  </a:cubicBezTo>
                  <a:cubicBezTo>
                    <a:pt x="197" y="6"/>
                    <a:pt x="192" y="0"/>
                    <a:pt x="185" y="0"/>
                  </a:cubicBezTo>
                  <a:cubicBezTo>
                    <a:pt x="178" y="0"/>
                    <a:pt x="173" y="6"/>
                    <a:pt x="173" y="12"/>
                  </a:cubicBezTo>
                  <a:cubicBezTo>
                    <a:pt x="173" y="19"/>
                    <a:pt x="178" y="25"/>
                    <a:pt x="185" y="25"/>
                  </a:cubicBezTo>
                  <a:cubicBezTo>
                    <a:pt x="181" y="198"/>
                    <a:pt x="102" y="346"/>
                    <a:pt x="86" y="374"/>
                  </a:cubicBezTo>
                  <a:cubicBezTo>
                    <a:pt x="84" y="375"/>
                    <a:pt x="83" y="377"/>
                    <a:pt x="83" y="378"/>
                  </a:cubicBezTo>
                  <a:cubicBezTo>
                    <a:pt x="83" y="378"/>
                    <a:pt x="84" y="379"/>
                    <a:pt x="84" y="379"/>
                  </a:cubicBezTo>
                  <a:cubicBezTo>
                    <a:pt x="75" y="388"/>
                    <a:pt x="0" y="471"/>
                    <a:pt x="0" y="717"/>
                  </a:cubicBezTo>
                  <a:cubicBezTo>
                    <a:pt x="1" y="978"/>
                    <a:pt x="70" y="1232"/>
                    <a:pt x="70" y="1232"/>
                  </a:cubicBezTo>
                  <a:cubicBezTo>
                    <a:pt x="185" y="1232"/>
                    <a:pt x="185" y="1232"/>
                    <a:pt x="185" y="1232"/>
                  </a:cubicBezTo>
                  <a:cubicBezTo>
                    <a:pt x="300" y="1232"/>
                    <a:pt x="300" y="1232"/>
                    <a:pt x="300" y="1232"/>
                  </a:cubicBezTo>
                  <a:cubicBezTo>
                    <a:pt x="300" y="1232"/>
                    <a:pt x="370" y="978"/>
                    <a:pt x="370" y="717"/>
                  </a:cubicBezTo>
                  <a:cubicBezTo>
                    <a:pt x="370" y="472"/>
                    <a:pt x="295" y="388"/>
                    <a:pt x="287" y="379"/>
                  </a:cubicBezTo>
                  <a:close/>
                  <a:moveTo>
                    <a:pt x="185" y="489"/>
                  </a:moveTo>
                  <a:cubicBezTo>
                    <a:pt x="218" y="489"/>
                    <a:pt x="245" y="516"/>
                    <a:pt x="245" y="549"/>
                  </a:cubicBezTo>
                  <a:cubicBezTo>
                    <a:pt x="245" y="582"/>
                    <a:pt x="218" y="609"/>
                    <a:pt x="185" y="609"/>
                  </a:cubicBezTo>
                  <a:cubicBezTo>
                    <a:pt x="152" y="609"/>
                    <a:pt x="125" y="582"/>
                    <a:pt x="125" y="549"/>
                  </a:cubicBezTo>
                  <a:cubicBezTo>
                    <a:pt x="125" y="516"/>
                    <a:pt x="152" y="489"/>
                    <a:pt x="185" y="489"/>
                  </a:cubicBezTo>
                  <a:close/>
                  <a:moveTo>
                    <a:pt x="185" y="702"/>
                  </a:moveTo>
                  <a:cubicBezTo>
                    <a:pt x="218" y="702"/>
                    <a:pt x="245" y="729"/>
                    <a:pt x="245" y="762"/>
                  </a:cubicBezTo>
                  <a:cubicBezTo>
                    <a:pt x="245" y="795"/>
                    <a:pt x="218" y="822"/>
                    <a:pt x="185" y="822"/>
                  </a:cubicBezTo>
                  <a:cubicBezTo>
                    <a:pt x="152" y="822"/>
                    <a:pt x="125" y="795"/>
                    <a:pt x="125" y="762"/>
                  </a:cubicBezTo>
                  <a:cubicBezTo>
                    <a:pt x="125" y="729"/>
                    <a:pt x="152" y="702"/>
                    <a:pt x="185" y="702"/>
                  </a:cubicBezTo>
                  <a:close/>
                  <a:moveTo>
                    <a:pt x="185" y="1035"/>
                  </a:moveTo>
                  <a:cubicBezTo>
                    <a:pt x="152" y="1035"/>
                    <a:pt x="125" y="1008"/>
                    <a:pt x="125" y="975"/>
                  </a:cubicBezTo>
                  <a:cubicBezTo>
                    <a:pt x="125" y="942"/>
                    <a:pt x="152" y="915"/>
                    <a:pt x="185" y="915"/>
                  </a:cubicBezTo>
                  <a:cubicBezTo>
                    <a:pt x="218" y="915"/>
                    <a:pt x="245" y="942"/>
                    <a:pt x="245" y="975"/>
                  </a:cubicBezTo>
                  <a:cubicBezTo>
                    <a:pt x="245" y="1008"/>
                    <a:pt x="218" y="1035"/>
                    <a:pt x="185" y="1035"/>
                  </a:cubicBezTo>
                  <a:close/>
                </a:path>
              </a:pathLst>
            </a:custGeom>
            <a:solidFill>
              <a:srgbClr val="424A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55345">
                <a:defRPr/>
              </a:pPr>
              <a:endParaRPr lang="bg-BG" sz="1685"/>
            </a:p>
          </p:txBody>
        </p:sp>
        <p:sp>
          <p:nvSpPr>
            <p:cNvPr id="19" name="Freeform 12"/>
            <p:cNvSpPr/>
            <p:nvPr/>
          </p:nvSpPr>
          <p:spPr bwMode="auto">
            <a:xfrm>
              <a:off x="2629" y="2394"/>
              <a:ext cx="296" cy="321"/>
            </a:xfrm>
            <a:custGeom>
              <a:avLst/>
              <a:gdLst>
                <a:gd name="T0" fmla="*/ 192 w 249"/>
                <a:gd name="T1" fmla="*/ 0 h 271"/>
                <a:gd name="T2" fmla="*/ 187 w 249"/>
                <a:gd name="T3" fmla="*/ 91 h 271"/>
                <a:gd name="T4" fmla="*/ 181 w 249"/>
                <a:gd name="T5" fmla="*/ 72 h 271"/>
                <a:gd name="T6" fmla="*/ 176 w 249"/>
                <a:gd name="T7" fmla="*/ 69 h 271"/>
                <a:gd name="T8" fmla="*/ 125 w 249"/>
                <a:gd name="T9" fmla="*/ 183 h 271"/>
                <a:gd name="T10" fmla="*/ 73 w 249"/>
                <a:gd name="T11" fmla="*/ 69 h 271"/>
                <a:gd name="T12" fmla="*/ 68 w 249"/>
                <a:gd name="T13" fmla="*/ 72 h 271"/>
                <a:gd name="T14" fmla="*/ 62 w 249"/>
                <a:gd name="T15" fmla="*/ 91 h 271"/>
                <a:gd name="T16" fmla="*/ 57 w 249"/>
                <a:gd name="T17" fmla="*/ 0 h 271"/>
                <a:gd name="T18" fmla="*/ 25 w 249"/>
                <a:gd name="T19" fmla="*/ 0 h 271"/>
                <a:gd name="T20" fmla="*/ 32 w 249"/>
                <a:gd name="T21" fmla="*/ 136 h 271"/>
                <a:gd name="T22" fmla="*/ 40 w 249"/>
                <a:gd name="T23" fmla="*/ 107 h 271"/>
                <a:gd name="T24" fmla="*/ 48 w 249"/>
                <a:gd name="T25" fmla="*/ 103 h 271"/>
                <a:gd name="T26" fmla="*/ 125 w 249"/>
                <a:gd name="T27" fmla="*/ 271 h 271"/>
                <a:gd name="T28" fmla="*/ 201 w 249"/>
                <a:gd name="T29" fmla="*/ 103 h 271"/>
                <a:gd name="T30" fmla="*/ 209 w 249"/>
                <a:gd name="T31" fmla="*/ 107 h 271"/>
                <a:gd name="T32" fmla="*/ 217 w 249"/>
                <a:gd name="T33" fmla="*/ 136 h 271"/>
                <a:gd name="T34" fmla="*/ 224 w 249"/>
                <a:gd name="T35" fmla="*/ 0 h 271"/>
                <a:gd name="T36" fmla="*/ 192 w 249"/>
                <a:gd name="T37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9" h="271">
                  <a:moveTo>
                    <a:pt x="192" y="0"/>
                  </a:moveTo>
                  <a:cubicBezTo>
                    <a:pt x="192" y="0"/>
                    <a:pt x="208" y="46"/>
                    <a:pt x="187" y="91"/>
                  </a:cubicBezTo>
                  <a:cubicBezTo>
                    <a:pt x="187" y="91"/>
                    <a:pt x="189" y="78"/>
                    <a:pt x="181" y="72"/>
                  </a:cubicBezTo>
                  <a:cubicBezTo>
                    <a:pt x="180" y="71"/>
                    <a:pt x="178" y="70"/>
                    <a:pt x="176" y="69"/>
                  </a:cubicBezTo>
                  <a:cubicBezTo>
                    <a:pt x="162" y="65"/>
                    <a:pt x="177" y="126"/>
                    <a:pt x="125" y="183"/>
                  </a:cubicBezTo>
                  <a:cubicBezTo>
                    <a:pt x="72" y="126"/>
                    <a:pt x="87" y="65"/>
                    <a:pt x="73" y="69"/>
                  </a:cubicBezTo>
                  <a:cubicBezTo>
                    <a:pt x="71" y="70"/>
                    <a:pt x="69" y="71"/>
                    <a:pt x="68" y="72"/>
                  </a:cubicBezTo>
                  <a:cubicBezTo>
                    <a:pt x="60" y="78"/>
                    <a:pt x="62" y="91"/>
                    <a:pt x="62" y="91"/>
                  </a:cubicBezTo>
                  <a:cubicBezTo>
                    <a:pt x="41" y="46"/>
                    <a:pt x="57" y="0"/>
                    <a:pt x="57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0" y="68"/>
                    <a:pt x="32" y="136"/>
                  </a:cubicBezTo>
                  <a:cubicBezTo>
                    <a:pt x="32" y="136"/>
                    <a:pt x="28" y="116"/>
                    <a:pt x="40" y="107"/>
                  </a:cubicBezTo>
                  <a:cubicBezTo>
                    <a:pt x="42" y="105"/>
                    <a:pt x="45" y="104"/>
                    <a:pt x="48" y="103"/>
                  </a:cubicBezTo>
                  <a:cubicBezTo>
                    <a:pt x="69" y="97"/>
                    <a:pt x="47" y="187"/>
                    <a:pt x="125" y="271"/>
                  </a:cubicBezTo>
                  <a:cubicBezTo>
                    <a:pt x="203" y="187"/>
                    <a:pt x="180" y="97"/>
                    <a:pt x="201" y="103"/>
                  </a:cubicBezTo>
                  <a:cubicBezTo>
                    <a:pt x="204" y="104"/>
                    <a:pt x="207" y="105"/>
                    <a:pt x="209" y="107"/>
                  </a:cubicBezTo>
                  <a:cubicBezTo>
                    <a:pt x="221" y="116"/>
                    <a:pt x="217" y="136"/>
                    <a:pt x="217" y="136"/>
                  </a:cubicBezTo>
                  <a:cubicBezTo>
                    <a:pt x="249" y="68"/>
                    <a:pt x="224" y="0"/>
                    <a:pt x="224" y="0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55345">
                <a:defRPr/>
              </a:pPr>
              <a:endParaRPr lang="bg-BG" sz="1685"/>
            </a:p>
          </p:txBody>
        </p:sp>
      </p:grpSp>
      <p:sp>
        <p:nvSpPr>
          <p:cNvPr id="20" name="Freeform 5"/>
          <p:cNvSpPr/>
          <p:nvPr/>
        </p:nvSpPr>
        <p:spPr bwMode="auto">
          <a:xfrm>
            <a:off x="8594562" y="4282133"/>
            <a:ext cx="958214" cy="541020"/>
          </a:xfrm>
          <a:custGeom>
            <a:avLst/>
            <a:gdLst>
              <a:gd name="T0" fmla="*/ 954 w 1034"/>
              <a:gd name="T1" fmla="*/ 252 h 583"/>
              <a:gd name="T2" fmla="*/ 954 w 1034"/>
              <a:gd name="T3" fmla="*/ 249 h 583"/>
              <a:gd name="T4" fmla="*/ 815 w 1034"/>
              <a:gd name="T5" fmla="*/ 110 h 583"/>
              <a:gd name="T6" fmla="*/ 767 w 1034"/>
              <a:gd name="T7" fmla="*/ 119 h 583"/>
              <a:gd name="T8" fmla="*/ 578 w 1034"/>
              <a:gd name="T9" fmla="*/ 0 h 583"/>
              <a:gd name="T10" fmla="*/ 377 w 1034"/>
              <a:gd name="T11" fmla="*/ 152 h 583"/>
              <a:gd name="T12" fmla="*/ 301 w 1034"/>
              <a:gd name="T13" fmla="*/ 131 h 583"/>
              <a:gd name="T14" fmla="*/ 150 w 1034"/>
              <a:gd name="T15" fmla="*/ 282 h 583"/>
              <a:gd name="T16" fmla="*/ 0 w 1034"/>
              <a:gd name="T17" fmla="*/ 432 h 583"/>
              <a:gd name="T18" fmla="*/ 150 w 1034"/>
              <a:gd name="T19" fmla="*/ 583 h 583"/>
              <a:gd name="T20" fmla="*/ 853 w 1034"/>
              <a:gd name="T21" fmla="*/ 583 h 583"/>
              <a:gd name="T22" fmla="*/ 1034 w 1034"/>
              <a:gd name="T23" fmla="*/ 402 h 583"/>
              <a:gd name="T24" fmla="*/ 954 w 1034"/>
              <a:gd name="T25" fmla="*/ 252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34" h="583">
                <a:moveTo>
                  <a:pt x="954" y="252"/>
                </a:moveTo>
                <a:cubicBezTo>
                  <a:pt x="954" y="251"/>
                  <a:pt x="954" y="250"/>
                  <a:pt x="954" y="249"/>
                </a:cubicBezTo>
                <a:cubicBezTo>
                  <a:pt x="954" y="172"/>
                  <a:pt x="892" y="110"/>
                  <a:pt x="815" y="110"/>
                </a:cubicBezTo>
                <a:cubicBezTo>
                  <a:pt x="798" y="110"/>
                  <a:pt x="782" y="113"/>
                  <a:pt x="767" y="119"/>
                </a:cubicBezTo>
                <a:cubicBezTo>
                  <a:pt x="733" y="49"/>
                  <a:pt x="661" y="0"/>
                  <a:pt x="578" y="0"/>
                </a:cubicBezTo>
                <a:cubicBezTo>
                  <a:pt x="482" y="0"/>
                  <a:pt x="402" y="64"/>
                  <a:pt x="377" y="152"/>
                </a:cubicBezTo>
                <a:cubicBezTo>
                  <a:pt x="355" y="139"/>
                  <a:pt x="329" y="131"/>
                  <a:pt x="301" y="131"/>
                </a:cubicBezTo>
                <a:cubicBezTo>
                  <a:pt x="218" y="131"/>
                  <a:pt x="150" y="199"/>
                  <a:pt x="150" y="282"/>
                </a:cubicBezTo>
                <a:cubicBezTo>
                  <a:pt x="67" y="282"/>
                  <a:pt x="0" y="349"/>
                  <a:pt x="0" y="432"/>
                </a:cubicBezTo>
                <a:cubicBezTo>
                  <a:pt x="0" y="515"/>
                  <a:pt x="67" y="583"/>
                  <a:pt x="150" y="583"/>
                </a:cubicBezTo>
                <a:cubicBezTo>
                  <a:pt x="853" y="583"/>
                  <a:pt x="853" y="583"/>
                  <a:pt x="853" y="583"/>
                </a:cubicBezTo>
                <a:cubicBezTo>
                  <a:pt x="953" y="583"/>
                  <a:pt x="1034" y="502"/>
                  <a:pt x="1034" y="402"/>
                </a:cubicBezTo>
                <a:cubicBezTo>
                  <a:pt x="1034" y="339"/>
                  <a:pt x="1002" y="284"/>
                  <a:pt x="954" y="252"/>
                </a:cubicBezTo>
                <a:close/>
              </a:path>
            </a:pathLst>
          </a:custGeom>
          <a:solidFill>
            <a:srgbClr val="424A3F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21" name="Freeform 5"/>
          <p:cNvSpPr/>
          <p:nvPr/>
        </p:nvSpPr>
        <p:spPr bwMode="auto">
          <a:xfrm>
            <a:off x="2690966" y="3967809"/>
            <a:ext cx="1647826" cy="931544"/>
          </a:xfrm>
          <a:custGeom>
            <a:avLst/>
            <a:gdLst>
              <a:gd name="T0" fmla="*/ 954 w 1034"/>
              <a:gd name="T1" fmla="*/ 252 h 583"/>
              <a:gd name="T2" fmla="*/ 954 w 1034"/>
              <a:gd name="T3" fmla="*/ 249 h 583"/>
              <a:gd name="T4" fmla="*/ 815 w 1034"/>
              <a:gd name="T5" fmla="*/ 110 h 583"/>
              <a:gd name="T6" fmla="*/ 767 w 1034"/>
              <a:gd name="T7" fmla="*/ 119 h 583"/>
              <a:gd name="T8" fmla="*/ 578 w 1034"/>
              <a:gd name="T9" fmla="*/ 0 h 583"/>
              <a:gd name="T10" fmla="*/ 377 w 1034"/>
              <a:gd name="T11" fmla="*/ 152 h 583"/>
              <a:gd name="T12" fmla="*/ 301 w 1034"/>
              <a:gd name="T13" fmla="*/ 131 h 583"/>
              <a:gd name="T14" fmla="*/ 150 w 1034"/>
              <a:gd name="T15" fmla="*/ 282 h 583"/>
              <a:gd name="T16" fmla="*/ 0 w 1034"/>
              <a:gd name="T17" fmla="*/ 432 h 583"/>
              <a:gd name="T18" fmla="*/ 150 w 1034"/>
              <a:gd name="T19" fmla="*/ 583 h 583"/>
              <a:gd name="T20" fmla="*/ 853 w 1034"/>
              <a:gd name="T21" fmla="*/ 583 h 583"/>
              <a:gd name="T22" fmla="*/ 1034 w 1034"/>
              <a:gd name="T23" fmla="*/ 402 h 583"/>
              <a:gd name="T24" fmla="*/ 954 w 1034"/>
              <a:gd name="T25" fmla="*/ 252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34" h="583">
                <a:moveTo>
                  <a:pt x="954" y="252"/>
                </a:moveTo>
                <a:cubicBezTo>
                  <a:pt x="954" y="251"/>
                  <a:pt x="954" y="250"/>
                  <a:pt x="954" y="249"/>
                </a:cubicBezTo>
                <a:cubicBezTo>
                  <a:pt x="954" y="172"/>
                  <a:pt x="892" y="110"/>
                  <a:pt x="815" y="110"/>
                </a:cubicBezTo>
                <a:cubicBezTo>
                  <a:pt x="798" y="110"/>
                  <a:pt x="782" y="113"/>
                  <a:pt x="767" y="119"/>
                </a:cubicBezTo>
                <a:cubicBezTo>
                  <a:pt x="733" y="49"/>
                  <a:pt x="661" y="0"/>
                  <a:pt x="578" y="0"/>
                </a:cubicBezTo>
                <a:cubicBezTo>
                  <a:pt x="482" y="0"/>
                  <a:pt x="402" y="64"/>
                  <a:pt x="377" y="152"/>
                </a:cubicBezTo>
                <a:cubicBezTo>
                  <a:pt x="355" y="139"/>
                  <a:pt x="329" y="131"/>
                  <a:pt x="301" y="131"/>
                </a:cubicBezTo>
                <a:cubicBezTo>
                  <a:pt x="218" y="131"/>
                  <a:pt x="150" y="199"/>
                  <a:pt x="150" y="282"/>
                </a:cubicBezTo>
                <a:cubicBezTo>
                  <a:pt x="67" y="282"/>
                  <a:pt x="0" y="349"/>
                  <a:pt x="0" y="432"/>
                </a:cubicBezTo>
                <a:cubicBezTo>
                  <a:pt x="0" y="515"/>
                  <a:pt x="67" y="583"/>
                  <a:pt x="150" y="583"/>
                </a:cubicBezTo>
                <a:cubicBezTo>
                  <a:pt x="853" y="583"/>
                  <a:pt x="853" y="583"/>
                  <a:pt x="853" y="583"/>
                </a:cubicBezTo>
                <a:cubicBezTo>
                  <a:pt x="953" y="583"/>
                  <a:pt x="1034" y="502"/>
                  <a:pt x="1034" y="402"/>
                </a:cubicBezTo>
                <a:cubicBezTo>
                  <a:pt x="1034" y="339"/>
                  <a:pt x="1002" y="284"/>
                  <a:pt x="954" y="252"/>
                </a:cubicBezTo>
                <a:close/>
              </a:path>
            </a:pathLst>
          </a:custGeom>
          <a:solidFill>
            <a:srgbClr val="424A3F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22" name="TextBox 68"/>
          <p:cNvSpPr txBox="1">
            <a:spLocks noChangeArrowheads="1"/>
          </p:cNvSpPr>
          <p:nvPr/>
        </p:nvSpPr>
        <p:spPr bwMode="auto">
          <a:xfrm>
            <a:off x="2003262" y="4952694"/>
            <a:ext cx="3076574" cy="51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200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您的内容打在这里，或者通过复制您的文本后</a:t>
            </a:r>
            <a:endParaRPr lang="en-US" altLang="zh-CN" sz="1200" spc="300" dirty="0">
              <a:latin typeface="微软雅黑" panose="020B0503020204020204" pitchFamily="34" charset="-122"/>
              <a:ea typeface="微软雅黑" panose="020B0503020204020204" pitchFamily="34" charset="-122"/>
              <a:cs typeface="Lato Light"/>
            </a:endParaRPr>
          </a:p>
        </p:txBody>
      </p:sp>
      <p:sp>
        <p:nvSpPr>
          <p:cNvPr id="23" name="TextBox 69"/>
          <p:cNvSpPr txBox="1">
            <a:spLocks noChangeArrowheads="1"/>
          </p:cNvSpPr>
          <p:nvPr/>
        </p:nvSpPr>
        <p:spPr bwMode="auto">
          <a:xfrm>
            <a:off x="7002923" y="3113121"/>
            <a:ext cx="3076574" cy="51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200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您的内容打在这里，或者通过复制您的文本后</a:t>
            </a:r>
            <a:endParaRPr lang="en-US" altLang="zh-CN" sz="1200" spc="300" dirty="0">
              <a:latin typeface="微软雅黑" panose="020B0503020204020204" pitchFamily="34" charset="-122"/>
              <a:ea typeface="微软雅黑" panose="020B0503020204020204" pitchFamily="34" charset="-122"/>
              <a:cs typeface="Lato Light"/>
            </a:endParaRPr>
          </a:p>
        </p:txBody>
      </p:sp>
      <p:sp>
        <p:nvSpPr>
          <p:cNvPr id="24" name="Rectangle 70"/>
          <p:cNvSpPr>
            <a:spLocks noChangeArrowheads="1"/>
          </p:cNvSpPr>
          <p:nvPr/>
        </p:nvSpPr>
        <p:spPr bwMode="auto">
          <a:xfrm>
            <a:off x="8435482" y="4932396"/>
            <a:ext cx="2579043" cy="51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200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您的内容打在这里，或者通过复制您的文本后</a:t>
            </a:r>
            <a:endParaRPr lang="en-US" altLang="zh-CN" sz="1200" spc="300" dirty="0">
              <a:latin typeface="微软雅黑" panose="020B0503020204020204" pitchFamily="34" charset="-122"/>
              <a:ea typeface="微软雅黑" panose="020B0503020204020204" pitchFamily="34" charset="-122"/>
              <a:cs typeface="Lato Light"/>
            </a:endParaRPr>
          </a:p>
        </p:txBody>
      </p:sp>
      <p:sp>
        <p:nvSpPr>
          <p:cNvPr id="25" name="Rectangle 71"/>
          <p:cNvSpPr>
            <a:spLocks noChangeArrowheads="1"/>
          </p:cNvSpPr>
          <p:nvPr/>
        </p:nvSpPr>
        <p:spPr bwMode="auto">
          <a:xfrm>
            <a:off x="3037557" y="4211648"/>
            <a:ext cx="1042273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zh-CN" sz="1680">
                <a:solidFill>
                  <a:srgbClr val="FFFFFF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Start</a:t>
            </a:r>
            <a:endParaRPr lang="en-US" altLang="zh-CN" sz="1680">
              <a:solidFill>
                <a:srgbClr val="FFFFFF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 eaLnBrk="1" hangingPunct="1"/>
            <a:r>
              <a:rPr lang="en-US" altLang="zh-CN" sz="1680">
                <a:solidFill>
                  <a:srgbClr val="FFFFFF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Business</a:t>
            </a:r>
            <a:endParaRPr lang="en-US" altLang="zh-CN" sz="1680">
              <a:solidFill>
                <a:srgbClr val="FFFFFF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Rectangle 72"/>
          <p:cNvSpPr>
            <a:spLocks noChangeArrowheads="1"/>
          </p:cNvSpPr>
          <p:nvPr/>
        </p:nvSpPr>
        <p:spPr bwMode="auto">
          <a:xfrm>
            <a:off x="7860123" y="2474289"/>
            <a:ext cx="1063112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zh-CN" sz="1680">
                <a:solidFill>
                  <a:srgbClr val="FFFFFF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Continue</a:t>
            </a:r>
            <a:endParaRPr lang="en-US" altLang="zh-CN" sz="1680">
              <a:solidFill>
                <a:srgbClr val="FFFFFF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Rectangle 73"/>
          <p:cNvSpPr>
            <a:spLocks noChangeArrowheads="1"/>
          </p:cNvSpPr>
          <p:nvPr/>
        </p:nvSpPr>
        <p:spPr bwMode="auto">
          <a:xfrm>
            <a:off x="8747612" y="4476443"/>
            <a:ext cx="68640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zh-CN" sz="1440">
                <a:solidFill>
                  <a:srgbClr val="FFFFFF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Pause</a:t>
            </a:r>
            <a:endParaRPr lang="en-US" altLang="zh-CN" sz="1440">
              <a:solidFill>
                <a:srgbClr val="FFFFFF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8" name="Arc 33"/>
          <p:cNvSpPr/>
          <p:nvPr/>
        </p:nvSpPr>
        <p:spPr>
          <a:xfrm rot="18000000">
            <a:off x="3614892" y="2062809"/>
            <a:ext cx="3076574" cy="3076574"/>
          </a:xfrm>
          <a:prstGeom prst="arc">
            <a:avLst>
              <a:gd name="adj1" fmla="val 13858610"/>
              <a:gd name="adj2" fmla="val 597357"/>
            </a:avLst>
          </a:prstGeom>
          <a:ln w="12700">
            <a:solidFill>
              <a:schemeClr val="tx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855345">
              <a:defRPr/>
            </a:pPr>
            <a:endParaRPr lang="bg-BG" sz="1685"/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t="24731" r="39759" b="20734"/>
          <a:stretch>
            <a:fillRect/>
          </a:stretch>
        </p:blipFill>
        <p:spPr>
          <a:xfrm>
            <a:off x="-1" y="0"/>
            <a:ext cx="12235543" cy="688388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234107" y="305809"/>
            <a:ext cx="3561243" cy="630942"/>
            <a:chOff x="721980" y="172048"/>
            <a:chExt cx="3561240" cy="630943"/>
          </a:xfrm>
        </p:grpSpPr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2804355" y="250555"/>
              <a:ext cx="1478865" cy="5078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defTabSz="1087755"/>
              <a:r>
                <a:rPr lang="en-CA" sz="15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</a:t>
              </a:r>
              <a:endParaRPr lang="en-CA" sz="15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  <a:p>
              <a:pPr defTabSz="1087755"/>
              <a:r>
                <a:rPr lang="en-CA" sz="15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CONTENT</a:t>
              </a:r>
              <a:endParaRPr lang="en-CA" sz="15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21980" y="172048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教学内容</a:t>
              </a:r>
              <a:endParaRPr lang="en-CA" altLang="zh-CN" sz="3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203200" y="1162040"/>
            <a:ext cx="11843657" cy="5071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444426" y="691085"/>
            <a:ext cx="1323440" cy="3539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45720" tIns="22860" rIns="45720" bIns="22860">
            <a:spAutoFit/>
          </a:bodyPr>
          <a:lstStyle/>
          <a:p>
            <a:pPr algn="ctr" defTabSz="1087755"/>
            <a:r>
              <a:rPr lang="zh-CN" altLang="en-US" sz="2000" spc="400" dirty="0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学校标志</a:t>
            </a:r>
            <a:endParaRPr lang="en-CA" sz="2000" spc="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grpSp>
        <p:nvGrpSpPr>
          <p:cNvPr id="23" name="Group 2"/>
          <p:cNvGrpSpPr/>
          <p:nvPr/>
        </p:nvGrpSpPr>
        <p:grpSpPr bwMode="auto">
          <a:xfrm>
            <a:off x="2492880" y="2368578"/>
            <a:ext cx="1200868" cy="1202844"/>
            <a:chOff x="2953255" y="4744273"/>
            <a:chExt cx="966131" cy="966131"/>
          </a:xfrm>
        </p:grpSpPr>
        <p:sp>
          <p:nvSpPr>
            <p:cNvPr id="24" name="Oval 86"/>
            <p:cNvSpPr/>
            <p:nvPr/>
          </p:nvSpPr>
          <p:spPr bwMode="auto">
            <a:xfrm>
              <a:off x="3014433" y="4805350"/>
              <a:ext cx="852515" cy="85270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>
                <a:defRPr/>
              </a:pPr>
              <a:endParaRPr lang="en-US" sz="900" dirty="0"/>
            </a:p>
          </p:txBody>
        </p:sp>
        <p:sp>
          <p:nvSpPr>
            <p:cNvPr id="25" name="Oval 87"/>
            <p:cNvSpPr/>
            <p:nvPr/>
          </p:nvSpPr>
          <p:spPr bwMode="auto">
            <a:xfrm>
              <a:off x="2953255" y="4744273"/>
              <a:ext cx="966131" cy="966131"/>
            </a:xfrm>
            <a:prstGeom prst="ellipse">
              <a:avLst/>
            </a:prstGeom>
            <a:noFill/>
            <a:ln w="3175" cmpd="sng">
              <a:solidFill>
                <a:schemeClr val="bg1">
                  <a:lumMod val="65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>
                <a:defRPr/>
              </a:pPr>
              <a:endParaRPr lang="en-US" sz="900" dirty="0"/>
            </a:p>
          </p:txBody>
        </p:sp>
      </p:grpSp>
      <p:grpSp>
        <p:nvGrpSpPr>
          <p:cNvPr id="26" name="Group 7"/>
          <p:cNvGrpSpPr/>
          <p:nvPr/>
        </p:nvGrpSpPr>
        <p:grpSpPr bwMode="auto">
          <a:xfrm>
            <a:off x="2829531" y="2641769"/>
            <a:ext cx="527567" cy="656462"/>
            <a:chOff x="5886450" y="690562"/>
            <a:chExt cx="396875" cy="493712"/>
          </a:xfrm>
          <a:solidFill>
            <a:schemeClr val="bg1"/>
          </a:solidFill>
        </p:grpSpPr>
        <p:sp>
          <p:nvSpPr>
            <p:cNvPr id="27" name="Freeform 54"/>
            <p:cNvSpPr>
              <a:spLocks noChangeArrowheads="1"/>
            </p:cNvSpPr>
            <p:nvPr/>
          </p:nvSpPr>
          <p:spPr bwMode="auto">
            <a:xfrm>
              <a:off x="6021388" y="1009649"/>
              <a:ext cx="160337" cy="174625"/>
            </a:xfrm>
            <a:custGeom>
              <a:avLst/>
              <a:gdLst>
                <a:gd name="T0" fmla="*/ 92 w 444"/>
                <a:gd name="T1" fmla="*/ 0 h 485"/>
                <a:gd name="T2" fmla="*/ 0 w 444"/>
                <a:gd name="T3" fmla="*/ 0 h 485"/>
                <a:gd name="T4" fmla="*/ 0 w 444"/>
                <a:gd name="T5" fmla="*/ 484 h 485"/>
                <a:gd name="T6" fmla="*/ 100 w 444"/>
                <a:gd name="T7" fmla="*/ 484 h 485"/>
                <a:gd name="T8" fmla="*/ 100 w 444"/>
                <a:gd name="T9" fmla="*/ 476 h 485"/>
                <a:gd name="T10" fmla="*/ 443 w 444"/>
                <a:gd name="T11" fmla="*/ 476 h 485"/>
                <a:gd name="T12" fmla="*/ 443 w 444"/>
                <a:gd name="T13" fmla="*/ 401 h 485"/>
                <a:gd name="T14" fmla="*/ 92 w 444"/>
                <a:gd name="T15" fmla="*/ 401 h 485"/>
                <a:gd name="T16" fmla="*/ 92 w 444"/>
                <a:gd name="T17" fmla="*/ 0 h 485"/>
                <a:gd name="T18" fmla="*/ 92 w 444"/>
                <a:gd name="T19" fmla="*/ 0 h 485"/>
                <a:gd name="T20" fmla="*/ 92 w 444"/>
                <a:gd name="T21" fmla="*/ 0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4" h="485">
                  <a:moveTo>
                    <a:pt x="92" y="0"/>
                  </a:moveTo>
                  <a:lnTo>
                    <a:pt x="0" y="0"/>
                  </a:lnTo>
                  <a:lnTo>
                    <a:pt x="0" y="484"/>
                  </a:lnTo>
                  <a:lnTo>
                    <a:pt x="100" y="484"/>
                  </a:lnTo>
                  <a:lnTo>
                    <a:pt x="100" y="476"/>
                  </a:lnTo>
                  <a:lnTo>
                    <a:pt x="443" y="476"/>
                  </a:lnTo>
                  <a:lnTo>
                    <a:pt x="443" y="401"/>
                  </a:lnTo>
                  <a:lnTo>
                    <a:pt x="92" y="401"/>
                  </a:lnTo>
                  <a:lnTo>
                    <a:pt x="92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913765">
                <a:defRPr/>
              </a:pPr>
              <a:endParaRPr lang="en-US" sz="900" dirty="0">
                <a:ea typeface="宋体" panose="02010600030101010101" pitchFamily="2" charset="-122"/>
              </a:endParaRPr>
            </a:p>
          </p:txBody>
        </p:sp>
        <p:sp>
          <p:nvSpPr>
            <p:cNvPr id="28" name="Freeform 55"/>
            <p:cNvSpPr>
              <a:spLocks noChangeArrowheads="1"/>
            </p:cNvSpPr>
            <p:nvPr/>
          </p:nvSpPr>
          <p:spPr bwMode="auto">
            <a:xfrm>
              <a:off x="6021388" y="1009649"/>
              <a:ext cx="160337" cy="174625"/>
            </a:xfrm>
            <a:custGeom>
              <a:avLst/>
              <a:gdLst>
                <a:gd name="T0" fmla="*/ 92 w 444"/>
                <a:gd name="T1" fmla="*/ 0 h 485"/>
                <a:gd name="T2" fmla="*/ 0 w 444"/>
                <a:gd name="T3" fmla="*/ 0 h 485"/>
                <a:gd name="T4" fmla="*/ 0 w 444"/>
                <a:gd name="T5" fmla="*/ 484 h 485"/>
                <a:gd name="T6" fmla="*/ 100 w 444"/>
                <a:gd name="T7" fmla="*/ 484 h 485"/>
                <a:gd name="T8" fmla="*/ 100 w 444"/>
                <a:gd name="T9" fmla="*/ 476 h 485"/>
                <a:gd name="T10" fmla="*/ 443 w 444"/>
                <a:gd name="T11" fmla="*/ 476 h 485"/>
                <a:gd name="T12" fmla="*/ 443 w 444"/>
                <a:gd name="T13" fmla="*/ 401 h 485"/>
                <a:gd name="T14" fmla="*/ 92 w 444"/>
                <a:gd name="T15" fmla="*/ 401 h 485"/>
                <a:gd name="T16" fmla="*/ 92 w 444"/>
                <a:gd name="T17" fmla="*/ 0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4" h="485">
                  <a:moveTo>
                    <a:pt x="92" y="0"/>
                  </a:moveTo>
                  <a:lnTo>
                    <a:pt x="0" y="0"/>
                  </a:lnTo>
                  <a:lnTo>
                    <a:pt x="0" y="484"/>
                  </a:lnTo>
                  <a:lnTo>
                    <a:pt x="100" y="484"/>
                  </a:lnTo>
                  <a:lnTo>
                    <a:pt x="100" y="476"/>
                  </a:lnTo>
                  <a:lnTo>
                    <a:pt x="443" y="476"/>
                  </a:lnTo>
                  <a:lnTo>
                    <a:pt x="443" y="401"/>
                  </a:lnTo>
                  <a:lnTo>
                    <a:pt x="92" y="401"/>
                  </a:lnTo>
                  <a:lnTo>
                    <a:pt x="92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913765">
                <a:defRPr/>
              </a:pPr>
              <a:endParaRPr lang="en-US" sz="900" dirty="0">
                <a:ea typeface="宋体" panose="02010600030101010101" pitchFamily="2" charset="-122"/>
              </a:endParaRPr>
            </a:p>
          </p:txBody>
        </p:sp>
        <p:sp>
          <p:nvSpPr>
            <p:cNvPr id="29" name="Freeform 56"/>
            <p:cNvSpPr>
              <a:spLocks noChangeArrowheads="1"/>
            </p:cNvSpPr>
            <p:nvPr/>
          </p:nvSpPr>
          <p:spPr bwMode="auto">
            <a:xfrm>
              <a:off x="6054725" y="1009649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913765">
                <a:defRPr/>
              </a:pPr>
              <a:endParaRPr lang="en-US" sz="900" dirty="0">
                <a:ea typeface="宋体" panose="02010600030101010101" pitchFamily="2" charset="-122"/>
              </a:endParaRPr>
            </a:p>
          </p:txBody>
        </p:sp>
        <p:sp>
          <p:nvSpPr>
            <p:cNvPr id="30" name="Freeform 57"/>
            <p:cNvSpPr>
              <a:spLocks noChangeArrowheads="1"/>
            </p:cNvSpPr>
            <p:nvPr/>
          </p:nvSpPr>
          <p:spPr bwMode="auto">
            <a:xfrm>
              <a:off x="5954713" y="708024"/>
              <a:ext cx="77787" cy="77788"/>
            </a:xfrm>
            <a:custGeom>
              <a:avLst/>
              <a:gdLst>
                <a:gd name="T0" fmla="*/ 217 w 218"/>
                <a:gd name="T1" fmla="*/ 108 h 218"/>
                <a:gd name="T2" fmla="*/ 109 w 218"/>
                <a:gd name="T3" fmla="*/ 217 h 218"/>
                <a:gd name="T4" fmla="*/ 0 w 218"/>
                <a:gd name="T5" fmla="*/ 108 h 218"/>
                <a:gd name="T6" fmla="*/ 109 w 218"/>
                <a:gd name="T7" fmla="*/ 0 h 218"/>
                <a:gd name="T8" fmla="*/ 217 w 218"/>
                <a:gd name="T9" fmla="*/ 108 h 218"/>
                <a:gd name="T10" fmla="*/ 217 w 218"/>
                <a:gd name="T11" fmla="*/ 108 h 218"/>
                <a:gd name="T12" fmla="*/ 217 w 218"/>
                <a:gd name="T13" fmla="*/ 10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8" h="218">
                  <a:moveTo>
                    <a:pt x="217" y="108"/>
                  </a:moveTo>
                  <a:cubicBezTo>
                    <a:pt x="217" y="167"/>
                    <a:pt x="167" y="217"/>
                    <a:pt x="109" y="217"/>
                  </a:cubicBezTo>
                  <a:cubicBezTo>
                    <a:pt x="50" y="217"/>
                    <a:pt x="0" y="167"/>
                    <a:pt x="0" y="108"/>
                  </a:cubicBezTo>
                  <a:cubicBezTo>
                    <a:pt x="0" y="50"/>
                    <a:pt x="50" y="0"/>
                    <a:pt x="109" y="0"/>
                  </a:cubicBezTo>
                  <a:cubicBezTo>
                    <a:pt x="167" y="0"/>
                    <a:pt x="217" y="50"/>
                    <a:pt x="217" y="108"/>
                  </a:cubicBezTo>
                  <a:close/>
                  <a:moveTo>
                    <a:pt x="217" y="108"/>
                  </a:moveTo>
                  <a:lnTo>
                    <a:pt x="217" y="108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913765">
                <a:defRPr/>
              </a:pPr>
              <a:endParaRPr lang="en-US" sz="900" dirty="0">
                <a:ea typeface="宋体" panose="02010600030101010101" pitchFamily="2" charset="-122"/>
              </a:endParaRPr>
            </a:p>
          </p:txBody>
        </p:sp>
        <p:sp>
          <p:nvSpPr>
            <p:cNvPr id="31" name="Freeform 58"/>
            <p:cNvSpPr>
              <a:spLocks noChangeArrowheads="1"/>
            </p:cNvSpPr>
            <p:nvPr/>
          </p:nvSpPr>
          <p:spPr bwMode="auto">
            <a:xfrm>
              <a:off x="6054725" y="811212"/>
              <a:ext cx="76200" cy="33337"/>
            </a:xfrm>
            <a:custGeom>
              <a:avLst/>
              <a:gdLst>
                <a:gd name="T0" fmla="*/ 0 w 210"/>
                <a:gd name="T1" fmla="*/ 0 h 93"/>
                <a:gd name="T2" fmla="*/ 8 w 210"/>
                <a:gd name="T3" fmla="*/ 33 h 93"/>
                <a:gd name="T4" fmla="*/ 167 w 210"/>
                <a:gd name="T5" fmla="*/ 92 h 93"/>
                <a:gd name="T6" fmla="*/ 209 w 210"/>
                <a:gd name="T7" fmla="*/ 83 h 93"/>
                <a:gd name="T8" fmla="*/ 175 w 210"/>
                <a:gd name="T9" fmla="*/ 58 h 93"/>
                <a:gd name="T10" fmla="*/ 0 w 210"/>
                <a:gd name="T11" fmla="*/ 0 h 93"/>
                <a:gd name="T12" fmla="*/ 0 w 210"/>
                <a:gd name="T13" fmla="*/ 0 h 93"/>
                <a:gd name="T14" fmla="*/ 0 w 210"/>
                <a:gd name="T15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0" h="93">
                  <a:moveTo>
                    <a:pt x="0" y="0"/>
                  </a:moveTo>
                  <a:lnTo>
                    <a:pt x="8" y="33"/>
                  </a:lnTo>
                  <a:lnTo>
                    <a:pt x="167" y="92"/>
                  </a:lnTo>
                  <a:lnTo>
                    <a:pt x="209" y="83"/>
                  </a:lnTo>
                  <a:lnTo>
                    <a:pt x="175" y="58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913765">
                <a:defRPr/>
              </a:pPr>
              <a:endParaRPr lang="en-US" sz="900" dirty="0">
                <a:ea typeface="宋体" panose="02010600030101010101" pitchFamily="2" charset="-122"/>
              </a:endParaRPr>
            </a:p>
          </p:txBody>
        </p:sp>
        <p:sp>
          <p:nvSpPr>
            <p:cNvPr id="32" name="Freeform 59"/>
            <p:cNvSpPr>
              <a:spLocks noChangeArrowheads="1"/>
            </p:cNvSpPr>
            <p:nvPr/>
          </p:nvSpPr>
          <p:spPr bwMode="auto">
            <a:xfrm>
              <a:off x="6054725" y="811212"/>
              <a:ext cx="76200" cy="33337"/>
            </a:xfrm>
            <a:custGeom>
              <a:avLst/>
              <a:gdLst>
                <a:gd name="T0" fmla="*/ 0 w 210"/>
                <a:gd name="T1" fmla="*/ 0 h 93"/>
                <a:gd name="T2" fmla="*/ 8 w 210"/>
                <a:gd name="T3" fmla="*/ 33 h 93"/>
                <a:gd name="T4" fmla="*/ 167 w 210"/>
                <a:gd name="T5" fmla="*/ 92 h 93"/>
                <a:gd name="T6" fmla="*/ 209 w 210"/>
                <a:gd name="T7" fmla="*/ 83 h 93"/>
                <a:gd name="T8" fmla="*/ 175 w 210"/>
                <a:gd name="T9" fmla="*/ 58 h 93"/>
                <a:gd name="T10" fmla="*/ 0 w 210"/>
                <a:gd name="T11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" h="93">
                  <a:moveTo>
                    <a:pt x="0" y="0"/>
                  </a:moveTo>
                  <a:lnTo>
                    <a:pt x="8" y="33"/>
                  </a:lnTo>
                  <a:lnTo>
                    <a:pt x="167" y="92"/>
                  </a:lnTo>
                  <a:lnTo>
                    <a:pt x="209" y="83"/>
                  </a:lnTo>
                  <a:lnTo>
                    <a:pt x="175" y="58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913765">
                <a:defRPr/>
              </a:pPr>
              <a:endParaRPr lang="en-US" sz="900" dirty="0">
                <a:ea typeface="宋体" panose="02010600030101010101" pitchFamily="2" charset="-122"/>
              </a:endParaRPr>
            </a:p>
          </p:txBody>
        </p:sp>
        <p:sp>
          <p:nvSpPr>
            <p:cNvPr id="33" name="Freeform 60"/>
            <p:cNvSpPr>
              <a:spLocks noChangeArrowheads="1"/>
            </p:cNvSpPr>
            <p:nvPr/>
          </p:nvSpPr>
          <p:spPr bwMode="auto">
            <a:xfrm>
              <a:off x="6054725" y="811212"/>
              <a:ext cx="1588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913765">
                <a:defRPr/>
              </a:pPr>
              <a:endParaRPr lang="en-US" sz="900" dirty="0">
                <a:ea typeface="宋体" panose="02010600030101010101" pitchFamily="2" charset="-122"/>
              </a:endParaRPr>
            </a:p>
          </p:txBody>
        </p:sp>
        <p:sp>
          <p:nvSpPr>
            <p:cNvPr id="34" name="Freeform 61"/>
            <p:cNvSpPr>
              <a:spLocks noChangeArrowheads="1"/>
            </p:cNvSpPr>
            <p:nvPr/>
          </p:nvSpPr>
          <p:spPr bwMode="auto">
            <a:xfrm>
              <a:off x="5886450" y="690562"/>
              <a:ext cx="396875" cy="325437"/>
            </a:xfrm>
            <a:custGeom>
              <a:avLst/>
              <a:gdLst>
                <a:gd name="T0" fmla="*/ 877 w 1104"/>
                <a:gd name="T1" fmla="*/ 0 h 904"/>
                <a:gd name="T2" fmla="*/ 877 w 1104"/>
                <a:gd name="T3" fmla="*/ 84 h 904"/>
                <a:gd name="T4" fmla="*/ 836 w 1104"/>
                <a:gd name="T5" fmla="*/ 84 h 904"/>
                <a:gd name="T6" fmla="*/ 836 w 1104"/>
                <a:gd name="T7" fmla="*/ 117 h 904"/>
                <a:gd name="T8" fmla="*/ 794 w 1104"/>
                <a:gd name="T9" fmla="*/ 117 h 904"/>
                <a:gd name="T10" fmla="*/ 476 w 1104"/>
                <a:gd name="T11" fmla="*/ 243 h 904"/>
                <a:gd name="T12" fmla="*/ 468 w 1104"/>
                <a:gd name="T13" fmla="*/ 243 h 904"/>
                <a:gd name="T14" fmla="*/ 359 w 1104"/>
                <a:gd name="T15" fmla="*/ 368 h 904"/>
                <a:gd name="T16" fmla="*/ 417 w 1104"/>
                <a:gd name="T17" fmla="*/ 619 h 904"/>
                <a:gd name="T18" fmla="*/ 66 w 1104"/>
                <a:gd name="T19" fmla="*/ 761 h 904"/>
                <a:gd name="T20" fmla="*/ 100 w 1104"/>
                <a:gd name="T21" fmla="*/ 878 h 904"/>
                <a:gd name="T22" fmla="*/ 509 w 1104"/>
                <a:gd name="T23" fmla="*/ 711 h 904"/>
                <a:gd name="T24" fmla="*/ 635 w 1104"/>
                <a:gd name="T25" fmla="*/ 845 h 904"/>
                <a:gd name="T26" fmla="*/ 735 w 1104"/>
                <a:gd name="T27" fmla="*/ 836 h 904"/>
                <a:gd name="T28" fmla="*/ 844 w 1104"/>
                <a:gd name="T29" fmla="*/ 644 h 904"/>
                <a:gd name="T30" fmla="*/ 727 w 1104"/>
                <a:gd name="T31" fmla="*/ 611 h 904"/>
                <a:gd name="T32" fmla="*/ 668 w 1104"/>
                <a:gd name="T33" fmla="*/ 711 h 904"/>
                <a:gd name="T34" fmla="*/ 610 w 1104"/>
                <a:gd name="T35" fmla="*/ 644 h 904"/>
                <a:gd name="T36" fmla="*/ 610 w 1104"/>
                <a:gd name="T37" fmla="*/ 611 h 904"/>
                <a:gd name="T38" fmla="*/ 744 w 1104"/>
                <a:gd name="T39" fmla="*/ 502 h 904"/>
                <a:gd name="T40" fmla="*/ 685 w 1104"/>
                <a:gd name="T41" fmla="*/ 435 h 904"/>
                <a:gd name="T42" fmla="*/ 643 w 1104"/>
                <a:gd name="T43" fmla="*/ 443 h 904"/>
                <a:gd name="T44" fmla="*/ 484 w 1104"/>
                <a:gd name="T45" fmla="*/ 385 h 904"/>
                <a:gd name="T46" fmla="*/ 526 w 1104"/>
                <a:gd name="T47" fmla="*/ 477 h 904"/>
                <a:gd name="T48" fmla="*/ 434 w 1104"/>
                <a:gd name="T49" fmla="*/ 468 h 904"/>
                <a:gd name="T50" fmla="*/ 426 w 1104"/>
                <a:gd name="T51" fmla="*/ 310 h 904"/>
                <a:gd name="T52" fmla="*/ 443 w 1104"/>
                <a:gd name="T53" fmla="*/ 318 h 904"/>
                <a:gd name="T54" fmla="*/ 468 w 1104"/>
                <a:gd name="T55" fmla="*/ 326 h 904"/>
                <a:gd name="T56" fmla="*/ 476 w 1104"/>
                <a:gd name="T57" fmla="*/ 326 h 904"/>
                <a:gd name="T58" fmla="*/ 660 w 1104"/>
                <a:gd name="T59" fmla="*/ 376 h 904"/>
                <a:gd name="T60" fmla="*/ 602 w 1104"/>
                <a:gd name="T61" fmla="*/ 285 h 904"/>
                <a:gd name="T62" fmla="*/ 836 w 1104"/>
                <a:gd name="T63" fmla="*/ 193 h 904"/>
                <a:gd name="T64" fmla="*/ 836 w 1104"/>
                <a:gd name="T65" fmla="*/ 218 h 904"/>
                <a:gd name="T66" fmla="*/ 877 w 1104"/>
                <a:gd name="T67" fmla="*/ 218 h 904"/>
                <a:gd name="T68" fmla="*/ 877 w 1104"/>
                <a:gd name="T69" fmla="*/ 301 h 904"/>
                <a:gd name="T70" fmla="*/ 1103 w 1104"/>
                <a:gd name="T71" fmla="*/ 301 h 904"/>
                <a:gd name="T72" fmla="*/ 1103 w 1104"/>
                <a:gd name="T73" fmla="*/ 0 h 904"/>
                <a:gd name="T74" fmla="*/ 877 w 1104"/>
                <a:gd name="T75" fmla="*/ 0 h 904"/>
                <a:gd name="T76" fmla="*/ 877 w 1104"/>
                <a:gd name="T77" fmla="*/ 193 h 904"/>
                <a:gd name="T78" fmla="*/ 860 w 1104"/>
                <a:gd name="T79" fmla="*/ 193 h 904"/>
                <a:gd name="T80" fmla="*/ 860 w 1104"/>
                <a:gd name="T81" fmla="*/ 176 h 904"/>
                <a:gd name="T82" fmla="*/ 860 w 1104"/>
                <a:gd name="T83" fmla="*/ 142 h 904"/>
                <a:gd name="T84" fmla="*/ 860 w 1104"/>
                <a:gd name="T85" fmla="*/ 109 h 904"/>
                <a:gd name="T86" fmla="*/ 877 w 1104"/>
                <a:gd name="T87" fmla="*/ 109 h 904"/>
                <a:gd name="T88" fmla="*/ 877 w 1104"/>
                <a:gd name="T89" fmla="*/ 193 h 904"/>
                <a:gd name="T90" fmla="*/ 877 w 1104"/>
                <a:gd name="T91" fmla="*/ 193 h 904"/>
                <a:gd name="T92" fmla="*/ 877 w 1104"/>
                <a:gd name="T93" fmla="*/ 193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04" h="904">
                  <a:moveTo>
                    <a:pt x="877" y="0"/>
                  </a:moveTo>
                  <a:cubicBezTo>
                    <a:pt x="877" y="84"/>
                    <a:pt x="877" y="84"/>
                    <a:pt x="877" y="84"/>
                  </a:cubicBezTo>
                  <a:cubicBezTo>
                    <a:pt x="836" y="84"/>
                    <a:pt x="836" y="84"/>
                    <a:pt x="836" y="84"/>
                  </a:cubicBezTo>
                  <a:cubicBezTo>
                    <a:pt x="836" y="117"/>
                    <a:pt x="836" y="117"/>
                    <a:pt x="836" y="117"/>
                  </a:cubicBezTo>
                  <a:cubicBezTo>
                    <a:pt x="819" y="109"/>
                    <a:pt x="810" y="109"/>
                    <a:pt x="794" y="117"/>
                  </a:cubicBezTo>
                  <a:cubicBezTo>
                    <a:pt x="685" y="159"/>
                    <a:pt x="585" y="201"/>
                    <a:pt x="476" y="243"/>
                  </a:cubicBezTo>
                  <a:cubicBezTo>
                    <a:pt x="468" y="243"/>
                    <a:pt x="468" y="243"/>
                    <a:pt x="468" y="243"/>
                  </a:cubicBezTo>
                  <a:cubicBezTo>
                    <a:pt x="409" y="243"/>
                    <a:pt x="342" y="293"/>
                    <a:pt x="359" y="368"/>
                  </a:cubicBezTo>
                  <a:cubicBezTo>
                    <a:pt x="376" y="452"/>
                    <a:pt x="401" y="535"/>
                    <a:pt x="417" y="619"/>
                  </a:cubicBezTo>
                  <a:cubicBezTo>
                    <a:pt x="301" y="669"/>
                    <a:pt x="183" y="719"/>
                    <a:pt x="66" y="761"/>
                  </a:cubicBezTo>
                  <a:cubicBezTo>
                    <a:pt x="0" y="786"/>
                    <a:pt x="33" y="903"/>
                    <a:pt x="100" y="878"/>
                  </a:cubicBezTo>
                  <a:cubicBezTo>
                    <a:pt x="234" y="820"/>
                    <a:pt x="376" y="769"/>
                    <a:pt x="509" y="711"/>
                  </a:cubicBezTo>
                  <a:cubicBezTo>
                    <a:pt x="543" y="761"/>
                    <a:pt x="593" y="803"/>
                    <a:pt x="635" y="845"/>
                  </a:cubicBezTo>
                  <a:cubicBezTo>
                    <a:pt x="668" y="870"/>
                    <a:pt x="710" y="870"/>
                    <a:pt x="735" y="836"/>
                  </a:cubicBezTo>
                  <a:cubicBezTo>
                    <a:pt x="777" y="769"/>
                    <a:pt x="819" y="711"/>
                    <a:pt x="844" y="644"/>
                  </a:cubicBezTo>
                  <a:cubicBezTo>
                    <a:pt x="869" y="569"/>
                    <a:pt x="752" y="535"/>
                    <a:pt x="727" y="611"/>
                  </a:cubicBezTo>
                  <a:cubicBezTo>
                    <a:pt x="710" y="644"/>
                    <a:pt x="694" y="677"/>
                    <a:pt x="668" y="711"/>
                  </a:cubicBezTo>
                  <a:cubicBezTo>
                    <a:pt x="652" y="694"/>
                    <a:pt x="627" y="669"/>
                    <a:pt x="610" y="644"/>
                  </a:cubicBezTo>
                  <a:cubicBezTo>
                    <a:pt x="610" y="636"/>
                    <a:pt x="610" y="619"/>
                    <a:pt x="610" y="611"/>
                  </a:cubicBezTo>
                  <a:cubicBezTo>
                    <a:pt x="744" y="502"/>
                    <a:pt x="744" y="502"/>
                    <a:pt x="744" y="502"/>
                  </a:cubicBezTo>
                  <a:cubicBezTo>
                    <a:pt x="685" y="435"/>
                    <a:pt x="685" y="435"/>
                    <a:pt x="685" y="435"/>
                  </a:cubicBezTo>
                  <a:cubicBezTo>
                    <a:pt x="643" y="443"/>
                    <a:pt x="643" y="443"/>
                    <a:pt x="643" y="443"/>
                  </a:cubicBezTo>
                  <a:cubicBezTo>
                    <a:pt x="484" y="385"/>
                    <a:pt x="484" y="385"/>
                    <a:pt x="484" y="385"/>
                  </a:cubicBezTo>
                  <a:cubicBezTo>
                    <a:pt x="526" y="477"/>
                    <a:pt x="526" y="477"/>
                    <a:pt x="526" y="477"/>
                  </a:cubicBezTo>
                  <a:cubicBezTo>
                    <a:pt x="434" y="468"/>
                    <a:pt x="434" y="468"/>
                    <a:pt x="434" y="468"/>
                  </a:cubicBezTo>
                  <a:cubicBezTo>
                    <a:pt x="434" y="468"/>
                    <a:pt x="367" y="293"/>
                    <a:pt x="426" y="310"/>
                  </a:cubicBezTo>
                  <a:cubicBezTo>
                    <a:pt x="434" y="310"/>
                    <a:pt x="443" y="310"/>
                    <a:pt x="443" y="318"/>
                  </a:cubicBezTo>
                  <a:cubicBezTo>
                    <a:pt x="468" y="326"/>
                    <a:pt x="468" y="326"/>
                    <a:pt x="468" y="326"/>
                  </a:cubicBezTo>
                  <a:lnTo>
                    <a:pt x="476" y="326"/>
                  </a:lnTo>
                  <a:cubicBezTo>
                    <a:pt x="660" y="376"/>
                    <a:pt x="660" y="376"/>
                    <a:pt x="660" y="376"/>
                  </a:cubicBezTo>
                  <a:cubicBezTo>
                    <a:pt x="602" y="285"/>
                    <a:pt x="602" y="285"/>
                    <a:pt x="602" y="285"/>
                  </a:cubicBezTo>
                  <a:cubicBezTo>
                    <a:pt x="677" y="260"/>
                    <a:pt x="760" y="226"/>
                    <a:pt x="836" y="193"/>
                  </a:cubicBezTo>
                  <a:cubicBezTo>
                    <a:pt x="836" y="218"/>
                    <a:pt x="836" y="218"/>
                    <a:pt x="836" y="218"/>
                  </a:cubicBezTo>
                  <a:cubicBezTo>
                    <a:pt x="877" y="218"/>
                    <a:pt x="877" y="218"/>
                    <a:pt x="877" y="218"/>
                  </a:cubicBezTo>
                  <a:cubicBezTo>
                    <a:pt x="877" y="301"/>
                    <a:pt x="877" y="301"/>
                    <a:pt x="877" y="301"/>
                  </a:cubicBezTo>
                  <a:cubicBezTo>
                    <a:pt x="1103" y="301"/>
                    <a:pt x="1103" y="301"/>
                    <a:pt x="1103" y="301"/>
                  </a:cubicBezTo>
                  <a:cubicBezTo>
                    <a:pt x="1103" y="0"/>
                    <a:pt x="1103" y="0"/>
                    <a:pt x="1103" y="0"/>
                  </a:cubicBezTo>
                  <a:lnTo>
                    <a:pt x="877" y="0"/>
                  </a:lnTo>
                  <a:close/>
                  <a:moveTo>
                    <a:pt x="877" y="193"/>
                  </a:moveTo>
                  <a:cubicBezTo>
                    <a:pt x="860" y="193"/>
                    <a:pt x="860" y="193"/>
                    <a:pt x="860" y="193"/>
                  </a:cubicBezTo>
                  <a:cubicBezTo>
                    <a:pt x="860" y="176"/>
                    <a:pt x="860" y="176"/>
                    <a:pt x="860" y="176"/>
                  </a:cubicBezTo>
                  <a:cubicBezTo>
                    <a:pt x="860" y="167"/>
                    <a:pt x="860" y="151"/>
                    <a:pt x="860" y="142"/>
                  </a:cubicBezTo>
                  <a:cubicBezTo>
                    <a:pt x="860" y="109"/>
                    <a:pt x="860" y="109"/>
                    <a:pt x="860" y="109"/>
                  </a:cubicBezTo>
                  <a:cubicBezTo>
                    <a:pt x="877" y="109"/>
                    <a:pt x="877" y="109"/>
                    <a:pt x="877" y="109"/>
                  </a:cubicBezTo>
                  <a:lnTo>
                    <a:pt x="877" y="193"/>
                  </a:lnTo>
                  <a:close/>
                  <a:moveTo>
                    <a:pt x="877" y="193"/>
                  </a:moveTo>
                  <a:lnTo>
                    <a:pt x="877" y="193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913765">
                <a:defRPr/>
              </a:pPr>
              <a:endParaRPr lang="en-US" sz="900" dirty="0">
                <a:ea typeface="宋体" panose="02010600030101010101" pitchFamily="2" charset="-122"/>
              </a:endParaRPr>
            </a:p>
          </p:txBody>
        </p:sp>
      </p:grpSp>
      <p:grpSp>
        <p:nvGrpSpPr>
          <p:cNvPr id="35" name="Group 6"/>
          <p:cNvGrpSpPr/>
          <p:nvPr/>
        </p:nvGrpSpPr>
        <p:grpSpPr bwMode="auto">
          <a:xfrm>
            <a:off x="4670703" y="2370165"/>
            <a:ext cx="1201856" cy="1202844"/>
            <a:chOff x="4740039" y="4745881"/>
            <a:chExt cx="966131" cy="966131"/>
          </a:xfrm>
        </p:grpSpPr>
        <p:sp>
          <p:nvSpPr>
            <p:cNvPr id="36" name="Oval 104"/>
            <p:cNvSpPr/>
            <p:nvPr/>
          </p:nvSpPr>
          <p:spPr bwMode="auto">
            <a:xfrm>
              <a:off x="4801167" y="4805372"/>
              <a:ext cx="852608" cy="852702"/>
            </a:xfrm>
            <a:prstGeom prst="ellipse">
              <a:avLst/>
            </a:prstGeom>
            <a:solidFill>
              <a:srgbClr val="424A3F"/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>
                <a:defRPr/>
              </a:pPr>
              <a:endParaRPr lang="en-US" sz="900" dirty="0"/>
            </a:p>
          </p:txBody>
        </p:sp>
        <p:sp>
          <p:nvSpPr>
            <p:cNvPr id="37" name="Oval 46"/>
            <p:cNvSpPr/>
            <p:nvPr/>
          </p:nvSpPr>
          <p:spPr bwMode="auto">
            <a:xfrm>
              <a:off x="4740039" y="4745881"/>
              <a:ext cx="966131" cy="966131"/>
            </a:xfrm>
            <a:prstGeom prst="ellipse">
              <a:avLst/>
            </a:prstGeom>
            <a:noFill/>
            <a:ln w="3175" cmpd="sng">
              <a:solidFill>
                <a:schemeClr val="bg1">
                  <a:lumMod val="65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>
                <a:defRPr/>
              </a:pPr>
              <a:endParaRPr lang="en-US" sz="900" dirty="0"/>
            </a:p>
          </p:txBody>
        </p:sp>
      </p:grpSp>
      <p:grpSp>
        <p:nvGrpSpPr>
          <p:cNvPr id="38" name="Group 7"/>
          <p:cNvGrpSpPr/>
          <p:nvPr/>
        </p:nvGrpSpPr>
        <p:grpSpPr bwMode="auto">
          <a:xfrm>
            <a:off x="6956136" y="2368772"/>
            <a:ext cx="1201856" cy="1201856"/>
            <a:chOff x="6503439" y="4743591"/>
            <a:chExt cx="966131" cy="966131"/>
          </a:xfrm>
        </p:grpSpPr>
        <p:sp>
          <p:nvSpPr>
            <p:cNvPr id="39" name="Oval 110"/>
            <p:cNvSpPr/>
            <p:nvPr/>
          </p:nvSpPr>
          <p:spPr bwMode="auto">
            <a:xfrm>
              <a:off x="6564566" y="4805512"/>
              <a:ext cx="852609" cy="852608"/>
            </a:xfrm>
            <a:prstGeom prst="ellipse">
              <a:avLst/>
            </a:prstGeom>
            <a:solidFill>
              <a:srgbClr val="A5A5A5"/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>
                <a:defRPr/>
              </a:pPr>
              <a:endParaRPr lang="en-US" sz="900" dirty="0"/>
            </a:p>
          </p:txBody>
        </p:sp>
        <p:sp>
          <p:nvSpPr>
            <p:cNvPr id="40" name="Oval 47"/>
            <p:cNvSpPr/>
            <p:nvPr/>
          </p:nvSpPr>
          <p:spPr bwMode="auto">
            <a:xfrm>
              <a:off x="6503439" y="4743591"/>
              <a:ext cx="966131" cy="966131"/>
            </a:xfrm>
            <a:prstGeom prst="ellipse">
              <a:avLst/>
            </a:prstGeom>
            <a:noFill/>
            <a:ln w="3175" cmpd="sng">
              <a:solidFill>
                <a:schemeClr val="bg1">
                  <a:lumMod val="65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>
                <a:defRPr/>
              </a:pPr>
              <a:endParaRPr lang="en-US" sz="900" dirty="0"/>
            </a:p>
          </p:txBody>
        </p:sp>
      </p:grpSp>
      <p:grpSp>
        <p:nvGrpSpPr>
          <p:cNvPr id="41" name="Group 8"/>
          <p:cNvGrpSpPr/>
          <p:nvPr/>
        </p:nvGrpSpPr>
        <p:grpSpPr bwMode="auto">
          <a:xfrm>
            <a:off x="9139855" y="2373534"/>
            <a:ext cx="1201856" cy="1201856"/>
            <a:chOff x="8325100" y="4748886"/>
            <a:chExt cx="966131" cy="966131"/>
          </a:xfrm>
        </p:grpSpPr>
        <p:sp>
          <p:nvSpPr>
            <p:cNvPr id="42" name="Oval 116"/>
            <p:cNvSpPr/>
            <p:nvPr/>
          </p:nvSpPr>
          <p:spPr bwMode="auto">
            <a:xfrm>
              <a:off x="8374320" y="4805250"/>
              <a:ext cx="852609" cy="852608"/>
            </a:xfrm>
            <a:prstGeom prst="ellipse">
              <a:avLst/>
            </a:prstGeom>
            <a:solidFill>
              <a:srgbClr val="424A3F"/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>
                <a:defRPr/>
              </a:pPr>
              <a:endParaRPr lang="en-US" sz="900" dirty="0"/>
            </a:p>
          </p:txBody>
        </p:sp>
        <p:sp>
          <p:nvSpPr>
            <p:cNvPr id="43" name="Oval 48"/>
            <p:cNvSpPr/>
            <p:nvPr/>
          </p:nvSpPr>
          <p:spPr bwMode="auto">
            <a:xfrm>
              <a:off x="8325100" y="4748886"/>
              <a:ext cx="966131" cy="966131"/>
            </a:xfrm>
            <a:prstGeom prst="ellipse">
              <a:avLst/>
            </a:prstGeom>
            <a:noFill/>
            <a:ln w="3175" cmpd="sng">
              <a:solidFill>
                <a:schemeClr val="bg1">
                  <a:lumMod val="65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>
                <a:defRPr/>
              </a:pPr>
              <a:endParaRPr lang="en-US" sz="900" dirty="0"/>
            </a:p>
          </p:txBody>
        </p:sp>
      </p:grpSp>
      <p:sp>
        <p:nvSpPr>
          <p:cNvPr id="44" name="Freeform 16"/>
          <p:cNvSpPr>
            <a:spLocks noChangeArrowheads="1"/>
          </p:cNvSpPr>
          <p:nvPr/>
        </p:nvSpPr>
        <p:spPr bwMode="auto">
          <a:xfrm>
            <a:off x="5054863" y="2631374"/>
            <a:ext cx="433537" cy="680427"/>
          </a:xfrm>
          <a:custGeom>
            <a:avLst/>
            <a:gdLst>
              <a:gd name="T0" fmla="*/ 430600 w 657"/>
              <a:gd name="T1" fmla="*/ 1004446 h 1032"/>
              <a:gd name="T2" fmla="*/ 353177 w 657"/>
              <a:gd name="T3" fmla="*/ 1093541 h 1032"/>
              <a:gd name="T4" fmla="*/ 265148 w 657"/>
              <a:gd name="T5" fmla="*/ 1004446 h 1032"/>
              <a:gd name="T6" fmla="*/ 475145 w 657"/>
              <a:gd name="T7" fmla="*/ 971565 h 1032"/>
              <a:gd name="T8" fmla="*/ 209997 w 657"/>
              <a:gd name="T9" fmla="*/ 883530 h 1032"/>
              <a:gd name="T10" fmla="*/ 695747 w 657"/>
              <a:gd name="T11" fmla="*/ 353200 h 1032"/>
              <a:gd name="T12" fmla="*/ 596052 w 657"/>
              <a:gd name="T13" fmla="*/ 596091 h 1032"/>
              <a:gd name="T14" fmla="*/ 563174 w 657"/>
              <a:gd name="T15" fmla="*/ 673520 h 1032"/>
              <a:gd name="T16" fmla="*/ 530295 w 657"/>
              <a:gd name="T17" fmla="*/ 750948 h 1032"/>
              <a:gd name="T18" fmla="*/ 530295 w 657"/>
              <a:gd name="T19" fmla="*/ 773222 h 1032"/>
              <a:gd name="T20" fmla="*/ 176058 w 657"/>
              <a:gd name="T21" fmla="*/ 838983 h 1032"/>
              <a:gd name="T22" fmla="*/ 165452 w 657"/>
              <a:gd name="T23" fmla="*/ 750948 h 1032"/>
              <a:gd name="T24" fmla="*/ 143180 w 657"/>
              <a:gd name="T25" fmla="*/ 673520 h 1032"/>
              <a:gd name="T26" fmla="*/ 98635 w 657"/>
              <a:gd name="T27" fmla="*/ 585485 h 1032"/>
              <a:gd name="T28" fmla="*/ 0 w 657"/>
              <a:gd name="T29" fmla="*/ 353200 h 1032"/>
              <a:gd name="T30" fmla="*/ 353177 w 657"/>
              <a:gd name="T31" fmla="*/ 0 h 1032"/>
              <a:gd name="T32" fmla="*/ 695747 w 657"/>
              <a:gd name="T33" fmla="*/ 353200 h 1032"/>
              <a:gd name="T34" fmla="*/ 540901 w 657"/>
              <a:gd name="T35" fmla="*/ 165463 h 1032"/>
              <a:gd name="T36" fmla="*/ 165452 w 657"/>
              <a:gd name="T37" fmla="*/ 165463 h 1032"/>
              <a:gd name="T38" fmla="*/ 154846 w 657"/>
              <a:gd name="T39" fmla="*/ 529270 h 1032"/>
              <a:gd name="T40" fmla="*/ 176058 w 657"/>
              <a:gd name="T41" fmla="*/ 573818 h 1032"/>
              <a:gd name="T42" fmla="*/ 242875 w 657"/>
              <a:gd name="T43" fmla="*/ 706400 h 1032"/>
              <a:gd name="T44" fmla="*/ 452872 w 657"/>
              <a:gd name="T45" fmla="*/ 761554 h 1032"/>
              <a:gd name="T46" fmla="*/ 485750 w 657"/>
              <a:gd name="T47" fmla="*/ 640639 h 1032"/>
              <a:gd name="T48" fmla="*/ 540901 w 657"/>
              <a:gd name="T49" fmla="*/ 551544 h 1032"/>
              <a:gd name="T50" fmla="*/ 618324 w 657"/>
              <a:gd name="T51" fmla="*/ 353200 h 1032"/>
              <a:gd name="T52" fmla="*/ 375449 w 657"/>
              <a:gd name="T53" fmla="*/ 375474 h 1032"/>
              <a:gd name="T54" fmla="*/ 320298 w 657"/>
              <a:gd name="T55" fmla="*/ 375474 h 1032"/>
              <a:gd name="T56" fmla="*/ 253481 w 657"/>
              <a:gd name="T57" fmla="*/ 375474 h 1032"/>
              <a:gd name="T58" fmla="*/ 265148 w 657"/>
              <a:gd name="T59" fmla="*/ 529270 h 1032"/>
              <a:gd name="T60" fmla="*/ 320298 w 657"/>
              <a:gd name="T61" fmla="*/ 529270 h 1032"/>
              <a:gd name="T62" fmla="*/ 386055 w 657"/>
              <a:gd name="T63" fmla="*/ 529270 h 1032"/>
              <a:gd name="T64" fmla="*/ 441206 w 657"/>
              <a:gd name="T65" fmla="*/ 529270 h 1032"/>
              <a:gd name="T66" fmla="*/ 452872 w 657"/>
              <a:gd name="T67" fmla="*/ 375474 h 1032"/>
              <a:gd name="T68" fmla="*/ 408327 w 657"/>
              <a:gd name="T69" fmla="*/ 441235 h 103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657" h="1032">
                <a:moveTo>
                  <a:pt x="250" y="947"/>
                </a:moveTo>
                <a:cubicBezTo>
                  <a:pt x="406" y="947"/>
                  <a:pt x="406" y="947"/>
                  <a:pt x="406" y="947"/>
                </a:cubicBezTo>
                <a:cubicBezTo>
                  <a:pt x="406" y="968"/>
                  <a:pt x="396" y="989"/>
                  <a:pt x="385" y="1010"/>
                </a:cubicBezTo>
                <a:cubicBezTo>
                  <a:pt x="364" y="1020"/>
                  <a:pt x="354" y="1031"/>
                  <a:pt x="333" y="1031"/>
                </a:cubicBezTo>
                <a:cubicBezTo>
                  <a:pt x="312" y="1031"/>
                  <a:pt x="291" y="1020"/>
                  <a:pt x="281" y="1010"/>
                </a:cubicBezTo>
                <a:cubicBezTo>
                  <a:pt x="260" y="989"/>
                  <a:pt x="250" y="968"/>
                  <a:pt x="250" y="947"/>
                </a:cubicBezTo>
                <a:close/>
                <a:moveTo>
                  <a:pt x="208" y="916"/>
                </a:moveTo>
                <a:cubicBezTo>
                  <a:pt x="448" y="916"/>
                  <a:pt x="448" y="916"/>
                  <a:pt x="448" y="916"/>
                </a:cubicBezTo>
                <a:cubicBezTo>
                  <a:pt x="458" y="833"/>
                  <a:pt x="458" y="833"/>
                  <a:pt x="458" y="833"/>
                </a:cubicBezTo>
                <a:cubicBezTo>
                  <a:pt x="198" y="833"/>
                  <a:pt x="198" y="833"/>
                  <a:pt x="198" y="833"/>
                </a:cubicBezTo>
                <a:lnTo>
                  <a:pt x="208" y="916"/>
                </a:lnTo>
                <a:close/>
                <a:moveTo>
                  <a:pt x="656" y="333"/>
                </a:moveTo>
                <a:cubicBezTo>
                  <a:pt x="656" y="416"/>
                  <a:pt x="625" y="489"/>
                  <a:pt x="573" y="552"/>
                </a:cubicBezTo>
                <a:lnTo>
                  <a:pt x="562" y="562"/>
                </a:lnTo>
                <a:cubicBezTo>
                  <a:pt x="562" y="562"/>
                  <a:pt x="562" y="572"/>
                  <a:pt x="552" y="572"/>
                </a:cubicBezTo>
                <a:cubicBezTo>
                  <a:pt x="541" y="593"/>
                  <a:pt x="541" y="614"/>
                  <a:pt x="531" y="635"/>
                </a:cubicBezTo>
                <a:cubicBezTo>
                  <a:pt x="521" y="656"/>
                  <a:pt x="510" y="677"/>
                  <a:pt x="510" y="697"/>
                </a:cubicBezTo>
                <a:cubicBezTo>
                  <a:pt x="500" y="697"/>
                  <a:pt x="500" y="697"/>
                  <a:pt x="500" y="708"/>
                </a:cubicBezTo>
                <a:lnTo>
                  <a:pt x="500" y="718"/>
                </a:lnTo>
                <a:cubicBezTo>
                  <a:pt x="500" y="729"/>
                  <a:pt x="500" y="729"/>
                  <a:pt x="500" y="729"/>
                </a:cubicBezTo>
                <a:cubicBezTo>
                  <a:pt x="500" y="791"/>
                  <a:pt x="500" y="791"/>
                  <a:pt x="500" y="791"/>
                </a:cubicBezTo>
                <a:cubicBezTo>
                  <a:pt x="166" y="791"/>
                  <a:pt x="166" y="791"/>
                  <a:pt x="166" y="791"/>
                </a:cubicBezTo>
                <a:cubicBezTo>
                  <a:pt x="166" y="729"/>
                  <a:pt x="166" y="729"/>
                  <a:pt x="166" y="729"/>
                </a:cubicBezTo>
                <a:cubicBezTo>
                  <a:pt x="166" y="718"/>
                  <a:pt x="156" y="718"/>
                  <a:pt x="156" y="708"/>
                </a:cubicBezTo>
                <a:lnTo>
                  <a:pt x="156" y="697"/>
                </a:lnTo>
                <a:cubicBezTo>
                  <a:pt x="146" y="677"/>
                  <a:pt x="146" y="656"/>
                  <a:pt x="135" y="635"/>
                </a:cubicBezTo>
                <a:cubicBezTo>
                  <a:pt x="125" y="614"/>
                  <a:pt x="114" y="593"/>
                  <a:pt x="104" y="572"/>
                </a:cubicBezTo>
                <a:cubicBezTo>
                  <a:pt x="93" y="562"/>
                  <a:pt x="93" y="562"/>
                  <a:pt x="93" y="552"/>
                </a:cubicBezTo>
                <a:lnTo>
                  <a:pt x="83" y="552"/>
                </a:lnTo>
                <a:cubicBezTo>
                  <a:pt x="31" y="489"/>
                  <a:pt x="0" y="416"/>
                  <a:pt x="0" y="333"/>
                </a:cubicBezTo>
                <a:cubicBezTo>
                  <a:pt x="0" y="239"/>
                  <a:pt x="31" y="166"/>
                  <a:pt x="104" y="104"/>
                </a:cubicBezTo>
                <a:cubicBezTo>
                  <a:pt x="166" y="31"/>
                  <a:pt x="239" y="0"/>
                  <a:pt x="333" y="0"/>
                </a:cubicBezTo>
                <a:cubicBezTo>
                  <a:pt x="416" y="0"/>
                  <a:pt x="500" y="31"/>
                  <a:pt x="562" y="104"/>
                </a:cubicBezTo>
                <a:cubicBezTo>
                  <a:pt x="625" y="166"/>
                  <a:pt x="656" y="239"/>
                  <a:pt x="656" y="333"/>
                </a:cubicBezTo>
                <a:close/>
                <a:moveTo>
                  <a:pt x="583" y="333"/>
                </a:moveTo>
                <a:cubicBezTo>
                  <a:pt x="583" y="260"/>
                  <a:pt x="562" y="198"/>
                  <a:pt x="510" y="156"/>
                </a:cubicBezTo>
                <a:cubicBezTo>
                  <a:pt x="458" y="104"/>
                  <a:pt x="396" y="83"/>
                  <a:pt x="333" y="83"/>
                </a:cubicBezTo>
                <a:cubicBezTo>
                  <a:pt x="260" y="83"/>
                  <a:pt x="198" y="104"/>
                  <a:pt x="156" y="156"/>
                </a:cubicBezTo>
                <a:cubicBezTo>
                  <a:pt x="104" y="198"/>
                  <a:pt x="73" y="260"/>
                  <a:pt x="73" y="333"/>
                </a:cubicBezTo>
                <a:cubicBezTo>
                  <a:pt x="73" y="396"/>
                  <a:pt x="93" y="448"/>
                  <a:pt x="146" y="499"/>
                </a:cubicBezTo>
                <a:cubicBezTo>
                  <a:pt x="146" y="499"/>
                  <a:pt x="146" y="510"/>
                  <a:pt x="156" y="510"/>
                </a:cubicBezTo>
                <a:cubicBezTo>
                  <a:pt x="156" y="520"/>
                  <a:pt x="166" y="531"/>
                  <a:pt x="166" y="541"/>
                </a:cubicBezTo>
                <a:cubicBezTo>
                  <a:pt x="177" y="562"/>
                  <a:pt x="187" y="583"/>
                  <a:pt x="198" y="604"/>
                </a:cubicBezTo>
                <a:cubicBezTo>
                  <a:pt x="208" y="624"/>
                  <a:pt x="218" y="645"/>
                  <a:pt x="229" y="666"/>
                </a:cubicBezTo>
                <a:cubicBezTo>
                  <a:pt x="229" y="697"/>
                  <a:pt x="239" y="708"/>
                  <a:pt x="239" y="718"/>
                </a:cubicBezTo>
                <a:cubicBezTo>
                  <a:pt x="427" y="718"/>
                  <a:pt x="427" y="718"/>
                  <a:pt x="427" y="718"/>
                </a:cubicBezTo>
                <a:cubicBezTo>
                  <a:pt x="427" y="708"/>
                  <a:pt x="427" y="697"/>
                  <a:pt x="437" y="666"/>
                </a:cubicBezTo>
                <a:cubicBezTo>
                  <a:pt x="437" y="645"/>
                  <a:pt x="448" y="624"/>
                  <a:pt x="458" y="604"/>
                </a:cubicBezTo>
                <a:cubicBezTo>
                  <a:pt x="468" y="583"/>
                  <a:pt x="479" y="562"/>
                  <a:pt x="489" y="541"/>
                </a:cubicBezTo>
                <a:cubicBezTo>
                  <a:pt x="489" y="531"/>
                  <a:pt x="500" y="520"/>
                  <a:pt x="510" y="520"/>
                </a:cubicBezTo>
                <a:cubicBezTo>
                  <a:pt x="510" y="510"/>
                  <a:pt x="510" y="499"/>
                  <a:pt x="521" y="499"/>
                </a:cubicBezTo>
                <a:cubicBezTo>
                  <a:pt x="562" y="448"/>
                  <a:pt x="583" y="396"/>
                  <a:pt x="583" y="333"/>
                </a:cubicBezTo>
                <a:close/>
                <a:moveTo>
                  <a:pt x="385" y="416"/>
                </a:moveTo>
                <a:cubicBezTo>
                  <a:pt x="354" y="354"/>
                  <a:pt x="354" y="354"/>
                  <a:pt x="354" y="354"/>
                </a:cubicBezTo>
                <a:cubicBezTo>
                  <a:pt x="333" y="302"/>
                  <a:pt x="333" y="302"/>
                  <a:pt x="333" y="302"/>
                </a:cubicBezTo>
                <a:cubicBezTo>
                  <a:pt x="302" y="354"/>
                  <a:pt x="302" y="354"/>
                  <a:pt x="302" y="354"/>
                </a:cubicBezTo>
                <a:cubicBezTo>
                  <a:pt x="271" y="416"/>
                  <a:pt x="271" y="416"/>
                  <a:pt x="271" y="416"/>
                </a:cubicBezTo>
                <a:cubicBezTo>
                  <a:pt x="239" y="354"/>
                  <a:pt x="239" y="354"/>
                  <a:pt x="239" y="354"/>
                </a:cubicBezTo>
                <a:cubicBezTo>
                  <a:pt x="187" y="385"/>
                  <a:pt x="187" y="385"/>
                  <a:pt x="187" y="385"/>
                </a:cubicBezTo>
                <a:cubicBezTo>
                  <a:pt x="250" y="499"/>
                  <a:pt x="250" y="499"/>
                  <a:pt x="250" y="499"/>
                </a:cubicBezTo>
                <a:cubicBezTo>
                  <a:pt x="271" y="552"/>
                  <a:pt x="271" y="552"/>
                  <a:pt x="271" y="552"/>
                </a:cubicBezTo>
                <a:cubicBezTo>
                  <a:pt x="302" y="499"/>
                  <a:pt x="302" y="499"/>
                  <a:pt x="302" y="499"/>
                </a:cubicBezTo>
                <a:cubicBezTo>
                  <a:pt x="333" y="437"/>
                  <a:pt x="333" y="437"/>
                  <a:pt x="333" y="437"/>
                </a:cubicBezTo>
                <a:cubicBezTo>
                  <a:pt x="364" y="499"/>
                  <a:pt x="364" y="499"/>
                  <a:pt x="364" y="499"/>
                </a:cubicBezTo>
                <a:cubicBezTo>
                  <a:pt x="385" y="552"/>
                  <a:pt x="385" y="552"/>
                  <a:pt x="385" y="552"/>
                </a:cubicBezTo>
                <a:cubicBezTo>
                  <a:pt x="416" y="499"/>
                  <a:pt x="416" y="499"/>
                  <a:pt x="416" y="499"/>
                </a:cubicBezTo>
                <a:cubicBezTo>
                  <a:pt x="479" y="385"/>
                  <a:pt x="479" y="385"/>
                  <a:pt x="479" y="385"/>
                </a:cubicBezTo>
                <a:cubicBezTo>
                  <a:pt x="427" y="354"/>
                  <a:pt x="427" y="354"/>
                  <a:pt x="427" y="354"/>
                </a:cubicBezTo>
                <a:lnTo>
                  <a:pt x="385" y="416"/>
                </a:lnTo>
                <a:close/>
                <a:moveTo>
                  <a:pt x="385" y="416"/>
                </a:moveTo>
                <a:lnTo>
                  <a:pt x="385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22" tIns="45711" rIns="91422" bIns="45711" anchor="ctr"/>
          <a:lstStyle/>
          <a:p>
            <a:endParaRPr lang="zh-CN" altLang="en-US" sz="900"/>
          </a:p>
        </p:txBody>
      </p:sp>
      <p:sp>
        <p:nvSpPr>
          <p:cNvPr id="45" name="Freeform 290"/>
          <p:cNvSpPr>
            <a:spLocks noChangeArrowheads="1"/>
          </p:cNvSpPr>
          <p:nvPr/>
        </p:nvSpPr>
        <p:spPr bwMode="auto">
          <a:xfrm>
            <a:off x="7239565" y="2723799"/>
            <a:ext cx="634998" cy="491803"/>
          </a:xfrm>
          <a:custGeom>
            <a:avLst/>
            <a:gdLst>
              <a:gd name="T0" fmla="*/ 1020107 w 996"/>
              <a:gd name="T1" fmla="*/ 420104 h 770"/>
              <a:gd name="T2" fmla="*/ 857095 w 996"/>
              <a:gd name="T3" fmla="*/ 420104 h 770"/>
              <a:gd name="T4" fmla="*/ 556701 w 996"/>
              <a:gd name="T5" fmla="*/ 197212 h 770"/>
              <a:gd name="T6" fmla="*/ 393689 w 996"/>
              <a:gd name="T7" fmla="*/ 282466 h 770"/>
              <a:gd name="T8" fmla="*/ 369084 w 996"/>
              <a:gd name="T9" fmla="*/ 162289 h 770"/>
              <a:gd name="T10" fmla="*/ 719714 w 996"/>
              <a:gd name="T11" fmla="*/ 33896 h 770"/>
              <a:gd name="T12" fmla="*/ 857095 w 996"/>
              <a:gd name="T13" fmla="*/ 136611 h 770"/>
              <a:gd name="T14" fmla="*/ 342428 w 996"/>
              <a:gd name="T15" fmla="*/ 642995 h 770"/>
              <a:gd name="T16" fmla="*/ 282964 w 996"/>
              <a:gd name="T17" fmla="*/ 565959 h 770"/>
              <a:gd name="T18" fmla="*/ 214274 w 996"/>
              <a:gd name="T19" fmla="*/ 497140 h 770"/>
              <a:gd name="T20" fmla="*/ 111750 w 996"/>
              <a:gd name="T21" fmla="*/ 445782 h 770"/>
              <a:gd name="T22" fmla="*/ 163012 w 996"/>
              <a:gd name="T23" fmla="*/ 549524 h 770"/>
              <a:gd name="T24" fmla="*/ 231703 w 996"/>
              <a:gd name="T25" fmla="*/ 618343 h 770"/>
              <a:gd name="T26" fmla="*/ 300393 w 996"/>
              <a:gd name="T27" fmla="*/ 686135 h 770"/>
              <a:gd name="T28" fmla="*/ 402917 w 996"/>
              <a:gd name="T29" fmla="*/ 746737 h 770"/>
              <a:gd name="T30" fmla="*/ 342428 w 996"/>
              <a:gd name="T31" fmla="*/ 642995 h 770"/>
              <a:gd name="T32" fmla="*/ 608988 w 996"/>
              <a:gd name="T33" fmla="*/ 274249 h 770"/>
              <a:gd name="T34" fmla="*/ 454178 w 996"/>
              <a:gd name="T35" fmla="*/ 309172 h 770"/>
              <a:gd name="T36" fmla="*/ 291166 w 996"/>
              <a:gd name="T37" fmla="*/ 222891 h 770"/>
              <a:gd name="T38" fmla="*/ 471607 w 996"/>
              <a:gd name="T39" fmla="*/ 51357 h 770"/>
              <a:gd name="T40" fmla="*/ 188643 w 996"/>
              <a:gd name="T41" fmla="*/ 102715 h 770"/>
              <a:gd name="T42" fmla="*/ 0 w 996"/>
              <a:gd name="T43" fmla="*/ 67792 h 770"/>
              <a:gd name="T44" fmla="*/ 51262 w 996"/>
              <a:gd name="T45" fmla="*/ 455027 h 770"/>
              <a:gd name="T46" fmla="*/ 239905 w 996"/>
              <a:gd name="T47" fmla="*/ 402642 h 770"/>
              <a:gd name="T48" fmla="*/ 300393 w 996"/>
              <a:gd name="T49" fmla="*/ 480705 h 770"/>
              <a:gd name="T50" fmla="*/ 369084 w 996"/>
              <a:gd name="T51" fmla="*/ 549524 h 770"/>
              <a:gd name="T52" fmla="*/ 436749 w 996"/>
              <a:gd name="T53" fmla="*/ 626560 h 770"/>
              <a:gd name="T54" fmla="*/ 489036 w 996"/>
              <a:gd name="T55" fmla="*/ 746737 h 770"/>
              <a:gd name="T56" fmla="*/ 556701 w 996"/>
              <a:gd name="T57" fmla="*/ 677918 h 770"/>
              <a:gd name="T58" fmla="*/ 497238 w 996"/>
              <a:gd name="T59" fmla="*/ 600882 h 770"/>
              <a:gd name="T60" fmla="*/ 583358 w 996"/>
              <a:gd name="T61" fmla="*/ 686135 h 770"/>
              <a:gd name="T62" fmla="*/ 642821 w 996"/>
              <a:gd name="T63" fmla="*/ 618343 h 770"/>
              <a:gd name="T64" fmla="*/ 668452 w 996"/>
              <a:gd name="T65" fmla="*/ 626560 h 770"/>
              <a:gd name="T66" fmla="*/ 737142 w 996"/>
              <a:gd name="T67" fmla="*/ 557741 h 770"/>
              <a:gd name="T68" fmla="*/ 745344 w 996"/>
              <a:gd name="T69" fmla="*/ 540280 h 770"/>
              <a:gd name="T70" fmla="*/ 805833 w 996"/>
              <a:gd name="T71" fmla="*/ 549524 h 770"/>
              <a:gd name="T72" fmla="*/ 805833 w 996"/>
              <a:gd name="T73" fmla="*/ 480705 h 77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96" h="770">
                <a:moveTo>
                  <a:pt x="995" y="100"/>
                </a:moveTo>
                <a:cubicBezTo>
                  <a:pt x="995" y="409"/>
                  <a:pt x="995" y="409"/>
                  <a:pt x="995" y="409"/>
                </a:cubicBezTo>
                <a:cubicBezTo>
                  <a:pt x="995" y="409"/>
                  <a:pt x="928" y="426"/>
                  <a:pt x="920" y="426"/>
                </a:cubicBezTo>
                <a:cubicBezTo>
                  <a:pt x="903" y="426"/>
                  <a:pt x="861" y="443"/>
                  <a:pt x="836" y="409"/>
                </a:cubicBezTo>
                <a:cubicBezTo>
                  <a:pt x="786" y="367"/>
                  <a:pt x="619" y="192"/>
                  <a:pt x="619" y="192"/>
                </a:cubicBezTo>
                <a:cubicBezTo>
                  <a:pt x="619" y="192"/>
                  <a:pt x="594" y="167"/>
                  <a:pt x="543" y="192"/>
                </a:cubicBezTo>
                <a:cubicBezTo>
                  <a:pt x="502" y="217"/>
                  <a:pt x="443" y="250"/>
                  <a:pt x="418" y="259"/>
                </a:cubicBezTo>
                <a:cubicBezTo>
                  <a:pt x="410" y="267"/>
                  <a:pt x="393" y="275"/>
                  <a:pt x="384" y="275"/>
                </a:cubicBezTo>
                <a:cubicBezTo>
                  <a:pt x="351" y="275"/>
                  <a:pt x="326" y="242"/>
                  <a:pt x="326" y="209"/>
                </a:cubicBezTo>
                <a:cubicBezTo>
                  <a:pt x="326" y="183"/>
                  <a:pt x="343" y="167"/>
                  <a:pt x="360" y="158"/>
                </a:cubicBezTo>
                <a:cubicBezTo>
                  <a:pt x="426" y="116"/>
                  <a:pt x="552" y="50"/>
                  <a:pt x="602" y="16"/>
                </a:cubicBezTo>
                <a:cubicBezTo>
                  <a:pt x="635" y="0"/>
                  <a:pt x="652" y="0"/>
                  <a:pt x="702" y="33"/>
                </a:cubicBezTo>
                <a:cubicBezTo>
                  <a:pt x="752" y="83"/>
                  <a:pt x="803" y="125"/>
                  <a:pt x="803" y="125"/>
                </a:cubicBezTo>
                <a:cubicBezTo>
                  <a:pt x="803" y="125"/>
                  <a:pt x="819" y="133"/>
                  <a:pt x="836" y="133"/>
                </a:cubicBezTo>
                <a:cubicBezTo>
                  <a:pt x="878" y="125"/>
                  <a:pt x="995" y="100"/>
                  <a:pt x="995" y="100"/>
                </a:cubicBezTo>
                <a:close/>
                <a:moveTo>
                  <a:pt x="334" y="626"/>
                </a:moveTo>
                <a:cubicBezTo>
                  <a:pt x="343" y="610"/>
                  <a:pt x="343" y="585"/>
                  <a:pt x="326" y="568"/>
                </a:cubicBezTo>
                <a:cubicBezTo>
                  <a:pt x="309" y="551"/>
                  <a:pt x="293" y="551"/>
                  <a:pt x="276" y="551"/>
                </a:cubicBezTo>
                <a:cubicBezTo>
                  <a:pt x="276" y="535"/>
                  <a:pt x="276" y="510"/>
                  <a:pt x="259" y="501"/>
                </a:cubicBezTo>
                <a:cubicBezTo>
                  <a:pt x="251" y="484"/>
                  <a:pt x="226" y="476"/>
                  <a:pt x="209" y="484"/>
                </a:cubicBezTo>
                <a:cubicBezTo>
                  <a:pt x="217" y="468"/>
                  <a:pt x="209" y="443"/>
                  <a:pt x="201" y="426"/>
                </a:cubicBezTo>
                <a:cubicBezTo>
                  <a:pt x="176" y="401"/>
                  <a:pt x="134" y="409"/>
                  <a:pt x="109" y="434"/>
                </a:cubicBezTo>
                <a:cubicBezTo>
                  <a:pt x="92" y="451"/>
                  <a:pt x="75" y="501"/>
                  <a:pt x="92" y="526"/>
                </a:cubicBezTo>
                <a:cubicBezTo>
                  <a:pt x="117" y="551"/>
                  <a:pt x="142" y="535"/>
                  <a:pt x="159" y="535"/>
                </a:cubicBezTo>
                <a:cubicBezTo>
                  <a:pt x="159" y="551"/>
                  <a:pt x="142" y="568"/>
                  <a:pt x="159" y="593"/>
                </a:cubicBezTo>
                <a:cubicBezTo>
                  <a:pt x="176" y="618"/>
                  <a:pt x="209" y="602"/>
                  <a:pt x="226" y="602"/>
                </a:cubicBezTo>
                <a:cubicBezTo>
                  <a:pt x="217" y="618"/>
                  <a:pt x="201" y="643"/>
                  <a:pt x="226" y="668"/>
                </a:cubicBezTo>
                <a:cubicBezTo>
                  <a:pt x="242" y="685"/>
                  <a:pt x="276" y="677"/>
                  <a:pt x="293" y="668"/>
                </a:cubicBezTo>
                <a:cubicBezTo>
                  <a:pt x="284" y="693"/>
                  <a:pt x="268" y="710"/>
                  <a:pt x="293" y="744"/>
                </a:cubicBezTo>
                <a:cubicBezTo>
                  <a:pt x="318" y="769"/>
                  <a:pt x="368" y="752"/>
                  <a:pt x="393" y="727"/>
                </a:cubicBezTo>
                <a:cubicBezTo>
                  <a:pt x="418" y="702"/>
                  <a:pt x="418" y="668"/>
                  <a:pt x="393" y="643"/>
                </a:cubicBezTo>
                <a:cubicBezTo>
                  <a:pt x="376" y="626"/>
                  <a:pt x="360" y="626"/>
                  <a:pt x="334" y="626"/>
                </a:cubicBezTo>
                <a:close/>
                <a:moveTo>
                  <a:pt x="786" y="468"/>
                </a:moveTo>
                <a:cubicBezTo>
                  <a:pt x="610" y="284"/>
                  <a:pt x="694" y="367"/>
                  <a:pt x="594" y="267"/>
                </a:cubicBezTo>
                <a:cubicBezTo>
                  <a:pt x="594" y="267"/>
                  <a:pt x="569" y="234"/>
                  <a:pt x="527" y="259"/>
                </a:cubicBezTo>
                <a:cubicBezTo>
                  <a:pt x="502" y="267"/>
                  <a:pt x="468" y="284"/>
                  <a:pt x="443" y="301"/>
                </a:cubicBezTo>
                <a:cubicBezTo>
                  <a:pt x="418" y="309"/>
                  <a:pt x="393" y="317"/>
                  <a:pt x="384" y="317"/>
                </a:cubicBezTo>
                <a:cubicBezTo>
                  <a:pt x="326" y="317"/>
                  <a:pt x="284" y="267"/>
                  <a:pt x="284" y="217"/>
                </a:cubicBezTo>
                <a:cubicBezTo>
                  <a:pt x="284" y="175"/>
                  <a:pt x="301" y="142"/>
                  <a:pt x="334" y="125"/>
                </a:cubicBezTo>
                <a:cubicBezTo>
                  <a:pt x="368" y="100"/>
                  <a:pt x="460" y="50"/>
                  <a:pt x="460" y="50"/>
                </a:cubicBezTo>
                <a:cubicBezTo>
                  <a:pt x="460" y="50"/>
                  <a:pt x="435" y="8"/>
                  <a:pt x="376" y="8"/>
                </a:cubicBezTo>
                <a:cubicBezTo>
                  <a:pt x="309" y="8"/>
                  <a:pt x="184" y="100"/>
                  <a:pt x="184" y="100"/>
                </a:cubicBezTo>
                <a:cubicBezTo>
                  <a:pt x="184" y="100"/>
                  <a:pt x="150" y="116"/>
                  <a:pt x="100" y="100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426"/>
                  <a:pt x="0" y="426"/>
                  <a:pt x="0" y="426"/>
                </a:cubicBezTo>
                <a:cubicBezTo>
                  <a:pt x="0" y="426"/>
                  <a:pt x="25" y="434"/>
                  <a:pt x="50" y="443"/>
                </a:cubicBezTo>
                <a:cubicBezTo>
                  <a:pt x="59" y="426"/>
                  <a:pt x="67" y="409"/>
                  <a:pt x="83" y="392"/>
                </a:cubicBezTo>
                <a:cubicBezTo>
                  <a:pt x="125" y="351"/>
                  <a:pt x="192" y="351"/>
                  <a:pt x="234" y="392"/>
                </a:cubicBezTo>
                <a:cubicBezTo>
                  <a:pt x="242" y="409"/>
                  <a:pt x="251" y="417"/>
                  <a:pt x="251" y="434"/>
                </a:cubicBezTo>
                <a:cubicBezTo>
                  <a:pt x="268" y="443"/>
                  <a:pt x="284" y="451"/>
                  <a:pt x="293" y="468"/>
                </a:cubicBezTo>
                <a:cubicBezTo>
                  <a:pt x="309" y="476"/>
                  <a:pt x="318" y="493"/>
                  <a:pt x="318" y="510"/>
                </a:cubicBezTo>
                <a:cubicBezTo>
                  <a:pt x="334" y="510"/>
                  <a:pt x="351" y="518"/>
                  <a:pt x="360" y="535"/>
                </a:cubicBezTo>
                <a:cubicBezTo>
                  <a:pt x="376" y="551"/>
                  <a:pt x="384" y="568"/>
                  <a:pt x="384" y="585"/>
                </a:cubicBezTo>
                <a:cubicBezTo>
                  <a:pt x="401" y="585"/>
                  <a:pt x="418" y="593"/>
                  <a:pt x="426" y="610"/>
                </a:cubicBezTo>
                <a:cubicBezTo>
                  <a:pt x="451" y="635"/>
                  <a:pt x="460" y="668"/>
                  <a:pt x="451" y="702"/>
                </a:cubicBezTo>
                <a:cubicBezTo>
                  <a:pt x="460" y="702"/>
                  <a:pt x="468" y="718"/>
                  <a:pt x="477" y="727"/>
                </a:cubicBezTo>
                <a:cubicBezTo>
                  <a:pt x="493" y="744"/>
                  <a:pt x="527" y="744"/>
                  <a:pt x="543" y="727"/>
                </a:cubicBezTo>
                <a:cubicBezTo>
                  <a:pt x="560" y="710"/>
                  <a:pt x="560" y="677"/>
                  <a:pt x="543" y="660"/>
                </a:cubicBezTo>
                <a:lnTo>
                  <a:pt x="535" y="660"/>
                </a:lnTo>
                <a:cubicBezTo>
                  <a:pt x="485" y="602"/>
                  <a:pt x="477" y="593"/>
                  <a:pt x="485" y="585"/>
                </a:cubicBezTo>
                <a:cubicBezTo>
                  <a:pt x="493" y="585"/>
                  <a:pt x="502" y="593"/>
                  <a:pt x="560" y="660"/>
                </a:cubicBezTo>
                <a:cubicBezTo>
                  <a:pt x="569" y="668"/>
                  <a:pt x="569" y="668"/>
                  <a:pt x="569" y="668"/>
                </a:cubicBezTo>
                <a:cubicBezTo>
                  <a:pt x="585" y="685"/>
                  <a:pt x="610" y="685"/>
                  <a:pt x="627" y="668"/>
                </a:cubicBezTo>
                <a:cubicBezTo>
                  <a:pt x="644" y="652"/>
                  <a:pt x="644" y="618"/>
                  <a:pt x="627" y="602"/>
                </a:cubicBezTo>
                <a:cubicBezTo>
                  <a:pt x="569" y="535"/>
                  <a:pt x="560" y="526"/>
                  <a:pt x="560" y="518"/>
                </a:cubicBezTo>
                <a:cubicBezTo>
                  <a:pt x="569" y="518"/>
                  <a:pt x="594" y="551"/>
                  <a:pt x="652" y="610"/>
                </a:cubicBezTo>
                <a:cubicBezTo>
                  <a:pt x="669" y="626"/>
                  <a:pt x="702" y="626"/>
                  <a:pt x="719" y="610"/>
                </a:cubicBezTo>
                <a:cubicBezTo>
                  <a:pt x="727" y="593"/>
                  <a:pt x="736" y="568"/>
                  <a:pt x="719" y="543"/>
                </a:cubicBezTo>
                <a:cubicBezTo>
                  <a:pt x="644" y="468"/>
                  <a:pt x="644" y="468"/>
                  <a:pt x="652" y="459"/>
                </a:cubicBezTo>
                <a:lnTo>
                  <a:pt x="727" y="526"/>
                </a:lnTo>
                <a:cubicBezTo>
                  <a:pt x="727" y="535"/>
                  <a:pt x="727" y="535"/>
                  <a:pt x="727" y="535"/>
                </a:cubicBezTo>
                <a:cubicBezTo>
                  <a:pt x="744" y="551"/>
                  <a:pt x="769" y="551"/>
                  <a:pt x="786" y="535"/>
                </a:cubicBezTo>
                <a:cubicBezTo>
                  <a:pt x="803" y="510"/>
                  <a:pt x="803" y="484"/>
                  <a:pt x="786" y="468"/>
                </a:cubicBezTo>
                <a:close/>
                <a:moveTo>
                  <a:pt x="786" y="468"/>
                </a:moveTo>
                <a:lnTo>
                  <a:pt x="786" y="4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22" tIns="45711" rIns="91422" bIns="45711" anchor="ctr"/>
          <a:lstStyle/>
          <a:p>
            <a:endParaRPr lang="zh-CN" altLang="en-US" sz="900"/>
          </a:p>
        </p:txBody>
      </p:sp>
      <p:sp>
        <p:nvSpPr>
          <p:cNvPr id="46" name="Freeform 266"/>
          <p:cNvSpPr>
            <a:spLocks noChangeArrowheads="1"/>
          </p:cNvSpPr>
          <p:nvPr/>
        </p:nvSpPr>
        <p:spPr bwMode="auto">
          <a:xfrm>
            <a:off x="9481550" y="2689058"/>
            <a:ext cx="518467" cy="570808"/>
          </a:xfrm>
          <a:custGeom>
            <a:avLst/>
            <a:gdLst>
              <a:gd name="T0" fmla="*/ 298967 w 863"/>
              <a:gd name="T1" fmla="*/ 39429 h 954"/>
              <a:gd name="T2" fmla="*/ 193846 w 863"/>
              <a:gd name="T3" fmla="*/ 706840 h 954"/>
              <a:gd name="T4" fmla="*/ 500528 w 863"/>
              <a:gd name="T5" fmla="*/ 916488 h 954"/>
              <a:gd name="T6" fmla="*/ 613364 w 863"/>
              <a:gd name="T7" fmla="*/ 852055 h 954"/>
              <a:gd name="T8" fmla="*/ 742595 w 863"/>
              <a:gd name="T9" fmla="*/ 715496 h 954"/>
              <a:gd name="T10" fmla="*/ 758026 w 863"/>
              <a:gd name="T11" fmla="*/ 666450 h 954"/>
              <a:gd name="T12" fmla="*/ 806246 w 863"/>
              <a:gd name="T13" fmla="*/ 570281 h 954"/>
              <a:gd name="T14" fmla="*/ 282572 w 863"/>
              <a:gd name="T15" fmla="*/ 450070 h 954"/>
              <a:gd name="T16" fmla="*/ 258462 w 863"/>
              <a:gd name="T17" fmla="*/ 417372 h 954"/>
              <a:gd name="T18" fmla="*/ 225672 w 863"/>
              <a:gd name="T19" fmla="*/ 441415 h 954"/>
              <a:gd name="T20" fmla="*/ 153341 w 863"/>
              <a:gd name="T21" fmla="*/ 376982 h 954"/>
              <a:gd name="T22" fmla="*/ 177451 w 863"/>
              <a:gd name="T23" fmla="*/ 328897 h 954"/>
              <a:gd name="T24" fmla="*/ 136946 w 863"/>
              <a:gd name="T25" fmla="*/ 289468 h 954"/>
              <a:gd name="T26" fmla="*/ 162021 w 863"/>
              <a:gd name="T27" fmla="*/ 192338 h 954"/>
              <a:gd name="T28" fmla="*/ 225672 w 863"/>
              <a:gd name="T29" fmla="*/ 192338 h 954"/>
              <a:gd name="T30" fmla="*/ 242067 w 863"/>
              <a:gd name="T31" fmla="*/ 144253 h 954"/>
              <a:gd name="T32" fmla="*/ 338508 w 863"/>
              <a:gd name="T33" fmla="*/ 112517 h 954"/>
              <a:gd name="T34" fmla="*/ 362618 w 863"/>
              <a:gd name="T35" fmla="*/ 168295 h 954"/>
              <a:gd name="T36" fmla="*/ 411803 w 863"/>
              <a:gd name="T37" fmla="*/ 160602 h 954"/>
              <a:gd name="T38" fmla="*/ 491849 w 863"/>
              <a:gd name="T39" fmla="*/ 208686 h 954"/>
              <a:gd name="T40" fmla="*/ 460023 w 863"/>
              <a:gd name="T41" fmla="*/ 273119 h 954"/>
              <a:gd name="T42" fmla="*/ 500528 w 863"/>
              <a:gd name="T43" fmla="*/ 313510 h 954"/>
              <a:gd name="T44" fmla="*/ 476418 w 863"/>
              <a:gd name="T45" fmla="*/ 401985 h 954"/>
              <a:gd name="T46" fmla="*/ 411803 w 863"/>
              <a:gd name="T47" fmla="*/ 393330 h 954"/>
              <a:gd name="T48" fmla="*/ 403123 w 863"/>
              <a:gd name="T49" fmla="*/ 441415 h 954"/>
              <a:gd name="T50" fmla="*/ 306682 w 863"/>
              <a:gd name="T51" fmla="*/ 474112 h 954"/>
              <a:gd name="T52" fmla="*/ 572859 w 863"/>
              <a:gd name="T53" fmla="*/ 634714 h 954"/>
              <a:gd name="T54" fmla="*/ 541033 w 863"/>
              <a:gd name="T55" fmla="*/ 627020 h 954"/>
              <a:gd name="T56" fmla="*/ 532354 w 863"/>
              <a:gd name="T57" fmla="*/ 658756 h 954"/>
              <a:gd name="T58" fmla="*/ 467738 w 863"/>
              <a:gd name="T59" fmla="*/ 682798 h 954"/>
              <a:gd name="T60" fmla="*/ 452308 w 863"/>
              <a:gd name="T61" fmla="*/ 651063 h 954"/>
              <a:gd name="T62" fmla="*/ 419518 w 863"/>
              <a:gd name="T63" fmla="*/ 658756 h 954"/>
              <a:gd name="T64" fmla="*/ 371297 w 863"/>
              <a:gd name="T65" fmla="*/ 618365 h 954"/>
              <a:gd name="T66" fmla="*/ 387692 w 863"/>
              <a:gd name="T67" fmla="*/ 586629 h 954"/>
              <a:gd name="T68" fmla="*/ 362618 w 863"/>
              <a:gd name="T69" fmla="*/ 562587 h 954"/>
              <a:gd name="T70" fmla="*/ 379013 w 863"/>
              <a:gd name="T71" fmla="*/ 498154 h 954"/>
              <a:gd name="T72" fmla="*/ 411803 w 863"/>
              <a:gd name="T73" fmla="*/ 498154 h 954"/>
              <a:gd name="T74" fmla="*/ 427233 w 863"/>
              <a:gd name="T75" fmla="*/ 465457 h 954"/>
              <a:gd name="T76" fmla="*/ 484133 w 863"/>
              <a:gd name="T77" fmla="*/ 450070 h 954"/>
              <a:gd name="T78" fmla="*/ 500528 w 863"/>
              <a:gd name="T79" fmla="*/ 481806 h 954"/>
              <a:gd name="T80" fmla="*/ 532354 w 863"/>
              <a:gd name="T81" fmla="*/ 474112 h 954"/>
              <a:gd name="T82" fmla="*/ 589254 w 863"/>
              <a:gd name="T83" fmla="*/ 514503 h 954"/>
              <a:gd name="T84" fmla="*/ 572859 w 863"/>
              <a:gd name="T85" fmla="*/ 546239 h 954"/>
              <a:gd name="T86" fmla="*/ 596969 w 863"/>
              <a:gd name="T87" fmla="*/ 578936 h 954"/>
              <a:gd name="T88" fmla="*/ 572859 w 863"/>
              <a:gd name="T89" fmla="*/ 634714 h 954"/>
              <a:gd name="T90" fmla="*/ 572859 w 863"/>
              <a:gd name="T91" fmla="*/ 634714 h 95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863" h="954">
                <a:moveTo>
                  <a:pt x="761" y="426"/>
                </a:moveTo>
                <a:cubicBezTo>
                  <a:pt x="820" y="133"/>
                  <a:pt x="577" y="0"/>
                  <a:pt x="310" y="41"/>
                </a:cubicBezTo>
                <a:cubicBezTo>
                  <a:pt x="42" y="83"/>
                  <a:pt x="50" y="242"/>
                  <a:pt x="34" y="317"/>
                </a:cubicBezTo>
                <a:cubicBezTo>
                  <a:pt x="0" y="518"/>
                  <a:pt x="201" y="735"/>
                  <a:pt x="201" y="735"/>
                </a:cubicBezTo>
                <a:cubicBezTo>
                  <a:pt x="193" y="953"/>
                  <a:pt x="193" y="953"/>
                  <a:pt x="193" y="953"/>
                </a:cubicBezTo>
                <a:cubicBezTo>
                  <a:pt x="519" y="953"/>
                  <a:pt x="519" y="953"/>
                  <a:pt x="519" y="953"/>
                </a:cubicBezTo>
                <a:cubicBezTo>
                  <a:pt x="544" y="852"/>
                  <a:pt x="544" y="852"/>
                  <a:pt x="544" y="852"/>
                </a:cubicBezTo>
                <a:cubicBezTo>
                  <a:pt x="544" y="852"/>
                  <a:pt x="552" y="877"/>
                  <a:pt x="636" y="886"/>
                </a:cubicBezTo>
                <a:cubicBezTo>
                  <a:pt x="728" y="894"/>
                  <a:pt x="711" y="785"/>
                  <a:pt x="711" y="785"/>
                </a:cubicBezTo>
                <a:cubicBezTo>
                  <a:pt x="711" y="785"/>
                  <a:pt x="770" y="760"/>
                  <a:pt x="770" y="744"/>
                </a:cubicBezTo>
                <a:cubicBezTo>
                  <a:pt x="770" y="727"/>
                  <a:pt x="736" y="702"/>
                  <a:pt x="736" y="702"/>
                </a:cubicBezTo>
                <a:cubicBezTo>
                  <a:pt x="736" y="702"/>
                  <a:pt x="770" y="710"/>
                  <a:pt x="786" y="693"/>
                </a:cubicBezTo>
                <a:cubicBezTo>
                  <a:pt x="794" y="677"/>
                  <a:pt x="770" y="626"/>
                  <a:pt x="770" y="626"/>
                </a:cubicBezTo>
                <a:cubicBezTo>
                  <a:pt x="770" y="626"/>
                  <a:pt x="811" y="626"/>
                  <a:pt x="836" y="593"/>
                </a:cubicBezTo>
                <a:cubicBezTo>
                  <a:pt x="862" y="568"/>
                  <a:pt x="761" y="484"/>
                  <a:pt x="761" y="426"/>
                </a:cubicBezTo>
                <a:close/>
                <a:moveTo>
                  <a:pt x="293" y="468"/>
                </a:moveTo>
                <a:cubicBezTo>
                  <a:pt x="293" y="468"/>
                  <a:pt x="293" y="451"/>
                  <a:pt x="293" y="443"/>
                </a:cubicBezTo>
                <a:cubicBezTo>
                  <a:pt x="284" y="434"/>
                  <a:pt x="276" y="434"/>
                  <a:pt x="268" y="434"/>
                </a:cubicBezTo>
                <a:cubicBezTo>
                  <a:pt x="260" y="443"/>
                  <a:pt x="243" y="451"/>
                  <a:pt x="243" y="451"/>
                </a:cubicBezTo>
                <a:cubicBezTo>
                  <a:pt x="234" y="459"/>
                  <a:pt x="234" y="459"/>
                  <a:pt x="234" y="459"/>
                </a:cubicBezTo>
                <a:lnTo>
                  <a:pt x="209" y="451"/>
                </a:lnTo>
                <a:cubicBezTo>
                  <a:pt x="159" y="392"/>
                  <a:pt x="159" y="392"/>
                  <a:pt x="159" y="392"/>
                </a:cubicBezTo>
                <a:cubicBezTo>
                  <a:pt x="159" y="359"/>
                  <a:pt x="159" y="359"/>
                  <a:pt x="159" y="359"/>
                </a:cubicBezTo>
                <a:cubicBezTo>
                  <a:pt x="159" y="359"/>
                  <a:pt x="176" y="342"/>
                  <a:pt x="184" y="342"/>
                </a:cubicBezTo>
                <a:cubicBezTo>
                  <a:pt x="184" y="334"/>
                  <a:pt x="184" y="326"/>
                  <a:pt x="184" y="317"/>
                </a:cubicBezTo>
                <a:cubicBezTo>
                  <a:pt x="168" y="309"/>
                  <a:pt x="142" y="301"/>
                  <a:pt x="142" y="301"/>
                </a:cubicBezTo>
                <a:cubicBezTo>
                  <a:pt x="134" y="267"/>
                  <a:pt x="134" y="267"/>
                  <a:pt x="134" y="267"/>
                </a:cubicBezTo>
                <a:cubicBezTo>
                  <a:pt x="168" y="200"/>
                  <a:pt x="168" y="200"/>
                  <a:pt x="168" y="200"/>
                </a:cubicBezTo>
                <a:cubicBezTo>
                  <a:pt x="201" y="192"/>
                  <a:pt x="201" y="192"/>
                  <a:pt x="201" y="192"/>
                </a:cubicBezTo>
                <a:cubicBezTo>
                  <a:pt x="201" y="192"/>
                  <a:pt x="226" y="200"/>
                  <a:pt x="234" y="200"/>
                </a:cubicBezTo>
                <a:cubicBezTo>
                  <a:pt x="243" y="200"/>
                  <a:pt x="243" y="192"/>
                  <a:pt x="251" y="192"/>
                </a:cubicBezTo>
                <a:cubicBezTo>
                  <a:pt x="251" y="175"/>
                  <a:pt x="251" y="150"/>
                  <a:pt x="251" y="150"/>
                </a:cubicBezTo>
                <a:cubicBezTo>
                  <a:pt x="276" y="125"/>
                  <a:pt x="276" y="125"/>
                  <a:pt x="276" y="125"/>
                </a:cubicBezTo>
                <a:cubicBezTo>
                  <a:pt x="351" y="117"/>
                  <a:pt x="351" y="117"/>
                  <a:pt x="351" y="117"/>
                </a:cubicBezTo>
                <a:cubicBezTo>
                  <a:pt x="376" y="142"/>
                  <a:pt x="376" y="142"/>
                  <a:pt x="376" y="142"/>
                </a:cubicBezTo>
                <a:cubicBezTo>
                  <a:pt x="376" y="142"/>
                  <a:pt x="376" y="167"/>
                  <a:pt x="376" y="175"/>
                </a:cubicBezTo>
                <a:cubicBezTo>
                  <a:pt x="385" y="175"/>
                  <a:pt x="393" y="183"/>
                  <a:pt x="402" y="183"/>
                </a:cubicBezTo>
                <a:cubicBezTo>
                  <a:pt x="410" y="175"/>
                  <a:pt x="427" y="167"/>
                  <a:pt x="427" y="167"/>
                </a:cubicBezTo>
                <a:cubicBezTo>
                  <a:pt x="460" y="167"/>
                  <a:pt x="460" y="167"/>
                  <a:pt x="460" y="167"/>
                </a:cubicBezTo>
                <a:cubicBezTo>
                  <a:pt x="510" y="217"/>
                  <a:pt x="510" y="217"/>
                  <a:pt x="510" y="217"/>
                </a:cubicBezTo>
                <a:cubicBezTo>
                  <a:pt x="510" y="250"/>
                  <a:pt x="510" y="250"/>
                  <a:pt x="510" y="250"/>
                </a:cubicBezTo>
                <a:cubicBezTo>
                  <a:pt x="510" y="250"/>
                  <a:pt x="494" y="267"/>
                  <a:pt x="477" y="284"/>
                </a:cubicBezTo>
                <a:cubicBezTo>
                  <a:pt x="485" y="284"/>
                  <a:pt x="485" y="292"/>
                  <a:pt x="485" y="301"/>
                </a:cubicBezTo>
                <a:cubicBezTo>
                  <a:pt x="494" y="309"/>
                  <a:pt x="519" y="326"/>
                  <a:pt x="519" y="326"/>
                </a:cubicBezTo>
                <a:cubicBezTo>
                  <a:pt x="527" y="359"/>
                  <a:pt x="527" y="359"/>
                  <a:pt x="527" y="359"/>
                </a:cubicBezTo>
                <a:cubicBezTo>
                  <a:pt x="494" y="418"/>
                  <a:pt x="494" y="418"/>
                  <a:pt x="494" y="418"/>
                </a:cubicBezTo>
                <a:cubicBezTo>
                  <a:pt x="460" y="426"/>
                  <a:pt x="460" y="426"/>
                  <a:pt x="460" y="426"/>
                </a:cubicBezTo>
                <a:cubicBezTo>
                  <a:pt x="460" y="426"/>
                  <a:pt x="443" y="418"/>
                  <a:pt x="427" y="409"/>
                </a:cubicBezTo>
                <a:cubicBezTo>
                  <a:pt x="427" y="418"/>
                  <a:pt x="418" y="418"/>
                  <a:pt x="410" y="426"/>
                </a:cubicBezTo>
                <a:cubicBezTo>
                  <a:pt x="410" y="434"/>
                  <a:pt x="418" y="459"/>
                  <a:pt x="418" y="459"/>
                </a:cubicBezTo>
                <a:cubicBezTo>
                  <a:pt x="393" y="484"/>
                  <a:pt x="393" y="484"/>
                  <a:pt x="393" y="484"/>
                </a:cubicBezTo>
                <a:cubicBezTo>
                  <a:pt x="318" y="493"/>
                  <a:pt x="318" y="493"/>
                  <a:pt x="318" y="493"/>
                </a:cubicBezTo>
                <a:lnTo>
                  <a:pt x="293" y="468"/>
                </a:lnTo>
                <a:close/>
                <a:moveTo>
                  <a:pt x="594" y="660"/>
                </a:moveTo>
                <a:cubicBezTo>
                  <a:pt x="577" y="669"/>
                  <a:pt x="577" y="669"/>
                  <a:pt x="577" y="669"/>
                </a:cubicBezTo>
                <a:cubicBezTo>
                  <a:pt x="577" y="669"/>
                  <a:pt x="561" y="660"/>
                  <a:pt x="561" y="652"/>
                </a:cubicBezTo>
                <a:cubicBezTo>
                  <a:pt x="552" y="660"/>
                  <a:pt x="552" y="660"/>
                  <a:pt x="544" y="660"/>
                </a:cubicBezTo>
                <a:cubicBezTo>
                  <a:pt x="544" y="669"/>
                  <a:pt x="552" y="685"/>
                  <a:pt x="552" y="685"/>
                </a:cubicBezTo>
                <a:cubicBezTo>
                  <a:pt x="535" y="702"/>
                  <a:pt x="535" y="702"/>
                  <a:pt x="535" y="702"/>
                </a:cubicBezTo>
                <a:cubicBezTo>
                  <a:pt x="485" y="710"/>
                  <a:pt x="485" y="710"/>
                  <a:pt x="485" y="710"/>
                </a:cubicBezTo>
                <a:cubicBezTo>
                  <a:pt x="469" y="693"/>
                  <a:pt x="469" y="693"/>
                  <a:pt x="469" y="693"/>
                </a:cubicBezTo>
                <a:lnTo>
                  <a:pt x="469" y="677"/>
                </a:lnTo>
                <a:cubicBezTo>
                  <a:pt x="460" y="669"/>
                  <a:pt x="460" y="669"/>
                  <a:pt x="452" y="669"/>
                </a:cubicBezTo>
                <a:cubicBezTo>
                  <a:pt x="435" y="685"/>
                  <a:pt x="435" y="685"/>
                  <a:pt x="435" y="685"/>
                </a:cubicBezTo>
                <a:lnTo>
                  <a:pt x="410" y="685"/>
                </a:lnTo>
                <a:cubicBezTo>
                  <a:pt x="385" y="643"/>
                  <a:pt x="385" y="643"/>
                  <a:pt x="385" y="643"/>
                </a:cubicBezTo>
                <a:cubicBezTo>
                  <a:pt x="385" y="626"/>
                  <a:pt x="385" y="626"/>
                  <a:pt x="385" y="626"/>
                </a:cubicBezTo>
                <a:cubicBezTo>
                  <a:pt x="402" y="610"/>
                  <a:pt x="402" y="610"/>
                  <a:pt x="402" y="610"/>
                </a:cubicBezTo>
                <a:cubicBezTo>
                  <a:pt x="402" y="602"/>
                  <a:pt x="402" y="602"/>
                  <a:pt x="402" y="593"/>
                </a:cubicBezTo>
                <a:cubicBezTo>
                  <a:pt x="393" y="593"/>
                  <a:pt x="376" y="585"/>
                  <a:pt x="376" y="585"/>
                </a:cubicBezTo>
                <a:cubicBezTo>
                  <a:pt x="368" y="560"/>
                  <a:pt x="368" y="560"/>
                  <a:pt x="368" y="560"/>
                </a:cubicBezTo>
                <a:cubicBezTo>
                  <a:pt x="393" y="518"/>
                  <a:pt x="393" y="518"/>
                  <a:pt x="393" y="518"/>
                </a:cubicBezTo>
                <a:cubicBezTo>
                  <a:pt x="410" y="510"/>
                  <a:pt x="410" y="510"/>
                  <a:pt x="410" y="510"/>
                </a:cubicBezTo>
                <a:lnTo>
                  <a:pt x="427" y="518"/>
                </a:lnTo>
                <a:cubicBezTo>
                  <a:pt x="435" y="518"/>
                  <a:pt x="443" y="518"/>
                  <a:pt x="443" y="510"/>
                </a:cubicBezTo>
                <a:cubicBezTo>
                  <a:pt x="443" y="501"/>
                  <a:pt x="443" y="484"/>
                  <a:pt x="443" y="484"/>
                </a:cubicBezTo>
                <a:cubicBezTo>
                  <a:pt x="460" y="468"/>
                  <a:pt x="460" y="468"/>
                  <a:pt x="460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19" y="484"/>
                  <a:pt x="519" y="484"/>
                  <a:pt x="519" y="484"/>
                </a:cubicBezTo>
                <a:cubicBezTo>
                  <a:pt x="519" y="484"/>
                  <a:pt x="519" y="493"/>
                  <a:pt x="519" y="501"/>
                </a:cubicBezTo>
                <a:cubicBezTo>
                  <a:pt x="527" y="501"/>
                  <a:pt x="535" y="510"/>
                  <a:pt x="544" y="510"/>
                </a:cubicBezTo>
                <a:cubicBezTo>
                  <a:pt x="552" y="493"/>
                  <a:pt x="552" y="493"/>
                  <a:pt x="552" y="493"/>
                </a:cubicBezTo>
                <a:cubicBezTo>
                  <a:pt x="577" y="493"/>
                  <a:pt x="577" y="493"/>
                  <a:pt x="577" y="493"/>
                </a:cubicBezTo>
                <a:cubicBezTo>
                  <a:pt x="611" y="535"/>
                  <a:pt x="611" y="535"/>
                  <a:pt x="611" y="535"/>
                </a:cubicBezTo>
                <a:cubicBezTo>
                  <a:pt x="611" y="551"/>
                  <a:pt x="611" y="551"/>
                  <a:pt x="611" y="551"/>
                </a:cubicBezTo>
                <a:lnTo>
                  <a:pt x="594" y="568"/>
                </a:lnTo>
                <a:cubicBezTo>
                  <a:pt x="594" y="576"/>
                  <a:pt x="594" y="576"/>
                  <a:pt x="594" y="585"/>
                </a:cubicBezTo>
                <a:cubicBezTo>
                  <a:pt x="602" y="585"/>
                  <a:pt x="619" y="602"/>
                  <a:pt x="619" y="602"/>
                </a:cubicBezTo>
                <a:cubicBezTo>
                  <a:pt x="619" y="618"/>
                  <a:pt x="619" y="618"/>
                  <a:pt x="619" y="618"/>
                </a:cubicBezTo>
                <a:lnTo>
                  <a:pt x="594" y="660"/>
                </a:lnTo>
                <a:close/>
                <a:moveTo>
                  <a:pt x="594" y="660"/>
                </a:moveTo>
                <a:lnTo>
                  <a:pt x="594" y="6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22" tIns="45711" rIns="91422" bIns="45711" anchor="ctr"/>
          <a:lstStyle/>
          <a:p>
            <a:endParaRPr lang="zh-CN" altLang="en-US" sz="900"/>
          </a:p>
        </p:txBody>
      </p:sp>
      <p:grpSp>
        <p:nvGrpSpPr>
          <p:cNvPr id="2" name="组合 1"/>
          <p:cNvGrpSpPr/>
          <p:nvPr/>
        </p:nvGrpSpPr>
        <p:grpSpPr>
          <a:xfrm>
            <a:off x="1938660" y="3984541"/>
            <a:ext cx="8933911" cy="1042719"/>
            <a:chOff x="1938660" y="3984541"/>
            <a:chExt cx="8933911" cy="1042719"/>
          </a:xfrm>
        </p:grpSpPr>
        <p:sp>
          <p:nvSpPr>
            <p:cNvPr id="47" name="矩形 46"/>
            <p:cNvSpPr/>
            <p:nvPr/>
          </p:nvSpPr>
          <p:spPr>
            <a:xfrm>
              <a:off x="1938660" y="4380929"/>
              <a:ext cx="214048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000" spc="3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在此录入上述图表的综合描述说明，在此录入上述图表的综合描述说明。</a:t>
              </a:r>
              <a:endParaRPr lang="zh-CN" altLang="en-US" sz="1000" spc="3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2185600" y="3984541"/>
              <a:ext cx="16466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sz="1600" b="1" spc="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在此添加标题</a:t>
              </a:r>
              <a:endParaRPr lang="id-ID" altLang="zh-CN" sz="1600" b="1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4205022" y="4380929"/>
              <a:ext cx="214048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000" spc="3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在此录入上述图表的综合描述说明，在此录入上述图表的综合描述说明。</a:t>
              </a:r>
              <a:endParaRPr lang="zh-CN" altLang="en-US" sz="1000" spc="3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4451962" y="3984541"/>
              <a:ext cx="16466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sz="1600" b="1" spc="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在此添加标题</a:t>
              </a:r>
              <a:endParaRPr lang="id-ID" altLang="zh-CN" sz="1600" b="1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6507966" y="4380929"/>
              <a:ext cx="214048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000" spc="3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在此录入上述图表的综合描述说明，在此录入上述图表的综合描述说明。</a:t>
              </a:r>
              <a:endParaRPr lang="zh-CN" altLang="en-US" sz="1000" spc="3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6754906" y="3984541"/>
              <a:ext cx="16466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sz="1600" b="1" spc="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在此添加标题</a:t>
              </a:r>
              <a:endParaRPr lang="id-ID" altLang="zh-CN" sz="1600" b="1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8732084" y="4380929"/>
              <a:ext cx="214048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000" spc="3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在此录入上述图表的综合描述说明，在此录入上述图表的综合描述说明。</a:t>
              </a:r>
              <a:endParaRPr lang="zh-CN" altLang="en-US" sz="1000" spc="3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8979024" y="3984541"/>
              <a:ext cx="16466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sz="1600" b="1" spc="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在此添加标题</a:t>
              </a:r>
              <a:endParaRPr lang="id-ID" altLang="zh-CN" sz="1600" b="1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</p:grp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t="24731" r="39759" b="20734"/>
          <a:stretch>
            <a:fillRect/>
          </a:stretch>
        </p:blipFill>
        <p:spPr>
          <a:xfrm>
            <a:off x="-1" y="0"/>
            <a:ext cx="12235543" cy="688388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234107" y="305809"/>
            <a:ext cx="3561243" cy="630942"/>
            <a:chOff x="721980" y="172048"/>
            <a:chExt cx="3561240" cy="630943"/>
          </a:xfrm>
        </p:grpSpPr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2804355" y="250555"/>
              <a:ext cx="1478865" cy="5078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defTabSz="1087755"/>
              <a:r>
                <a:rPr lang="en-CA" sz="15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</a:t>
              </a:r>
              <a:endParaRPr lang="en-CA" sz="15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  <a:p>
              <a:pPr defTabSz="1087755"/>
              <a:r>
                <a:rPr lang="en-CA" sz="15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CONTENT</a:t>
              </a:r>
              <a:endParaRPr lang="en-CA" sz="15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21980" y="172048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教学内容</a:t>
              </a:r>
              <a:endParaRPr lang="en-CA" altLang="zh-CN" sz="3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203200" y="1162040"/>
            <a:ext cx="11843657" cy="5071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444426" y="691085"/>
            <a:ext cx="1323440" cy="3539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45720" tIns="22860" rIns="45720" bIns="22860">
            <a:spAutoFit/>
          </a:bodyPr>
          <a:lstStyle/>
          <a:p>
            <a:pPr algn="ctr" defTabSz="1087755"/>
            <a:r>
              <a:rPr lang="zh-CN" altLang="en-US" sz="2000" spc="400" dirty="0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学校标志</a:t>
            </a:r>
            <a:endParaRPr lang="en-CA" sz="2000" spc="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grpSp>
        <p:nvGrpSpPr>
          <p:cNvPr id="11" name="Group 2"/>
          <p:cNvGrpSpPr/>
          <p:nvPr/>
        </p:nvGrpSpPr>
        <p:grpSpPr bwMode="auto">
          <a:xfrm>
            <a:off x="650814" y="1510810"/>
            <a:ext cx="4640263" cy="4451350"/>
            <a:chOff x="1066800" y="1720621"/>
            <a:chExt cx="4397467" cy="4218412"/>
          </a:xfrm>
        </p:grpSpPr>
        <p:sp>
          <p:nvSpPr>
            <p:cNvPr id="12" name="Freeform 5"/>
            <p:cNvSpPr/>
            <p:nvPr/>
          </p:nvSpPr>
          <p:spPr bwMode="auto">
            <a:xfrm>
              <a:off x="2813451" y="5623103"/>
              <a:ext cx="955316" cy="315930"/>
            </a:xfrm>
            <a:custGeom>
              <a:avLst/>
              <a:gdLst>
                <a:gd name="T0" fmla="*/ 466 w 466"/>
                <a:gd name="T1" fmla="*/ 0 h 154"/>
                <a:gd name="T2" fmla="*/ 233 w 466"/>
                <a:gd name="T3" fmla="*/ 154 h 154"/>
                <a:gd name="T4" fmla="*/ 0 w 466"/>
                <a:gd name="T5" fmla="*/ 0 h 154"/>
                <a:gd name="T6" fmla="*/ 466 w 466"/>
                <a:gd name="T7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6" h="154">
                  <a:moveTo>
                    <a:pt x="466" y="0"/>
                  </a:moveTo>
                  <a:cubicBezTo>
                    <a:pt x="466" y="85"/>
                    <a:pt x="362" y="154"/>
                    <a:pt x="233" y="154"/>
                  </a:cubicBezTo>
                  <a:cubicBezTo>
                    <a:pt x="104" y="154"/>
                    <a:pt x="0" y="85"/>
                    <a:pt x="0" y="0"/>
                  </a:cubicBezTo>
                  <a:cubicBezTo>
                    <a:pt x="230" y="0"/>
                    <a:pt x="227" y="0"/>
                    <a:pt x="466" y="0"/>
                  </a:cubicBezTo>
                  <a:close/>
                </a:path>
              </a:pathLst>
            </a:custGeom>
            <a:solidFill>
              <a:srgbClr val="424A3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Freeform 6"/>
            <p:cNvSpPr/>
            <p:nvPr/>
          </p:nvSpPr>
          <p:spPr bwMode="auto">
            <a:xfrm>
              <a:off x="4462969" y="4508943"/>
              <a:ext cx="705621" cy="521853"/>
            </a:xfrm>
            <a:custGeom>
              <a:avLst/>
              <a:gdLst>
                <a:gd name="T0" fmla="*/ 580496 w 344"/>
                <a:gd name="T1" fmla="*/ 521853 h 254"/>
                <a:gd name="T2" fmla="*/ 523062 w 344"/>
                <a:gd name="T3" fmla="*/ 505417 h 254"/>
                <a:gd name="T4" fmla="*/ 67690 w 344"/>
                <a:gd name="T5" fmla="*/ 217781 h 254"/>
                <a:gd name="T6" fmla="*/ 32820 w 344"/>
                <a:gd name="T7" fmla="*/ 65745 h 254"/>
                <a:gd name="T8" fmla="*/ 182559 w 344"/>
                <a:gd name="T9" fmla="*/ 32873 h 254"/>
                <a:gd name="T10" fmla="*/ 639982 w 344"/>
                <a:gd name="T11" fmla="*/ 320508 h 254"/>
                <a:gd name="T12" fmla="*/ 672801 w 344"/>
                <a:gd name="T13" fmla="*/ 470490 h 254"/>
                <a:gd name="T14" fmla="*/ 580496 w 344"/>
                <a:gd name="T15" fmla="*/ 521853 h 2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44" h="254">
                  <a:moveTo>
                    <a:pt x="283" y="254"/>
                  </a:moveTo>
                  <a:cubicBezTo>
                    <a:pt x="274" y="254"/>
                    <a:pt x="264" y="251"/>
                    <a:pt x="255" y="246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8" y="90"/>
                    <a:pt x="0" y="57"/>
                    <a:pt x="16" y="32"/>
                  </a:cubicBezTo>
                  <a:cubicBezTo>
                    <a:pt x="31" y="8"/>
                    <a:pt x="64" y="0"/>
                    <a:pt x="89" y="16"/>
                  </a:cubicBezTo>
                  <a:cubicBezTo>
                    <a:pt x="312" y="156"/>
                    <a:pt x="312" y="156"/>
                    <a:pt x="312" y="156"/>
                  </a:cubicBezTo>
                  <a:cubicBezTo>
                    <a:pt x="337" y="171"/>
                    <a:pt x="344" y="204"/>
                    <a:pt x="328" y="229"/>
                  </a:cubicBezTo>
                  <a:cubicBezTo>
                    <a:pt x="318" y="245"/>
                    <a:pt x="301" y="254"/>
                    <a:pt x="283" y="254"/>
                  </a:cubicBezTo>
                  <a:close/>
                </a:path>
              </a:pathLst>
            </a:custGeom>
            <a:solidFill>
              <a:srgbClr val="424A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7"/>
            <p:cNvSpPr/>
            <p:nvPr/>
          </p:nvSpPr>
          <p:spPr bwMode="auto">
            <a:xfrm>
              <a:off x="4696212" y="3402803"/>
              <a:ext cx="768055" cy="336908"/>
            </a:xfrm>
            <a:custGeom>
              <a:avLst/>
              <a:gdLst>
                <a:gd name="T0" fmla="*/ 119110 w 374"/>
                <a:gd name="T1" fmla="*/ 336908 h 164"/>
                <a:gd name="T2" fmla="*/ 12322 w 374"/>
                <a:gd name="T3" fmla="*/ 248572 h 164"/>
                <a:gd name="T4" fmla="*/ 98574 w 374"/>
                <a:gd name="T5" fmla="*/ 119150 h 164"/>
                <a:gd name="T6" fmla="*/ 626355 w 374"/>
                <a:gd name="T7" fmla="*/ 12326 h 164"/>
                <a:gd name="T8" fmla="*/ 755733 w 374"/>
                <a:gd name="T9" fmla="*/ 98607 h 164"/>
                <a:gd name="T10" fmla="*/ 669481 w 374"/>
                <a:gd name="T11" fmla="*/ 225975 h 164"/>
                <a:gd name="T12" fmla="*/ 141700 w 374"/>
                <a:gd name="T13" fmla="*/ 334854 h 164"/>
                <a:gd name="T14" fmla="*/ 119110 w 374"/>
                <a:gd name="T15" fmla="*/ 336908 h 1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74" h="164">
                  <a:moveTo>
                    <a:pt x="58" y="164"/>
                  </a:moveTo>
                  <a:cubicBezTo>
                    <a:pt x="33" y="164"/>
                    <a:pt x="11" y="146"/>
                    <a:pt x="6" y="121"/>
                  </a:cubicBezTo>
                  <a:cubicBezTo>
                    <a:pt x="0" y="92"/>
                    <a:pt x="19" y="64"/>
                    <a:pt x="48" y="58"/>
                  </a:cubicBezTo>
                  <a:cubicBezTo>
                    <a:pt x="305" y="6"/>
                    <a:pt x="305" y="6"/>
                    <a:pt x="305" y="6"/>
                  </a:cubicBezTo>
                  <a:cubicBezTo>
                    <a:pt x="334" y="0"/>
                    <a:pt x="362" y="19"/>
                    <a:pt x="368" y="48"/>
                  </a:cubicBezTo>
                  <a:cubicBezTo>
                    <a:pt x="374" y="76"/>
                    <a:pt x="355" y="104"/>
                    <a:pt x="326" y="110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65" y="163"/>
                    <a:pt x="62" y="164"/>
                    <a:pt x="58" y="164"/>
                  </a:cubicBezTo>
                  <a:close/>
                </a:path>
              </a:pathLst>
            </a:custGeom>
            <a:solidFill>
              <a:srgbClr val="424A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8"/>
            <p:cNvSpPr/>
            <p:nvPr/>
          </p:nvSpPr>
          <p:spPr bwMode="auto">
            <a:xfrm>
              <a:off x="4155511" y="2115250"/>
              <a:ext cx="545413" cy="680883"/>
            </a:xfrm>
            <a:custGeom>
              <a:avLst/>
              <a:gdLst>
                <a:gd name="T0" fmla="*/ 123025 w 266"/>
                <a:gd name="T1" fmla="*/ 680883 h 332"/>
                <a:gd name="T2" fmla="*/ 63563 w 266"/>
                <a:gd name="T3" fmla="*/ 664476 h 332"/>
                <a:gd name="T4" fmla="*/ 32807 w 266"/>
                <a:gd name="T5" fmla="*/ 512713 h 332"/>
                <a:gd name="T6" fmla="*/ 330118 w 266"/>
                <a:gd name="T7" fmla="*/ 63576 h 332"/>
                <a:gd name="T8" fmla="*/ 481850 w 266"/>
                <a:gd name="T9" fmla="*/ 32814 h 332"/>
                <a:gd name="T10" fmla="*/ 512606 w 266"/>
                <a:gd name="T11" fmla="*/ 184577 h 332"/>
                <a:gd name="T12" fmla="*/ 215295 w 266"/>
                <a:gd name="T13" fmla="*/ 633713 h 332"/>
                <a:gd name="T14" fmla="*/ 123025 w 266"/>
                <a:gd name="T15" fmla="*/ 680883 h 3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6" h="332">
                  <a:moveTo>
                    <a:pt x="60" y="332"/>
                  </a:moveTo>
                  <a:cubicBezTo>
                    <a:pt x="50" y="332"/>
                    <a:pt x="40" y="330"/>
                    <a:pt x="31" y="324"/>
                  </a:cubicBezTo>
                  <a:cubicBezTo>
                    <a:pt x="6" y="307"/>
                    <a:pt x="0" y="274"/>
                    <a:pt x="16" y="250"/>
                  </a:cubicBezTo>
                  <a:cubicBezTo>
                    <a:pt x="161" y="31"/>
                    <a:pt x="161" y="31"/>
                    <a:pt x="161" y="31"/>
                  </a:cubicBezTo>
                  <a:cubicBezTo>
                    <a:pt x="178" y="6"/>
                    <a:pt x="211" y="0"/>
                    <a:pt x="235" y="16"/>
                  </a:cubicBezTo>
                  <a:cubicBezTo>
                    <a:pt x="260" y="32"/>
                    <a:pt x="266" y="65"/>
                    <a:pt x="250" y="90"/>
                  </a:cubicBezTo>
                  <a:cubicBezTo>
                    <a:pt x="105" y="309"/>
                    <a:pt x="105" y="309"/>
                    <a:pt x="105" y="309"/>
                  </a:cubicBezTo>
                  <a:cubicBezTo>
                    <a:pt x="94" y="324"/>
                    <a:pt x="77" y="332"/>
                    <a:pt x="60" y="332"/>
                  </a:cubicBezTo>
                  <a:close/>
                </a:path>
              </a:pathLst>
            </a:custGeom>
            <a:solidFill>
              <a:srgbClr val="424A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/>
          </p:nvSpPr>
          <p:spPr bwMode="auto">
            <a:xfrm>
              <a:off x="3178951" y="1720621"/>
              <a:ext cx="222642" cy="759809"/>
            </a:xfrm>
            <a:custGeom>
              <a:avLst/>
              <a:gdLst>
                <a:gd name="T0" fmla="*/ 114385 w 109"/>
                <a:gd name="T1" fmla="*/ 759809 h 370"/>
                <a:gd name="T2" fmla="*/ 4085 w 109"/>
                <a:gd name="T3" fmla="*/ 650971 h 370"/>
                <a:gd name="T4" fmla="*/ 0 w 109"/>
                <a:gd name="T5" fmla="*/ 110891 h 370"/>
                <a:gd name="T6" fmla="*/ 108257 w 109"/>
                <a:gd name="T7" fmla="*/ 0 h 370"/>
                <a:gd name="T8" fmla="*/ 216514 w 109"/>
                <a:gd name="T9" fmla="*/ 108838 h 370"/>
                <a:gd name="T10" fmla="*/ 222642 w 109"/>
                <a:gd name="T11" fmla="*/ 648918 h 370"/>
                <a:gd name="T12" fmla="*/ 114385 w 109"/>
                <a:gd name="T13" fmla="*/ 759809 h 370"/>
                <a:gd name="T14" fmla="*/ 114385 w 109"/>
                <a:gd name="T15" fmla="*/ 759809 h 3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9" h="370">
                  <a:moveTo>
                    <a:pt x="56" y="370"/>
                  </a:moveTo>
                  <a:cubicBezTo>
                    <a:pt x="26" y="370"/>
                    <a:pt x="3" y="346"/>
                    <a:pt x="2" y="31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25"/>
                    <a:pt x="23" y="1"/>
                    <a:pt x="53" y="0"/>
                  </a:cubicBezTo>
                  <a:cubicBezTo>
                    <a:pt x="82" y="0"/>
                    <a:pt x="106" y="24"/>
                    <a:pt x="106" y="53"/>
                  </a:cubicBezTo>
                  <a:cubicBezTo>
                    <a:pt x="109" y="316"/>
                    <a:pt x="109" y="316"/>
                    <a:pt x="109" y="316"/>
                  </a:cubicBezTo>
                  <a:cubicBezTo>
                    <a:pt x="109" y="345"/>
                    <a:pt x="86" y="369"/>
                    <a:pt x="56" y="370"/>
                  </a:cubicBezTo>
                  <a:cubicBezTo>
                    <a:pt x="56" y="370"/>
                    <a:pt x="56" y="370"/>
                    <a:pt x="56" y="370"/>
                  </a:cubicBezTo>
                  <a:close/>
                </a:path>
              </a:pathLst>
            </a:custGeom>
            <a:solidFill>
              <a:srgbClr val="424A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Freeform 10"/>
            <p:cNvSpPr/>
            <p:nvPr/>
          </p:nvSpPr>
          <p:spPr bwMode="auto">
            <a:xfrm>
              <a:off x="1362478" y="4505409"/>
              <a:ext cx="705621" cy="520675"/>
            </a:xfrm>
            <a:custGeom>
              <a:avLst/>
              <a:gdLst>
                <a:gd name="T0" fmla="*/ 125125 w 344"/>
                <a:gd name="T1" fmla="*/ 520675 h 254"/>
                <a:gd name="T2" fmla="*/ 32820 w 344"/>
                <a:gd name="T3" fmla="*/ 469427 h 254"/>
                <a:gd name="T4" fmla="*/ 65639 w 344"/>
                <a:gd name="T5" fmla="*/ 319785 h 254"/>
                <a:gd name="T6" fmla="*/ 523062 w 344"/>
                <a:gd name="T7" fmla="*/ 32798 h 254"/>
                <a:gd name="T8" fmla="*/ 672801 w 344"/>
                <a:gd name="T9" fmla="*/ 67647 h 254"/>
                <a:gd name="T10" fmla="*/ 637931 w 344"/>
                <a:gd name="T11" fmla="*/ 217290 h 254"/>
                <a:gd name="T12" fmla="*/ 182559 w 344"/>
                <a:gd name="T13" fmla="*/ 504276 h 254"/>
                <a:gd name="T14" fmla="*/ 125125 w 344"/>
                <a:gd name="T15" fmla="*/ 520675 h 2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44" h="254">
                  <a:moveTo>
                    <a:pt x="61" y="254"/>
                  </a:moveTo>
                  <a:cubicBezTo>
                    <a:pt x="43" y="254"/>
                    <a:pt x="26" y="245"/>
                    <a:pt x="16" y="229"/>
                  </a:cubicBezTo>
                  <a:cubicBezTo>
                    <a:pt x="0" y="204"/>
                    <a:pt x="7" y="172"/>
                    <a:pt x="32" y="156"/>
                  </a:cubicBezTo>
                  <a:cubicBezTo>
                    <a:pt x="255" y="16"/>
                    <a:pt x="255" y="16"/>
                    <a:pt x="255" y="16"/>
                  </a:cubicBezTo>
                  <a:cubicBezTo>
                    <a:pt x="280" y="0"/>
                    <a:pt x="312" y="8"/>
                    <a:pt x="328" y="33"/>
                  </a:cubicBezTo>
                  <a:cubicBezTo>
                    <a:pt x="344" y="58"/>
                    <a:pt x="336" y="90"/>
                    <a:pt x="311" y="106"/>
                  </a:cubicBezTo>
                  <a:cubicBezTo>
                    <a:pt x="89" y="246"/>
                    <a:pt x="89" y="246"/>
                    <a:pt x="89" y="246"/>
                  </a:cubicBezTo>
                  <a:cubicBezTo>
                    <a:pt x="80" y="252"/>
                    <a:pt x="70" y="254"/>
                    <a:pt x="61" y="254"/>
                  </a:cubicBezTo>
                  <a:close/>
                </a:path>
              </a:pathLst>
            </a:custGeom>
            <a:solidFill>
              <a:srgbClr val="424A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11"/>
            <p:cNvSpPr/>
            <p:nvPr/>
          </p:nvSpPr>
          <p:spPr bwMode="auto">
            <a:xfrm>
              <a:off x="1066800" y="3401625"/>
              <a:ext cx="768055" cy="334552"/>
            </a:xfrm>
            <a:custGeom>
              <a:avLst/>
              <a:gdLst>
                <a:gd name="T0" fmla="*/ 648945 w 374"/>
                <a:gd name="T1" fmla="*/ 334552 h 163"/>
                <a:gd name="T2" fmla="*/ 626355 w 374"/>
                <a:gd name="T3" fmla="*/ 332500 h 163"/>
                <a:gd name="T4" fmla="*/ 98574 w 374"/>
                <a:gd name="T5" fmla="*/ 225771 h 163"/>
                <a:gd name="T6" fmla="*/ 12322 w 374"/>
                <a:gd name="T7" fmla="*/ 96466 h 163"/>
                <a:gd name="T8" fmla="*/ 141700 w 374"/>
                <a:gd name="T9" fmla="*/ 10262 h 163"/>
                <a:gd name="T10" fmla="*/ 669481 w 374"/>
                <a:gd name="T11" fmla="*/ 119043 h 163"/>
                <a:gd name="T12" fmla="*/ 755733 w 374"/>
                <a:gd name="T13" fmla="*/ 246296 h 163"/>
                <a:gd name="T14" fmla="*/ 648945 w 374"/>
                <a:gd name="T15" fmla="*/ 334552 h 1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74" h="163">
                  <a:moveTo>
                    <a:pt x="316" y="163"/>
                  </a:moveTo>
                  <a:cubicBezTo>
                    <a:pt x="312" y="163"/>
                    <a:pt x="309" y="163"/>
                    <a:pt x="305" y="162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19" y="104"/>
                    <a:pt x="0" y="76"/>
                    <a:pt x="6" y="47"/>
                  </a:cubicBezTo>
                  <a:cubicBezTo>
                    <a:pt x="12" y="18"/>
                    <a:pt x="40" y="0"/>
                    <a:pt x="69" y="5"/>
                  </a:cubicBezTo>
                  <a:cubicBezTo>
                    <a:pt x="326" y="58"/>
                    <a:pt x="326" y="58"/>
                    <a:pt x="326" y="58"/>
                  </a:cubicBezTo>
                  <a:cubicBezTo>
                    <a:pt x="355" y="63"/>
                    <a:pt x="374" y="92"/>
                    <a:pt x="368" y="120"/>
                  </a:cubicBezTo>
                  <a:cubicBezTo>
                    <a:pt x="363" y="146"/>
                    <a:pt x="341" y="163"/>
                    <a:pt x="316" y="163"/>
                  </a:cubicBezTo>
                  <a:close/>
                </a:path>
              </a:pathLst>
            </a:custGeom>
            <a:solidFill>
              <a:srgbClr val="424A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12"/>
            <p:cNvSpPr/>
            <p:nvPr/>
          </p:nvSpPr>
          <p:spPr bwMode="auto">
            <a:xfrm>
              <a:off x="1830143" y="2110538"/>
              <a:ext cx="546591" cy="683239"/>
            </a:xfrm>
            <a:custGeom>
              <a:avLst/>
              <a:gdLst>
                <a:gd name="T0" fmla="*/ 423300 w 266"/>
                <a:gd name="T1" fmla="*/ 683239 h 333"/>
                <a:gd name="T2" fmla="*/ 330831 w 266"/>
                <a:gd name="T3" fmla="*/ 633997 h 333"/>
                <a:gd name="T4" fmla="*/ 32878 w 266"/>
                <a:gd name="T5" fmla="*/ 184659 h 333"/>
                <a:gd name="T6" fmla="*/ 63700 w 266"/>
                <a:gd name="T7" fmla="*/ 32828 h 333"/>
                <a:gd name="T8" fmla="*/ 215760 w 266"/>
                <a:gd name="T9" fmla="*/ 63605 h 333"/>
                <a:gd name="T10" fmla="*/ 513713 w 266"/>
                <a:gd name="T11" fmla="*/ 512942 h 333"/>
                <a:gd name="T12" fmla="*/ 482891 w 266"/>
                <a:gd name="T13" fmla="*/ 664773 h 333"/>
                <a:gd name="T14" fmla="*/ 423300 w 266"/>
                <a:gd name="T15" fmla="*/ 683239 h 3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6" h="333">
                  <a:moveTo>
                    <a:pt x="206" y="333"/>
                  </a:moveTo>
                  <a:cubicBezTo>
                    <a:pt x="189" y="333"/>
                    <a:pt x="172" y="324"/>
                    <a:pt x="161" y="309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0" y="66"/>
                    <a:pt x="6" y="33"/>
                    <a:pt x="31" y="16"/>
                  </a:cubicBezTo>
                  <a:cubicBezTo>
                    <a:pt x="55" y="0"/>
                    <a:pt x="88" y="7"/>
                    <a:pt x="105" y="31"/>
                  </a:cubicBezTo>
                  <a:cubicBezTo>
                    <a:pt x="250" y="250"/>
                    <a:pt x="250" y="250"/>
                    <a:pt x="250" y="250"/>
                  </a:cubicBezTo>
                  <a:cubicBezTo>
                    <a:pt x="266" y="275"/>
                    <a:pt x="260" y="308"/>
                    <a:pt x="235" y="324"/>
                  </a:cubicBezTo>
                  <a:cubicBezTo>
                    <a:pt x="226" y="330"/>
                    <a:pt x="216" y="333"/>
                    <a:pt x="206" y="333"/>
                  </a:cubicBezTo>
                  <a:close/>
                </a:path>
              </a:pathLst>
            </a:custGeom>
            <a:solidFill>
              <a:srgbClr val="424A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2039826" y="2685402"/>
              <a:ext cx="2473796" cy="3023922"/>
            </a:xfrm>
            <a:custGeom>
              <a:avLst/>
              <a:gdLst>
                <a:gd name="T0" fmla="*/ 1236898 w 1206"/>
                <a:gd name="T1" fmla="*/ 0 h 1474"/>
                <a:gd name="T2" fmla="*/ 0 w 1206"/>
                <a:gd name="T3" fmla="*/ 1237059 h 1474"/>
                <a:gd name="T4" fmla="*/ 194868 w 1206"/>
                <a:gd name="T5" fmla="*/ 1903799 h 1474"/>
                <a:gd name="T6" fmla="*/ 631782 w 1206"/>
                <a:gd name="T7" fmla="*/ 2316152 h 1474"/>
                <a:gd name="T8" fmla="*/ 631782 w 1206"/>
                <a:gd name="T9" fmla="*/ 2726453 h 1474"/>
                <a:gd name="T10" fmla="*/ 929212 w 1206"/>
                <a:gd name="T11" fmla="*/ 3023922 h 1474"/>
                <a:gd name="T12" fmla="*/ 1577404 w 1206"/>
                <a:gd name="T13" fmla="*/ 3023922 h 1474"/>
                <a:gd name="T14" fmla="*/ 1874834 w 1206"/>
                <a:gd name="T15" fmla="*/ 2726453 h 1474"/>
                <a:gd name="T16" fmla="*/ 1874834 w 1206"/>
                <a:gd name="T17" fmla="*/ 2297688 h 1474"/>
                <a:gd name="T18" fmla="*/ 2473796 w 1206"/>
                <a:gd name="T19" fmla="*/ 1237059 h 1474"/>
                <a:gd name="T20" fmla="*/ 1236898 w 1206"/>
                <a:gd name="T21" fmla="*/ 0 h 1474"/>
                <a:gd name="T22" fmla="*/ 1696376 w 1206"/>
                <a:gd name="T23" fmla="*/ 2117156 h 1474"/>
                <a:gd name="T24" fmla="*/ 1630736 w 1206"/>
                <a:gd name="T25" fmla="*/ 2225886 h 1474"/>
                <a:gd name="T26" fmla="*/ 1630736 w 1206"/>
                <a:gd name="T27" fmla="*/ 2324358 h 1474"/>
                <a:gd name="T28" fmla="*/ 875880 w 1206"/>
                <a:gd name="T29" fmla="*/ 2324358 h 1474"/>
                <a:gd name="T30" fmla="*/ 875880 w 1206"/>
                <a:gd name="T31" fmla="*/ 2242298 h 1474"/>
                <a:gd name="T32" fmla="*/ 808189 w 1206"/>
                <a:gd name="T33" fmla="*/ 2131516 h 1474"/>
                <a:gd name="T34" fmla="*/ 244098 w 1206"/>
                <a:gd name="T35" fmla="*/ 1237059 h 1474"/>
                <a:gd name="T36" fmla="*/ 1236898 w 1206"/>
                <a:gd name="T37" fmla="*/ 244129 h 1474"/>
                <a:gd name="T38" fmla="*/ 2229698 w 1206"/>
                <a:gd name="T39" fmla="*/ 1237059 h 1474"/>
                <a:gd name="T40" fmla="*/ 1696376 w 1206"/>
                <a:gd name="T41" fmla="*/ 2117156 h 14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206" h="1474">
                  <a:moveTo>
                    <a:pt x="603" y="0"/>
                  </a:moveTo>
                  <a:cubicBezTo>
                    <a:pt x="271" y="0"/>
                    <a:pt x="0" y="271"/>
                    <a:pt x="0" y="603"/>
                  </a:cubicBezTo>
                  <a:cubicBezTo>
                    <a:pt x="0" y="719"/>
                    <a:pt x="33" y="831"/>
                    <a:pt x="95" y="928"/>
                  </a:cubicBezTo>
                  <a:cubicBezTo>
                    <a:pt x="149" y="1012"/>
                    <a:pt x="222" y="1081"/>
                    <a:pt x="308" y="1129"/>
                  </a:cubicBezTo>
                  <a:cubicBezTo>
                    <a:pt x="308" y="1329"/>
                    <a:pt x="308" y="1329"/>
                    <a:pt x="308" y="1329"/>
                  </a:cubicBezTo>
                  <a:cubicBezTo>
                    <a:pt x="308" y="1409"/>
                    <a:pt x="373" y="1474"/>
                    <a:pt x="453" y="1474"/>
                  </a:cubicBezTo>
                  <a:cubicBezTo>
                    <a:pt x="769" y="1474"/>
                    <a:pt x="769" y="1474"/>
                    <a:pt x="769" y="1474"/>
                  </a:cubicBezTo>
                  <a:cubicBezTo>
                    <a:pt x="849" y="1474"/>
                    <a:pt x="914" y="1409"/>
                    <a:pt x="914" y="1329"/>
                  </a:cubicBezTo>
                  <a:cubicBezTo>
                    <a:pt x="914" y="1120"/>
                    <a:pt x="914" y="1120"/>
                    <a:pt x="914" y="1120"/>
                  </a:cubicBezTo>
                  <a:cubicBezTo>
                    <a:pt x="1095" y="1011"/>
                    <a:pt x="1206" y="816"/>
                    <a:pt x="1206" y="603"/>
                  </a:cubicBezTo>
                  <a:cubicBezTo>
                    <a:pt x="1206" y="271"/>
                    <a:pt x="936" y="0"/>
                    <a:pt x="603" y="0"/>
                  </a:cubicBezTo>
                  <a:close/>
                  <a:moveTo>
                    <a:pt x="827" y="1032"/>
                  </a:moveTo>
                  <a:cubicBezTo>
                    <a:pt x="807" y="1042"/>
                    <a:pt x="795" y="1063"/>
                    <a:pt x="795" y="1085"/>
                  </a:cubicBezTo>
                  <a:cubicBezTo>
                    <a:pt x="795" y="1133"/>
                    <a:pt x="795" y="1133"/>
                    <a:pt x="795" y="1133"/>
                  </a:cubicBezTo>
                  <a:cubicBezTo>
                    <a:pt x="427" y="1133"/>
                    <a:pt x="427" y="1133"/>
                    <a:pt x="427" y="1133"/>
                  </a:cubicBezTo>
                  <a:cubicBezTo>
                    <a:pt x="427" y="1093"/>
                    <a:pt x="427" y="1093"/>
                    <a:pt x="427" y="1093"/>
                  </a:cubicBezTo>
                  <a:cubicBezTo>
                    <a:pt x="427" y="1070"/>
                    <a:pt x="414" y="1049"/>
                    <a:pt x="394" y="1039"/>
                  </a:cubicBezTo>
                  <a:cubicBezTo>
                    <a:pt x="227" y="959"/>
                    <a:pt x="119" y="788"/>
                    <a:pt x="119" y="603"/>
                  </a:cubicBezTo>
                  <a:cubicBezTo>
                    <a:pt x="119" y="336"/>
                    <a:pt x="336" y="119"/>
                    <a:pt x="603" y="119"/>
                  </a:cubicBezTo>
                  <a:cubicBezTo>
                    <a:pt x="870" y="119"/>
                    <a:pt x="1087" y="336"/>
                    <a:pt x="1087" y="603"/>
                  </a:cubicBezTo>
                  <a:cubicBezTo>
                    <a:pt x="1087" y="784"/>
                    <a:pt x="987" y="948"/>
                    <a:pt x="827" y="1032"/>
                  </a:cubicBezTo>
                  <a:close/>
                </a:path>
              </a:pathLst>
            </a:custGeom>
            <a:solidFill>
              <a:srgbClr val="424A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Oval 14"/>
            <p:cNvSpPr>
              <a:spLocks noChangeArrowheads="1"/>
            </p:cNvSpPr>
            <p:nvPr/>
          </p:nvSpPr>
          <p:spPr bwMode="auto">
            <a:xfrm>
              <a:off x="2521628" y="3136575"/>
              <a:ext cx="1582051" cy="1582052"/>
            </a:xfrm>
            <a:prstGeom prst="ellipse">
              <a:avLst/>
            </a:prstGeom>
            <a:solidFill>
              <a:srgbClr val="424A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zh-CN" altLang="zh-CN"/>
            </a:p>
          </p:txBody>
        </p:sp>
        <p:sp>
          <p:nvSpPr>
            <p:cNvPr id="22" name="Oval 15"/>
            <p:cNvSpPr>
              <a:spLocks noChangeArrowheads="1"/>
            </p:cNvSpPr>
            <p:nvPr/>
          </p:nvSpPr>
          <p:spPr bwMode="auto">
            <a:xfrm>
              <a:off x="2678301" y="3294427"/>
              <a:ext cx="1267526" cy="126634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zh-CN" altLang="zh-CN"/>
            </a:p>
          </p:txBody>
        </p:sp>
        <p:sp>
          <p:nvSpPr>
            <p:cNvPr id="23" name="Oval 16"/>
            <p:cNvSpPr>
              <a:spLocks noChangeArrowheads="1"/>
            </p:cNvSpPr>
            <p:nvPr/>
          </p:nvSpPr>
          <p:spPr bwMode="auto">
            <a:xfrm>
              <a:off x="2813771" y="3429897"/>
              <a:ext cx="996586" cy="996587"/>
            </a:xfrm>
            <a:prstGeom prst="ellipse">
              <a:avLst/>
            </a:pr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zh-CN" altLang="zh-CN"/>
            </a:p>
          </p:txBody>
        </p:sp>
        <p:sp>
          <p:nvSpPr>
            <p:cNvPr id="24" name="Oval 17"/>
            <p:cNvSpPr>
              <a:spLocks noChangeArrowheads="1"/>
            </p:cNvSpPr>
            <p:nvPr/>
          </p:nvSpPr>
          <p:spPr bwMode="auto">
            <a:xfrm>
              <a:off x="2961021" y="3575968"/>
              <a:ext cx="702087" cy="7032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zh-CN" altLang="zh-CN"/>
            </a:p>
          </p:txBody>
        </p:sp>
        <p:sp>
          <p:nvSpPr>
            <p:cNvPr id="25" name="Oval 18"/>
            <p:cNvSpPr>
              <a:spLocks noChangeArrowheads="1"/>
            </p:cNvSpPr>
            <p:nvPr/>
          </p:nvSpPr>
          <p:spPr bwMode="auto">
            <a:xfrm>
              <a:off x="3091771" y="3706464"/>
              <a:ext cx="439295" cy="44230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6" name="Oval 19"/>
            <p:cNvSpPr>
              <a:spLocks noChangeArrowheads="1"/>
            </p:cNvSpPr>
            <p:nvPr/>
          </p:nvSpPr>
          <p:spPr bwMode="auto">
            <a:xfrm>
              <a:off x="3229605" y="3846908"/>
              <a:ext cx="163742" cy="16374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zh-CN" altLang="zh-CN"/>
            </a:p>
          </p:txBody>
        </p:sp>
        <p:sp>
          <p:nvSpPr>
            <p:cNvPr id="27" name="Freeform 20"/>
            <p:cNvSpPr/>
            <p:nvPr/>
          </p:nvSpPr>
          <p:spPr bwMode="auto">
            <a:xfrm>
              <a:off x="3311419" y="3003897"/>
              <a:ext cx="934255" cy="934248"/>
            </a:xfrm>
            <a:custGeom>
              <a:avLst/>
              <a:gdLst>
                <a:gd name="T0" fmla="*/ 543 w 792"/>
                <a:gd name="T1" fmla="*/ 282 h 794"/>
                <a:gd name="T2" fmla="*/ 627 w 792"/>
                <a:gd name="T3" fmla="*/ 282 h 794"/>
                <a:gd name="T4" fmla="*/ 792 w 792"/>
                <a:gd name="T5" fmla="*/ 116 h 794"/>
                <a:gd name="T6" fmla="*/ 677 w 792"/>
                <a:gd name="T7" fmla="*/ 116 h 794"/>
                <a:gd name="T8" fmla="*/ 674 w 792"/>
                <a:gd name="T9" fmla="*/ 0 h 794"/>
                <a:gd name="T10" fmla="*/ 507 w 792"/>
                <a:gd name="T11" fmla="*/ 165 h 794"/>
                <a:gd name="T12" fmla="*/ 512 w 792"/>
                <a:gd name="T13" fmla="*/ 252 h 794"/>
                <a:gd name="T14" fmla="*/ 0 w 792"/>
                <a:gd name="T15" fmla="*/ 754 h 794"/>
                <a:gd name="T16" fmla="*/ 0 w 792"/>
                <a:gd name="T17" fmla="*/ 794 h 794"/>
                <a:gd name="T18" fmla="*/ 43 w 792"/>
                <a:gd name="T19" fmla="*/ 794 h 794"/>
                <a:gd name="T20" fmla="*/ 543 w 792"/>
                <a:gd name="T21" fmla="*/ 282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794">
                  <a:moveTo>
                    <a:pt x="543" y="282"/>
                  </a:moveTo>
                  <a:lnTo>
                    <a:pt x="627" y="282"/>
                  </a:lnTo>
                  <a:lnTo>
                    <a:pt x="792" y="116"/>
                  </a:lnTo>
                  <a:lnTo>
                    <a:pt x="677" y="116"/>
                  </a:lnTo>
                  <a:lnTo>
                    <a:pt x="674" y="0"/>
                  </a:lnTo>
                  <a:lnTo>
                    <a:pt x="507" y="165"/>
                  </a:lnTo>
                  <a:lnTo>
                    <a:pt x="512" y="252"/>
                  </a:lnTo>
                  <a:lnTo>
                    <a:pt x="0" y="754"/>
                  </a:lnTo>
                  <a:lnTo>
                    <a:pt x="0" y="794"/>
                  </a:lnTo>
                  <a:lnTo>
                    <a:pt x="43" y="794"/>
                  </a:lnTo>
                  <a:lnTo>
                    <a:pt x="543" y="28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8" name="Freeform 21"/>
            <p:cNvSpPr/>
            <p:nvPr/>
          </p:nvSpPr>
          <p:spPr bwMode="auto">
            <a:xfrm>
              <a:off x="3312064" y="3003461"/>
              <a:ext cx="932975" cy="935331"/>
            </a:xfrm>
            <a:custGeom>
              <a:avLst/>
              <a:gdLst>
                <a:gd name="T0" fmla="*/ 639653 w 792"/>
                <a:gd name="T1" fmla="*/ 332196 h 794"/>
                <a:gd name="T2" fmla="*/ 738605 w 792"/>
                <a:gd name="T3" fmla="*/ 332196 h 794"/>
                <a:gd name="T4" fmla="*/ 932975 w 792"/>
                <a:gd name="T5" fmla="*/ 136648 h 794"/>
                <a:gd name="T6" fmla="*/ 797505 w 792"/>
                <a:gd name="T7" fmla="*/ 136648 h 794"/>
                <a:gd name="T8" fmla="*/ 793971 w 792"/>
                <a:gd name="T9" fmla="*/ 0 h 794"/>
                <a:gd name="T10" fmla="*/ 597245 w 792"/>
                <a:gd name="T11" fmla="*/ 194370 h 794"/>
                <a:gd name="T12" fmla="*/ 603135 w 792"/>
                <a:gd name="T13" fmla="*/ 296856 h 794"/>
                <a:gd name="T14" fmla="*/ 0 w 792"/>
                <a:gd name="T15" fmla="*/ 888211 h 794"/>
                <a:gd name="T16" fmla="*/ 0 w 792"/>
                <a:gd name="T17" fmla="*/ 935331 h 794"/>
                <a:gd name="T18" fmla="*/ 50654 w 792"/>
                <a:gd name="T19" fmla="*/ 935331 h 79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2" h="794">
                  <a:moveTo>
                    <a:pt x="543" y="282"/>
                  </a:moveTo>
                  <a:lnTo>
                    <a:pt x="627" y="282"/>
                  </a:lnTo>
                  <a:lnTo>
                    <a:pt x="792" y="116"/>
                  </a:lnTo>
                  <a:lnTo>
                    <a:pt x="677" y="116"/>
                  </a:lnTo>
                  <a:lnTo>
                    <a:pt x="674" y="0"/>
                  </a:lnTo>
                  <a:lnTo>
                    <a:pt x="507" y="165"/>
                  </a:lnTo>
                  <a:lnTo>
                    <a:pt x="512" y="252"/>
                  </a:lnTo>
                  <a:lnTo>
                    <a:pt x="0" y="754"/>
                  </a:lnTo>
                  <a:lnTo>
                    <a:pt x="0" y="794"/>
                  </a:lnTo>
                  <a:lnTo>
                    <a:pt x="43" y="79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9" name="Rectangle 52"/>
          <p:cNvSpPr/>
          <p:nvPr/>
        </p:nvSpPr>
        <p:spPr>
          <a:xfrm>
            <a:off x="6248087" y="2113886"/>
            <a:ext cx="45472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此处添加详细文本描述，建议与标题相关并符合整体语言风格，语言描述尽量简洁生动</a:t>
            </a:r>
            <a:r>
              <a:rPr lang="en-US" altLang="zh-CN" sz="1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.</a:t>
            </a:r>
            <a:endParaRPr lang="en-US" altLang="zh-CN" sz="14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6266377" y="4545655"/>
            <a:ext cx="4529002" cy="1281702"/>
            <a:chOff x="1047751" y="3562350"/>
            <a:chExt cx="4529002" cy="1281702"/>
          </a:xfrm>
        </p:grpSpPr>
        <p:sp>
          <p:nvSpPr>
            <p:cNvPr id="31" name="矩形 30"/>
            <p:cNvSpPr/>
            <p:nvPr/>
          </p:nvSpPr>
          <p:spPr>
            <a:xfrm>
              <a:off x="1104900" y="3562350"/>
              <a:ext cx="2266950" cy="427298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 bwMode="auto">
            <a:xfrm>
              <a:off x="1047751" y="4234654"/>
              <a:ext cx="4529002" cy="609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ts val="1200"/>
                </a:lnSpc>
                <a:defRPr sz="9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pPr defTabSz="877570">
                <a:lnSpc>
                  <a:spcPct val="120000"/>
                </a:lnSpc>
                <a:defRPr/>
              </a:pPr>
              <a:r>
                <a:rPr lang="zh-CN" altLang="en-US" sz="1400" spc="300" dirty="0">
                  <a:solidFill>
                    <a:schemeClr val="tx1"/>
                  </a:solidFill>
                  <a:latin typeface="Impact" panose="020B0806030902050204" pitchFamily="34" charset="0"/>
                  <a:sym typeface="微软雅黑" panose="020B0503020204020204" pitchFamily="34" charset="-122"/>
                </a:rPr>
                <a:t>在此录入图表的描述说明，在此录入图表的描述说明。</a:t>
              </a:r>
              <a:endParaRPr lang="zh-CN" altLang="en-US" sz="1400" spc="300" dirty="0">
                <a:solidFill>
                  <a:schemeClr val="tx1"/>
                </a:solidFill>
                <a:latin typeface="Impact" panose="020B080603090205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33" name="文本框 24"/>
            <p:cNvSpPr txBox="1">
              <a:spLocks noChangeArrowheads="1"/>
            </p:cNvSpPr>
            <p:nvPr/>
          </p:nvSpPr>
          <p:spPr bwMode="auto">
            <a:xfrm>
              <a:off x="1136544" y="3562350"/>
              <a:ext cx="1937930" cy="400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在此添加标题</a:t>
              </a:r>
              <a:endParaRPr lang="id-ID" altLang="zh-CN" sz="2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6248087" y="2966075"/>
            <a:ext cx="4342575" cy="1281702"/>
            <a:chOff x="1047750" y="3562350"/>
            <a:chExt cx="4342575" cy="1281702"/>
          </a:xfrm>
        </p:grpSpPr>
        <p:sp>
          <p:nvSpPr>
            <p:cNvPr id="35" name="矩形 34"/>
            <p:cNvSpPr/>
            <p:nvPr/>
          </p:nvSpPr>
          <p:spPr>
            <a:xfrm>
              <a:off x="1104900" y="3562350"/>
              <a:ext cx="2266950" cy="427298"/>
            </a:xfrm>
            <a:prstGeom prst="rect">
              <a:avLst/>
            </a:prstGeom>
            <a:solidFill>
              <a:srgbClr val="424A3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35"/>
            <p:cNvSpPr txBox="1"/>
            <p:nvPr/>
          </p:nvSpPr>
          <p:spPr bwMode="auto">
            <a:xfrm>
              <a:off x="1047750" y="4234654"/>
              <a:ext cx="4342575" cy="609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ts val="1200"/>
                </a:lnSpc>
                <a:defRPr sz="9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pPr defTabSz="877570">
                <a:lnSpc>
                  <a:spcPct val="120000"/>
                </a:lnSpc>
                <a:defRPr/>
              </a:pPr>
              <a:r>
                <a:rPr lang="zh-CN" altLang="en-US" sz="1400" spc="300" dirty="0">
                  <a:solidFill>
                    <a:schemeClr val="tx1"/>
                  </a:solidFill>
                  <a:latin typeface="Impact" panose="020B0806030902050204" pitchFamily="34" charset="0"/>
                  <a:sym typeface="微软雅黑" panose="020B0503020204020204" pitchFamily="34" charset="-122"/>
                </a:rPr>
                <a:t>在此录入图表的描述说明，在此录入图表的描述说明。</a:t>
              </a:r>
              <a:endParaRPr lang="zh-CN" altLang="en-US" sz="1400" spc="300" dirty="0">
                <a:solidFill>
                  <a:schemeClr val="tx1"/>
                </a:solidFill>
                <a:latin typeface="Impact" panose="020B080603090205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37" name="文本框 24"/>
            <p:cNvSpPr txBox="1">
              <a:spLocks noChangeArrowheads="1"/>
            </p:cNvSpPr>
            <p:nvPr/>
          </p:nvSpPr>
          <p:spPr bwMode="auto">
            <a:xfrm>
              <a:off x="1136544" y="3562350"/>
              <a:ext cx="1956219" cy="400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在此添加标题</a:t>
              </a:r>
              <a:endParaRPr lang="id-ID" altLang="zh-CN" sz="2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</p:grp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7150" y="-2544"/>
            <a:ext cx="12312522" cy="6860544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844992" y="1455257"/>
            <a:ext cx="2541235" cy="1973743"/>
            <a:chOff x="5310994" y="2583560"/>
            <a:chExt cx="1542928" cy="1198371"/>
          </a:xfrm>
        </p:grpSpPr>
        <p:sp>
          <p:nvSpPr>
            <p:cNvPr id="5" name="椭圆 4"/>
            <p:cNvSpPr/>
            <p:nvPr/>
          </p:nvSpPr>
          <p:spPr>
            <a:xfrm>
              <a:off x="5492569" y="2583560"/>
              <a:ext cx="1179778" cy="1198371"/>
            </a:xfrm>
            <a:prstGeom prst="ellipse">
              <a:avLst/>
            </a:prstGeom>
            <a:solidFill>
              <a:srgbClr val="424A3F"/>
            </a:solidFill>
            <a:ln w="76200">
              <a:noFill/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9699" tIns="74848" rIns="149699" bIns="74848"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6" name="TextBox 33"/>
            <p:cNvSpPr txBox="1"/>
            <p:nvPr/>
          </p:nvSpPr>
          <p:spPr>
            <a:xfrm>
              <a:off x="5310994" y="2809837"/>
              <a:ext cx="1542928" cy="745817"/>
            </a:xfrm>
            <a:prstGeom prst="rect">
              <a:avLst/>
            </a:prstGeom>
            <a:noFill/>
          </p:spPr>
          <p:txBody>
            <a:bodyPr wrap="square" lIns="149699" tIns="74848" rIns="149699" bIns="74848" rtlCol="0">
              <a:spAutoFit/>
            </a:bodyPr>
            <a:lstStyle/>
            <a:p>
              <a:pPr algn="ctr"/>
              <a:r>
                <a:rPr lang="zh-CN" altLang="en-US" sz="3500" b="1" spc="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</a:t>
              </a:r>
              <a:endParaRPr lang="en-US" altLang="zh-CN" sz="3500" b="1" spc="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3500" b="1" spc="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目标</a:t>
              </a:r>
              <a:endParaRPr lang="zh-CN" altLang="en-US" sz="35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15"/>
          <p:cNvSpPr txBox="1"/>
          <p:nvPr/>
        </p:nvSpPr>
        <p:spPr>
          <a:xfrm>
            <a:off x="4053542" y="3589769"/>
            <a:ext cx="4462125" cy="9314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1400" spc="300" dirty="0">
                <a:solidFill>
                  <a:schemeClr val="tx1"/>
                </a:solidFill>
              </a:rPr>
              <a:t>点击输入简要文字内容，文字内容需概括精炼，不用多余的文字修饰，言简意赅的说明该项内容。</a:t>
            </a:r>
            <a:endParaRPr lang="en-US" altLang="zh-CN" sz="1400" spc="3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t="24731" r="39759" b="20734"/>
          <a:stretch>
            <a:fillRect/>
          </a:stretch>
        </p:blipFill>
        <p:spPr>
          <a:xfrm>
            <a:off x="-1" y="0"/>
            <a:ext cx="12235543" cy="688388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234107" y="305809"/>
            <a:ext cx="3465063" cy="630942"/>
            <a:chOff x="721980" y="172048"/>
            <a:chExt cx="3465060" cy="630943"/>
          </a:xfrm>
        </p:grpSpPr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2804355" y="250555"/>
              <a:ext cx="1382685" cy="5078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defTabSz="1087755"/>
              <a:r>
                <a:rPr lang="en-CA" sz="15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</a:t>
              </a:r>
              <a:endParaRPr lang="en-CA" sz="15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  <a:p>
              <a:pPr defTabSz="1087755"/>
              <a:r>
                <a:rPr lang="en-CA" sz="15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GOAL</a:t>
              </a:r>
              <a:endParaRPr lang="en-CA" sz="15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21980" y="172048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教学目标</a:t>
              </a:r>
              <a:endParaRPr lang="en-CA" altLang="zh-CN" sz="3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203200" y="1162040"/>
            <a:ext cx="11843657" cy="5071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444426" y="691085"/>
            <a:ext cx="1323440" cy="3539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45720" tIns="22860" rIns="45720" bIns="22860">
            <a:spAutoFit/>
          </a:bodyPr>
          <a:lstStyle/>
          <a:p>
            <a:pPr algn="ctr" defTabSz="1087755"/>
            <a:r>
              <a:rPr lang="zh-CN" altLang="en-US" sz="2000" spc="400" dirty="0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学校标志</a:t>
            </a:r>
            <a:endParaRPr lang="en-CA" sz="2000" spc="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38" name="07_Working Desk.ps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26" y="2098791"/>
            <a:ext cx="4502114" cy="36199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组合 38"/>
          <p:cNvGrpSpPr/>
          <p:nvPr/>
        </p:nvGrpSpPr>
        <p:grpSpPr>
          <a:xfrm>
            <a:off x="6442692" y="3906266"/>
            <a:ext cx="4529002" cy="1281702"/>
            <a:chOff x="1047751" y="3562350"/>
            <a:chExt cx="4529002" cy="1281702"/>
          </a:xfrm>
        </p:grpSpPr>
        <p:sp>
          <p:nvSpPr>
            <p:cNvPr id="40" name="矩形 39"/>
            <p:cNvSpPr/>
            <p:nvPr/>
          </p:nvSpPr>
          <p:spPr>
            <a:xfrm>
              <a:off x="1104900" y="3562350"/>
              <a:ext cx="2266950" cy="427298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文本框 40"/>
            <p:cNvSpPr txBox="1"/>
            <p:nvPr/>
          </p:nvSpPr>
          <p:spPr bwMode="auto">
            <a:xfrm>
              <a:off x="1047751" y="4234654"/>
              <a:ext cx="4529002" cy="609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ts val="1200"/>
                </a:lnSpc>
                <a:defRPr sz="9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pPr defTabSz="877570">
                <a:lnSpc>
                  <a:spcPct val="120000"/>
                </a:lnSpc>
                <a:defRPr/>
              </a:pPr>
              <a:r>
                <a:rPr lang="zh-CN" altLang="en-US" sz="1400" spc="300" dirty="0">
                  <a:solidFill>
                    <a:schemeClr val="tx1"/>
                  </a:solidFill>
                  <a:latin typeface="Impact" panose="020B0806030902050204" pitchFamily="34" charset="0"/>
                  <a:sym typeface="微软雅黑" panose="020B0503020204020204" pitchFamily="34" charset="-122"/>
                </a:rPr>
                <a:t>在此录入图表的描述说明，在此录入图表的描述说明。</a:t>
              </a:r>
              <a:endParaRPr lang="zh-CN" altLang="en-US" sz="1400" spc="300" dirty="0">
                <a:solidFill>
                  <a:schemeClr val="tx1"/>
                </a:solidFill>
                <a:latin typeface="Impact" panose="020B080603090205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42" name="文本框 24"/>
            <p:cNvSpPr txBox="1">
              <a:spLocks noChangeArrowheads="1"/>
            </p:cNvSpPr>
            <p:nvPr/>
          </p:nvSpPr>
          <p:spPr bwMode="auto">
            <a:xfrm>
              <a:off x="1136544" y="3562350"/>
              <a:ext cx="1937930" cy="400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在此添加标题</a:t>
              </a:r>
              <a:endParaRPr lang="id-ID" altLang="zh-CN" sz="2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424402" y="2326686"/>
            <a:ext cx="4342575" cy="1281702"/>
            <a:chOff x="1047750" y="3562350"/>
            <a:chExt cx="4342575" cy="1281702"/>
          </a:xfrm>
        </p:grpSpPr>
        <p:sp>
          <p:nvSpPr>
            <p:cNvPr id="44" name="矩形 43"/>
            <p:cNvSpPr/>
            <p:nvPr/>
          </p:nvSpPr>
          <p:spPr>
            <a:xfrm>
              <a:off x="1104900" y="3562350"/>
              <a:ext cx="2266950" cy="427298"/>
            </a:xfrm>
            <a:prstGeom prst="rect">
              <a:avLst/>
            </a:prstGeom>
            <a:solidFill>
              <a:srgbClr val="424A3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文本框 44"/>
            <p:cNvSpPr txBox="1"/>
            <p:nvPr/>
          </p:nvSpPr>
          <p:spPr bwMode="auto">
            <a:xfrm>
              <a:off x="1047750" y="4234654"/>
              <a:ext cx="4342575" cy="609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ts val="1200"/>
                </a:lnSpc>
                <a:defRPr sz="9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pPr defTabSz="877570">
                <a:lnSpc>
                  <a:spcPct val="120000"/>
                </a:lnSpc>
                <a:defRPr/>
              </a:pPr>
              <a:r>
                <a:rPr lang="zh-CN" altLang="en-US" sz="1400" spc="300" dirty="0">
                  <a:solidFill>
                    <a:schemeClr val="tx1"/>
                  </a:solidFill>
                  <a:latin typeface="Impact" panose="020B0806030902050204" pitchFamily="34" charset="0"/>
                  <a:sym typeface="微软雅黑" panose="020B0503020204020204" pitchFamily="34" charset="-122"/>
                </a:rPr>
                <a:t>在此录入图表的描述说明，在此录入图表的描述说明。</a:t>
              </a:r>
              <a:endParaRPr lang="zh-CN" altLang="en-US" sz="1400" spc="300" dirty="0">
                <a:solidFill>
                  <a:schemeClr val="tx1"/>
                </a:solidFill>
                <a:latin typeface="Impact" panose="020B080603090205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46" name="文本框 24"/>
            <p:cNvSpPr txBox="1">
              <a:spLocks noChangeArrowheads="1"/>
            </p:cNvSpPr>
            <p:nvPr/>
          </p:nvSpPr>
          <p:spPr bwMode="auto">
            <a:xfrm>
              <a:off x="1136544" y="3562350"/>
              <a:ext cx="1956219" cy="400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在此添加标题</a:t>
              </a:r>
              <a:endParaRPr lang="id-ID" altLang="zh-CN" sz="2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 advAuto="0"/>
    </p:bldLst>
  </p:timing>
</p:sld>
</file>

<file path=ppt/theme/theme1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797979"/>
      </a:dk2>
      <a:lt2>
        <a:srgbClr val="43B4E3"/>
      </a:lt2>
      <a:accent1>
        <a:srgbClr val="0070C0"/>
      </a:accent1>
      <a:accent2>
        <a:srgbClr val="CECECE"/>
      </a:accent2>
      <a:accent3>
        <a:srgbClr val="329FD1"/>
      </a:accent3>
      <a:accent4>
        <a:srgbClr val="CECECE"/>
      </a:accent4>
      <a:accent5>
        <a:srgbClr val="0070C0"/>
      </a:accent5>
      <a:accent6>
        <a:srgbClr val="CECECE"/>
      </a:accent6>
      <a:hlink>
        <a:srgbClr val="169EBE"/>
      </a:hlink>
      <a:folHlink>
        <a:srgbClr val="0070C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4499</Words>
  <Application>WPS 演示</Application>
  <PresentationFormat>宽屏</PresentationFormat>
  <Paragraphs>430</Paragraphs>
  <Slides>23</Slides>
  <Notes>23</Notes>
  <HiddenSlides>0</HiddenSlides>
  <MMClips>1</MMClips>
  <ScaleCrop>false</ScaleCrop>
  <HeadingPairs>
    <vt:vector size="6" baseType="variant">
      <vt:variant>
        <vt:lpstr>已用的字体</vt:lpstr>
      </vt:variant>
      <vt:variant>
        <vt:i4>31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55" baseType="lpstr">
      <vt:lpstr>Arial</vt:lpstr>
      <vt:lpstr>宋体</vt:lpstr>
      <vt:lpstr>Wingdings</vt:lpstr>
      <vt:lpstr>方正正大黑简体</vt:lpstr>
      <vt:lpstr>微软雅黑</vt:lpstr>
      <vt:lpstr>黑体</vt:lpstr>
      <vt:lpstr>Open Sans</vt:lpstr>
      <vt:lpstr>Gill Sans</vt:lpstr>
      <vt:lpstr>Lato Regular</vt:lpstr>
      <vt:lpstr>Calibri</vt:lpstr>
      <vt:lpstr>Lato Light</vt:lpstr>
      <vt:lpstr>Open Sans Light</vt:lpstr>
      <vt:lpstr>Impact</vt:lpstr>
      <vt:lpstr>Gill Sans</vt:lpstr>
      <vt:lpstr>Arimo</vt:lpstr>
      <vt:lpstr>Arimo</vt:lpstr>
      <vt:lpstr>Helvetica Light</vt:lpstr>
      <vt:lpstr>Helvetica Light</vt:lpstr>
      <vt:lpstr>Calibri Light</vt:lpstr>
      <vt:lpstr>MS PGothic</vt:lpstr>
      <vt:lpstr>ヒラギノ角ゴ ProN W3</vt:lpstr>
      <vt:lpstr>Lato Regular</vt:lpstr>
      <vt:lpstr>Bebas Neue</vt:lpstr>
      <vt:lpstr>Open Sans Light</vt:lpstr>
      <vt:lpstr>Lato Light</vt:lpstr>
      <vt:lpstr>ヒラギノ角ゴ ProN W3</vt:lpstr>
      <vt:lpstr>Lato Bold</vt:lpstr>
      <vt:lpstr>汉仪雪君体简</vt:lpstr>
      <vt:lpstr>Gill Sans MT</vt:lpstr>
      <vt:lpstr>Lato</vt:lpstr>
      <vt:lpstr>GoodVibrationsROB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Administrator</cp:lastModifiedBy>
  <cp:revision>35</cp:revision>
  <dcterms:created xsi:type="dcterms:W3CDTF">2017-03-21T11:21:00Z</dcterms:created>
  <dcterms:modified xsi:type="dcterms:W3CDTF">2017-05-04T06:09:18Z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