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41" r:id="rId3"/>
    <p:sldId id="342" r:id="rId5"/>
    <p:sldId id="369" r:id="rId6"/>
    <p:sldId id="370" r:id="rId7"/>
    <p:sldId id="372" r:id="rId8"/>
    <p:sldId id="371" r:id="rId9"/>
    <p:sldId id="373" r:id="rId10"/>
    <p:sldId id="375" r:id="rId11"/>
    <p:sldId id="398" r:id="rId12"/>
    <p:sldId id="376" r:id="rId13"/>
    <p:sldId id="379" r:id="rId14"/>
    <p:sldId id="381" r:id="rId15"/>
    <p:sldId id="380" r:id="rId16"/>
    <p:sldId id="382" r:id="rId17"/>
    <p:sldId id="383" r:id="rId18"/>
    <p:sldId id="377" r:id="rId19"/>
    <p:sldId id="384" r:id="rId20"/>
    <p:sldId id="385" r:id="rId21"/>
    <p:sldId id="386" r:id="rId22"/>
    <p:sldId id="387" r:id="rId23"/>
    <p:sldId id="388" r:id="rId24"/>
    <p:sldId id="378" r:id="rId25"/>
    <p:sldId id="389" r:id="rId26"/>
    <p:sldId id="392" r:id="rId27"/>
    <p:sldId id="391" r:id="rId28"/>
    <p:sldId id="397" r:id="rId29"/>
    <p:sldId id="390" r:id="rId30"/>
    <p:sldId id="399" r:id="rId31"/>
    <p:sldId id="393" r:id="rId32"/>
    <p:sldId id="394" r:id="rId33"/>
    <p:sldId id="395" r:id="rId34"/>
    <p:sldId id="421" r:id="rId35"/>
  </p:sldIdLst>
  <p:sldSz cx="12190095" cy="6859270"/>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C563"/>
    <a:srgbClr val="8BB644"/>
    <a:srgbClr val="AECD7A"/>
    <a:srgbClr val="FBFEF8"/>
    <a:srgbClr val="FAFCF6"/>
    <a:srgbClr val="F9FDF5"/>
    <a:srgbClr val="F2FAEA"/>
    <a:srgbClr val="ECF4E0"/>
    <a:srgbClr val="7AC5C0"/>
    <a:srgbClr val="8BB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242" autoAdjust="0"/>
    <p:restoredTop sz="94660"/>
  </p:normalViewPr>
  <p:slideViewPr>
    <p:cSldViewPr snapToGrid="0">
      <p:cViewPr>
        <p:scale>
          <a:sx n="85" d="100"/>
          <a:sy n="85" d="100"/>
        </p:scale>
        <p:origin x="-966" y="-63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A5268-FB0C-450E-96E9-03F93123780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6156D-592E-4B4D-8772-D689FB057AF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8565" algn="l" defTabSz="1218565" rtl="0" eaLnBrk="1" latinLnBrk="0" hangingPunct="1">
      <a:defRPr sz="1600" kern="1200">
        <a:solidFill>
          <a:schemeClr val="tx1"/>
        </a:solidFill>
        <a:latin typeface="+mn-lt"/>
        <a:ea typeface="+mn-ea"/>
        <a:cs typeface="+mn-cs"/>
      </a:defRPr>
    </a:lvl3pPr>
    <a:lvl4pPr marL="1828165" algn="l" defTabSz="1218565" rtl="0" eaLnBrk="1" latinLnBrk="0" hangingPunct="1">
      <a:defRPr sz="1600" kern="1200">
        <a:solidFill>
          <a:schemeClr val="tx1"/>
        </a:solidFill>
        <a:latin typeface="+mn-lt"/>
        <a:ea typeface="+mn-ea"/>
        <a:cs typeface="+mn-cs"/>
      </a:defRPr>
    </a:lvl4pPr>
    <a:lvl5pPr marL="2437765" algn="l" defTabSz="1218565" rtl="0" eaLnBrk="1" latinLnBrk="0" hangingPunct="1">
      <a:defRPr sz="1600" kern="1200">
        <a:solidFill>
          <a:schemeClr val="tx1"/>
        </a:solidFill>
        <a:latin typeface="+mn-lt"/>
        <a:ea typeface="+mn-ea"/>
        <a:cs typeface="+mn-cs"/>
      </a:defRPr>
    </a:lvl5pPr>
    <a:lvl6pPr marL="3047365" algn="l" defTabSz="1218565" rtl="0" eaLnBrk="1" latinLnBrk="0" hangingPunct="1">
      <a:defRPr sz="1600" kern="1200">
        <a:solidFill>
          <a:schemeClr val="tx1"/>
        </a:solidFill>
        <a:latin typeface="+mn-lt"/>
        <a:ea typeface="+mn-ea"/>
        <a:cs typeface="+mn-cs"/>
      </a:defRPr>
    </a:lvl6pPr>
    <a:lvl7pPr marL="3656330" algn="l" defTabSz="1218565" rtl="0" eaLnBrk="1" latinLnBrk="0" hangingPunct="1">
      <a:defRPr sz="1600" kern="1200">
        <a:solidFill>
          <a:schemeClr val="tx1"/>
        </a:solidFill>
        <a:latin typeface="+mn-lt"/>
        <a:ea typeface="+mn-ea"/>
        <a:cs typeface="+mn-cs"/>
      </a:defRPr>
    </a:lvl7pPr>
    <a:lvl8pPr marL="4265930" algn="l" defTabSz="1218565" rtl="0" eaLnBrk="1" latinLnBrk="0" hangingPunct="1">
      <a:defRPr sz="1600" kern="1200">
        <a:solidFill>
          <a:schemeClr val="tx1"/>
        </a:solidFill>
        <a:latin typeface="+mn-lt"/>
        <a:ea typeface="+mn-ea"/>
        <a:cs typeface="+mn-cs"/>
      </a:defRPr>
    </a:lvl8pPr>
    <a:lvl9pPr marL="487553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23"/>
            <a:ext cx="10361851" cy="1470365"/>
          </a:xfrm>
          <a:prstGeom prst="rect">
            <a:avLst/>
          </a:prstGeom>
        </p:spPr>
        <p:txBody>
          <a:bodyPr lIns="121899" tIns="60949" rIns="121899" bIns="60949"/>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7100"/>
            <a:ext cx="8533289" cy="1753006"/>
          </a:xfrm>
          <a:prstGeom prst="rect">
            <a:avLst/>
          </a:prstGeom>
        </p:spPr>
        <p:txBody>
          <a:bodyPr lIns="121899" tIns="60949" rIns="121899" bIns="60949"/>
          <a:lstStyle>
            <a:lvl1pPr marL="0" indent="0" algn="ctr">
              <a:buNone/>
              <a:defRPr>
                <a:solidFill>
                  <a:schemeClr val="tx1">
                    <a:tint val="75000"/>
                  </a:schemeClr>
                </a:solidFill>
              </a:defRPr>
            </a:lvl1pPr>
            <a:lvl2pPr marL="608965" indent="0" algn="ctr">
              <a:buNone/>
              <a:defRPr>
                <a:solidFill>
                  <a:schemeClr val="tx1">
                    <a:tint val="75000"/>
                  </a:schemeClr>
                </a:solidFill>
              </a:defRPr>
            </a:lvl2pPr>
            <a:lvl3pPr marL="1218565" indent="0" algn="ctr">
              <a:buNone/>
              <a:defRPr>
                <a:solidFill>
                  <a:schemeClr val="tx1">
                    <a:tint val="75000"/>
                  </a:schemeClr>
                </a:solidFill>
              </a:defRPr>
            </a:lvl3pPr>
            <a:lvl4pPr marL="1827530" indent="0" algn="ctr">
              <a:buNone/>
              <a:defRPr>
                <a:solidFill>
                  <a:schemeClr val="tx1">
                    <a:tint val="75000"/>
                  </a:schemeClr>
                </a:solidFill>
              </a:defRPr>
            </a:lvl4pPr>
            <a:lvl5pPr marL="2436495" indent="0" algn="ctr">
              <a:buNone/>
              <a:defRPr>
                <a:solidFill>
                  <a:schemeClr val="tx1">
                    <a:tint val="75000"/>
                  </a:schemeClr>
                </a:solidFill>
              </a:defRPr>
            </a:lvl5pPr>
            <a:lvl6pPr marL="3046095" indent="0" algn="ctr">
              <a:buNone/>
              <a:defRPr>
                <a:solidFill>
                  <a:schemeClr val="tx1">
                    <a:tint val="75000"/>
                  </a:schemeClr>
                </a:solidFill>
              </a:defRPr>
            </a:lvl6pPr>
            <a:lvl7pPr marL="3655060" indent="0" algn="ctr">
              <a:buNone/>
              <a:defRPr>
                <a:solidFill>
                  <a:schemeClr val="tx1">
                    <a:tint val="75000"/>
                  </a:schemeClr>
                </a:solidFill>
              </a:defRPr>
            </a:lvl7pPr>
            <a:lvl8pPr marL="4264660" indent="0" algn="ctr">
              <a:buNone/>
              <a:defRPr>
                <a:solidFill>
                  <a:schemeClr val="tx1">
                    <a:tint val="75000"/>
                  </a:schemeClr>
                </a:solidFill>
              </a:defRPr>
            </a:lvl8pPr>
            <a:lvl9pPr marL="487362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1964" y="-90538"/>
            <a:ext cx="1064028" cy="992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1964" y="-90538"/>
            <a:ext cx="1064028" cy="992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2" y="274704"/>
            <a:ext cx="10971372" cy="1143265"/>
          </a:xfrm>
          <a:prstGeom prst="rect">
            <a:avLst/>
          </a:prstGeom>
        </p:spPr>
        <p:txBody>
          <a:bodyPr lIns="121899" tIns="60949" rIns="121899" bIns="60949"/>
          <a:lstStyle/>
          <a:p>
            <a:r>
              <a:rPr lang="zh-CN" altLang="en-US" smtClean="0"/>
              <a:t>单击此处编辑母版标题样式</a:t>
            </a:r>
            <a:endParaRPr lang="zh-CN" altLang="en-US"/>
          </a:p>
        </p:txBody>
      </p:sp>
      <p:sp>
        <p:nvSpPr>
          <p:cNvPr id="3" name="内容占位符 2"/>
          <p:cNvSpPr>
            <a:spLocks noGrp="1"/>
          </p:cNvSpPr>
          <p:nvPr>
            <p:ph idx="1"/>
          </p:nvPr>
        </p:nvSpPr>
        <p:spPr>
          <a:xfrm>
            <a:off x="609522" y="1600570"/>
            <a:ext cx="10971372" cy="4527012"/>
          </a:xfrm>
          <a:prstGeom prst="rect">
            <a:avLst/>
          </a:prstGeom>
        </p:spPr>
        <p:txBody>
          <a:bodyPr lIns="121899" tIns="60949" rIns="121899" bIns="60949"/>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522" y="6357824"/>
            <a:ext cx="2844430" cy="365209"/>
          </a:xfrm>
          <a:prstGeom prst="rect">
            <a:avLst/>
          </a:prstGeom>
        </p:spPr>
        <p:txBody>
          <a:bodyPr lIns="121899" tIns="60949" rIns="121899" bIns="60949"/>
          <a:lstStyle/>
          <a:p>
            <a:fld id="{8B35F0B1-53A2-4F58-A419-9B6A1424FB57}" type="datetimeFigureOut">
              <a:rPr lang="zh-CN" altLang="en-US" smtClean="0">
                <a:solidFill>
                  <a:srgbClr val="000000"/>
                </a:solidFill>
              </a:rPr>
            </a:fld>
            <a:endParaRPr lang="zh-CN" altLang="en-US">
              <a:solidFill>
                <a:srgbClr val="000000"/>
              </a:solidFill>
            </a:endParaRPr>
          </a:p>
        </p:txBody>
      </p:sp>
      <p:sp>
        <p:nvSpPr>
          <p:cNvPr id="5" name="页脚占位符 4"/>
          <p:cNvSpPr>
            <a:spLocks noGrp="1"/>
          </p:cNvSpPr>
          <p:nvPr>
            <p:ph type="ftr" sz="quarter" idx="11"/>
          </p:nvPr>
        </p:nvSpPr>
        <p:spPr>
          <a:xfrm>
            <a:off x="4165060" y="6357824"/>
            <a:ext cx="3860296" cy="365209"/>
          </a:xfrm>
          <a:prstGeom prst="rect">
            <a:avLst/>
          </a:prstGeom>
        </p:spPr>
        <p:txBody>
          <a:bodyPr lIns="121899" tIns="60949" rIns="121899" bIns="60949"/>
          <a:lstStyle/>
          <a:p>
            <a:endParaRPr lang="zh-CN" altLang="en-US">
              <a:solidFill>
                <a:srgbClr val="000000"/>
              </a:solidFill>
            </a:endParaRPr>
          </a:p>
        </p:txBody>
      </p:sp>
      <p:sp>
        <p:nvSpPr>
          <p:cNvPr id="6" name="灯片编号占位符 5"/>
          <p:cNvSpPr>
            <a:spLocks noGrp="1"/>
          </p:cNvSpPr>
          <p:nvPr>
            <p:ph type="sldNum" sz="quarter" idx="12"/>
          </p:nvPr>
        </p:nvSpPr>
        <p:spPr>
          <a:xfrm>
            <a:off x="8736463" y="6357824"/>
            <a:ext cx="2844430" cy="365209"/>
          </a:xfrm>
          <a:prstGeom prst="rect">
            <a:avLst/>
          </a:prstGeom>
        </p:spPr>
        <p:txBody>
          <a:bodyPr lIns="121899" tIns="60949" rIns="121899" bIns="60949"/>
          <a:lstStyle/>
          <a:p>
            <a:fld id="{18EBF4EF-A2BF-4103-B2B4-2A3D5169DA7D}" type="slidenum">
              <a:rPr lang="zh-CN" altLang="en-US" smtClean="0">
                <a:solidFill>
                  <a:srgbClr val="000000"/>
                </a:solidFill>
              </a:rPr>
            </a:fld>
            <a:endParaRPr lang="zh-CN"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a:prstGeom prst="rect">
            <a:avLst/>
          </a:prstGeom>
        </p:spPr>
        <p:txBody>
          <a:bodyPr lIns="121899" tIns="60949" rIns="121899" bIns="60949"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7386"/>
            <a:ext cx="10361851" cy="1500535"/>
          </a:xfrm>
          <a:prstGeom prst="rect">
            <a:avLst/>
          </a:prstGeom>
        </p:spPr>
        <p:txBody>
          <a:bodyPr lIns="121899" tIns="60949" rIns="121899" bIns="60949" anchor="b"/>
          <a:lstStyle>
            <a:lvl1pPr marL="0" indent="0">
              <a:buNone/>
              <a:defRPr sz="2700">
                <a:solidFill>
                  <a:schemeClr val="tx1">
                    <a:tint val="75000"/>
                  </a:schemeClr>
                </a:solidFill>
              </a:defRPr>
            </a:lvl1pPr>
            <a:lvl2pPr marL="608965" indent="0">
              <a:buNone/>
              <a:defRPr sz="2400">
                <a:solidFill>
                  <a:schemeClr val="tx1">
                    <a:tint val="75000"/>
                  </a:schemeClr>
                </a:solidFill>
              </a:defRPr>
            </a:lvl2pPr>
            <a:lvl3pPr marL="1218565" indent="0">
              <a:buNone/>
              <a:defRPr sz="2100">
                <a:solidFill>
                  <a:schemeClr val="tx1">
                    <a:tint val="75000"/>
                  </a:schemeClr>
                </a:solidFill>
              </a:defRPr>
            </a:lvl3pPr>
            <a:lvl4pPr marL="1827530" indent="0">
              <a:buNone/>
              <a:defRPr sz="1900">
                <a:solidFill>
                  <a:schemeClr val="tx1">
                    <a:tint val="75000"/>
                  </a:schemeClr>
                </a:solidFill>
              </a:defRPr>
            </a:lvl4pPr>
            <a:lvl5pPr marL="2436495" indent="0">
              <a:buNone/>
              <a:defRPr sz="1900">
                <a:solidFill>
                  <a:schemeClr val="tx1">
                    <a:tint val="75000"/>
                  </a:schemeClr>
                </a:solidFill>
              </a:defRPr>
            </a:lvl5pPr>
            <a:lvl6pPr marL="3046095" indent="0">
              <a:buNone/>
              <a:defRPr sz="1900">
                <a:solidFill>
                  <a:schemeClr val="tx1">
                    <a:tint val="75000"/>
                  </a:schemeClr>
                </a:solidFill>
              </a:defRPr>
            </a:lvl6pPr>
            <a:lvl7pPr marL="3655060" indent="0">
              <a:buNone/>
              <a:defRPr sz="1900">
                <a:solidFill>
                  <a:schemeClr val="tx1">
                    <a:tint val="75000"/>
                  </a:schemeClr>
                </a:solidFill>
              </a:defRPr>
            </a:lvl7pPr>
            <a:lvl8pPr marL="4264660" indent="0">
              <a:buNone/>
              <a:defRPr sz="1900">
                <a:solidFill>
                  <a:schemeClr val="tx1">
                    <a:tint val="75000"/>
                  </a:schemeClr>
                </a:solidFill>
              </a:defRPr>
            </a:lvl8pPr>
            <a:lvl9pPr marL="4873625" indent="0">
              <a:buNone/>
              <a:defRPr sz="19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2" y="274704"/>
            <a:ext cx="10971372" cy="1143265"/>
          </a:xfrm>
          <a:prstGeom prst="rect">
            <a:avLst/>
          </a:prstGeom>
        </p:spPr>
        <p:txBody>
          <a:bodyPr lIns="121899" tIns="60949" rIns="121899" bIns="60949"/>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2" y="1200430"/>
            <a:ext cx="5384099" cy="3394861"/>
          </a:xfrm>
          <a:prstGeom prst="rect">
            <a:avLst/>
          </a:prstGeom>
        </p:spPr>
        <p:txBody>
          <a:bodyPr lIns="121899" tIns="60949" rIns="121899" bIns="6094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6793" y="1200430"/>
            <a:ext cx="5384099" cy="3394861"/>
          </a:xfrm>
          <a:prstGeom prst="rect">
            <a:avLst/>
          </a:prstGeom>
        </p:spPr>
        <p:txBody>
          <a:bodyPr lIns="121899" tIns="60949" rIns="121899" bIns="6094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2" y="274704"/>
            <a:ext cx="10971372" cy="1143265"/>
          </a:xfrm>
          <a:prstGeom prst="rect">
            <a:avLst/>
          </a:prstGeom>
        </p:spPr>
        <p:txBody>
          <a:bodyPr lIns="121899" tIns="60949" rIns="121899" bIns="60949"/>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469"/>
            <a:ext cx="5386216" cy="639911"/>
          </a:xfrm>
          <a:prstGeom prst="rect">
            <a:avLst/>
          </a:prstGeom>
        </p:spPr>
        <p:txBody>
          <a:bodyPr lIns="121899" tIns="60949" rIns="121899" bIns="60949" anchor="b"/>
          <a:lstStyle>
            <a:lvl1pPr marL="0" indent="0">
              <a:buNone/>
              <a:defRPr sz="3200" b="1"/>
            </a:lvl1pPr>
            <a:lvl2pPr marL="608965" indent="0">
              <a:buNone/>
              <a:defRPr sz="2700" b="1"/>
            </a:lvl2pPr>
            <a:lvl3pPr marL="1218565" indent="0">
              <a:buNone/>
              <a:defRPr sz="2400" b="1"/>
            </a:lvl3pPr>
            <a:lvl4pPr marL="1827530" indent="0">
              <a:buNone/>
              <a:defRPr sz="2100" b="1"/>
            </a:lvl4pPr>
            <a:lvl5pPr marL="2436495" indent="0">
              <a:buNone/>
              <a:defRPr sz="2100" b="1"/>
            </a:lvl5pPr>
            <a:lvl6pPr marL="3046095" indent="0">
              <a:buNone/>
              <a:defRPr sz="2100" b="1"/>
            </a:lvl6pPr>
            <a:lvl7pPr marL="3655060" indent="0">
              <a:buNone/>
              <a:defRPr sz="2100" b="1"/>
            </a:lvl7pPr>
            <a:lvl8pPr marL="4264660" indent="0">
              <a:buNone/>
              <a:defRPr sz="2100" b="1"/>
            </a:lvl8pPr>
            <a:lvl9pPr marL="4873625" indent="0">
              <a:buNone/>
              <a:defRPr sz="21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521" y="2175381"/>
            <a:ext cx="5386216" cy="3952203"/>
          </a:xfrm>
          <a:prstGeom prst="rect">
            <a:avLst/>
          </a:prstGeom>
        </p:spPr>
        <p:txBody>
          <a:bodyPr lIns="121899" tIns="60949" rIns="121899" bIns="6094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566" y="1535469"/>
            <a:ext cx="5388332" cy="639911"/>
          </a:xfrm>
          <a:prstGeom prst="rect">
            <a:avLst/>
          </a:prstGeom>
        </p:spPr>
        <p:txBody>
          <a:bodyPr lIns="121899" tIns="60949" rIns="121899" bIns="60949" anchor="b"/>
          <a:lstStyle>
            <a:lvl1pPr marL="0" indent="0">
              <a:buNone/>
              <a:defRPr sz="3200" b="1"/>
            </a:lvl1pPr>
            <a:lvl2pPr marL="608965" indent="0">
              <a:buNone/>
              <a:defRPr sz="2700" b="1"/>
            </a:lvl2pPr>
            <a:lvl3pPr marL="1218565" indent="0">
              <a:buNone/>
              <a:defRPr sz="2400" b="1"/>
            </a:lvl3pPr>
            <a:lvl4pPr marL="1827530" indent="0">
              <a:buNone/>
              <a:defRPr sz="2100" b="1"/>
            </a:lvl4pPr>
            <a:lvl5pPr marL="2436495" indent="0">
              <a:buNone/>
              <a:defRPr sz="2100" b="1"/>
            </a:lvl5pPr>
            <a:lvl6pPr marL="3046095" indent="0">
              <a:buNone/>
              <a:defRPr sz="2100" b="1"/>
            </a:lvl6pPr>
            <a:lvl7pPr marL="3655060" indent="0">
              <a:buNone/>
              <a:defRPr sz="2100" b="1"/>
            </a:lvl7pPr>
            <a:lvl8pPr marL="4264660" indent="0">
              <a:buNone/>
              <a:defRPr sz="2100" b="1"/>
            </a:lvl8pPr>
            <a:lvl9pPr marL="4873625" indent="0">
              <a:buNone/>
              <a:defRPr sz="21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566" y="2175381"/>
            <a:ext cx="5388332" cy="3952203"/>
          </a:xfrm>
          <a:prstGeom prst="rect">
            <a:avLst/>
          </a:prstGeom>
        </p:spPr>
        <p:txBody>
          <a:bodyPr lIns="121899" tIns="60949" rIns="121899" bIns="6094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8" name="页脚占位符 7"/>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4704"/>
            <a:ext cx="10971372" cy="1143265"/>
          </a:xfrm>
          <a:prstGeom prst="rect">
            <a:avLst/>
          </a:prstGeom>
        </p:spPr>
        <p:txBody>
          <a:bodyPr lIns="121899" tIns="60949" rIns="121899" bIns="60949"/>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5" y="273117"/>
            <a:ext cx="4010562" cy="1162320"/>
          </a:xfrm>
          <a:prstGeom prst="rect">
            <a:avLst/>
          </a:prstGeom>
        </p:spPr>
        <p:txBody>
          <a:bodyPr lIns="121899" tIns="60949" rIns="121899" bIns="60949"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116"/>
            <a:ext cx="6814779" cy="5854468"/>
          </a:xfrm>
          <a:prstGeom prst="rect">
            <a:avLst/>
          </a:prstGeom>
        </p:spPr>
        <p:txBody>
          <a:bodyPr lIns="121899" tIns="60949" rIns="121899" bIns="60949"/>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525" y="1435435"/>
            <a:ext cx="4010562" cy="4692149"/>
          </a:xfrm>
          <a:prstGeom prst="rect">
            <a:avLst/>
          </a:prstGeom>
        </p:spPr>
        <p:txBody>
          <a:bodyPr lIns="121899" tIns="60949" rIns="121899" bIns="60949"/>
          <a:lstStyle>
            <a:lvl1pPr marL="0" indent="0">
              <a:buNone/>
              <a:defRPr sz="1900"/>
            </a:lvl1pPr>
            <a:lvl2pPr marL="608965" indent="0">
              <a:buNone/>
              <a:defRPr sz="1600"/>
            </a:lvl2pPr>
            <a:lvl3pPr marL="1218565" indent="0">
              <a:buNone/>
              <a:defRPr sz="1300"/>
            </a:lvl3pPr>
            <a:lvl4pPr marL="1827530" indent="0">
              <a:buNone/>
              <a:defRPr sz="1200"/>
            </a:lvl4pPr>
            <a:lvl5pPr marL="2436495" indent="0">
              <a:buNone/>
              <a:defRPr sz="1200"/>
            </a:lvl5pPr>
            <a:lvl6pPr marL="3046095" indent="0">
              <a:buNone/>
              <a:defRPr sz="1200"/>
            </a:lvl6pPr>
            <a:lvl7pPr marL="3655060" indent="0">
              <a:buNone/>
              <a:defRPr sz="1200"/>
            </a:lvl7pPr>
            <a:lvl8pPr marL="4264660" indent="0">
              <a:buNone/>
              <a:defRPr sz="1200"/>
            </a:lvl8pPr>
            <a:lvl9pPr marL="4873625"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3"/>
            <a:ext cx="7314248" cy="566870"/>
          </a:xfrm>
          <a:prstGeom prst="rect">
            <a:avLst/>
          </a:prstGeom>
        </p:spPr>
        <p:txBody>
          <a:bodyPr lIns="121899" tIns="60949" rIns="121899" bIns="60949"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920"/>
            <a:ext cx="7314248" cy="4115753"/>
          </a:xfrm>
          <a:prstGeom prst="rect">
            <a:avLst/>
          </a:prstGeom>
        </p:spPr>
        <p:txBody>
          <a:bodyPr lIns="121899" tIns="60949" rIns="121899" bIns="60949"/>
          <a:lstStyle>
            <a:lvl1pPr marL="0" indent="0">
              <a:buNone/>
              <a:defRPr sz="4300"/>
            </a:lvl1pPr>
            <a:lvl2pPr marL="608965" indent="0">
              <a:buNone/>
              <a:defRPr sz="3700"/>
            </a:lvl2pPr>
            <a:lvl3pPr marL="1218565" indent="0">
              <a:buNone/>
              <a:defRPr sz="3200"/>
            </a:lvl3pPr>
            <a:lvl4pPr marL="1827530" indent="0">
              <a:buNone/>
              <a:defRPr sz="2700"/>
            </a:lvl4pPr>
            <a:lvl5pPr marL="2436495" indent="0">
              <a:buNone/>
              <a:defRPr sz="2700"/>
            </a:lvl5pPr>
            <a:lvl6pPr marL="3046095" indent="0">
              <a:buNone/>
              <a:defRPr sz="2700"/>
            </a:lvl6pPr>
            <a:lvl7pPr marL="3655060" indent="0">
              <a:buNone/>
              <a:defRPr sz="2700"/>
            </a:lvl7pPr>
            <a:lvl8pPr marL="4264660" indent="0">
              <a:buNone/>
              <a:defRPr sz="2700"/>
            </a:lvl8pPr>
            <a:lvl9pPr marL="4873625" indent="0">
              <a:buNone/>
              <a:defRPr sz="2700"/>
            </a:lvl9pPr>
          </a:lstStyle>
          <a:p>
            <a:endParaRPr lang="zh-CN" altLang="en-US"/>
          </a:p>
        </p:txBody>
      </p:sp>
      <p:sp>
        <p:nvSpPr>
          <p:cNvPr id="4" name="文本占位符 3"/>
          <p:cNvSpPr>
            <a:spLocks noGrp="1"/>
          </p:cNvSpPr>
          <p:nvPr>
            <p:ph type="body" sz="half" idx="2"/>
          </p:nvPr>
        </p:nvSpPr>
        <p:spPr>
          <a:xfrm>
            <a:off x="2389406" y="5368582"/>
            <a:ext cx="7314248" cy="805050"/>
          </a:xfrm>
          <a:prstGeom prst="rect">
            <a:avLst/>
          </a:prstGeom>
        </p:spPr>
        <p:txBody>
          <a:bodyPr lIns="121899" tIns="60949" rIns="121899" bIns="60949"/>
          <a:lstStyle>
            <a:lvl1pPr marL="0" indent="0">
              <a:buNone/>
              <a:defRPr sz="1900"/>
            </a:lvl1pPr>
            <a:lvl2pPr marL="608965" indent="0">
              <a:buNone/>
              <a:defRPr sz="1600"/>
            </a:lvl2pPr>
            <a:lvl3pPr marL="1218565" indent="0">
              <a:buNone/>
              <a:defRPr sz="1300"/>
            </a:lvl3pPr>
            <a:lvl4pPr marL="1827530" indent="0">
              <a:buNone/>
              <a:defRPr sz="1200"/>
            </a:lvl4pPr>
            <a:lvl5pPr marL="2436495" indent="0">
              <a:buNone/>
              <a:defRPr sz="1200"/>
            </a:lvl5pPr>
            <a:lvl6pPr marL="3046095" indent="0">
              <a:buNone/>
              <a:defRPr sz="1200"/>
            </a:lvl6pPr>
            <a:lvl7pPr marL="3655060" indent="0">
              <a:buNone/>
              <a:defRPr sz="1200"/>
            </a:lvl7pPr>
            <a:lvl8pPr marL="4264660" indent="0">
              <a:buNone/>
              <a:defRPr sz="1200"/>
            </a:lvl8pPr>
            <a:lvl9pPr marL="4873625"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2" y="274704"/>
            <a:ext cx="10971372" cy="1143265"/>
          </a:xfrm>
          <a:prstGeom prst="rect">
            <a:avLst/>
          </a:prstGeom>
        </p:spPr>
        <p:txBody>
          <a:bodyPr lIns="121899" tIns="60949" rIns="121899" bIns="6094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2" y="1600574"/>
            <a:ext cx="10971372" cy="4527011"/>
          </a:xfrm>
          <a:prstGeom prst="rect">
            <a:avLst/>
          </a:prstGeom>
        </p:spPr>
        <p:txBody>
          <a:bodyPr vert="eaVert" lIns="121899" tIns="60949" rIns="121899" bIns="60949"/>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06424"/>
            <a:ext cx="2742843" cy="4388867"/>
          </a:xfrm>
          <a:prstGeom prst="rect">
            <a:avLst/>
          </a:prstGeom>
        </p:spPr>
        <p:txBody>
          <a:bodyPr vert="eaVert" lIns="121899" tIns="60949" rIns="121899" bIns="6094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2" y="206424"/>
            <a:ext cx="8025355" cy="4388867"/>
          </a:xfrm>
          <a:prstGeom prst="rect">
            <a:avLst/>
          </a:prstGeom>
        </p:spPr>
        <p:txBody>
          <a:bodyPr vert="eaVert" lIns="121899" tIns="60949" rIns="121899" bIns="60949"/>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AFCF6"/>
            </a:gs>
            <a:gs pos="50000">
              <a:srgbClr val="FBFEF8"/>
            </a:gs>
            <a:gs pos="100000">
              <a:srgbClr val="F9FDF5"/>
            </a:gs>
          </a:gsLst>
          <a:lin ang="54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txStyles>
    <p:titleStyle>
      <a:lvl1pPr algn="ctr" defTabSz="121729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729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965" indent="-381000" algn="l" defTabSz="121729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2730" indent="-304800" algn="l" defTabSz="121729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330" indent="-304800"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1295" indent="-304800"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0895" indent="-304800"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9860" indent="-304800"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8825" indent="-304800"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8425" indent="-304800"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7295" rtl="0" eaLnBrk="1" latinLnBrk="0" hangingPunct="1">
        <a:defRPr sz="2400" kern="1200">
          <a:solidFill>
            <a:schemeClr val="tx1"/>
          </a:solidFill>
          <a:latin typeface="+mn-lt"/>
          <a:ea typeface="+mn-ea"/>
          <a:cs typeface="+mn-cs"/>
        </a:defRPr>
      </a:lvl1pPr>
      <a:lvl2pPr marL="608965" algn="l" defTabSz="1217295" rtl="0" eaLnBrk="1" latinLnBrk="0" hangingPunct="1">
        <a:defRPr sz="2400" kern="1200">
          <a:solidFill>
            <a:schemeClr val="tx1"/>
          </a:solidFill>
          <a:latin typeface="+mn-lt"/>
          <a:ea typeface="+mn-ea"/>
          <a:cs typeface="+mn-cs"/>
        </a:defRPr>
      </a:lvl2pPr>
      <a:lvl3pPr marL="1218565" algn="l" defTabSz="1217295" rtl="0" eaLnBrk="1" latinLnBrk="0" hangingPunct="1">
        <a:defRPr sz="2400" kern="1200">
          <a:solidFill>
            <a:schemeClr val="tx1"/>
          </a:solidFill>
          <a:latin typeface="+mn-lt"/>
          <a:ea typeface="+mn-ea"/>
          <a:cs typeface="+mn-cs"/>
        </a:defRPr>
      </a:lvl3pPr>
      <a:lvl4pPr marL="1827530" algn="l" defTabSz="1217295" rtl="0" eaLnBrk="1" latinLnBrk="0" hangingPunct="1">
        <a:defRPr sz="2400" kern="1200">
          <a:solidFill>
            <a:schemeClr val="tx1"/>
          </a:solidFill>
          <a:latin typeface="+mn-lt"/>
          <a:ea typeface="+mn-ea"/>
          <a:cs typeface="+mn-cs"/>
        </a:defRPr>
      </a:lvl4pPr>
      <a:lvl5pPr marL="2436495" algn="l" defTabSz="1217295" rtl="0" eaLnBrk="1" latinLnBrk="0" hangingPunct="1">
        <a:defRPr sz="2400" kern="1200">
          <a:solidFill>
            <a:schemeClr val="tx1"/>
          </a:solidFill>
          <a:latin typeface="+mn-lt"/>
          <a:ea typeface="+mn-ea"/>
          <a:cs typeface="+mn-cs"/>
        </a:defRPr>
      </a:lvl5pPr>
      <a:lvl6pPr marL="3046095" algn="l" defTabSz="1217295" rtl="0" eaLnBrk="1" latinLnBrk="0" hangingPunct="1">
        <a:defRPr sz="2400" kern="1200">
          <a:solidFill>
            <a:schemeClr val="tx1"/>
          </a:solidFill>
          <a:latin typeface="+mn-lt"/>
          <a:ea typeface="+mn-ea"/>
          <a:cs typeface="+mn-cs"/>
        </a:defRPr>
      </a:lvl6pPr>
      <a:lvl7pPr marL="3655060" algn="l" defTabSz="1217295" rtl="0" eaLnBrk="1" latinLnBrk="0" hangingPunct="1">
        <a:defRPr sz="2400" kern="1200">
          <a:solidFill>
            <a:schemeClr val="tx1"/>
          </a:solidFill>
          <a:latin typeface="+mn-lt"/>
          <a:ea typeface="+mn-ea"/>
          <a:cs typeface="+mn-cs"/>
        </a:defRPr>
      </a:lvl7pPr>
      <a:lvl8pPr marL="4264660" algn="l" defTabSz="1217295" rtl="0" eaLnBrk="1" latinLnBrk="0" hangingPunct="1">
        <a:defRPr sz="2400" kern="1200">
          <a:solidFill>
            <a:schemeClr val="tx1"/>
          </a:solidFill>
          <a:latin typeface="+mn-lt"/>
          <a:ea typeface="+mn-ea"/>
          <a:cs typeface="+mn-cs"/>
        </a:defRPr>
      </a:lvl8pPr>
      <a:lvl9pPr marL="4873625" algn="l" defTabSz="121729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3.png"/><Relationship Id="rId3" Type="http://schemas.microsoft.com/office/2007/relationships/media" Target="../media/audio1.wav"/><Relationship Id="rId2" Type="http://schemas.openxmlformats.org/officeDocument/2006/relationships/audio" Target="../media/audio1.wav"/><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84580" y="0"/>
            <a:ext cx="10221255" cy="6859587"/>
            <a:chOff x="984580" y="0"/>
            <a:chExt cx="10221255" cy="6859587"/>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t="15856"/>
            <a:stretch>
              <a:fillRect/>
            </a:stretch>
          </p:blipFill>
          <p:spPr>
            <a:xfrm>
              <a:off x="984580" y="0"/>
              <a:ext cx="10221255" cy="2447738"/>
            </a:xfrm>
            <a:prstGeom prst="rect">
              <a:avLst/>
            </a:prstGeom>
          </p:spPr>
        </p:pic>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t="15856"/>
            <a:stretch>
              <a:fillRect/>
            </a:stretch>
          </p:blipFill>
          <p:spPr>
            <a:xfrm flipV="1">
              <a:off x="1215251" y="4522329"/>
              <a:ext cx="9759911" cy="2337258"/>
            </a:xfrm>
            <a:prstGeom prst="rect">
              <a:avLst/>
            </a:prstGeom>
          </p:spPr>
        </p:pic>
      </p:grpSp>
      <p:sp>
        <p:nvSpPr>
          <p:cNvPr id="13" name="TextBox 12"/>
          <p:cNvSpPr txBox="1"/>
          <p:nvPr/>
        </p:nvSpPr>
        <p:spPr>
          <a:xfrm>
            <a:off x="1319401" y="2598989"/>
            <a:ext cx="9551611" cy="1246473"/>
          </a:xfrm>
          <a:prstGeom prst="rect">
            <a:avLst/>
          </a:prstGeom>
          <a:noFill/>
        </p:spPr>
        <p:txBody>
          <a:bodyPr wrap="none" lIns="121899" tIns="60949" rIns="121899" bIns="60949" rtlCol="0">
            <a:spAutoFit/>
          </a:bodyPr>
          <a:lstStyle/>
          <a:p>
            <a:r>
              <a:rPr lang="zh-CN" altLang="en-US" sz="7300" b="1" dirty="0" smtClean="0">
                <a:solidFill>
                  <a:srgbClr val="8BB644"/>
                </a:solidFill>
                <a:latin typeface="微软雅黑" panose="020B0503020204020204" pitchFamily="34" charset="-122"/>
                <a:ea typeface="微软雅黑" panose="020B0503020204020204" pitchFamily="34" charset="-122"/>
              </a:rPr>
              <a:t>框架完整教师说课</a:t>
            </a:r>
            <a:r>
              <a:rPr lang="en-US" altLang="zh-CN" sz="7300" b="1" dirty="0" smtClean="0">
                <a:solidFill>
                  <a:srgbClr val="8BB644"/>
                </a:solidFill>
                <a:latin typeface="微软雅黑" panose="020B0503020204020204" pitchFamily="34" charset="-122"/>
                <a:ea typeface="微软雅黑" panose="020B0503020204020204" pitchFamily="34" charset="-122"/>
              </a:rPr>
              <a:t>PPT</a:t>
            </a:r>
            <a:endParaRPr lang="zh-CN" altLang="en-US" sz="7300" b="1" dirty="0">
              <a:solidFill>
                <a:srgbClr val="8BB644"/>
              </a:solidFill>
              <a:latin typeface="微软雅黑" panose="020B0503020204020204" pitchFamily="34" charset="-122"/>
              <a:ea typeface="微软雅黑" panose="020B0503020204020204" pitchFamily="34" charset="-122"/>
            </a:endParaRPr>
          </a:p>
        </p:txBody>
      </p:sp>
      <p:sp>
        <p:nvSpPr>
          <p:cNvPr id="14" name="文本框 28"/>
          <p:cNvSpPr txBox="1"/>
          <p:nvPr/>
        </p:nvSpPr>
        <p:spPr>
          <a:xfrm>
            <a:off x="2142503" y="3953920"/>
            <a:ext cx="7905408" cy="451371"/>
          </a:xfrm>
          <a:prstGeom prst="rect">
            <a:avLst/>
          </a:prstGeom>
          <a:noFill/>
        </p:spPr>
        <p:txBody>
          <a:bodyPr wrap="none" lIns="121899" tIns="60949" rIns="121899" bIns="60949" rtlCol="0">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内页图表素材均可自由替换编辑修改颜色，通用款适合各类演示</a:t>
            </a:r>
            <a:endPar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9" name="50001.wav">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cstate="print"/>
          <a:stretch>
            <a:fillRect/>
          </a:stretch>
        </p:blipFill>
        <p:spPr>
          <a:xfrm>
            <a:off x="2514550" y="-776163"/>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35267">
        <p:fade/>
      </p:transition>
    </mc:Choice>
    <mc:Fallback>
      <p:transition spd="med" advTm="352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50" presetClass="entr" presetSubtype="0" decel="100000" fill="hold" grpId="0" nodeType="afterEffect">
                                  <p:stCondLst>
                                    <p:cond delay="0"/>
                                  </p:stCondLst>
                                  <p:iterate type="lt">
                                    <p:tmPct val="10000"/>
                                  </p:iterate>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ppt_w</p:attrName>
                                        </p:attrNameLst>
                                      </p:cBhvr>
                                      <p:tavLst>
                                        <p:tav tm="0">
                                          <p:val>
                                            <p:strVal val="#ppt_w+.3"/>
                                          </p:val>
                                        </p:tav>
                                        <p:tav tm="100000">
                                          <p:val>
                                            <p:strVal val="#ppt_w"/>
                                          </p:val>
                                        </p:tav>
                                      </p:tavLst>
                                    </p:anim>
                                    <p:anim calcmode="lin" valueType="num">
                                      <p:cBhvr>
                                        <p:cTn id="11" dur="1000" fill="hold"/>
                                        <p:tgtEl>
                                          <p:spTgt spid="13"/>
                                        </p:tgtEl>
                                        <p:attrNameLst>
                                          <p:attrName>ppt_h</p:attrName>
                                        </p:attrNameLst>
                                      </p:cBhvr>
                                      <p:tavLst>
                                        <p:tav tm="0">
                                          <p:val>
                                            <p:strVal val="#ppt_h"/>
                                          </p:val>
                                        </p:tav>
                                        <p:tav tm="100000">
                                          <p:val>
                                            <p:strVal val="#ppt_h"/>
                                          </p:val>
                                        </p:tav>
                                      </p:tavLst>
                                    </p:anim>
                                    <p:animEffect transition="in" filter="fade">
                                      <p:cBhvr>
                                        <p:cTn id="12" dur="1000"/>
                                        <p:tgtEl>
                                          <p:spTgt spid="13"/>
                                        </p:tgtEl>
                                      </p:cBhvr>
                                    </p:animEffect>
                                  </p:childTnLst>
                                </p:cTn>
                              </p:par>
                            </p:childTnLst>
                          </p:cTn>
                        </p:par>
                        <p:par>
                          <p:cTn id="13" fill="hold">
                            <p:stCondLst>
                              <p:cond delay="2000"/>
                            </p:stCondLst>
                            <p:childTnLst>
                              <p:par>
                                <p:cTn id="14" presetID="2" presetClass="entr" presetSubtype="12"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 repeatCount="indefinite" fill="remove" display="0">
                  <p:stCondLst>
                    <p:cond delay="indefinite"/>
                  </p:stCondLst>
                  <p:endCondLst>
                    <p:cond evt="onStopAudio" delay="0">
                      <p:tgtEl>
                        <p:sldTgt/>
                      </p:tgtEl>
                    </p:cond>
                  </p:endCondLst>
                </p:cTn>
                <p:tgtEl>
                  <p:spTgt spid="9"/>
                </p:tgtEl>
              </p:cMediaNode>
            </p:audio>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24020" t="15856"/>
          <a:stretch>
            <a:fillRect/>
          </a:stretch>
        </p:blipFill>
        <p:spPr>
          <a:xfrm>
            <a:off x="-1" y="0"/>
            <a:ext cx="8243583" cy="2598234"/>
          </a:xfrm>
          <a:prstGeom prst="rect">
            <a:avLst/>
          </a:prstGeom>
        </p:spPr>
      </p:pic>
      <p:grpSp>
        <p:nvGrpSpPr>
          <p:cNvPr id="15" name="组合 14"/>
          <p:cNvGrpSpPr/>
          <p:nvPr/>
        </p:nvGrpSpPr>
        <p:grpSpPr>
          <a:xfrm>
            <a:off x="2721848" y="2915629"/>
            <a:ext cx="1561211" cy="1574361"/>
            <a:chOff x="4705793" y="587467"/>
            <a:chExt cx="1561211" cy="1574361"/>
          </a:xfrm>
        </p:grpSpPr>
        <p:sp>
          <p:nvSpPr>
            <p:cNvPr id="16" name="椭圆 15"/>
            <p:cNvSpPr/>
            <p:nvPr/>
          </p:nvSpPr>
          <p:spPr>
            <a:xfrm>
              <a:off x="4705793" y="587467"/>
              <a:ext cx="1561211" cy="1561211"/>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 Placeholder 12"/>
            <p:cNvSpPr txBox="1"/>
            <p:nvPr/>
          </p:nvSpPr>
          <p:spPr>
            <a:xfrm>
              <a:off x="4814009" y="619656"/>
              <a:ext cx="1349681" cy="1542172"/>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6900" dirty="0" smtClean="0">
                  <a:solidFill>
                    <a:schemeClr val="bg1"/>
                  </a:solidFill>
                  <a:latin typeface="微软雅黑" panose="020B0503020204020204" pitchFamily="34" charset="-122"/>
                  <a:ea typeface="微软雅黑" panose="020B0503020204020204" pitchFamily="34" charset="-122"/>
                </a:rPr>
                <a:t>02</a:t>
              </a:r>
              <a:endParaRPr lang="en-GB" sz="6900" dirty="0">
                <a:solidFill>
                  <a:schemeClr val="bg1"/>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4414661" y="3127294"/>
            <a:ext cx="5632588" cy="523220"/>
          </a:xfrm>
          <a:prstGeom prst="rect">
            <a:avLst/>
          </a:prstGeom>
        </p:spPr>
        <p:txBody>
          <a:bodyPr lIns="0" tIns="60958" rIns="0" bIns="60958" anchor="ctr">
            <a:noAutofit/>
          </a:bodyPr>
          <a:lstStyle>
            <a:defPPr>
              <a:defRPr lang="zh-CN"/>
            </a:defPPr>
            <a:lvl1pPr indent="0" algn="ctr">
              <a:spcBef>
                <a:spcPct val="20000"/>
              </a:spcBef>
              <a:buFont typeface="Arial" panose="020B0604020202020204" pitchFamily="34" charset="0"/>
              <a:buNone/>
              <a:defRPr sz="2200" b="0" baseline="0">
                <a:solidFill>
                  <a:srgbClr val="F73F8F"/>
                </a:solidFill>
                <a:latin typeface="微软雅黑" panose="020B0503020204020204" pitchFamily="34" charset="-122"/>
                <a:ea typeface="微软雅黑" panose="020B0503020204020204" pitchFamily="34" charset="-122"/>
              </a:defRPr>
            </a:lvl1pPr>
            <a:lvl2pPr marL="342900" indent="0">
              <a:spcBef>
                <a:spcPct val="20000"/>
              </a:spcBef>
              <a:buFont typeface="Arial" panose="020B0604020202020204" pitchFamily="34" charset="0"/>
              <a:buNone/>
              <a:defRPr sz="2800"/>
            </a:lvl2pPr>
            <a:lvl3pPr marL="685800" indent="0">
              <a:spcBef>
                <a:spcPct val="20000"/>
              </a:spcBef>
              <a:buFont typeface="Arial" panose="020B0604020202020204" pitchFamily="34" charset="0"/>
              <a:buNone/>
              <a:defRPr sz="2400"/>
            </a:lvl3pPr>
            <a:lvl4pPr marL="1028700" indent="0">
              <a:spcBef>
                <a:spcPct val="20000"/>
              </a:spcBef>
              <a:buFont typeface="Arial" panose="020B0604020202020204" pitchFamily="34" charset="0"/>
              <a:buNone/>
              <a:defRPr sz="2000"/>
            </a:lvl4pPr>
            <a:lvl5pPr marL="1371600" indent="0">
              <a:spcBef>
                <a:spcPct val="20000"/>
              </a:spcBef>
              <a:buFont typeface="Arial" panose="020B0604020202020204" pitchFamily="34" charset="0"/>
              <a:buNone/>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lgn="ctr"/>
            <a:r>
              <a:rPr lang="zh-CN" altLang="en-US" sz="5500" b="1" dirty="0" smtClean="0">
                <a:solidFill>
                  <a:schemeClr val="tx1">
                    <a:lumMod val="50000"/>
                    <a:lumOff val="50000"/>
                  </a:schemeClr>
                </a:solidFill>
                <a:latin typeface="微软雅黑" panose="020B0503020204020204" pitchFamily="34" charset="-122"/>
                <a:ea typeface="微软雅黑" panose="020B0503020204020204" pitchFamily="34" charset="-122"/>
                <a:sym typeface="+mn-lt"/>
              </a:rPr>
              <a:t>教学目标</a:t>
            </a:r>
            <a:endParaRPr lang="zh-CN" altLang="en-US" sz="5500" b="1" dirty="0">
              <a:solidFill>
                <a:schemeClr val="tx1">
                  <a:lumMod val="50000"/>
                  <a:lumOff val="50000"/>
                </a:schemeClr>
              </a:solidFill>
              <a:latin typeface="微软雅黑" panose="020B0503020204020204" pitchFamily="34" charset="-122"/>
              <a:ea typeface="微软雅黑" panose="020B0503020204020204" pitchFamily="34" charset="-122"/>
              <a:sym typeface="+mn-lt"/>
            </a:endParaRPr>
          </a:p>
        </p:txBody>
      </p:sp>
      <p:cxnSp>
        <p:nvCxnSpPr>
          <p:cNvPr id="32" name="直接连接符 31"/>
          <p:cNvCxnSpPr/>
          <p:nvPr/>
        </p:nvCxnSpPr>
        <p:spPr>
          <a:xfrm>
            <a:off x="4880095" y="3912878"/>
            <a:ext cx="5044490"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sp>
        <p:nvSpPr>
          <p:cNvPr id="9" name="Text Box 2"/>
          <p:cNvSpPr txBox="1">
            <a:spLocks noChangeArrowheads="1"/>
          </p:cNvSpPr>
          <p:nvPr/>
        </p:nvSpPr>
        <p:spPr bwMode="auto">
          <a:xfrm>
            <a:off x="4768585" y="4087690"/>
            <a:ext cx="6411741" cy="415494"/>
          </a:xfrm>
          <a:prstGeom prst="rect">
            <a:avLst/>
          </a:prstGeom>
          <a:noFill/>
          <a:ln w="9525">
            <a:noFill/>
            <a:miter lim="800000"/>
          </a:ln>
        </p:spPr>
        <p:txBody>
          <a:bodyPr wrap="square" lIns="121917" tIns="60958" rIns="121917" bIns="60958">
            <a:spAutoFit/>
          </a:bodyPr>
          <a:lstStyle/>
          <a:p>
            <a:pPr lvl="0">
              <a:defRPr/>
            </a:pPr>
            <a:r>
              <a:rPr lang="zh-CN" altLang="en-US" sz="1900" kern="0" dirty="0">
                <a:solidFill>
                  <a:schemeClr val="tx1">
                    <a:lumMod val="50000"/>
                    <a:lumOff val="50000"/>
                  </a:schemeClr>
                </a:solidFill>
                <a:latin typeface="微软雅黑" panose="020B0503020204020204" pitchFamily="34" charset="-122"/>
                <a:ea typeface="微软雅黑" panose="020B0503020204020204" pitchFamily="34" charset="-122"/>
              </a:rPr>
              <a:t>点击录入此部分的内容及说明，简单扼要。</a:t>
            </a:r>
            <a:endParaRPr lang="zh-CN" altLang="en-US" sz="1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3157">
        <p14:doors dir="vert"/>
      </p:transition>
    </mc:Choice>
    <mc:Fallback>
      <p:transition spd="slow" advTm="3157">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输入内容</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589424" y="1865220"/>
            <a:ext cx="1922012" cy="1700974"/>
            <a:chOff x="1458796" y="1894249"/>
            <a:chExt cx="1922012" cy="1700974"/>
          </a:xfrm>
          <a:solidFill>
            <a:srgbClr val="A0C563"/>
          </a:solidFill>
        </p:grpSpPr>
        <p:sp>
          <p:nvSpPr>
            <p:cNvPr id="6" name="任意多边形 5"/>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9"/>
            <p:cNvSpPr txBox="1"/>
            <p:nvPr/>
          </p:nvSpPr>
          <p:spPr>
            <a:xfrm>
              <a:off x="1601519" y="2421570"/>
              <a:ext cx="1620957" cy="523220"/>
            </a:xfrm>
            <a:prstGeom prst="rect">
              <a:avLst/>
            </a:prstGeom>
            <a:grpFill/>
          </p:spPr>
          <p:txBody>
            <a:bodyPr wrap="none" rtlCol="0">
              <a:spAutoFit/>
            </a:bodyPr>
            <a:lstStyle/>
            <a:p>
              <a:r>
                <a:rPr lang="zh-CN" altLang="en-US" sz="2800" b="1" dirty="0" smtClean="0">
                  <a:solidFill>
                    <a:schemeClr val="bg1"/>
                  </a:solidFill>
                </a:rPr>
                <a:t>素质目标</a:t>
              </a:r>
              <a:endParaRPr lang="zh-CN" altLang="en-US" sz="2800" b="1" dirty="0">
                <a:solidFill>
                  <a:schemeClr val="bg1"/>
                </a:solidFill>
              </a:endParaRPr>
            </a:p>
          </p:txBody>
        </p:sp>
      </p:grpSp>
      <p:sp>
        <p:nvSpPr>
          <p:cNvPr id="8" name="矩形 7"/>
          <p:cNvSpPr/>
          <p:nvPr/>
        </p:nvSpPr>
        <p:spPr>
          <a:xfrm>
            <a:off x="1505624" y="3932753"/>
            <a:ext cx="2089612" cy="1938978"/>
          </a:xfrm>
          <a:prstGeom prst="rect">
            <a:avLst/>
          </a:prstGeom>
          <a:noFill/>
          <a:ln>
            <a:noFill/>
          </a:ln>
        </p:spPr>
        <p:txBody>
          <a:bodyPr wrap="square" lIns="91428" tIns="45713" rIns="91428" bIns="45713">
            <a:spAutoFit/>
          </a:bodyPr>
          <a:lstStyle/>
          <a:p>
            <a:pPr algn="just" defTabSz="1218565">
              <a:lnSpc>
                <a:spcPct val="150000"/>
              </a:lnSpc>
              <a:defRPr/>
            </a:pPr>
            <a:r>
              <a:rPr lang="zh-CN" altLang="en-US" sz="1600" kern="0" dirty="0">
                <a:solidFill>
                  <a:schemeClr val="accent3">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lang="zh-CN" altLang="en-US" sz="1600" kern="0" dirty="0">
              <a:solidFill>
                <a:schemeClr val="accent3">
                  <a:lumMod val="50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3807930" y="4104514"/>
            <a:ext cx="631688" cy="636784"/>
            <a:chOff x="3041651" y="3326606"/>
            <a:chExt cx="631825" cy="636588"/>
          </a:xfrm>
        </p:grpSpPr>
        <p:sp>
          <p:nvSpPr>
            <p:cNvPr id="13" name="Oval 9"/>
            <p:cNvSpPr>
              <a:spLocks noChangeArrowheads="1"/>
            </p:cNvSpPr>
            <p:nvPr/>
          </p:nvSpPr>
          <p:spPr bwMode="auto">
            <a:xfrm>
              <a:off x="3041651" y="3326606"/>
              <a:ext cx="631825" cy="636588"/>
            </a:xfrm>
            <a:prstGeom prst="ellipse">
              <a:avLst/>
            </a:prstGeom>
            <a:solidFill>
              <a:srgbClr val="A0C563"/>
            </a:solidFill>
            <a:ln>
              <a:solidFill>
                <a:srgbClr val="FFFFFF"/>
              </a:solidFill>
            </a:ln>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14"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15"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grpSp>
      <p:grpSp>
        <p:nvGrpSpPr>
          <p:cNvPr id="16" name="组合 15"/>
          <p:cNvGrpSpPr/>
          <p:nvPr/>
        </p:nvGrpSpPr>
        <p:grpSpPr>
          <a:xfrm>
            <a:off x="4942224" y="1865220"/>
            <a:ext cx="1922012" cy="1700974"/>
            <a:chOff x="1458796" y="1894249"/>
            <a:chExt cx="1922012" cy="1700974"/>
          </a:xfrm>
          <a:solidFill>
            <a:srgbClr val="A0C563"/>
          </a:solidFill>
        </p:grpSpPr>
        <p:sp>
          <p:nvSpPr>
            <p:cNvPr id="17" name="任意多边形 16"/>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634972" y="2421570"/>
              <a:ext cx="1620957" cy="523220"/>
            </a:xfrm>
            <a:prstGeom prst="rect">
              <a:avLst/>
            </a:prstGeom>
            <a:grpFill/>
          </p:spPr>
          <p:txBody>
            <a:bodyPr wrap="none" rtlCol="0">
              <a:spAutoFit/>
            </a:bodyPr>
            <a:lstStyle>
              <a:defPPr>
                <a:defRPr lang="zh-CN"/>
              </a:defPPr>
              <a:lvl1pPr>
                <a:defRPr sz="2800" b="1">
                  <a:solidFill>
                    <a:schemeClr val="bg1"/>
                  </a:solidFill>
                </a:defRPr>
              </a:lvl1pPr>
            </a:lstStyle>
            <a:p>
              <a:r>
                <a:rPr lang="zh-CN" altLang="en-US" dirty="0"/>
                <a:t>知识目标</a:t>
              </a:r>
              <a:endParaRPr lang="zh-CN" altLang="en-US" dirty="0"/>
            </a:p>
          </p:txBody>
        </p:sp>
      </p:grpSp>
      <p:sp>
        <p:nvSpPr>
          <p:cNvPr id="19" name="矩形 18"/>
          <p:cNvSpPr/>
          <p:nvPr/>
        </p:nvSpPr>
        <p:spPr>
          <a:xfrm>
            <a:off x="4858424" y="3932753"/>
            <a:ext cx="2089612" cy="1938978"/>
          </a:xfrm>
          <a:prstGeom prst="rect">
            <a:avLst/>
          </a:prstGeom>
          <a:noFill/>
          <a:ln>
            <a:noFill/>
          </a:ln>
        </p:spPr>
        <p:txBody>
          <a:bodyPr wrap="square" lIns="91428" tIns="45713" rIns="91428" bIns="45713">
            <a:spAutoFit/>
          </a:bodyPr>
          <a:lstStyle/>
          <a:p>
            <a:pPr algn="just" defTabSz="1218565">
              <a:lnSpc>
                <a:spcPct val="150000"/>
              </a:lnSpc>
              <a:defRPr/>
            </a:pPr>
            <a:r>
              <a:rPr lang="zh-CN" altLang="en-US" sz="1600" kern="0" dirty="0">
                <a:solidFill>
                  <a:schemeClr val="accent3">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lang="zh-CN" altLang="en-US" sz="1600" kern="0" dirty="0">
              <a:solidFill>
                <a:schemeClr val="accent3">
                  <a:lumMod val="50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7160730" y="4104514"/>
            <a:ext cx="631688" cy="636784"/>
            <a:chOff x="3041651" y="3326606"/>
            <a:chExt cx="631825" cy="636588"/>
          </a:xfrm>
        </p:grpSpPr>
        <p:sp>
          <p:nvSpPr>
            <p:cNvPr id="21" name="Oval 9"/>
            <p:cNvSpPr>
              <a:spLocks noChangeArrowheads="1"/>
            </p:cNvSpPr>
            <p:nvPr/>
          </p:nvSpPr>
          <p:spPr bwMode="auto">
            <a:xfrm>
              <a:off x="3041651" y="3326606"/>
              <a:ext cx="631825" cy="636588"/>
            </a:xfrm>
            <a:prstGeom prst="ellipse">
              <a:avLst/>
            </a:prstGeom>
            <a:solidFill>
              <a:srgbClr val="A0C563"/>
            </a:solidFill>
            <a:ln>
              <a:solidFill>
                <a:srgbClr val="FFFFFF"/>
              </a:solidFill>
            </a:ln>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2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2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grpSp>
      <p:grpSp>
        <p:nvGrpSpPr>
          <p:cNvPr id="24" name="组合 23"/>
          <p:cNvGrpSpPr/>
          <p:nvPr/>
        </p:nvGrpSpPr>
        <p:grpSpPr>
          <a:xfrm>
            <a:off x="8295024" y="1865220"/>
            <a:ext cx="1922012" cy="1700974"/>
            <a:chOff x="1458796" y="1894249"/>
            <a:chExt cx="1922012" cy="1700974"/>
          </a:xfrm>
          <a:solidFill>
            <a:srgbClr val="A0C563"/>
          </a:solidFill>
        </p:grpSpPr>
        <p:sp>
          <p:nvSpPr>
            <p:cNvPr id="25" name="任意多边形 24"/>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634972" y="2421570"/>
              <a:ext cx="1620957" cy="523220"/>
            </a:xfrm>
            <a:prstGeom prst="rect">
              <a:avLst/>
            </a:prstGeom>
            <a:grpFill/>
          </p:spPr>
          <p:txBody>
            <a:bodyPr wrap="none" rtlCol="0">
              <a:spAutoFit/>
            </a:bodyPr>
            <a:lstStyle>
              <a:defPPr>
                <a:defRPr lang="zh-CN"/>
              </a:defPPr>
              <a:lvl1pPr>
                <a:defRPr sz="2800" b="1">
                  <a:solidFill>
                    <a:schemeClr val="bg1"/>
                  </a:solidFill>
                </a:defRPr>
              </a:lvl1pPr>
            </a:lstStyle>
            <a:p>
              <a:r>
                <a:rPr lang="zh-CN" altLang="en-US" dirty="0"/>
                <a:t>技能目标</a:t>
              </a:r>
              <a:endParaRPr lang="zh-CN" altLang="en-US" dirty="0"/>
            </a:p>
          </p:txBody>
        </p:sp>
      </p:grpSp>
      <p:sp>
        <p:nvSpPr>
          <p:cNvPr id="27" name="矩形 26"/>
          <p:cNvSpPr/>
          <p:nvPr/>
        </p:nvSpPr>
        <p:spPr>
          <a:xfrm>
            <a:off x="8211224" y="3932753"/>
            <a:ext cx="2089612" cy="1938978"/>
          </a:xfrm>
          <a:prstGeom prst="rect">
            <a:avLst/>
          </a:prstGeom>
          <a:noFill/>
          <a:ln>
            <a:noFill/>
          </a:ln>
        </p:spPr>
        <p:txBody>
          <a:bodyPr wrap="square" lIns="91428" tIns="45713" rIns="91428" bIns="45713">
            <a:spAutoFit/>
          </a:bodyPr>
          <a:lstStyle/>
          <a:p>
            <a:pPr algn="just" defTabSz="1218565">
              <a:lnSpc>
                <a:spcPct val="150000"/>
              </a:lnSpc>
              <a:defRPr/>
            </a:pPr>
            <a:r>
              <a:rPr lang="zh-CN" altLang="en-US" sz="1600" kern="0" dirty="0">
                <a:solidFill>
                  <a:schemeClr val="accent3">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lang="zh-CN" altLang="en-US" sz="1600" kern="0" dirty="0">
              <a:solidFill>
                <a:schemeClr val="accent3">
                  <a:lumMod val="50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400" advTm="2907">
        <p14:doors dir="vert"/>
      </p:transition>
    </mc:Choice>
    <mc:Fallback>
      <p:transition spd="slow" advTm="2907">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6*min(max(#ppt_w*#ppt_h,.3),1)-7.4)/-.7*#ppt_w"/>
                                              </p:val>
                                            </p:tav>
                                            <p:tav tm="100000">
                                              <p:val>
                                                <p:strVal val="#ppt_w"/>
                                              </p:val>
                                            </p:tav>
                                          </p:tavLst>
                                        </p:anim>
                                        <p:anim calcmode="lin" valueType="num">
                                          <p:cBhvr>
                                            <p:cTn id="8" dur="750" fill="hold"/>
                                            <p:tgtEl>
                                              <p:spTgt spid="5"/>
                                            </p:tgtEl>
                                            <p:attrNameLst>
                                              <p:attrName>ppt_h</p:attrName>
                                            </p:attrNameLst>
                                          </p:cBhvr>
                                          <p:tavLst>
                                            <p:tav tm="0">
                                              <p:val>
                                                <p:strVal val="(6*min(max(#ppt_w*#ppt_h,.3),1)-7.4)/-.7*#ppt_h"/>
                                              </p:val>
                                            </p:tav>
                                            <p:tav tm="100000">
                                              <p:val>
                                                <p:strVal val="#ppt_h"/>
                                              </p:val>
                                            </p:tav>
                                          </p:tavLst>
                                        </p:anim>
                                        <p:anim calcmode="lin" valueType="num">
                                          <p:cBhvr>
                                            <p:cTn id="9" dur="750" fill="hold"/>
                                            <p:tgtEl>
                                              <p:spTgt spid="5"/>
                                            </p:tgtEl>
                                            <p:attrNameLst>
                                              <p:attrName>ppt_x</p:attrName>
                                            </p:attrNameLst>
                                          </p:cBhvr>
                                          <p:tavLst>
                                            <p:tav tm="0">
                                              <p:val>
                                                <p:fltVal val="0.5"/>
                                              </p:val>
                                            </p:tav>
                                            <p:tav tm="100000">
                                              <p:val>
                                                <p:strVal val="#ppt_x"/>
                                              </p:val>
                                            </p:tav>
                                          </p:tavLst>
                                        </p:anim>
                                        <p:anim calcmode="lin" valueType="num">
                                          <p:cBhvr>
                                            <p:cTn id="10" dur="7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par>
                              <p:cTn id="15" fill="hold">
                                <p:stCondLst>
                                  <p:cond delay="1500"/>
                                </p:stCondLst>
                                <p:childTnLst>
                                  <p:par>
                                    <p:cTn id="16" presetID="2" presetClass="entr" presetSubtype="8" fill="hold" nodeType="afterEffect" p14:presetBounceEnd="40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40000">
                                          <p:cBhvr additive="base">
                                            <p:cTn id="18"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6"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750" fill="hold"/>
                                            <p:tgtEl>
                                              <p:spTgt spid="16"/>
                                            </p:tgtEl>
                                            <p:attrNameLst>
                                              <p:attrName>ppt_w</p:attrName>
                                            </p:attrNameLst>
                                          </p:cBhvr>
                                          <p:tavLst>
                                            <p:tav tm="0">
                                              <p:val>
                                                <p:strVal val="(6*min(max(#ppt_w*#ppt_h,.3),1)-7.4)/-.7*#ppt_w"/>
                                              </p:val>
                                            </p:tav>
                                            <p:tav tm="100000">
                                              <p:val>
                                                <p:strVal val="#ppt_w"/>
                                              </p:val>
                                            </p:tav>
                                          </p:tavLst>
                                        </p:anim>
                                        <p:anim calcmode="lin" valueType="num">
                                          <p:cBhvr>
                                            <p:cTn id="25" dur="750" fill="hold"/>
                                            <p:tgtEl>
                                              <p:spTgt spid="16"/>
                                            </p:tgtEl>
                                            <p:attrNameLst>
                                              <p:attrName>ppt_h</p:attrName>
                                            </p:attrNameLst>
                                          </p:cBhvr>
                                          <p:tavLst>
                                            <p:tav tm="0">
                                              <p:val>
                                                <p:strVal val="(6*min(max(#ppt_w*#ppt_h,.3),1)-7.4)/-.7*#ppt_h"/>
                                              </p:val>
                                            </p:tav>
                                            <p:tav tm="100000">
                                              <p:val>
                                                <p:strVal val="#ppt_h"/>
                                              </p:val>
                                            </p:tav>
                                          </p:tavLst>
                                        </p:anim>
                                        <p:anim calcmode="lin" valueType="num">
                                          <p:cBhvr>
                                            <p:cTn id="26" dur="750" fill="hold"/>
                                            <p:tgtEl>
                                              <p:spTgt spid="16"/>
                                            </p:tgtEl>
                                            <p:attrNameLst>
                                              <p:attrName>ppt_x</p:attrName>
                                            </p:attrNameLst>
                                          </p:cBhvr>
                                          <p:tavLst>
                                            <p:tav tm="0">
                                              <p:val>
                                                <p:fltVal val="0.5"/>
                                              </p:val>
                                            </p:tav>
                                            <p:tav tm="100000">
                                              <p:val>
                                                <p:strVal val="#ppt_x"/>
                                              </p:val>
                                            </p:tav>
                                          </p:tavLst>
                                        </p:anim>
                                        <p:anim calcmode="lin" valueType="num">
                                          <p:cBhvr>
                                            <p:cTn id="27" dur="75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par>
                              <p:cTn id="32" fill="hold">
                                <p:stCondLst>
                                  <p:cond delay="1500"/>
                                </p:stCondLst>
                                <p:childTnLst>
                                  <p:par>
                                    <p:cTn id="33" presetID="2" presetClass="entr" presetSubtype="8" fill="hold" nodeType="afterEffect" p14:presetBounceEnd="40000">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14:bounceEnd="40000">
                                          <p:cBhvr additive="base">
                                            <p:cTn id="35" dur="500" fill="hold"/>
                                            <p:tgtEl>
                                              <p:spTgt spid="20"/>
                                            </p:tgtEl>
                                            <p:attrNameLst>
                                              <p:attrName>ppt_x</p:attrName>
                                            </p:attrNameLst>
                                          </p:cBhvr>
                                          <p:tavLst>
                                            <p:tav tm="0">
                                              <p:val>
                                                <p:strVal val="0-#ppt_w/2"/>
                                              </p:val>
                                            </p:tav>
                                            <p:tav tm="100000">
                                              <p:val>
                                                <p:strVal val="#ppt_x"/>
                                              </p:val>
                                            </p:tav>
                                          </p:tavLst>
                                        </p:anim>
                                        <p:anim calcmode="lin" valueType="num" p14:bounceEnd="40000">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36"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750" fill="hold"/>
                                            <p:tgtEl>
                                              <p:spTgt spid="24"/>
                                            </p:tgtEl>
                                            <p:attrNameLst>
                                              <p:attrName>ppt_w</p:attrName>
                                            </p:attrNameLst>
                                          </p:cBhvr>
                                          <p:tavLst>
                                            <p:tav tm="0">
                                              <p:val>
                                                <p:strVal val="(6*min(max(#ppt_w*#ppt_h,.3),1)-7.4)/-.7*#ppt_w"/>
                                              </p:val>
                                            </p:tav>
                                            <p:tav tm="100000">
                                              <p:val>
                                                <p:strVal val="#ppt_w"/>
                                              </p:val>
                                            </p:tav>
                                          </p:tavLst>
                                        </p:anim>
                                        <p:anim calcmode="lin" valueType="num">
                                          <p:cBhvr>
                                            <p:cTn id="42" dur="750" fill="hold"/>
                                            <p:tgtEl>
                                              <p:spTgt spid="24"/>
                                            </p:tgtEl>
                                            <p:attrNameLst>
                                              <p:attrName>ppt_h</p:attrName>
                                            </p:attrNameLst>
                                          </p:cBhvr>
                                          <p:tavLst>
                                            <p:tav tm="0">
                                              <p:val>
                                                <p:strVal val="(6*min(max(#ppt_w*#ppt_h,.3),1)-7.4)/-.7*#ppt_h"/>
                                              </p:val>
                                            </p:tav>
                                            <p:tav tm="100000">
                                              <p:val>
                                                <p:strVal val="#ppt_h"/>
                                              </p:val>
                                            </p:tav>
                                          </p:tavLst>
                                        </p:anim>
                                        <p:anim calcmode="lin" valueType="num">
                                          <p:cBhvr>
                                            <p:cTn id="43" dur="750" fill="hold"/>
                                            <p:tgtEl>
                                              <p:spTgt spid="24"/>
                                            </p:tgtEl>
                                            <p:attrNameLst>
                                              <p:attrName>ppt_x</p:attrName>
                                            </p:attrNameLst>
                                          </p:cBhvr>
                                          <p:tavLst>
                                            <p:tav tm="0">
                                              <p:val>
                                                <p:fltVal val="0.5"/>
                                              </p:val>
                                            </p:tav>
                                            <p:tav tm="100000">
                                              <p:val>
                                                <p:strVal val="#ppt_x"/>
                                              </p:val>
                                            </p:tav>
                                          </p:tavLst>
                                        </p:anim>
                                        <p:anim calcmode="lin" valueType="num">
                                          <p:cBhvr>
                                            <p:cTn id="44" dur="75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7"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6*min(max(#ppt_w*#ppt_h,.3),1)-7.4)/-.7*#ppt_w"/>
                                              </p:val>
                                            </p:tav>
                                            <p:tav tm="100000">
                                              <p:val>
                                                <p:strVal val="#ppt_w"/>
                                              </p:val>
                                            </p:tav>
                                          </p:tavLst>
                                        </p:anim>
                                        <p:anim calcmode="lin" valueType="num">
                                          <p:cBhvr>
                                            <p:cTn id="8" dur="750" fill="hold"/>
                                            <p:tgtEl>
                                              <p:spTgt spid="5"/>
                                            </p:tgtEl>
                                            <p:attrNameLst>
                                              <p:attrName>ppt_h</p:attrName>
                                            </p:attrNameLst>
                                          </p:cBhvr>
                                          <p:tavLst>
                                            <p:tav tm="0">
                                              <p:val>
                                                <p:strVal val="(6*min(max(#ppt_w*#ppt_h,.3),1)-7.4)/-.7*#ppt_h"/>
                                              </p:val>
                                            </p:tav>
                                            <p:tav tm="100000">
                                              <p:val>
                                                <p:strVal val="#ppt_h"/>
                                              </p:val>
                                            </p:tav>
                                          </p:tavLst>
                                        </p:anim>
                                        <p:anim calcmode="lin" valueType="num">
                                          <p:cBhvr>
                                            <p:cTn id="9" dur="750" fill="hold"/>
                                            <p:tgtEl>
                                              <p:spTgt spid="5"/>
                                            </p:tgtEl>
                                            <p:attrNameLst>
                                              <p:attrName>ppt_x</p:attrName>
                                            </p:attrNameLst>
                                          </p:cBhvr>
                                          <p:tavLst>
                                            <p:tav tm="0">
                                              <p:val>
                                                <p:fltVal val="0.5"/>
                                              </p:val>
                                            </p:tav>
                                            <p:tav tm="100000">
                                              <p:val>
                                                <p:strVal val="#ppt_x"/>
                                              </p:val>
                                            </p:tav>
                                          </p:tavLst>
                                        </p:anim>
                                        <p:anim calcmode="lin" valueType="num">
                                          <p:cBhvr>
                                            <p:cTn id="10" dur="7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6"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750" fill="hold"/>
                                            <p:tgtEl>
                                              <p:spTgt spid="16"/>
                                            </p:tgtEl>
                                            <p:attrNameLst>
                                              <p:attrName>ppt_w</p:attrName>
                                            </p:attrNameLst>
                                          </p:cBhvr>
                                          <p:tavLst>
                                            <p:tav tm="0">
                                              <p:val>
                                                <p:strVal val="(6*min(max(#ppt_w*#ppt_h,.3),1)-7.4)/-.7*#ppt_w"/>
                                              </p:val>
                                            </p:tav>
                                            <p:tav tm="100000">
                                              <p:val>
                                                <p:strVal val="#ppt_w"/>
                                              </p:val>
                                            </p:tav>
                                          </p:tavLst>
                                        </p:anim>
                                        <p:anim calcmode="lin" valueType="num">
                                          <p:cBhvr>
                                            <p:cTn id="25" dur="750" fill="hold"/>
                                            <p:tgtEl>
                                              <p:spTgt spid="16"/>
                                            </p:tgtEl>
                                            <p:attrNameLst>
                                              <p:attrName>ppt_h</p:attrName>
                                            </p:attrNameLst>
                                          </p:cBhvr>
                                          <p:tavLst>
                                            <p:tav tm="0">
                                              <p:val>
                                                <p:strVal val="(6*min(max(#ppt_w*#ppt_h,.3),1)-7.4)/-.7*#ppt_h"/>
                                              </p:val>
                                            </p:tav>
                                            <p:tav tm="100000">
                                              <p:val>
                                                <p:strVal val="#ppt_h"/>
                                              </p:val>
                                            </p:tav>
                                          </p:tavLst>
                                        </p:anim>
                                        <p:anim calcmode="lin" valueType="num">
                                          <p:cBhvr>
                                            <p:cTn id="26" dur="750" fill="hold"/>
                                            <p:tgtEl>
                                              <p:spTgt spid="16"/>
                                            </p:tgtEl>
                                            <p:attrNameLst>
                                              <p:attrName>ppt_x</p:attrName>
                                            </p:attrNameLst>
                                          </p:cBhvr>
                                          <p:tavLst>
                                            <p:tav tm="0">
                                              <p:val>
                                                <p:fltVal val="0.5"/>
                                              </p:val>
                                            </p:tav>
                                            <p:tav tm="100000">
                                              <p:val>
                                                <p:strVal val="#ppt_x"/>
                                              </p:val>
                                            </p:tav>
                                          </p:tavLst>
                                        </p:anim>
                                        <p:anim calcmode="lin" valueType="num">
                                          <p:cBhvr>
                                            <p:cTn id="27" dur="75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36"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750" fill="hold"/>
                                            <p:tgtEl>
                                              <p:spTgt spid="24"/>
                                            </p:tgtEl>
                                            <p:attrNameLst>
                                              <p:attrName>ppt_w</p:attrName>
                                            </p:attrNameLst>
                                          </p:cBhvr>
                                          <p:tavLst>
                                            <p:tav tm="0">
                                              <p:val>
                                                <p:strVal val="(6*min(max(#ppt_w*#ppt_h,.3),1)-7.4)/-.7*#ppt_w"/>
                                              </p:val>
                                            </p:tav>
                                            <p:tav tm="100000">
                                              <p:val>
                                                <p:strVal val="#ppt_w"/>
                                              </p:val>
                                            </p:tav>
                                          </p:tavLst>
                                        </p:anim>
                                        <p:anim calcmode="lin" valueType="num">
                                          <p:cBhvr>
                                            <p:cTn id="42" dur="750" fill="hold"/>
                                            <p:tgtEl>
                                              <p:spTgt spid="24"/>
                                            </p:tgtEl>
                                            <p:attrNameLst>
                                              <p:attrName>ppt_h</p:attrName>
                                            </p:attrNameLst>
                                          </p:cBhvr>
                                          <p:tavLst>
                                            <p:tav tm="0">
                                              <p:val>
                                                <p:strVal val="(6*min(max(#ppt_w*#ppt_h,.3),1)-7.4)/-.7*#ppt_h"/>
                                              </p:val>
                                            </p:tav>
                                            <p:tav tm="100000">
                                              <p:val>
                                                <p:strVal val="#ppt_h"/>
                                              </p:val>
                                            </p:tav>
                                          </p:tavLst>
                                        </p:anim>
                                        <p:anim calcmode="lin" valueType="num">
                                          <p:cBhvr>
                                            <p:cTn id="43" dur="750" fill="hold"/>
                                            <p:tgtEl>
                                              <p:spTgt spid="24"/>
                                            </p:tgtEl>
                                            <p:attrNameLst>
                                              <p:attrName>ppt_x</p:attrName>
                                            </p:attrNameLst>
                                          </p:cBhvr>
                                          <p:tavLst>
                                            <p:tav tm="0">
                                              <p:val>
                                                <p:fltVal val="0.5"/>
                                              </p:val>
                                            </p:tav>
                                            <p:tav tm="100000">
                                              <p:val>
                                                <p:strVal val="#ppt_x"/>
                                              </p:val>
                                            </p:tav>
                                          </p:tavLst>
                                        </p:anim>
                                        <p:anim calcmode="lin" valueType="num">
                                          <p:cBhvr>
                                            <p:cTn id="44" dur="75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输入内容</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Group 3"/>
          <p:cNvGrpSpPr/>
          <p:nvPr/>
        </p:nvGrpSpPr>
        <p:grpSpPr>
          <a:xfrm>
            <a:off x="4939590" y="2024505"/>
            <a:ext cx="2312823" cy="4177176"/>
            <a:chOff x="4665731" y="1530069"/>
            <a:chExt cx="2860538" cy="5166121"/>
          </a:xfrm>
        </p:grpSpPr>
        <p:sp>
          <p:nvSpPr>
            <p:cNvPr id="6" name="Freeform 5"/>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rgbClr val="A0C563"/>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8"/>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9"/>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1"/>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2"/>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4"/>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5"/>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6"/>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rgbClr val="A0C563"/>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56"/>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58"/>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60"/>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61"/>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2"/>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63"/>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4"/>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65"/>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78"/>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79"/>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80"/>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Group 4"/>
          <p:cNvGrpSpPr/>
          <p:nvPr/>
        </p:nvGrpSpPr>
        <p:grpSpPr>
          <a:xfrm>
            <a:off x="7458826" y="2549302"/>
            <a:ext cx="3032881" cy="1170321"/>
            <a:chOff x="7665253" y="2389749"/>
            <a:chExt cx="3033215" cy="1170391"/>
          </a:xfrm>
        </p:grpSpPr>
        <p:sp>
          <p:nvSpPr>
            <p:cNvPr id="35" name="TextBox 34"/>
            <p:cNvSpPr txBox="1"/>
            <p:nvPr/>
          </p:nvSpPr>
          <p:spPr>
            <a:xfrm>
              <a:off x="7665253" y="2389749"/>
              <a:ext cx="1210721" cy="429885"/>
            </a:xfrm>
            <a:prstGeom prst="rect">
              <a:avLst/>
            </a:prstGeom>
            <a:noFill/>
          </p:spPr>
          <p:txBody>
            <a:bodyPr wrap="none" rtlCol="0">
              <a:spAutoFit/>
            </a:bodyPr>
            <a:lstStyle/>
            <a:p>
              <a:pPr>
                <a:lnSpc>
                  <a:spcPct val="120000"/>
                </a:lnSpc>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ectangle 83"/>
            <p:cNvSpPr/>
            <p:nvPr/>
          </p:nvSpPr>
          <p:spPr>
            <a:xfrm>
              <a:off x="7665253" y="2821485"/>
              <a:ext cx="3033215" cy="738655"/>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grpSp>
        <p:nvGrpSpPr>
          <p:cNvPr id="37" name="Group 17"/>
          <p:cNvGrpSpPr/>
          <p:nvPr/>
        </p:nvGrpSpPr>
        <p:grpSpPr>
          <a:xfrm>
            <a:off x="1868570" y="1763484"/>
            <a:ext cx="3032880" cy="1141805"/>
            <a:chOff x="1358936" y="1567597"/>
            <a:chExt cx="3033214" cy="1141871"/>
          </a:xfrm>
        </p:grpSpPr>
        <p:sp>
          <p:nvSpPr>
            <p:cNvPr id="38" name="TextBox 37"/>
            <p:cNvSpPr txBox="1"/>
            <p:nvPr/>
          </p:nvSpPr>
          <p:spPr>
            <a:xfrm>
              <a:off x="3151901" y="1567597"/>
              <a:ext cx="1210721" cy="429884"/>
            </a:xfrm>
            <a:prstGeom prst="rect">
              <a:avLst/>
            </a:prstGeom>
            <a:noFill/>
          </p:spPr>
          <p:txBody>
            <a:bodyPr wrap="none" rtlCol="0">
              <a:spAutoFit/>
            </a:bodyPr>
            <a:lstStyle/>
            <a:p>
              <a:pPr algn="r">
                <a:lnSpc>
                  <a:spcPct val="120000"/>
                </a:lnSpc>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85"/>
            <p:cNvSpPr/>
            <p:nvPr/>
          </p:nvSpPr>
          <p:spPr>
            <a:xfrm>
              <a:off x="1358936" y="1970814"/>
              <a:ext cx="3033214" cy="738654"/>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grpSp>
        <p:nvGrpSpPr>
          <p:cNvPr id="40" name="Group 18"/>
          <p:cNvGrpSpPr/>
          <p:nvPr/>
        </p:nvGrpSpPr>
        <p:grpSpPr>
          <a:xfrm>
            <a:off x="1868570" y="3068118"/>
            <a:ext cx="3054652" cy="1100643"/>
            <a:chOff x="1358936" y="3281869"/>
            <a:chExt cx="3054988" cy="1100708"/>
          </a:xfrm>
        </p:grpSpPr>
        <p:sp>
          <p:nvSpPr>
            <p:cNvPr id="41" name="TextBox 40"/>
            <p:cNvSpPr txBox="1"/>
            <p:nvPr/>
          </p:nvSpPr>
          <p:spPr>
            <a:xfrm>
              <a:off x="3203203" y="3281869"/>
              <a:ext cx="1210721" cy="461690"/>
            </a:xfrm>
            <a:prstGeom prst="rect">
              <a:avLst/>
            </a:prstGeom>
            <a:noFill/>
          </p:spPr>
          <p:txBody>
            <a:bodyPr wrap="none" rtlCol="0">
              <a:spAutoFit/>
            </a:bodyPr>
            <a:lstStyle>
              <a:defPPr>
                <a:defRPr lang="zh-CN"/>
              </a:defPPr>
              <a:lvl1pPr algn="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输入文字</a:t>
              </a:r>
              <a:endParaRPr lang="en-GB" dirty="0">
                <a:sym typeface="Arial" panose="020B0604020202020204" pitchFamily="34" charset="0"/>
              </a:endParaRPr>
            </a:p>
          </p:txBody>
        </p:sp>
        <p:sp>
          <p:nvSpPr>
            <p:cNvPr id="42" name="Rectangle 87"/>
            <p:cNvSpPr/>
            <p:nvPr/>
          </p:nvSpPr>
          <p:spPr>
            <a:xfrm>
              <a:off x="1358936" y="3682011"/>
              <a:ext cx="3033214" cy="70056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grpSp>
        <p:nvGrpSpPr>
          <p:cNvPr id="43" name="Group 19"/>
          <p:cNvGrpSpPr/>
          <p:nvPr/>
        </p:nvGrpSpPr>
        <p:grpSpPr>
          <a:xfrm>
            <a:off x="1315767" y="4761576"/>
            <a:ext cx="3892595" cy="1229913"/>
            <a:chOff x="873251" y="5128112"/>
            <a:chExt cx="3893022" cy="1229982"/>
          </a:xfrm>
        </p:grpSpPr>
        <p:sp>
          <p:nvSpPr>
            <p:cNvPr id="44" name="Rectangle 88"/>
            <p:cNvSpPr/>
            <p:nvPr/>
          </p:nvSpPr>
          <p:spPr>
            <a:xfrm>
              <a:off x="873251" y="5128112"/>
              <a:ext cx="3893022" cy="12299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GB"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89"/>
            <p:cNvSpPr/>
            <p:nvPr/>
          </p:nvSpPr>
          <p:spPr>
            <a:xfrm>
              <a:off x="1083372" y="5440701"/>
              <a:ext cx="3478696" cy="657846"/>
            </a:xfrm>
            <a:prstGeom prst="rect">
              <a:avLst/>
            </a:prstGeom>
          </p:spPr>
          <p:txBody>
            <a:bodyPr wrap="square">
              <a:spAutoFit/>
            </a:bodyPr>
            <a:lstStyle/>
            <a:p>
              <a:pPr algn="r">
                <a:lnSpc>
                  <a:spcPct val="120000"/>
                </a:lnSpc>
              </a:pPr>
              <a:r>
                <a:rPr lang="zh-CN" altLang="en-US" sz="16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从顾客的角度出发，从排版到设计制作，为您打造最佳的</a:t>
              </a:r>
              <a:r>
                <a:rPr lang="en-US" altLang="zh-CN" sz="16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PPT</a:t>
              </a:r>
              <a:r>
                <a:rPr lang="zh-CN" altLang="en-US" sz="16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演示。。</a:t>
              </a:r>
              <a:endParaRPr lang="en-GB"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Freeform 92"/>
          <p:cNvSpPr>
            <a:spLocks noEditPoints="1"/>
          </p:cNvSpPr>
          <p:nvPr/>
        </p:nvSpPr>
        <p:spPr bwMode="auto">
          <a:xfrm>
            <a:off x="9848072" y="4362856"/>
            <a:ext cx="394974" cy="415986"/>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A0C563"/>
          </a:solidFill>
          <a:ln>
            <a:noFill/>
          </a:ln>
        </p:spPr>
        <p:txBody>
          <a:bodyPr vert="horz" wrap="square" lIns="91425" tIns="45714" rIns="91425" bIns="457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93"/>
          <p:cNvSpPr>
            <a:spLocks noEditPoints="1"/>
          </p:cNvSpPr>
          <p:nvPr/>
        </p:nvSpPr>
        <p:spPr bwMode="auto">
          <a:xfrm>
            <a:off x="7764257" y="4362855"/>
            <a:ext cx="375892" cy="383547"/>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1425" tIns="45714" rIns="91425" bIns="457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94"/>
          <p:cNvSpPr>
            <a:spLocks noEditPoints="1"/>
          </p:cNvSpPr>
          <p:nvPr/>
        </p:nvSpPr>
        <p:spPr bwMode="auto">
          <a:xfrm>
            <a:off x="8846372" y="4303325"/>
            <a:ext cx="380484" cy="443077"/>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1425" tIns="45714" rIns="91425" bIns="457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95"/>
          <p:cNvSpPr/>
          <p:nvPr/>
        </p:nvSpPr>
        <p:spPr>
          <a:xfrm>
            <a:off x="7475857" y="4859489"/>
            <a:ext cx="984014" cy="327606"/>
          </a:xfrm>
          <a:prstGeom prst="rect">
            <a:avLst/>
          </a:prstGeom>
        </p:spPr>
        <p:txBody>
          <a:bodyPr wrap="square" lIns="86694" tIns="43347" rIns="86694" bIns="43347">
            <a:spAutoFit/>
          </a:bodyPr>
          <a:lstStyle/>
          <a:p>
            <a:pPr algn="ctr">
              <a:lnSpc>
                <a:spcPct val="120000"/>
              </a:lnSpc>
            </a:pPr>
            <a:r>
              <a:rPr lang="zh-CN" altLang="en-US" sz="13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3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96"/>
          <p:cNvSpPr/>
          <p:nvPr/>
        </p:nvSpPr>
        <p:spPr>
          <a:xfrm>
            <a:off x="8547005" y="4859489"/>
            <a:ext cx="984014" cy="327606"/>
          </a:xfrm>
          <a:prstGeom prst="rect">
            <a:avLst/>
          </a:prstGeom>
        </p:spPr>
        <p:txBody>
          <a:bodyPr wrap="square" lIns="86694" tIns="43347" rIns="86694" bIns="43347">
            <a:spAutoFit/>
          </a:bodyPr>
          <a:lstStyle/>
          <a:p>
            <a:pPr algn="ctr">
              <a:lnSpc>
                <a:spcPct val="120000"/>
              </a:lnSpc>
            </a:pPr>
            <a:r>
              <a:rPr lang="zh-CN" altLang="en-US" sz="13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3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97"/>
          <p:cNvSpPr/>
          <p:nvPr/>
        </p:nvSpPr>
        <p:spPr>
          <a:xfrm>
            <a:off x="9561278" y="4859489"/>
            <a:ext cx="984014" cy="327606"/>
          </a:xfrm>
          <a:prstGeom prst="rect">
            <a:avLst/>
          </a:prstGeom>
        </p:spPr>
        <p:txBody>
          <a:bodyPr wrap="square" lIns="86694" tIns="43347" rIns="86694" bIns="43347">
            <a:spAutoFit/>
          </a:bodyPr>
          <a:lstStyle/>
          <a:p>
            <a:pPr algn="ctr">
              <a:lnSpc>
                <a:spcPct val="120000"/>
              </a:lnSpc>
            </a:pPr>
            <a:r>
              <a:rPr lang="zh-CN" altLang="en-US" sz="13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3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958">
        <p14:doors dir="vert"/>
      </p:transition>
    </mc:Choice>
    <mc:Fallback>
      <p:transition spd="slow" advTm="958">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输入内容</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箭头3"/>
          <p:cNvSpPr/>
          <p:nvPr/>
        </p:nvSpPr>
        <p:spPr bwMode="gray">
          <a:xfrm flipV="1">
            <a:off x="2042201" y="3853782"/>
            <a:ext cx="1092876" cy="1521060"/>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2" tIns="41410" rIns="82822"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Calibri" panose="020F0502020204030204"/>
              <a:ea typeface="宋体" panose="02010600030101010101" pitchFamily="2" charset="-122"/>
            </a:endParaRPr>
          </a:p>
        </p:txBody>
      </p:sp>
      <p:sp>
        <p:nvSpPr>
          <p:cNvPr id="6" name="箭头2"/>
          <p:cNvSpPr/>
          <p:nvPr/>
        </p:nvSpPr>
        <p:spPr bwMode="gray">
          <a:xfrm rot="16200000">
            <a:off x="2330120" y="3220997"/>
            <a:ext cx="324938" cy="129903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2822" tIns="41410" rIns="82822"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Calibri" panose="020F0502020204030204"/>
              <a:ea typeface="宋体" panose="02010600030101010101" pitchFamily="2" charset="-122"/>
            </a:endParaRPr>
          </a:p>
        </p:txBody>
      </p:sp>
      <p:sp>
        <p:nvSpPr>
          <p:cNvPr id="7" name="箭头1"/>
          <p:cNvSpPr/>
          <p:nvPr/>
        </p:nvSpPr>
        <p:spPr bwMode="gray">
          <a:xfrm>
            <a:off x="2035174" y="2192187"/>
            <a:ext cx="1092876" cy="1761996"/>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2" tIns="41410" rIns="82822"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Calibri" panose="020F0502020204030204"/>
              <a:ea typeface="宋体" panose="02010600030101010101" pitchFamily="2" charset="-122"/>
            </a:endParaRPr>
          </a:p>
        </p:txBody>
      </p:sp>
      <p:sp>
        <p:nvSpPr>
          <p:cNvPr id="8" name="文本1"/>
          <p:cNvSpPr>
            <a:spLocks noChangeArrowheads="1"/>
          </p:cNvSpPr>
          <p:nvPr/>
        </p:nvSpPr>
        <p:spPr bwMode="gray">
          <a:xfrm>
            <a:off x="4503771" y="1803358"/>
            <a:ext cx="5911354" cy="1196268"/>
          </a:xfrm>
          <a:prstGeom prst="roundRect">
            <a:avLst>
              <a:gd name="adj" fmla="val 11505"/>
            </a:avLst>
          </a:prstGeom>
          <a:noFill/>
          <a:ln w="15875" cap="flat" cmpd="sng" algn="ctr">
            <a:solidFill>
              <a:schemeClr val="accent1"/>
            </a:solid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标题1"/>
          <p:cNvSpPr>
            <a:spLocks noChangeArrowheads="1"/>
          </p:cNvSpPr>
          <p:nvPr/>
        </p:nvSpPr>
        <p:spPr bwMode="gray">
          <a:xfrm>
            <a:off x="3261326" y="1797235"/>
            <a:ext cx="1242444" cy="1202392"/>
          </a:xfrm>
          <a:prstGeom prst="roundRect">
            <a:avLst>
              <a:gd name="adj" fmla="val 11921"/>
            </a:avLst>
          </a:prstGeom>
          <a:solidFill>
            <a:schemeClr val="accent1"/>
          </a:solidFill>
          <a:ln w="25400" cap="flat" cmpd="sng" algn="ctr">
            <a:no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dirty="0">
                <a:solidFill>
                  <a:sysClr val="window" lastClr="FFFFFF">
                    <a:lumMod val="95000"/>
                  </a:sysClr>
                </a:solidFill>
                <a:latin typeface="微软雅黑" panose="020B0503020204020204" pitchFamily="34" charset="-122"/>
                <a:ea typeface="微软雅黑" panose="020B0503020204020204" pitchFamily="34" charset="-122"/>
              </a:rPr>
              <a:t>添加标题</a:t>
            </a:r>
            <a:endParaRPr lang="zh-CN" altLang="zh-CN" sz="19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13" name="文本2"/>
          <p:cNvSpPr>
            <a:spLocks noChangeArrowheads="1"/>
          </p:cNvSpPr>
          <p:nvPr/>
        </p:nvSpPr>
        <p:spPr bwMode="gray">
          <a:xfrm>
            <a:off x="4503771" y="3257072"/>
            <a:ext cx="5911354" cy="1192312"/>
          </a:xfrm>
          <a:prstGeom prst="roundRect">
            <a:avLst>
              <a:gd name="adj" fmla="val 11505"/>
            </a:avLst>
          </a:prstGeom>
          <a:noFill/>
          <a:ln w="15875" cap="flat" cmpd="sng" algn="ctr">
            <a:solidFill>
              <a:schemeClr val="accent1"/>
            </a:solid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标题2"/>
          <p:cNvSpPr>
            <a:spLocks noChangeArrowheads="1"/>
          </p:cNvSpPr>
          <p:nvPr/>
        </p:nvSpPr>
        <p:spPr bwMode="gray">
          <a:xfrm>
            <a:off x="3261327" y="3257072"/>
            <a:ext cx="1242445" cy="1192312"/>
          </a:xfrm>
          <a:prstGeom prst="roundRect">
            <a:avLst>
              <a:gd name="adj" fmla="val 11921"/>
            </a:avLst>
          </a:prstGeom>
          <a:solidFill>
            <a:schemeClr val="accent1"/>
          </a:solidFill>
          <a:ln w="25400" cap="flat" cmpd="sng" algn="ctr">
            <a:no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dirty="0">
                <a:solidFill>
                  <a:sysClr val="window" lastClr="FFFFFF">
                    <a:lumMod val="95000"/>
                  </a:sysClr>
                </a:solidFill>
                <a:latin typeface="微软雅黑" panose="020B0503020204020204" pitchFamily="34" charset="-122"/>
                <a:ea typeface="微软雅黑" panose="020B0503020204020204" pitchFamily="34" charset="-122"/>
              </a:rPr>
              <a:t>添加标题</a:t>
            </a:r>
            <a:endParaRPr lang="zh-CN" altLang="zh-CN" sz="19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15" name="文本3"/>
          <p:cNvSpPr>
            <a:spLocks noChangeArrowheads="1"/>
          </p:cNvSpPr>
          <p:nvPr/>
        </p:nvSpPr>
        <p:spPr bwMode="ltGray">
          <a:xfrm>
            <a:off x="4503771" y="4698478"/>
            <a:ext cx="5911354" cy="1181675"/>
          </a:xfrm>
          <a:prstGeom prst="roundRect">
            <a:avLst>
              <a:gd name="adj" fmla="val 11505"/>
            </a:avLst>
          </a:prstGeom>
          <a:noFill/>
          <a:ln w="15875" cap="flat" cmpd="sng" algn="ctr">
            <a:solidFill>
              <a:schemeClr val="accent1"/>
            </a:solid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标题3"/>
          <p:cNvSpPr>
            <a:spLocks noChangeArrowheads="1"/>
          </p:cNvSpPr>
          <p:nvPr/>
        </p:nvSpPr>
        <p:spPr bwMode="gray">
          <a:xfrm>
            <a:off x="3261326" y="4698478"/>
            <a:ext cx="1242444" cy="1181675"/>
          </a:xfrm>
          <a:prstGeom prst="roundRect">
            <a:avLst>
              <a:gd name="adj" fmla="val 11921"/>
            </a:avLst>
          </a:prstGeom>
          <a:solidFill>
            <a:schemeClr val="accent1"/>
          </a:solidFill>
          <a:ln w="25400" cap="flat" cmpd="sng" algn="ctr">
            <a:no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dirty="0">
                <a:solidFill>
                  <a:sysClr val="window" lastClr="FFFFFF">
                    <a:lumMod val="95000"/>
                  </a:sysClr>
                </a:solidFill>
                <a:latin typeface="微软雅黑" panose="020B0503020204020204" pitchFamily="34" charset="-122"/>
                <a:ea typeface="微软雅黑" panose="020B0503020204020204" pitchFamily="34" charset="-122"/>
              </a:rPr>
              <a:t>添加标题</a:t>
            </a:r>
            <a:endParaRPr lang="zh-CN" altLang="zh-CN" sz="19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17" name="Oval 19"/>
          <p:cNvSpPr>
            <a:spLocks noChangeArrowheads="1"/>
          </p:cNvSpPr>
          <p:nvPr/>
        </p:nvSpPr>
        <p:spPr bwMode="auto">
          <a:xfrm>
            <a:off x="1482378" y="3257072"/>
            <a:ext cx="1190393" cy="1192312"/>
          </a:xfrm>
          <a:prstGeom prst="ellipse">
            <a:avLst/>
          </a:prstGeom>
          <a:solidFill>
            <a:schemeClr val="accent1"/>
          </a:solidFill>
          <a:ln w="9525">
            <a:noFill/>
            <a:round/>
          </a:ln>
          <a:effectLst/>
        </p:spPr>
        <p:txBody>
          <a:bodyPr lIns="82822" tIns="41410" rIns="82822" bIns="41410" anchor="ctr"/>
          <a:lstStyle/>
          <a:p>
            <a:pPr algn="ctr">
              <a:lnSpc>
                <a:spcPct val="120000"/>
              </a:lnSpc>
              <a:defRPr/>
            </a:pPr>
            <a:r>
              <a:rPr lang="zh-CN" altLang="en-US" sz="2500" b="1" kern="0" dirty="0">
                <a:solidFill>
                  <a:schemeClr val="bg1"/>
                </a:solidFill>
                <a:latin typeface="Arial" panose="020B0604020202020204" pitchFamily="34" charset="0"/>
                <a:ea typeface="微软雅黑" panose="020B0503020204020204" pitchFamily="34" charset="-122"/>
              </a:rPr>
              <a:t>工作</a:t>
            </a:r>
            <a:endParaRPr lang="en-US" altLang="zh-CN" sz="2500" b="1" kern="0" dirty="0">
              <a:solidFill>
                <a:schemeClr val="bg1"/>
              </a:solidFill>
              <a:latin typeface="Arial" panose="020B0604020202020204" pitchFamily="34" charset="0"/>
              <a:ea typeface="微软雅黑" panose="020B0503020204020204" pitchFamily="34" charset="-122"/>
            </a:endParaRPr>
          </a:p>
          <a:p>
            <a:pPr algn="ctr">
              <a:lnSpc>
                <a:spcPct val="120000"/>
              </a:lnSpc>
              <a:defRPr/>
            </a:pPr>
            <a:r>
              <a:rPr lang="zh-CN" altLang="en-US" sz="2500" b="1" kern="0" dirty="0">
                <a:solidFill>
                  <a:schemeClr val="bg1"/>
                </a:solidFill>
                <a:latin typeface="Arial" panose="020B0604020202020204" pitchFamily="34" charset="0"/>
                <a:ea typeface="微软雅黑" panose="020B0503020204020204" pitchFamily="34" charset="-122"/>
              </a:rPr>
              <a:t>概述</a:t>
            </a:r>
            <a:endParaRPr lang="zh-CN" altLang="en-US" sz="2500" b="1" kern="0" dirty="0">
              <a:solidFill>
                <a:schemeClr val="bg1"/>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696">
        <p14:doors dir="vert"/>
      </p:transition>
    </mc:Choice>
    <mc:Fallback>
      <p:transition spd="slow" advTm="6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输入内容</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756245" y="1568921"/>
            <a:ext cx="10686794" cy="861770"/>
          </a:xfrm>
          <a:prstGeom prst="rect">
            <a:avLst/>
          </a:prstGeom>
        </p:spPr>
        <p:txBody>
          <a:bodyPr wrap="square" lIns="121917" tIns="60958" rIns="121917" bIns="60958">
            <a:spAutoFit/>
          </a:bodyPr>
          <a:lstStyle/>
          <a:p>
            <a:pPr>
              <a:lnSpc>
                <a:spcPct val="150000"/>
              </a:lnSpc>
              <a:spcBef>
                <a:spcPts val="800"/>
              </a:spcBef>
              <a:spcAft>
                <a:spcPts val="80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t="16006" b="21838"/>
          <a:stretch>
            <a:fillRect/>
          </a:stretch>
        </p:blipFill>
        <p:spPr>
          <a:xfrm>
            <a:off x="756246" y="2809222"/>
            <a:ext cx="7314444" cy="3227398"/>
          </a:xfrm>
          <a:prstGeom prst="rect">
            <a:avLst/>
          </a:prstGeom>
        </p:spPr>
      </p:pic>
      <p:sp>
        <p:nvSpPr>
          <p:cNvPr id="7" name="Rectangle 12"/>
          <p:cNvSpPr/>
          <p:nvPr/>
        </p:nvSpPr>
        <p:spPr bwMode="auto">
          <a:xfrm>
            <a:off x="8172558" y="2809223"/>
            <a:ext cx="3270482" cy="3227396"/>
          </a:xfrm>
          <a:prstGeom prst="rect">
            <a:avLst/>
          </a:prstGeom>
          <a:solidFill>
            <a:schemeClr val="accent1"/>
          </a:solidFill>
          <a:ln w="9525" cap="flat" cmpd="sng" algn="ctr">
            <a:noFill/>
            <a:prstDash val="solid"/>
            <a:headEnd type="none" w="med" len="med"/>
            <a:tailEnd type="none" w="med" len="med"/>
          </a:ln>
          <a:effectLst/>
        </p:spPr>
        <p:txBody>
          <a:bodyPr rot="0" spcFirstLastPara="0" vert="horz" wrap="square" lIns="182883" tIns="91442" rIns="45722" bIns="45722" numCol="1" spcCol="0" rtlCol="0" fromWordArt="0" anchor="t" anchorCtr="0" forceAA="0" compatLnSpc="1">
            <a:noAutofit/>
          </a:bodyP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defTabSz="1218565">
              <a:spcAft>
                <a:spcPts val="600"/>
              </a:spcAft>
              <a:defRPr/>
            </a:pPr>
            <a:endParaRPr lang="en-US" sz="3600" dirty="0">
              <a:solidFill>
                <a:srgbClr val="FFFFFF">
                  <a:alpha val="99000"/>
                </a:srgbClr>
              </a:solidFill>
              <a:latin typeface="Segoe UI Light" panose="020B0502040204020203" pitchFamily="34" charset="0"/>
            </a:endParaRPr>
          </a:p>
        </p:txBody>
      </p:sp>
      <p:sp>
        <p:nvSpPr>
          <p:cNvPr id="8" name="文本框 81"/>
          <p:cNvSpPr txBox="1">
            <a:spLocks noChangeArrowheads="1"/>
          </p:cNvSpPr>
          <p:nvPr/>
        </p:nvSpPr>
        <p:spPr bwMode="auto">
          <a:xfrm>
            <a:off x="8563094" y="3325361"/>
            <a:ext cx="2591951" cy="231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3765">
        <p14:doors dir="vert"/>
      </p:transition>
    </mc:Choice>
    <mc:Fallback>
      <p:transition spd="slow" advTm="37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childTnLst>
                          </p:cTn>
                        </p:par>
                        <p:par>
                          <p:cTn id="8" fill="hold">
                            <p:stCondLst>
                              <p:cond delay="258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3080"/>
                            </p:stCondLst>
                            <p:childTnLst>
                              <p:par>
                                <p:cTn id="16" presetID="22" presetClass="entr" presetSubtype="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输入内容</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7"/>
          <p:cNvCxnSpPr/>
          <p:nvPr/>
        </p:nvCxnSpPr>
        <p:spPr>
          <a:xfrm>
            <a:off x="6078662" y="1461737"/>
            <a:ext cx="0" cy="4697381"/>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6" name="Group 8"/>
          <p:cNvGrpSpPr/>
          <p:nvPr/>
        </p:nvGrpSpPr>
        <p:grpSpPr>
          <a:xfrm>
            <a:off x="5981576" y="1781425"/>
            <a:ext cx="929270" cy="194187"/>
            <a:chOff x="5964215" y="1531583"/>
            <a:chExt cx="1070244" cy="223633"/>
          </a:xfrm>
        </p:grpSpPr>
        <p:sp>
          <p:nvSpPr>
            <p:cNvPr id="7"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7"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2" name="Group 12"/>
          <p:cNvGrpSpPr/>
          <p:nvPr/>
        </p:nvGrpSpPr>
        <p:grpSpPr>
          <a:xfrm>
            <a:off x="5981574" y="4611135"/>
            <a:ext cx="930911" cy="194187"/>
            <a:chOff x="5964215" y="4790393"/>
            <a:chExt cx="1072134" cy="223633"/>
          </a:xfrm>
        </p:grpSpPr>
        <p:sp>
          <p:nvSpPr>
            <p:cNvPr id="13"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4"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5" name="Group 10"/>
          <p:cNvGrpSpPr/>
          <p:nvPr/>
        </p:nvGrpSpPr>
        <p:grpSpPr>
          <a:xfrm>
            <a:off x="5981574" y="3085387"/>
            <a:ext cx="930911" cy="194187"/>
            <a:chOff x="5964215" y="3033279"/>
            <a:chExt cx="1072134" cy="223633"/>
          </a:xfrm>
        </p:grpSpPr>
        <p:sp>
          <p:nvSpPr>
            <p:cNvPr id="1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7"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7009682" y="1723841"/>
            <a:ext cx="596900" cy="360680"/>
          </a:xfrm>
          <a:prstGeom prst="rect">
            <a:avLst/>
          </a:prstGeom>
          <a:noFill/>
        </p:spPr>
        <p:txBody>
          <a:bodyPr wrap="none" lIns="86694" tIns="43347" rIns="86694" bIns="43347" rtlCol="0">
            <a:spAutoFit/>
          </a:bodyPr>
          <a:lstStyle/>
          <a:p>
            <a:pPr algn="just">
              <a:lnSpc>
                <a:spcPct val="120000"/>
              </a:lnSpc>
            </a:pPr>
            <a:r>
              <a:rPr lang="en-US"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endParaRPr lang="en-GB"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7009681" y="3027473"/>
            <a:ext cx="596900" cy="360680"/>
          </a:xfrm>
          <a:prstGeom prst="rect">
            <a:avLst/>
          </a:prstGeom>
          <a:noFill/>
        </p:spPr>
        <p:txBody>
          <a:bodyPr wrap="none" lIns="86694" tIns="43347" rIns="86694" bIns="43347" rtlCol="0">
            <a:spAutoFit/>
          </a:bodyPr>
          <a:lstStyle/>
          <a:p>
            <a:pPr algn="just">
              <a:lnSpc>
                <a:spcPct val="120000"/>
              </a:lnSpc>
            </a:pPr>
            <a:r>
              <a:rPr lang="en-US"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2016</a:t>
            </a:r>
            <a:endParaRPr lang="en-GB"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7009681" y="4563432"/>
            <a:ext cx="596900" cy="360680"/>
          </a:xfrm>
          <a:prstGeom prst="rect">
            <a:avLst/>
          </a:prstGeom>
          <a:noFill/>
        </p:spPr>
        <p:txBody>
          <a:bodyPr wrap="none" lIns="86694" tIns="43347" rIns="86694" bIns="43347" rtlCol="0">
            <a:spAutoFit/>
          </a:bodyPr>
          <a:lstStyle/>
          <a:p>
            <a:pPr algn="just">
              <a:lnSpc>
                <a:spcPct val="120000"/>
              </a:lnSpc>
            </a:pPr>
            <a:r>
              <a:rPr lang="en-US"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33"/>
          <p:cNvSpPr/>
          <p:nvPr/>
        </p:nvSpPr>
        <p:spPr>
          <a:xfrm>
            <a:off x="1947553" y="1821702"/>
            <a:ext cx="3215585"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。，点击添加相关标题文字。</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22" name="Rectangle 37"/>
          <p:cNvSpPr/>
          <p:nvPr/>
        </p:nvSpPr>
        <p:spPr>
          <a:xfrm>
            <a:off x="2242523" y="4663247"/>
            <a:ext cx="3205070" cy="138494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输入文字，点击添加相关标题文字，修改文字内容，也可以直接复制你的内容到此。，点击添加相关标题文字，修改文字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内容</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23" name="Rectangle 40"/>
          <p:cNvSpPr/>
          <p:nvPr/>
        </p:nvSpPr>
        <p:spPr>
          <a:xfrm>
            <a:off x="7022657" y="3384354"/>
            <a:ext cx="2571118"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24" name="Group 14"/>
          <p:cNvGrpSpPr/>
          <p:nvPr/>
        </p:nvGrpSpPr>
        <p:grpSpPr>
          <a:xfrm>
            <a:off x="5447593" y="2197676"/>
            <a:ext cx="3710139" cy="582559"/>
            <a:chOff x="5349226" y="2010956"/>
            <a:chExt cx="4272984" cy="670899"/>
          </a:xfrm>
        </p:grpSpPr>
        <p:sp>
          <p:nvSpPr>
            <p:cNvPr id="25"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3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6276452" y="2162574"/>
              <a:ext cx="980694" cy="382804"/>
            </a:xfrm>
            <a:prstGeom prst="rect">
              <a:avLst/>
            </a:prstGeom>
            <a:noFill/>
          </p:spPr>
          <p:txBody>
            <a:bodyPr wrap="none" rtlCol="0">
              <a:spAutoFit/>
            </a:bodyPr>
            <a:lstStyle/>
            <a:p>
              <a:pPr algn="just">
                <a:lnSpc>
                  <a:spcPct val="120000"/>
                </a:lnSpc>
              </a:pPr>
              <a:r>
                <a:rPr lang="zh-CN" altLang="en-US" sz="1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15"/>
          <p:cNvGrpSpPr/>
          <p:nvPr/>
        </p:nvGrpSpPr>
        <p:grpSpPr>
          <a:xfrm>
            <a:off x="3034270" y="3617833"/>
            <a:ext cx="3710139" cy="582559"/>
            <a:chOff x="2569789" y="3646467"/>
            <a:chExt cx="4272984" cy="670899"/>
          </a:xfrm>
        </p:grpSpPr>
        <p:sp>
          <p:nvSpPr>
            <p:cNvPr id="28"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3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3497015" y="3795078"/>
              <a:ext cx="980694" cy="382804"/>
            </a:xfrm>
            <a:prstGeom prst="rect">
              <a:avLst/>
            </a:prstGeom>
            <a:noFill/>
          </p:spPr>
          <p:txBody>
            <a:bodyPr wrap="none" rtlCol="0">
              <a:spAutoFit/>
            </a:bodyPr>
            <a:lstStyle/>
            <a:p>
              <a:pPr algn="just">
                <a:lnSpc>
                  <a:spcPct val="120000"/>
                </a:lnSpc>
              </a:pPr>
              <a:r>
                <a:rPr lang="zh-CN" altLang="en-US" sz="1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17"/>
          <p:cNvGrpSpPr/>
          <p:nvPr/>
        </p:nvGrpSpPr>
        <p:grpSpPr>
          <a:xfrm>
            <a:off x="5447593" y="5110470"/>
            <a:ext cx="3710139" cy="582559"/>
            <a:chOff x="5349226" y="5365450"/>
            <a:chExt cx="4272984" cy="670899"/>
          </a:xfrm>
        </p:grpSpPr>
        <p:sp>
          <p:nvSpPr>
            <p:cNvPr id="31"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3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6281534" y="5516234"/>
              <a:ext cx="980694" cy="382804"/>
            </a:xfrm>
            <a:prstGeom prst="rect">
              <a:avLst/>
            </a:prstGeom>
            <a:noFill/>
          </p:spPr>
          <p:txBody>
            <a:bodyPr wrap="none" rtlCol="0">
              <a:spAutoFit/>
            </a:bodyPr>
            <a:lstStyle/>
            <a:p>
              <a:pPr algn="just">
                <a:lnSpc>
                  <a:spcPct val="120000"/>
                </a:lnSpc>
              </a:pPr>
              <a:r>
                <a:rPr lang="zh-CN" altLang="en-US" sz="1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1028">
        <p14:doors dir="vert"/>
      </p:transition>
    </mc:Choice>
    <mc:Fallback>
      <p:transition spd="slow" advTm="1028">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24020" t="15856"/>
          <a:stretch>
            <a:fillRect/>
          </a:stretch>
        </p:blipFill>
        <p:spPr>
          <a:xfrm>
            <a:off x="-1" y="0"/>
            <a:ext cx="8243583" cy="2598234"/>
          </a:xfrm>
          <a:prstGeom prst="rect">
            <a:avLst/>
          </a:prstGeom>
        </p:spPr>
      </p:pic>
      <p:grpSp>
        <p:nvGrpSpPr>
          <p:cNvPr id="15" name="组合 14"/>
          <p:cNvGrpSpPr/>
          <p:nvPr/>
        </p:nvGrpSpPr>
        <p:grpSpPr>
          <a:xfrm>
            <a:off x="2721848" y="2915629"/>
            <a:ext cx="1561211" cy="1574361"/>
            <a:chOff x="4705793" y="587467"/>
            <a:chExt cx="1561211" cy="1574361"/>
          </a:xfrm>
        </p:grpSpPr>
        <p:sp>
          <p:nvSpPr>
            <p:cNvPr id="16" name="椭圆 15"/>
            <p:cNvSpPr/>
            <p:nvPr/>
          </p:nvSpPr>
          <p:spPr>
            <a:xfrm>
              <a:off x="4705793" y="587467"/>
              <a:ext cx="1561211" cy="1561211"/>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 Placeholder 12"/>
            <p:cNvSpPr txBox="1"/>
            <p:nvPr/>
          </p:nvSpPr>
          <p:spPr>
            <a:xfrm>
              <a:off x="4814009" y="619656"/>
              <a:ext cx="1349681" cy="1542172"/>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6900" dirty="0" smtClean="0">
                  <a:solidFill>
                    <a:schemeClr val="bg1"/>
                  </a:solidFill>
                  <a:latin typeface="微软雅黑" panose="020B0503020204020204" pitchFamily="34" charset="-122"/>
                  <a:ea typeface="微软雅黑" panose="020B0503020204020204" pitchFamily="34" charset="-122"/>
                </a:rPr>
                <a:t>03</a:t>
              </a:r>
              <a:endParaRPr lang="en-GB" sz="6900" dirty="0">
                <a:solidFill>
                  <a:schemeClr val="bg1"/>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4414661" y="3127294"/>
            <a:ext cx="5632588" cy="523220"/>
          </a:xfrm>
          <a:prstGeom prst="rect">
            <a:avLst/>
          </a:prstGeom>
        </p:spPr>
        <p:txBody>
          <a:bodyPr lIns="0" tIns="60958" rIns="0" bIns="60958" anchor="ctr">
            <a:noAutofit/>
          </a:bodyPr>
          <a:lstStyle>
            <a:defPPr>
              <a:defRPr lang="zh-CN"/>
            </a:defPPr>
            <a:lvl1pPr indent="0" algn="ctr">
              <a:spcBef>
                <a:spcPct val="20000"/>
              </a:spcBef>
              <a:buFont typeface="Arial" panose="020B0604020202020204" pitchFamily="34" charset="0"/>
              <a:buNone/>
              <a:defRPr sz="2200" b="0" baseline="0">
                <a:solidFill>
                  <a:srgbClr val="F73F8F"/>
                </a:solidFill>
                <a:latin typeface="微软雅黑" panose="020B0503020204020204" pitchFamily="34" charset="-122"/>
                <a:ea typeface="微软雅黑" panose="020B0503020204020204" pitchFamily="34" charset="-122"/>
              </a:defRPr>
            </a:lvl1pPr>
            <a:lvl2pPr marL="342900" indent="0">
              <a:spcBef>
                <a:spcPct val="20000"/>
              </a:spcBef>
              <a:buFont typeface="Arial" panose="020B0604020202020204" pitchFamily="34" charset="0"/>
              <a:buNone/>
              <a:defRPr sz="2800"/>
            </a:lvl2pPr>
            <a:lvl3pPr marL="685800" indent="0">
              <a:spcBef>
                <a:spcPct val="20000"/>
              </a:spcBef>
              <a:buFont typeface="Arial" panose="020B0604020202020204" pitchFamily="34" charset="0"/>
              <a:buNone/>
              <a:defRPr sz="2400"/>
            </a:lvl3pPr>
            <a:lvl4pPr marL="1028700" indent="0">
              <a:spcBef>
                <a:spcPct val="20000"/>
              </a:spcBef>
              <a:buFont typeface="Arial" panose="020B0604020202020204" pitchFamily="34" charset="0"/>
              <a:buNone/>
              <a:defRPr sz="2000"/>
            </a:lvl4pPr>
            <a:lvl5pPr marL="1371600" indent="0">
              <a:spcBef>
                <a:spcPct val="20000"/>
              </a:spcBef>
              <a:buFont typeface="Arial" panose="020B0604020202020204" pitchFamily="34" charset="0"/>
              <a:buNone/>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lgn="ctr"/>
            <a:r>
              <a:rPr lang="zh-CN" altLang="en-US" sz="5500" b="1" dirty="0" smtClean="0">
                <a:solidFill>
                  <a:schemeClr val="tx1">
                    <a:lumMod val="50000"/>
                    <a:lumOff val="50000"/>
                  </a:schemeClr>
                </a:solidFill>
                <a:latin typeface="微软雅黑" panose="020B0503020204020204" pitchFamily="34" charset="-122"/>
                <a:ea typeface="微软雅黑" panose="020B0503020204020204" pitchFamily="34" charset="-122"/>
                <a:sym typeface="+mn-lt"/>
              </a:rPr>
              <a:t>教学策略</a:t>
            </a:r>
            <a:endParaRPr lang="zh-CN" altLang="en-US" sz="5500" b="1" dirty="0">
              <a:solidFill>
                <a:schemeClr val="tx1">
                  <a:lumMod val="50000"/>
                  <a:lumOff val="50000"/>
                </a:schemeClr>
              </a:solidFill>
              <a:latin typeface="微软雅黑" panose="020B0503020204020204" pitchFamily="34" charset="-122"/>
              <a:ea typeface="微软雅黑" panose="020B0503020204020204" pitchFamily="34" charset="-122"/>
              <a:sym typeface="+mn-lt"/>
            </a:endParaRPr>
          </a:p>
        </p:txBody>
      </p:sp>
      <p:cxnSp>
        <p:nvCxnSpPr>
          <p:cNvPr id="32" name="直接连接符 31"/>
          <p:cNvCxnSpPr/>
          <p:nvPr/>
        </p:nvCxnSpPr>
        <p:spPr>
          <a:xfrm>
            <a:off x="4880095" y="3912878"/>
            <a:ext cx="5044490"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sp>
        <p:nvSpPr>
          <p:cNvPr id="9" name="Text Box 2"/>
          <p:cNvSpPr txBox="1">
            <a:spLocks noChangeArrowheads="1"/>
          </p:cNvSpPr>
          <p:nvPr/>
        </p:nvSpPr>
        <p:spPr bwMode="auto">
          <a:xfrm>
            <a:off x="4793795" y="4051538"/>
            <a:ext cx="6411741" cy="707882"/>
          </a:xfrm>
          <a:prstGeom prst="rect">
            <a:avLst/>
          </a:prstGeom>
          <a:noFill/>
          <a:ln w="9525">
            <a:noFill/>
            <a:miter lim="800000"/>
          </a:ln>
        </p:spPr>
        <p:txBody>
          <a:bodyPr wrap="square" lIns="121917" tIns="60958" rIns="121917" bIns="60958">
            <a:spAutoFit/>
          </a:bodyPr>
          <a:lstStyle/>
          <a:p>
            <a:pPr lvl="0">
              <a:defRPr/>
            </a:pPr>
            <a:r>
              <a:rPr lang="en-US" altLang="zh-CN" sz="1900" kern="0" spc="267" dirty="0">
                <a:solidFill>
                  <a:schemeClr val="tx1">
                    <a:lumMod val="50000"/>
                    <a:lumOff val="50000"/>
                  </a:schemeClr>
                </a:solidFill>
                <a:latin typeface="微软雅黑" panose="020B0503020204020204" pitchFamily="34" charset="-122"/>
                <a:ea typeface="微软雅黑" panose="020B0503020204020204" pitchFamily="34" charset="-122"/>
              </a:rPr>
              <a:t>1</a:t>
            </a:r>
            <a:r>
              <a:rPr lang="zh-CN" altLang="en-US" sz="1900" kern="0" spc="267" dirty="0">
                <a:solidFill>
                  <a:schemeClr val="tx1">
                    <a:lumMod val="50000"/>
                    <a:lumOff val="50000"/>
                  </a:schemeClr>
                </a:solidFill>
                <a:latin typeface="微软雅黑" panose="020B0503020204020204" pitchFamily="34" charset="-122"/>
                <a:ea typeface="微软雅黑" panose="020B0503020204020204" pitchFamily="34" charset="-122"/>
              </a:rPr>
              <a:t>、教程目标    </a:t>
            </a:r>
            <a:r>
              <a:rPr lang="en-US" altLang="zh-CN" sz="1900" kern="0" spc="267" dirty="0">
                <a:solidFill>
                  <a:schemeClr val="tx1">
                    <a:lumMod val="50000"/>
                    <a:lumOff val="50000"/>
                  </a:schemeClr>
                </a:solidFill>
                <a:latin typeface="微软雅黑" panose="020B0503020204020204" pitchFamily="34" charset="-122"/>
                <a:ea typeface="微软雅黑" panose="020B0503020204020204" pitchFamily="34" charset="-122"/>
              </a:rPr>
              <a:t>2</a:t>
            </a:r>
            <a:r>
              <a:rPr lang="zh-CN" altLang="en-US" sz="1900" kern="0" spc="267" dirty="0">
                <a:solidFill>
                  <a:schemeClr val="tx1">
                    <a:lumMod val="50000"/>
                    <a:lumOff val="50000"/>
                  </a:schemeClr>
                </a:solidFill>
                <a:latin typeface="微软雅黑" panose="020B0503020204020204" pitchFamily="34" charset="-122"/>
                <a:ea typeface="微软雅黑" panose="020B0503020204020204" pitchFamily="34" charset="-122"/>
              </a:rPr>
              <a:t>、教学方法</a:t>
            </a:r>
            <a:endParaRPr lang="en-US" altLang="zh-CN" sz="1900" kern="0" spc="267" dirty="0">
              <a:solidFill>
                <a:schemeClr val="tx1">
                  <a:lumMod val="50000"/>
                  <a:lumOff val="50000"/>
                </a:schemeClr>
              </a:solidFill>
              <a:latin typeface="微软雅黑" panose="020B0503020204020204" pitchFamily="34" charset="-122"/>
              <a:ea typeface="微软雅黑" panose="020B0503020204020204" pitchFamily="34" charset="-122"/>
            </a:endParaRPr>
          </a:p>
          <a:p>
            <a:pPr lvl="0">
              <a:defRPr/>
            </a:pPr>
            <a:r>
              <a:rPr lang="en-US" altLang="zh-CN" sz="1900" kern="0" spc="267" dirty="0">
                <a:solidFill>
                  <a:schemeClr val="tx1">
                    <a:lumMod val="50000"/>
                    <a:lumOff val="50000"/>
                  </a:schemeClr>
                </a:solidFill>
                <a:latin typeface="微软雅黑" panose="020B0503020204020204" pitchFamily="34" charset="-122"/>
                <a:ea typeface="微软雅黑" panose="020B0503020204020204" pitchFamily="34" charset="-122"/>
              </a:rPr>
              <a:t>3</a:t>
            </a:r>
            <a:r>
              <a:rPr lang="zh-CN" altLang="en-US" sz="1900" kern="0" spc="267" dirty="0">
                <a:solidFill>
                  <a:schemeClr val="tx1">
                    <a:lumMod val="50000"/>
                    <a:lumOff val="50000"/>
                  </a:schemeClr>
                </a:solidFill>
                <a:latin typeface="微软雅黑" panose="020B0503020204020204" pitchFamily="34" charset="-122"/>
                <a:ea typeface="微软雅黑" panose="020B0503020204020204" pitchFamily="34" charset="-122"/>
              </a:rPr>
              <a:t>、重难点解析  </a:t>
            </a:r>
            <a:r>
              <a:rPr lang="en-US" altLang="zh-CN" sz="1900" kern="0" spc="267" dirty="0">
                <a:solidFill>
                  <a:schemeClr val="tx1">
                    <a:lumMod val="50000"/>
                    <a:lumOff val="50000"/>
                  </a:schemeClr>
                </a:solidFill>
                <a:latin typeface="微软雅黑" panose="020B0503020204020204" pitchFamily="34" charset="-122"/>
                <a:ea typeface="微软雅黑" panose="020B0503020204020204" pitchFamily="34" charset="-122"/>
              </a:rPr>
              <a:t>4</a:t>
            </a:r>
            <a:r>
              <a:rPr lang="zh-CN" altLang="en-US" sz="1900" kern="0" spc="267" dirty="0">
                <a:solidFill>
                  <a:schemeClr val="tx1">
                    <a:lumMod val="50000"/>
                    <a:lumOff val="50000"/>
                  </a:schemeClr>
                </a:solidFill>
                <a:latin typeface="微软雅黑" panose="020B0503020204020204" pitchFamily="34" charset="-122"/>
                <a:ea typeface="微软雅黑" panose="020B0503020204020204" pitchFamily="34" charset="-122"/>
              </a:rPr>
              <a:t>、课程配置</a:t>
            </a:r>
            <a:endParaRPr lang="zh-CN" altLang="en-US" sz="1900" kern="0" spc="267"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2472">
        <p14:doors dir="vert"/>
      </p:transition>
    </mc:Choice>
    <mc:Fallback>
      <p:transition spd="slow" advTm="2472">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输入内容</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818836" y="1877649"/>
            <a:ext cx="2557091" cy="907961"/>
            <a:chOff x="3666731" y="1984470"/>
            <a:chExt cx="2636520" cy="1447800"/>
          </a:xfrm>
        </p:grpSpPr>
        <p:sp>
          <p:nvSpPr>
            <p:cNvPr id="6" name="任意多边形 5"/>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文本框 35"/>
            <p:cNvSpPr txBox="1"/>
            <p:nvPr/>
          </p:nvSpPr>
          <p:spPr>
            <a:xfrm>
              <a:off x="3971726" y="2270925"/>
              <a:ext cx="2230360" cy="874898"/>
            </a:xfrm>
            <a:prstGeom prst="rect">
              <a:avLst/>
            </a:prstGeom>
            <a:noFill/>
          </p:spPr>
          <p:txBody>
            <a:bodyPr wrap="square" rtlCol="0" anchor="ctr">
              <a:spAutoFit/>
            </a:bodyPr>
            <a:lstStyle/>
            <a:p>
              <a:pPr algn="ctr">
                <a:lnSpc>
                  <a:spcPct val="120000"/>
                </a:lnSpc>
              </a:pPr>
              <a:r>
                <a:rPr lang="zh-CN" altLang="en-US" sz="2700" b="1" dirty="0">
                  <a:solidFill>
                    <a:schemeClr val="bg1"/>
                  </a:solidFill>
                  <a:latin typeface="微软雅黑" panose="020B0503020204020204" pitchFamily="34" charset="-122"/>
                  <a:ea typeface="微软雅黑" panose="020B0503020204020204" pitchFamily="34" charset="-122"/>
                </a:rPr>
                <a:t>发展</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681594" y="1877649"/>
            <a:ext cx="2557091" cy="907961"/>
            <a:chOff x="1436370" y="1984470"/>
            <a:chExt cx="2636520" cy="1447800"/>
          </a:xfrm>
        </p:grpSpPr>
        <p:sp>
          <p:nvSpPr>
            <p:cNvPr id="12" name="任意多边形 11"/>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文本框 43"/>
            <p:cNvSpPr txBox="1"/>
            <p:nvPr/>
          </p:nvSpPr>
          <p:spPr>
            <a:xfrm>
              <a:off x="1709209" y="2237235"/>
              <a:ext cx="2293960" cy="942276"/>
            </a:xfrm>
            <a:prstGeom prst="rect">
              <a:avLst/>
            </a:prstGeom>
            <a:noFill/>
          </p:spPr>
          <p:txBody>
            <a:bodyPr wrap="square" rtlCol="0" anchor="ctr">
              <a:spAutoFit/>
            </a:bodyPr>
            <a:lstStyle/>
            <a:p>
              <a:pPr algn="ctr">
                <a:lnSpc>
                  <a:spcPct val="120000"/>
                </a:lnSpc>
              </a:pPr>
              <a:r>
                <a:rPr lang="zh-CN" altLang="en-US" sz="2700" b="1" dirty="0">
                  <a:solidFill>
                    <a:schemeClr val="bg1"/>
                  </a:solidFill>
                  <a:latin typeface="微软雅黑" panose="020B0503020204020204" pitchFamily="34" charset="-122"/>
                  <a:ea typeface="微软雅黑" panose="020B0503020204020204" pitchFamily="34" charset="-122"/>
                </a:rPr>
                <a:t>概念</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8093321" y="1877649"/>
            <a:ext cx="2557091" cy="907961"/>
            <a:chOff x="8127453" y="1984470"/>
            <a:chExt cx="2636520" cy="1447800"/>
          </a:xfrm>
        </p:grpSpPr>
        <p:sp>
          <p:nvSpPr>
            <p:cNvPr id="15" name="任意多边形 14"/>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文本框 46"/>
            <p:cNvSpPr txBox="1"/>
            <p:nvPr/>
          </p:nvSpPr>
          <p:spPr>
            <a:xfrm>
              <a:off x="8439016" y="2270923"/>
              <a:ext cx="2230360" cy="874898"/>
            </a:xfrm>
            <a:prstGeom prst="rect">
              <a:avLst/>
            </a:prstGeom>
            <a:noFill/>
          </p:spPr>
          <p:txBody>
            <a:bodyPr wrap="square" rtlCol="0" anchor="ctr">
              <a:spAutoFit/>
            </a:bodyPr>
            <a:lstStyle/>
            <a:p>
              <a:pPr algn="ctr">
                <a:lnSpc>
                  <a:spcPct val="120000"/>
                </a:lnSpc>
              </a:pPr>
              <a:r>
                <a:rPr lang="zh-CN" altLang="en-US" sz="2700" b="1" dirty="0">
                  <a:solidFill>
                    <a:schemeClr val="bg1"/>
                  </a:solidFill>
                  <a:latin typeface="微软雅黑" panose="020B0503020204020204" pitchFamily="34" charset="-122"/>
                  <a:ea typeface="微软雅黑" panose="020B0503020204020204" pitchFamily="34" charset="-122"/>
                </a:rPr>
                <a:t>应用</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956078" y="1877649"/>
            <a:ext cx="2557091" cy="907961"/>
            <a:chOff x="5897092" y="1984470"/>
            <a:chExt cx="2636520" cy="1447800"/>
          </a:xfrm>
        </p:grpSpPr>
        <p:sp>
          <p:nvSpPr>
            <p:cNvPr id="18" name="任意多边形 17"/>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文本框 49"/>
            <p:cNvSpPr txBox="1"/>
            <p:nvPr/>
          </p:nvSpPr>
          <p:spPr>
            <a:xfrm>
              <a:off x="6227711" y="2270927"/>
              <a:ext cx="2205655" cy="874898"/>
            </a:xfrm>
            <a:prstGeom prst="rect">
              <a:avLst/>
            </a:prstGeom>
            <a:noFill/>
          </p:spPr>
          <p:txBody>
            <a:bodyPr wrap="square" rtlCol="0" anchor="ctr">
              <a:spAutoFit/>
            </a:bodyPr>
            <a:lstStyle/>
            <a:p>
              <a:pPr algn="ctr">
                <a:lnSpc>
                  <a:spcPct val="120000"/>
                </a:lnSpc>
              </a:pPr>
              <a:r>
                <a:rPr lang="zh-CN" altLang="en-US" sz="2700" b="1" dirty="0">
                  <a:solidFill>
                    <a:schemeClr val="bg1"/>
                  </a:solidFill>
                  <a:latin typeface="微软雅黑" panose="020B0503020204020204" pitchFamily="34" charset="-122"/>
                  <a:ea typeface="微软雅黑" panose="020B0503020204020204" pitchFamily="34" charset="-122"/>
                </a:rPr>
                <a:t>性质</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grpSp>
      <p:sp>
        <p:nvSpPr>
          <p:cNvPr id="20" name="矩形 47"/>
          <p:cNvSpPr>
            <a:spLocks noChangeArrowheads="1"/>
          </p:cNvSpPr>
          <p:nvPr/>
        </p:nvSpPr>
        <p:spPr bwMode="auto">
          <a:xfrm>
            <a:off x="1414686" y="5475348"/>
            <a:ext cx="9143777" cy="75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p>
            <a:pPr>
              <a:lnSpc>
                <a:spcPct val="120000"/>
              </a:lnSpc>
              <a:spcBef>
                <a:spcPct val="0"/>
              </a:spcBef>
              <a:buFont typeface="Arial" panose="020B0604020202020204" pitchFamily="34" charset="0"/>
              <a:buNone/>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课程紧扣大纲，注重对知识点的理解而非死记硬背，注重学习与实践相结合而非只学习不实践</a:t>
            </a:r>
            <a:r>
              <a:rPr lang="zh-CN" altLang="en-US" sz="18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。各知识点环环相扣，便于理解。</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20"/>
          <p:cNvSpPr/>
          <p:nvPr/>
        </p:nvSpPr>
        <p:spPr>
          <a:xfrm>
            <a:off x="2183511" y="3063675"/>
            <a:ext cx="1415570" cy="338625"/>
          </a:xfrm>
          <a:prstGeom prst="rect">
            <a:avLst/>
          </a:prstGeom>
        </p:spPr>
        <p:txBody>
          <a:bodyPr wrap="none" lIns="91428" tIns="45715" rIns="91428" bIns="45715">
            <a:spAutoFit/>
          </a:bodyPr>
          <a:lstStyle/>
          <a:p>
            <a:pPr algn="ctr"/>
            <a:r>
              <a:rPr lang="zh-CN" altLang="en-US" sz="1600" b="1" dirty="0">
                <a:latin typeface="微软雅黑" panose="020B0503020204020204" pitchFamily="34" charset="-122"/>
                <a:ea typeface="微软雅黑" panose="020B0503020204020204" pitchFamily="34" charset="-122"/>
              </a:rPr>
              <a:t>单击添加标题</a:t>
            </a:r>
            <a:endParaRPr lang="en-US" altLang="zh-CN" sz="1600" b="1" dirty="0">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1940450" y="3542906"/>
            <a:ext cx="1907637" cy="147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500" dirty="0">
                <a:sym typeface="微软雅黑" panose="020B0503020204020204" pitchFamily="34" charset="-122"/>
              </a:rPr>
              <a:t>在此录入上述图表的描述说明，在此录入上述图表的描述说明，在此录入上述图表的描述说明。</a:t>
            </a:r>
            <a:endParaRPr lang="zh-CN" altLang="en-US" sz="1500" dirty="0">
              <a:sym typeface="微软雅黑" panose="020B0503020204020204" pitchFamily="34" charset="-122"/>
            </a:endParaRPr>
          </a:p>
        </p:txBody>
      </p:sp>
      <p:sp>
        <p:nvSpPr>
          <p:cNvPr id="23" name="矩形 22"/>
          <p:cNvSpPr/>
          <p:nvPr/>
        </p:nvSpPr>
        <p:spPr>
          <a:xfrm>
            <a:off x="4350534" y="3063675"/>
            <a:ext cx="1415570" cy="338625"/>
          </a:xfrm>
          <a:prstGeom prst="rect">
            <a:avLst/>
          </a:prstGeom>
        </p:spPr>
        <p:txBody>
          <a:bodyPr wrap="none" lIns="91428" tIns="45715" rIns="91428" bIns="45715">
            <a:spAutoFit/>
          </a:bodyPr>
          <a:lstStyle/>
          <a:p>
            <a:pPr algn="ctr"/>
            <a:r>
              <a:rPr lang="zh-CN" altLang="en-US" sz="1600" b="1" dirty="0">
                <a:latin typeface="微软雅黑" panose="020B0503020204020204" pitchFamily="34" charset="-122"/>
                <a:ea typeface="微软雅黑" panose="020B0503020204020204" pitchFamily="34" charset="-122"/>
              </a:rPr>
              <a:t>单击添加标题</a:t>
            </a:r>
            <a:endParaRPr lang="en-US" altLang="zh-CN" sz="1600" b="1" dirty="0">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4150139" y="3542906"/>
            <a:ext cx="1875117" cy="175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500" dirty="0">
                <a:sym typeface="微软雅黑" panose="020B0503020204020204" pitchFamily="34" charset="-122"/>
              </a:rPr>
              <a:t>在此录入上述图表的描述说明，在此录入上述图表的描述说明，在此录入上述图表的描述说明。</a:t>
            </a:r>
            <a:endParaRPr lang="zh-CN" altLang="en-US" sz="1500" dirty="0">
              <a:sym typeface="微软雅黑" panose="020B0503020204020204" pitchFamily="34" charset="-122"/>
            </a:endParaRPr>
          </a:p>
        </p:txBody>
      </p:sp>
      <p:sp>
        <p:nvSpPr>
          <p:cNvPr id="25" name="矩形 24"/>
          <p:cNvSpPr/>
          <p:nvPr/>
        </p:nvSpPr>
        <p:spPr>
          <a:xfrm>
            <a:off x="6517556" y="3063675"/>
            <a:ext cx="1415570" cy="338625"/>
          </a:xfrm>
          <a:prstGeom prst="rect">
            <a:avLst/>
          </a:prstGeom>
        </p:spPr>
        <p:txBody>
          <a:bodyPr wrap="none" lIns="91428" tIns="45715" rIns="91428" bIns="45715">
            <a:spAutoFit/>
          </a:bodyPr>
          <a:lstStyle/>
          <a:p>
            <a:pPr algn="ctr"/>
            <a:r>
              <a:rPr lang="zh-CN" altLang="en-US" sz="1600" b="1" dirty="0">
                <a:latin typeface="微软雅黑" panose="020B0503020204020204" pitchFamily="34" charset="-122"/>
                <a:ea typeface="微软雅黑" panose="020B0503020204020204" pitchFamily="34" charset="-122"/>
              </a:rPr>
              <a:t>单击添加标题</a:t>
            </a:r>
            <a:endParaRPr lang="en-US" altLang="zh-CN" sz="1600" b="1" dirty="0">
              <a:latin typeface="微软雅黑" panose="020B0503020204020204" pitchFamily="34" charset="-122"/>
              <a:ea typeface="微软雅黑" panose="020B0503020204020204" pitchFamily="34" charset="-122"/>
            </a:endParaRPr>
          </a:p>
        </p:txBody>
      </p:sp>
      <p:sp>
        <p:nvSpPr>
          <p:cNvPr id="26" name="矩形 47"/>
          <p:cNvSpPr>
            <a:spLocks noChangeArrowheads="1"/>
          </p:cNvSpPr>
          <p:nvPr/>
        </p:nvSpPr>
        <p:spPr bwMode="auto">
          <a:xfrm>
            <a:off x="6327308" y="3542906"/>
            <a:ext cx="1892360" cy="175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500" dirty="0">
                <a:sym typeface="微软雅黑" panose="020B0503020204020204" pitchFamily="34" charset="-122"/>
              </a:rPr>
              <a:t>在此录入上述图表的描述说明，在此录入上述图表的描述说明，在此录入上述图表的描述说明。</a:t>
            </a:r>
            <a:endParaRPr lang="zh-CN" altLang="en-US" sz="1500" dirty="0">
              <a:sym typeface="微软雅黑" panose="020B0503020204020204" pitchFamily="34" charset="-122"/>
            </a:endParaRPr>
          </a:p>
        </p:txBody>
      </p:sp>
      <p:sp>
        <p:nvSpPr>
          <p:cNvPr id="27" name="矩形 26"/>
          <p:cNvSpPr/>
          <p:nvPr/>
        </p:nvSpPr>
        <p:spPr>
          <a:xfrm>
            <a:off x="8684578" y="3063675"/>
            <a:ext cx="1415570" cy="338625"/>
          </a:xfrm>
          <a:prstGeom prst="rect">
            <a:avLst/>
          </a:prstGeom>
        </p:spPr>
        <p:txBody>
          <a:bodyPr wrap="none" lIns="91428" tIns="45715" rIns="91428" bIns="45715">
            <a:spAutoFit/>
          </a:bodyPr>
          <a:lstStyle/>
          <a:p>
            <a:pPr algn="ctr"/>
            <a:r>
              <a:rPr lang="zh-CN" altLang="en-US" sz="1600" b="1" dirty="0">
                <a:latin typeface="微软雅黑" panose="020B0503020204020204" pitchFamily="34" charset="-122"/>
                <a:ea typeface="微软雅黑" panose="020B0503020204020204" pitchFamily="34" charset="-122"/>
              </a:rPr>
              <a:t>单击添加标题</a:t>
            </a:r>
            <a:endParaRPr lang="en-US" altLang="zh-CN" sz="1600" b="1" dirty="0">
              <a:latin typeface="微软雅黑" panose="020B0503020204020204" pitchFamily="34" charset="-122"/>
              <a:ea typeface="微软雅黑" panose="020B0503020204020204" pitchFamily="34" charset="-122"/>
            </a:endParaRPr>
          </a:p>
        </p:txBody>
      </p:sp>
      <p:sp>
        <p:nvSpPr>
          <p:cNvPr id="28" name="矩形 47"/>
          <p:cNvSpPr>
            <a:spLocks noChangeArrowheads="1"/>
          </p:cNvSpPr>
          <p:nvPr/>
        </p:nvSpPr>
        <p:spPr bwMode="auto">
          <a:xfrm>
            <a:off x="8521719" y="3542906"/>
            <a:ext cx="1874749" cy="175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500" dirty="0">
                <a:sym typeface="微软雅黑" panose="020B0503020204020204" pitchFamily="34" charset="-122"/>
              </a:rPr>
              <a:t>在此录入上述图表的描述说明，在此录入上述图表的描述说明，在此录入上述图表的描述说明。</a:t>
            </a:r>
            <a:endParaRPr lang="zh-CN" altLang="en-US" sz="1500" dirty="0">
              <a:sym typeface="微软雅黑" panose="020B0503020204020204" pitchFamily="34" charset="-122"/>
            </a:endParaRPr>
          </a:p>
        </p:txBody>
      </p:sp>
      <p:cxnSp>
        <p:nvCxnSpPr>
          <p:cNvPr id="29" name="直接连接符 8"/>
          <p:cNvCxnSpPr/>
          <p:nvPr/>
        </p:nvCxnSpPr>
        <p:spPr>
          <a:xfrm>
            <a:off x="1427661" y="5352974"/>
            <a:ext cx="935868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advTm="1721">
        <p14:doors dir="vert"/>
      </p:transition>
    </mc:Choice>
    <mc:Fallback>
      <p:transition spd="slow" advTm="17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0-#ppt_w/2"/>
                                          </p:val>
                                        </p:tav>
                                        <p:tav tm="100000">
                                          <p:val>
                                            <p:strVal val="#ppt_x"/>
                                          </p:val>
                                        </p:tav>
                                      </p:tavLst>
                                    </p:anim>
                                    <p:anim calcmode="lin" valueType="num">
                                      <p:cBhvr additive="base">
                                        <p:cTn id="8" dur="400" fill="hold"/>
                                        <p:tgtEl>
                                          <p:spTgt spid="8"/>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400"/>
                                        <p:tgtEl>
                                          <p:spTgt spid="21"/>
                                        </p:tgtEl>
                                        <p:attrNameLst>
                                          <p:attrName>ppt_y</p:attrName>
                                        </p:attrNameLst>
                                      </p:cBhvr>
                                      <p:tavLst>
                                        <p:tav tm="0">
                                          <p:val>
                                            <p:strVal val="#ppt_y-#ppt_h*1.125000"/>
                                          </p:val>
                                        </p:tav>
                                        <p:tav tm="100000">
                                          <p:val>
                                            <p:strVal val="#ppt_y"/>
                                          </p:val>
                                        </p:tav>
                                      </p:tavLst>
                                    </p:anim>
                                    <p:animEffect transition="in" filter="wipe(down)">
                                      <p:cBhvr>
                                        <p:cTn id="12" dur="400"/>
                                        <p:tgtEl>
                                          <p:spTgt spid="21"/>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400"/>
                                        <p:tgtEl>
                                          <p:spTgt spid="22"/>
                                        </p:tgtEl>
                                        <p:attrNameLst>
                                          <p:attrName>ppt_y</p:attrName>
                                        </p:attrNameLst>
                                      </p:cBhvr>
                                      <p:tavLst>
                                        <p:tav tm="0">
                                          <p:val>
                                            <p:strVal val="#ppt_y-#ppt_h*1.125000"/>
                                          </p:val>
                                        </p:tav>
                                        <p:tav tm="100000">
                                          <p:val>
                                            <p:strVal val="#ppt_y"/>
                                          </p:val>
                                        </p:tav>
                                      </p:tavLst>
                                    </p:anim>
                                    <p:animEffect transition="in" filter="wipe(down)">
                                      <p:cBhvr>
                                        <p:cTn id="16" dur="400"/>
                                        <p:tgtEl>
                                          <p:spTgt spid="22"/>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400"/>
                                        <p:tgtEl>
                                          <p:spTgt spid="5"/>
                                        </p:tgtEl>
                                        <p:attrNameLst>
                                          <p:attrName>ppt_x</p:attrName>
                                        </p:attrNameLst>
                                      </p:cBhvr>
                                      <p:tavLst>
                                        <p:tav tm="0">
                                          <p:val>
                                            <p:strVal val="#ppt_x-#ppt_w*1.125000"/>
                                          </p:val>
                                        </p:tav>
                                        <p:tav tm="100000">
                                          <p:val>
                                            <p:strVal val="#ppt_x"/>
                                          </p:val>
                                        </p:tav>
                                      </p:tavLst>
                                    </p:anim>
                                    <p:animEffect transition="in" filter="wipe(right)">
                                      <p:cBhvr>
                                        <p:cTn id="21" dur="400"/>
                                        <p:tgtEl>
                                          <p:spTgt spid="5"/>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400"/>
                                        <p:tgtEl>
                                          <p:spTgt spid="23"/>
                                        </p:tgtEl>
                                        <p:attrNameLst>
                                          <p:attrName>ppt_y</p:attrName>
                                        </p:attrNameLst>
                                      </p:cBhvr>
                                      <p:tavLst>
                                        <p:tav tm="0">
                                          <p:val>
                                            <p:strVal val="#ppt_y-#ppt_h*1.125000"/>
                                          </p:val>
                                        </p:tav>
                                        <p:tav tm="100000">
                                          <p:val>
                                            <p:strVal val="#ppt_y"/>
                                          </p:val>
                                        </p:tav>
                                      </p:tavLst>
                                    </p:anim>
                                    <p:animEffect transition="in" filter="wipe(down)">
                                      <p:cBhvr>
                                        <p:cTn id="25" dur="400"/>
                                        <p:tgtEl>
                                          <p:spTgt spid="23"/>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400"/>
                                        <p:tgtEl>
                                          <p:spTgt spid="24"/>
                                        </p:tgtEl>
                                        <p:attrNameLst>
                                          <p:attrName>ppt_y</p:attrName>
                                        </p:attrNameLst>
                                      </p:cBhvr>
                                      <p:tavLst>
                                        <p:tav tm="0">
                                          <p:val>
                                            <p:strVal val="#ppt_y-#ppt_h*1.125000"/>
                                          </p:val>
                                        </p:tav>
                                        <p:tav tm="100000">
                                          <p:val>
                                            <p:strVal val="#ppt_y"/>
                                          </p:val>
                                        </p:tav>
                                      </p:tavLst>
                                    </p:anim>
                                    <p:animEffect transition="in" filter="wipe(down)">
                                      <p:cBhvr>
                                        <p:cTn id="29" dur="400"/>
                                        <p:tgtEl>
                                          <p:spTgt spid="24"/>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400"/>
                                        <p:tgtEl>
                                          <p:spTgt spid="17"/>
                                        </p:tgtEl>
                                        <p:attrNameLst>
                                          <p:attrName>ppt_x</p:attrName>
                                        </p:attrNameLst>
                                      </p:cBhvr>
                                      <p:tavLst>
                                        <p:tav tm="0">
                                          <p:val>
                                            <p:strVal val="#ppt_x-#ppt_w*1.125000"/>
                                          </p:val>
                                        </p:tav>
                                        <p:tav tm="100000">
                                          <p:val>
                                            <p:strVal val="#ppt_x"/>
                                          </p:val>
                                        </p:tav>
                                      </p:tavLst>
                                    </p:anim>
                                    <p:animEffect transition="in" filter="wipe(right)">
                                      <p:cBhvr>
                                        <p:cTn id="34" dur="400"/>
                                        <p:tgtEl>
                                          <p:spTgt spid="17"/>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400"/>
                                        <p:tgtEl>
                                          <p:spTgt spid="25"/>
                                        </p:tgtEl>
                                        <p:attrNameLst>
                                          <p:attrName>ppt_y</p:attrName>
                                        </p:attrNameLst>
                                      </p:cBhvr>
                                      <p:tavLst>
                                        <p:tav tm="0">
                                          <p:val>
                                            <p:strVal val="#ppt_y-#ppt_h*1.125000"/>
                                          </p:val>
                                        </p:tav>
                                        <p:tav tm="100000">
                                          <p:val>
                                            <p:strVal val="#ppt_y"/>
                                          </p:val>
                                        </p:tav>
                                      </p:tavLst>
                                    </p:anim>
                                    <p:animEffect transition="in" filter="wipe(down)">
                                      <p:cBhvr>
                                        <p:cTn id="38" dur="400"/>
                                        <p:tgtEl>
                                          <p:spTgt spid="25"/>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400"/>
                                        <p:tgtEl>
                                          <p:spTgt spid="26"/>
                                        </p:tgtEl>
                                        <p:attrNameLst>
                                          <p:attrName>ppt_y</p:attrName>
                                        </p:attrNameLst>
                                      </p:cBhvr>
                                      <p:tavLst>
                                        <p:tav tm="0">
                                          <p:val>
                                            <p:strVal val="#ppt_y-#ppt_h*1.125000"/>
                                          </p:val>
                                        </p:tav>
                                        <p:tav tm="100000">
                                          <p:val>
                                            <p:strVal val="#ppt_y"/>
                                          </p:val>
                                        </p:tav>
                                      </p:tavLst>
                                    </p:anim>
                                    <p:animEffect transition="in" filter="wipe(down)">
                                      <p:cBhvr>
                                        <p:cTn id="42" dur="400"/>
                                        <p:tgtEl>
                                          <p:spTgt spid="26"/>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400"/>
                                        <p:tgtEl>
                                          <p:spTgt spid="14"/>
                                        </p:tgtEl>
                                        <p:attrNameLst>
                                          <p:attrName>ppt_x</p:attrName>
                                        </p:attrNameLst>
                                      </p:cBhvr>
                                      <p:tavLst>
                                        <p:tav tm="0">
                                          <p:val>
                                            <p:strVal val="#ppt_x-#ppt_w*1.125000"/>
                                          </p:val>
                                        </p:tav>
                                        <p:tav tm="100000">
                                          <p:val>
                                            <p:strVal val="#ppt_x"/>
                                          </p:val>
                                        </p:tav>
                                      </p:tavLst>
                                    </p:anim>
                                    <p:animEffect transition="in" filter="wipe(right)">
                                      <p:cBhvr>
                                        <p:cTn id="47" dur="400"/>
                                        <p:tgtEl>
                                          <p:spTgt spid="14"/>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400"/>
                                        <p:tgtEl>
                                          <p:spTgt spid="27"/>
                                        </p:tgtEl>
                                        <p:attrNameLst>
                                          <p:attrName>ppt_y</p:attrName>
                                        </p:attrNameLst>
                                      </p:cBhvr>
                                      <p:tavLst>
                                        <p:tav tm="0">
                                          <p:val>
                                            <p:strVal val="#ppt_y-#ppt_h*1.125000"/>
                                          </p:val>
                                        </p:tav>
                                        <p:tav tm="100000">
                                          <p:val>
                                            <p:strVal val="#ppt_y"/>
                                          </p:val>
                                        </p:tav>
                                      </p:tavLst>
                                    </p:anim>
                                    <p:animEffect transition="in" filter="wipe(down)">
                                      <p:cBhvr>
                                        <p:cTn id="51" dur="400"/>
                                        <p:tgtEl>
                                          <p:spTgt spid="27"/>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400"/>
                                        <p:tgtEl>
                                          <p:spTgt spid="28"/>
                                        </p:tgtEl>
                                        <p:attrNameLst>
                                          <p:attrName>ppt_y</p:attrName>
                                        </p:attrNameLst>
                                      </p:cBhvr>
                                      <p:tavLst>
                                        <p:tav tm="0">
                                          <p:val>
                                            <p:strVal val="#ppt_y-#ppt_h*1.125000"/>
                                          </p:val>
                                        </p:tav>
                                        <p:tav tm="100000">
                                          <p:val>
                                            <p:strVal val="#ppt_y"/>
                                          </p:val>
                                        </p:tav>
                                      </p:tavLst>
                                    </p:anim>
                                    <p:animEffect transition="in" filter="wipe(down)">
                                      <p:cBhvr>
                                        <p:cTn id="55" dur="400"/>
                                        <p:tgtEl>
                                          <p:spTgt spid="28"/>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arn(outVertical)">
                                      <p:cBhvr>
                                        <p:cTn id="59" dur="750"/>
                                        <p:tgtEl>
                                          <p:spTgt spid="29"/>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输入内容</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7760159" y="4407832"/>
            <a:ext cx="55412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345953" y="5516900"/>
            <a:ext cx="116929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3743051" y="4423909"/>
            <a:ext cx="55412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3743053" y="3179716"/>
            <a:ext cx="55412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789775" y="1788466"/>
            <a:ext cx="943081" cy="238359"/>
            <a:chOff x="4470269" y="1661160"/>
            <a:chExt cx="1290451" cy="262890"/>
          </a:xfrm>
        </p:grpSpPr>
        <p:cxnSp>
          <p:nvCxnSpPr>
            <p:cNvPr id="13" name="直接连接符 12"/>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6684383" y="2701850"/>
            <a:ext cx="1090111" cy="953442"/>
            <a:chOff x="6842760" y="2637270"/>
            <a:chExt cx="1203960" cy="1051560"/>
          </a:xfrm>
          <a:solidFill>
            <a:schemeClr val="accent2">
              <a:lumMod val="75000"/>
            </a:schemeClr>
          </a:solidFill>
        </p:grpSpPr>
        <p:sp>
          <p:nvSpPr>
            <p:cNvPr id="16" name="六边形 15"/>
            <p:cNvSpPr/>
            <p:nvPr/>
          </p:nvSpPr>
          <p:spPr>
            <a:xfrm>
              <a:off x="684276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17" name="文本框 61"/>
            <p:cNvSpPr txBox="1"/>
            <p:nvPr/>
          </p:nvSpPr>
          <p:spPr>
            <a:xfrm>
              <a:off x="7024263" y="2809108"/>
              <a:ext cx="820724" cy="644954"/>
            </a:xfrm>
            <a:prstGeom prst="rect">
              <a:avLst/>
            </a:prstGeom>
            <a:noFill/>
          </p:spPr>
          <p:txBody>
            <a:bodyPr wrap="square" rtlCol="0">
              <a:spAutoFit/>
            </a:bodyPr>
            <a:lstStyle/>
            <a:p>
              <a:pPr algn="ctr"/>
              <a:r>
                <a:rPr lang="en-US" altLang="zh-CN" sz="3200" dirty="0">
                  <a:solidFill>
                    <a:srgbClr val="E7E7E7"/>
                  </a:solidFill>
                  <a:latin typeface="Arial" panose="020B0604020202020204" pitchFamily="34" charset="0"/>
                  <a:ea typeface="微软雅黑" panose="020B0503020204020204" pitchFamily="34" charset="-122"/>
                  <a:cs typeface="Arial" panose="020B0604020202020204" pitchFamily="34" charset="0"/>
                </a:rPr>
                <a:t>02</a:t>
              </a:r>
              <a:endParaRPr lang="zh-CN" altLang="en-US" sz="32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8" name="组合 17"/>
          <p:cNvGrpSpPr/>
          <p:nvPr/>
        </p:nvGrpSpPr>
        <p:grpSpPr>
          <a:xfrm>
            <a:off x="5492005" y="2014403"/>
            <a:ext cx="1090111" cy="953443"/>
            <a:chOff x="5525852" y="1879080"/>
            <a:chExt cx="1203960" cy="1051560"/>
          </a:xfrm>
          <a:solidFill>
            <a:schemeClr val="accent2">
              <a:lumMod val="75000"/>
            </a:schemeClr>
          </a:solidFill>
        </p:grpSpPr>
        <p:sp>
          <p:nvSpPr>
            <p:cNvPr id="19" name="六边形 18"/>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20" name="文本框 64"/>
            <p:cNvSpPr txBox="1"/>
            <p:nvPr/>
          </p:nvSpPr>
          <p:spPr>
            <a:xfrm>
              <a:off x="5686670" y="1989361"/>
              <a:ext cx="882326" cy="753577"/>
            </a:xfrm>
            <a:prstGeom prst="rect">
              <a:avLst/>
            </a:prstGeom>
            <a:noFill/>
          </p:spPr>
          <p:txBody>
            <a:bodyPr wrap="square" rtlCol="0">
              <a:spAutoFit/>
            </a:bodyPr>
            <a:lstStyle/>
            <a:p>
              <a:pPr algn="ctr">
                <a:lnSpc>
                  <a:spcPct val="120000"/>
                </a:lnSpc>
              </a:pPr>
              <a:r>
                <a:rPr lang="en-US" altLang="zh-CN" sz="32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32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1" name="组合 20"/>
          <p:cNvGrpSpPr/>
          <p:nvPr/>
        </p:nvGrpSpPr>
        <p:grpSpPr>
          <a:xfrm>
            <a:off x="6670049" y="3931114"/>
            <a:ext cx="1090111" cy="953443"/>
            <a:chOff x="6842760" y="4008870"/>
            <a:chExt cx="1203960" cy="1051560"/>
          </a:xfrm>
          <a:solidFill>
            <a:schemeClr val="accent2">
              <a:lumMod val="75000"/>
            </a:schemeClr>
          </a:solidFill>
        </p:grpSpPr>
        <p:sp>
          <p:nvSpPr>
            <p:cNvPr id="22" name="六边形 21"/>
            <p:cNvSpPr/>
            <p:nvPr/>
          </p:nvSpPr>
          <p:spPr>
            <a:xfrm>
              <a:off x="684276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23" name="文本框 67"/>
            <p:cNvSpPr txBox="1"/>
            <p:nvPr/>
          </p:nvSpPr>
          <p:spPr>
            <a:xfrm>
              <a:off x="6981635" y="4119151"/>
              <a:ext cx="926212" cy="753577"/>
            </a:xfrm>
            <a:prstGeom prst="rect">
              <a:avLst/>
            </a:prstGeom>
            <a:noFill/>
          </p:spPr>
          <p:txBody>
            <a:bodyPr wrap="square" rtlCol="0">
              <a:spAutoFit/>
            </a:bodyPr>
            <a:lstStyle/>
            <a:p>
              <a:pPr algn="ctr">
                <a:lnSpc>
                  <a:spcPct val="120000"/>
                </a:lnSpc>
              </a:pPr>
              <a:r>
                <a:rPr lang="en-US" altLang="zh-CN" sz="32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32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4" name="组合 23"/>
          <p:cNvGrpSpPr/>
          <p:nvPr/>
        </p:nvGrpSpPr>
        <p:grpSpPr>
          <a:xfrm>
            <a:off x="4297177" y="3945469"/>
            <a:ext cx="1090111" cy="953443"/>
            <a:chOff x="4206240" y="4008870"/>
            <a:chExt cx="1203960" cy="1051560"/>
          </a:xfrm>
          <a:solidFill>
            <a:schemeClr val="accent2">
              <a:lumMod val="75000"/>
            </a:schemeClr>
          </a:solidFill>
        </p:grpSpPr>
        <p:sp>
          <p:nvSpPr>
            <p:cNvPr id="25" name="六边形 24"/>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26" name="文本框 70"/>
            <p:cNvSpPr txBox="1"/>
            <p:nvPr/>
          </p:nvSpPr>
          <p:spPr>
            <a:xfrm>
              <a:off x="4397859" y="4119151"/>
              <a:ext cx="820724" cy="753577"/>
            </a:xfrm>
            <a:prstGeom prst="rect">
              <a:avLst/>
            </a:prstGeom>
            <a:noFill/>
          </p:spPr>
          <p:txBody>
            <a:bodyPr wrap="square" rtlCol="0">
              <a:spAutoFit/>
            </a:bodyPr>
            <a:lstStyle/>
            <a:p>
              <a:pPr algn="ctr">
                <a:lnSpc>
                  <a:spcPct val="120000"/>
                </a:lnSpc>
              </a:pPr>
              <a:r>
                <a:rPr lang="en-US" altLang="zh-CN" sz="32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32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7" name="组合 26"/>
          <p:cNvGrpSpPr/>
          <p:nvPr/>
        </p:nvGrpSpPr>
        <p:grpSpPr>
          <a:xfrm>
            <a:off x="4297177" y="2701850"/>
            <a:ext cx="1090111" cy="953442"/>
            <a:chOff x="4206240" y="2637270"/>
            <a:chExt cx="1203960" cy="1051560"/>
          </a:xfrm>
          <a:solidFill>
            <a:schemeClr val="accent2">
              <a:lumMod val="75000"/>
            </a:schemeClr>
          </a:solidFill>
        </p:grpSpPr>
        <p:sp>
          <p:nvSpPr>
            <p:cNvPr id="28" name="六边形 27"/>
            <p:cNvSpPr/>
            <p:nvPr/>
          </p:nvSpPr>
          <p:spPr>
            <a:xfrm>
              <a:off x="420624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29" name="文本框 73"/>
            <p:cNvSpPr txBox="1"/>
            <p:nvPr/>
          </p:nvSpPr>
          <p:spPr>
            <a:xfrm>
              <a:off x="4387743" y="2809108"/>
              <a:ext cx="820724" cy="644954"/>
            </a:xfrm>
            <a:prstGeom prst="rect">
              <a:avLst/>
            </a:prstGeom>
            <a:noFill/>
          </p:spPr>
          <p:txBody>
            <a:bodyPr wrap="square" rtlCol="0">
              <a:spAutoFit/>
            </a:bodyPr>
            <a:lstStyle/>
            <a:p>
              <a:pPr algn="ctr"/>
              <a:r>
                <a:rPr lang="en-US" altLang="zh-CN" sz="3200" dirty="0">
                  <a:solidFill>
                    <a:srgbClr val="E7E7E7"/>
                  </a:solidFill>
                  <a:latin typeface="Arial" panose="020B0604020202020204" pitchFamily="34" charset="0"/>
                  <a:ea typeface="微软雅黑" panose="020B0503020204020204" pitchFamily="34" charset="-122"/>
                  <a:cs typeface="Arial" panose="020B0604020202020204" pitchFamily="34" charset="0"/>
                </a:rPr>
                <a:t>06</a:t>
              </a:r>
              <a:endParaRPr lang="zh-CN" altLang="en-US" sz="32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0" name="组合 29"/>
          <p:cNvGrpSpPr/>
          <p:nvPr/>
        </p:nvGrpSpPr>
        <p:grpSpPr>
          <a:xfrm>
            <a:off x="5492005" y="4571272"/>
            <a:ext cx="1090111" cy="953442"/>
            <a:chOff x="5525852" y="4683240"/>
            <a:chExt cx="1203960" cy="1051560"/>
          </a:xfrm>
          <a:solidFill>
            <a:schemeClr val="accent2">
              <a:lumMod val="75000"/>
            </a:schemeClr>
          </a:solidFill>
        </p:grpSpPr>
        <p:sp>
          <p:nvSpPr>
            <p:cNvPr id="31" name="六边形 30"/>
            <p:cNvSpPr/>
            <p:nvPr/>
          </p:nvSpPr>
          <p:spPr>
            <a:xfrm>
              <a:off x="5525852" y="468324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32" name="文本框 76"/>
            <p:cNvSpPr txBox="1"/>
            <p:nvPr/>
          </p:nvSpPr>
          <p:spPr>
            <a:xfrm>
              <a:off x="5693284" y="4855078"/>
              <a:ext cx="820724" cy="644954"/>
            </a:xfrm>
            <a:prstGeom prst="rect">
              <a:avLst/>
            </a:prstGeom>
            <a:noFill/>
          </p:spPr>
          <p:txBody>
            <a:bodyPr wrap="square" rtlCol="0">
              <a:spAutoFit/>
            </a:bodyPr>
            <a:lstStyle/>
            <a:p>
              <a:pPr algn="ctr"/>
              <a:r>
                <a:rPr lang="en-US" altLang="zh-CN" sz="3200" dirty="0">
                  <a:solidFill>
                    <a:srgbClr val="E7E7E7"/>
                  </a:solidFill>
                  <a:latin typeface="Arial" panose="020B0604020202020204" pitchFamily="34" charset="0"/>
                  <a:ea typeface="微软雅黑" panose="020B0503020204020204" pitchFamily="34" charset="-122"/>
                  <a:cs typeface="Arial" panose="020B0604020202020204" pitchFamily="34" charset="0"/>
                </a:rPr>
                <a:t>04</a:t>
              </a:r>
              <a:endParaRPr lang="zh-CN" altLang="en-US" sz="32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3" name="矩形 32"/>
          <p:cNvSpPr/>
          <p:nvPr/>
        </p:nvSpPr>
        <p:spPr>
          <a:xfrm>
            <a:off x="3032146" y="1541009"/>
            <a:ext cx="1694908" cy="360622"/>
          </a:xfrm>
          <a:prstGeom prst="rect">
            <a:avLst/>
          </a:prstGeom>
        </p:spPr>
        <p:txBody>
          <a:bodyPr wrap="none" lIns="82814" tIns="41407" rIns="82814" bIns="41407">
            <a:spAutoFit/>
          </a:bodyPr>
          <a:lstStyle/>
          <a:p>
            <a:pPr algn="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任务导入</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分钟</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47"/>
          <p:cNvSpPr>
            <a:spLocks noChangeArrowheads="1"/>
          </p:cNvSpPr>
          <p:nvPr/>
        </p:nvSpPr>
        <p:spPr bwMode="auto">
          <a:xfrm>
            <a:off x="1775289" y="1907650"/>
            <a:ext cx="2978914" cy="57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4" tIns="41407" rIns="82814" bIns="414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300" dirty="0">
              <a:solidFill>
                <a:schemeClr val="tx1">
                  <a:lumMod val="75000"/>
                  <a:lumOff val="25000"/>
                </a:schemeClr>
              </a:solidFill>
              <a:sym typeface="微软雅黑" panose="020B0503020204020204" pitchFamily="34" charset="-122"/>
            </a:endParaRPr>
          </a:p>
        </p:txBody>
      </p:sp>
      <p:sp>
        <p:nvSpPr>
          <p:cNvPr id="35" name="矩形 34"/>
          <p:cNvSpPr/>
          <p:nvPr/>
        </p:nvSpPr>
        <p:spPr>
          <a:xfrm>
            <a:off x="1807195" y="2770347"/>
            <a:ext cx="1837575" cy="360622"/>
          </a:xfrm>
          <a:prstGeom prst="rect">
            <a:avLst/>
          </a:prstGeom>
        </p:spPr>
        <p:txBody>
          <a:bodyPr wrap="none" lIns="82814" tIns="41407" rIns="82814" bIns="41407">
            <a:spAutoFit/>
          </a:bodyPr>
          <a:lstStyle/>
          <a:p>
            <a:pPr algn="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总结回顾</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15</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分钟</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矩形 47"/>
          <p:cNvSpPr>
            <a:spLocks noChangeArrowheads="1"/>
          </p:cNvSpPr>
          <p:nvPr/>
        </p:nvSpPr>
        <p:spPr bwMode="auto">
          <a:xfrm>
            <a:off x="1391298" y="3136986"/>
            <a:ext cx="2276533" cy="82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4" tIns="41407" rIns="82814" bIns="414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300" dirty="0">
              <a:solidFill>
                <a:schemeClr val="tx1">
                  <a:lumMod val="75000"/>
                  <a:lumOff val="25000"/>
                </a:schemeClr>
              </a:solidFill>
              <a:sym typeface="微软雅黑" panose="020B0503020204020204" pitchFamily="34" charset="-122"/>
            </a:endParaRPr>
          </a:p>
        </p:txBody>
      </p:sp>
      <p:sp>
        <p:nvSpPr>
          <p:cNvPr id="37" name="矩形 36"/>
          <p:cNvSpPr/>
          <p:nvPr/>
        </p:nvSpPr>
        <p:spPr>
          <a:xfrm>
            <a:off x="1949862" y="4057273"/>
            <a:ext cx="1694908" cy="360622"/>
          </a:xfrm>
          <a:prstGeom prst="rect">
            <a:avLst/>
          </a:prstGeom>
        </p:spPr>
        <p:txBody>
          <a:bodyPr wrap="none" lIns="82814" tIns="41407" rIns="82814" bIns="41407">
            <a:spAutoFit/>
          </a:bodyPr>
          <a:lstStyle/>
          <a:p>
            <a:pPr algn="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成果展示</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分钟</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47"/>
          <p:cNvSpPr>
            <a:spLocks noChangeArrowheads="1"/>
          </p:cNvSpPr>
          <p:nvPr/>
        </p:nvSpPr>
        <p:spPr bwMode="auto">
          <a:xfrm>
            <a:off x="1391297" y="4423910"/>
            <a:ext cx="2276532" cy="82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4" tIns="41407" rIns="82814" bIns="414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300" dirty="0">
              <a:solidFill>
                <a:schemeClr val="tx1">
                  <a:lumMod val="75000"/>
                  <a:lumOff val="25000"/>
                </a:schemeClr>
              </a:solidFill>
              <a:sym typeface="微软雅黑" panose="020B0503020204020204" pitchFamily="34" charset="-122"/>
            </a:endParaRPr>
          </a:p>
        </p:txBody>
      </p:sp>
      <p:sp>
        <p:nvSpPr>
          <p:cNvPr id="39" name="矩形 38"/>
          <p:cNvSpPr/>
          <p:nvPr/>
        </p:nvSpPr>
        <p:spPr>
          <a:xfrm>
            <a:off x="8480404" y="2234056"/>
            <a:ext cx="1837575" cy="360622"/>
          </a:xfrm>
          <a:prstGeom prst="rect">
            <a:avLst/>
          </a:prstGeom>
        </p:spPr>
        <p:txBody>
          <a:bodyPr wrap="none" lIns="82814" tIns="41407" rIns="82814" bIns="41407">
            <a:spAutoFit/>
          </a:bodyPr>
          <a:lstStyle/>
          <a:p>
            <a:pPr algn="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尝试探究</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14</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分钟</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8371446" y="2614988"/>
            <a:ext cx="2427671" cy="82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4" tIns="41407" rIns="82814" bIns="414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300" dirty="0">
              <a:solidFill>
                <a:schemeClr val="tx1">
                  <a:lumMod val="75000"/>
                  <a:lumOff val="25000"/>
                </a:schemeClr>
              </a:solidFill>
              <a:sym typeface="微软雅黑" panose="020B0503020204020204" pitchFamily="34" charset="-122"/>
            </a:endParaRPr>
          </a:p>
        </p:txBody>
      </p:sp>
      <p:sp>
        <p:nvSpPr>
          <p:cNvPr id="41" name="矩形 40"/>
          <p:cNvSpPr/>
          <p:nvPr/>
        </p:nvSpPr>
        <p:spPr>
          <a:xfrm>
            <a:off x="8506103" y="3760191"/>
            <a:ext cx="1837575" cy="360622"/>
          </a:xfrm>
          <a:prstGeom prst="rect">
            <a:avLst/>
          </a:prstGeom>
        </p:spPr>
        <p:txBody>
          <a:bodyPr wrap="none" lIns="82814" tIns="41407" rIns="82814" bIns="41407">
            <a:spAutoFit/>
          </a:bodyPr>
          <a:lstStyle/>
          <a:p>
            <a:pPr algn="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技能培训</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50</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分钟</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8387521" y="4141124"/>
            <a:ext cx="2427671" cy="82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4" tIns="41407" rIns="82814" bIns="414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300" dirty="0">
              <a:solidFill>
                <a:schemeClr val="tx1">
                  <a:lumMod val="75000"/>
                  <a:lumOff val="25000"/>
                </a:schemeClr>
              </a:solidFill>
              <a:sym typeface="微软雅黑" panose="020B0503020204020204" pitchFamily="34" charset="-122"/>
            </a:endParaRPr>
          </a:p>
        </p:txBody>
      </p:sp>
      <p:sp>
        <p:nvSpPr>
          <p:cNvPr id="43" name="矩形 42"/>
          <p:cNvSpPr/>
          <p:nvPr/>
        </p:nvSpPr>
        <p:spPr>
          <a:xfrm>
            <a:off x="7847531" y="5013388"/>
            <a:ext cx="1694908" cy="360622"/>
          </a:xfrm>
          <a:prstGeom prst="rect">
            <a:avLst/>
          </a:prstGeom>
        </p:spPr>
        <p:txBody>
          <a:bodyPr wrap="none" lIns="82814" tIns="41407" rIns="82814" bIns="41407">
            <a:spAutoFit/>
          </a:bodyPr>
          <a:lstStyle/>
          <a:p>
            <a:pPr algn="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作业布置</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分钟</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47"/>
          <p:cNvSpPr>
            <a:spLocks noChangeArrowheads="1"/>
          </p:cNvSpPr>
          <p:nvPr/>
        </p:nvSpPr>
        <p:spPr bwMode="auto">
          <a:xfrm>
            <a:off x="7595911" y="5394323"/>
            <a:ext cx="2931285" cy="5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4" tIns="41407" rIns="82814" bIns="414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300" dirty="0">
              <a:solidFill>
                <a:schemeClr val="tx1">
                  <a:lumMod val="75000"/>
                  <a:lumOff val="25000"/>
                </a:schemeClr>
              </a:solidFill>
              <a:sym typeface="微软雅黑" panose="020B0503020204020204" pitchFamily="34" charset="-122"/>
            </a:endParaRPr>
          </a:p>
        </p:txBody>
      </p:sp>
      <p:grpSp>
        <p:nvGrpSpPr>
          <p:cNvPr id="45" name="组合 44"/>
          <p:cNvGrpSpPr/>
          <p:nvPr/>
        </p:nvGrpSpPr>
        <p:grpSpPr>
          <a:xfrm flipH="1">
            <a:off x="7528111" y="2476103"/>
            <a:ext cx="800508" cy="238359"/>
            <a:chOff x="4255294" y="1661160"/>
            <a:chExt cx="1505426" cy="262890"/>
          </a:xfrm>
        </p:grpSpPr>
        <p:cxnSp>
          <p:nvCxnSpPr>
            <p:cNvPr id="46" name="直接连接符 45"/>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5182763" y="3053550"/>
            <a:ext cx="1708611" cy="1443978"/>
            <a:chOff x="5927099" y="3207123"/>
            <a:chExt cx="1887055" cy="1592580"/>
          </a:xfrm>
          <a:solidFill>
            <a:schemeClr val="accent3">
              <a:lumMod val="75000"/>
            </a:schemeClr>
          </a:solidFill>
        </p:grpSpPr>
        <p:sp>
          <p:nvSpPr>
            <p:cNvPr id="49" name="六边形 48"/>
            <p:cNvSpPr/>
            <p:nvPr/>
          </p:nvSpPr>
          <p:spPr>
            <a:xfrm>
              <a:off x="5927099" y="3207123"/>
              <a:ext cx="1887055" cy="15925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00">
                <a:latin typeface="Arial" panose="020B0604020202020204" pitchFamily="34" charset="0"/>
                <a:ea typeface="微软雅黑" panose="020B0503020204020204" pitchFamily="34" charset="-122"/>
                <a:cs typeface="Arial" panose="020B0604020202020204" pitchFamily="34" charset="0"/>
              </a:endParaRPr>
            </a:p>
          </p:txBody>
        </p:sp>
        <p:sp>
          <p:nvSpPr>
            <p:cNvPr id="50" name="文本框 1"/>
            <p:cNvSpPr txBox="1"/>
            <p:nvPr/>
          </p:nvSpPr>
          <p:spPr>
            <a:xfrm>
              <a:off x="6291627" y="3451750"/>
              <a:ext cx="1157998" cy="1086241"/>
            </a:xfrm>
            <a:prstGeom prst="rect">
              <a:avLst/>
            </a:prstGeom>
            <a:noFill/>
          </p:spPr>
          <p:txBody>
            <a:bodyPr wrap="square" rtlCol="0">
              <a:spAutoFit/>
            </a:bodyPr>
            <a:lstStyle/>
            <a:p>
              <a:pPr algn="ctr"/>
              <a:r>
                <a:rPr lang="zh-CN" altLang="en-US" sz="2900" b="1" dirty="0">
                  <a:solidFill>
                    <a:schemeClr val="bg1"/>
                  </a:solidFill>
                  <a:latin typeface="微软雅黑" panose="020B0503020204020204" pitchFamily="34" charset="-122"/>
                  <a:ea typeface="微软雅黑" panose="020B0503020204020204" pitchFamily="34" charset="-122"/>
                </a:rPr>
                <a:t>项目情况</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3854">
        <p14:doors dir="vert"/>
      </p:transition>
    </mc:Choice>
    <mc:Fallback>
      <p:transition spd="slow" advTm="38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350" fill="hold"/>
                                        <p:tgtEl>
                                          <p:spTgt spid="48"/>
                                        </p:tgtEl>
                                        <p:attrNameLst>
                                          <p:attrName>ppt_w</p:attrName>
                                        </p:attrNameLst>
                                      </p:cBhvr>
                                      <p:tavLst>
                                        <p:tav tm="0">
                                          <p:val>
                                            <p:fltVal val="0"/>
                                          </p:val>
                                        </p:tav>
                                        <p:tav tm="100000">
                                          <p:val>
                                            <p:strVal val="#ppt_w"/>
                                          </p:val>
                                        </p:tav>
                                      </p:tavLst>
                                    </p:anim>
                                    <p:anim calcmode="lin" valueType="num">
                                      <p:cBhvr>
                                        <p:cTn id="8" dur="350" fill="hold"/>
                                        <p:tgtEl>
                                          <p:spTgt spid="48"/>
                                        </p:tgtEl>
                                        <p:attrNameLst>
                                          <p:attrName>ppt_h</p:attrName>
                                        </p:attrNameLst>
                                      </p:cBhvr>
                                      <p:tavLst>
                                        <p:tav tm="0">
                                          <p:val>
                                            <p:fltVal val="0"/>
                                          </p:val>
                                        </p:tav>
                                        <p:tav tm="100000">
                                          <p:val>
                                            <p:strVal val="#ppt_h"/>
                                          </p:val>
                                        </p:tav>
                                      </p:tavLst>
                                    </p:anim>
                                    <p:anim calcmode="lin" valueType="num">
                                      <p:cBhvr>
                                        <p:cTn id="9" dur="350" fill="hold"/>
                                        <p:tgtEl>
                                          <p:spTgt spid="48"/>
                                        </p:tgtEl>
                                        <p:attrNameLst>
                                          <p:attrName>ppt_x</p:attrName>
                                        </p:attrNameLst>
                                      </p:cBhvr>
                                      <p:tavLst>
                                        <p:tav tm="0">
                                          <p:val>
                                            <p:fltVal val="0.5"/>
                                          </p:val>
                                        </p:tav>
                                        <p:tav tm="100000">
                                          <p:val>
                                            <p:strVal val="#ppt_x"/>
                                          </p:val>
                                        </p:tav>
                                      </p:tavLst>
                                    </p:anim>
                                    <p:anim calcmode="lin" valueType="num">
                                      <p:cBhvr>
                                        <p:cTn id="10" dur="350" fill="hold"/>
                                        <p:tgtEl>
                                          <p:spTgt spid="48"/>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250" fill="hold"/>
                                        <p:tgtEl>
                                          <p:spTgt spid="18"/>
                                        </p:tgtEl>
                                        <p:attrNameLst>
                                          <p:attrName>ppt_x</p:attrName>
                                        </p:attrNameLst>
                                      </p:cBhvr>
                                      <p:tavLst>
                                        <p:tav tm="0">
                                          <p:val>
                                            <p:strVal val="#ppt_x"/>
                                          </p:val>
                                        </p:tav>
                                        <p:tav tm="100000">
                                          <p:val>
                                            <p:strVal val="#ppt_x"/>
                                          </p:val>
                                        </p:tav>
                                      </p:tavLst>
                                    </p:anim>
                                    <p:anim calcmode="lin" valueType="num">
                                      <p:cBhvr additive="base">
                                        <p:cTn id="14" dur="250" fill="hold"/>
                                        <p:tgtEl>
                                          <p:spTgt spid="18"/>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500"/>
                                        <p:tgtEl>
                                          <p:spTgt spid="12"/>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right)">
                                      <p:cBhvr>
                                        <p:cTn id="22" dur="500"/>
                                        <p:tgtEl>
                                          <p:spTgt spid="33"/>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right)">
                                      <p:cBhvr>
                                        <p:cTn id="25" dur="500"/>
                                        <p:tgtEl>
                                          <p:spTgt spid="34"/>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250" fill="hold"/>
                                        <p:tgtEl>
                                          <p:spTgt spid="15"/>
                                        </p:tgtEl>
                                        <p:attrNameLst>
                                          <p:attrName>ppt_x</p:attrName>
                                        </p:attrNameLst>
                                      </p:cBhvr>
                                      <p:tavLst>
                                        <p:tav tm="0">
                                          <p:val>
                                            <p:strVal val="1+#ppt_w/2"/>
                                          </p:val>
                                        </p:tav>
                                        <p:tav tm="100000">
                                          <p:val>
                                            <p:strVal val="#ppt_x"/>
                                          </p:val>
                                        </p:tav>
                                      </p:tavLst>
                                    </p:anim>
                                    <p:anim calcmode="lin" valueType="num">
                                      <p:cBhvr additive="base">
                                        <p:cTn id="30" dur="250" fill="hold"/>
                                        <p:tgtEl>
                                          <p:spTgt spid="15"/>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500"/>
                                        <p:tgtEl>
                                          <p:spTgt spid="45"/>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left)">
                                      <p:cBhvr>
                                        <p:cTn id="38" dur="500"/>
                                        <p:tgtEl>
                                          <p:spTgt spid="3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250" fill="hold"/>
                                        <p:tgtEl>
                                          <p:spTgt spid="21"/>
                                        </p:tgtEl>
                                        <p:attrNameLst>
                                          <p:attrName>ppt_x</p:attrName>
                                        </p:attrNameLst>
                                      </p:cBhvr>
                                      <p:tavLst>
                                        <p:tav tm="0">
                                          <p:val>
                                            <p:strVal val="1+#ppt_w/2"/>
                                          </p:val>
                                        </p:tav>
                                        <p:tav tm="100000">
                                          <p:val>
                                            <p:strVal val="#ppt_x"/>
                                          </p:val>
                                        </p:tav>
                                      </p:tavLst>
                                    </p:anim>
                                    <p:anim calcmode="lin" valueType="num">
                                      <p:cBhvr additive="base">
                                        <p:cTn id="46" dur="25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500"/>
                                        <p:tgtEl>
                                          <p:spTgt spid="4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left)">
                                      <p:cBhvr>
                                        <p:cTn id="57" dur="500"/>
                                        <p:tgtEl>
                                          <p:spTgt spid="42"/>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250" fill="hold"/>
                                        <p:tgtEl>
                                          <p:spTgt spid="30"/>
                                        </p:tgtEl>
                                        <p:attrNameLst>
                                          <p:attrName>ppt_x</p:attrName>
                                        </p:attrNameLst>
                                      </p:cBhvr>
                                      <p:tavLst>
                                        <p:tav tm="0">
                                          <p:val>
                                            <p:strVal val="#ppt_x"/>
                                          </p:val>
                                        </p:tav>
                                        <p:tav tm="100000">
                                          <p:val>
                                            <p:strVal val="#ppt_x"/>
                                          </p:val>
                                        </p:tav>
                                      </p:tavLst>
                                    </p:anim>
                                    <p:anim calcmode="lin" valueType="num">
                                      <p:cBhvr additive="base">
                                        <p:cTn id="62" dur="250" fill="hold"/>
                                        <p:tgtEl>
                                          <p:spTgt spid="30"/>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500"/>
                                        <p:tgtEl>
                                          <p:spTgt spid="6"/>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left)">
                                      <p:cBhvr>
                                        <p:cTn id="70" dur="500"/>
                                        <p:tgtEl>
                                          <p:spTgt spid="4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250" fill="hold"/>
                                        <p:tgtEl>
                                          <p:spTgt spid="24"/>
                                        </p:tgtEl>
                                        <p:attrNameLst>
                                          <p:attrName>ppt_x</p:attrName>
                                        </p:attrNameLst>
                                      </p:cBhvr>
                                      <p:tavLst>
                                        <p:tav tm="0">
                                          <p:val>
                                            <p:strVal val="0-#ppt_w/2"/>
                                          </p:val>
                                        </p:tav>
                                        <p:tav tm="100000">
                                          <p:val>
                                            <p:strVal val="#ppt_x"/>
                                          </p:val>
                                        </p:tav>
                                      </p:tavLst>
                                    </p:anim>
                                    <p:anim calcmode="lin" valueType="num">
                                      <p:cBhvr additive="base">
                                        <p:cTn id="78" dur="250" fill="hold"/>
                                        <p:tgtEl>
                                          <p:spTgt spid="24"/>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right)">
                                      <p:cBhvr>
                                        <p:cTn id="82" dur="250"/>
                                        <p:tgtEl>
                                          <p:spTgt spid="7"/>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wipe(right)">
                                      <p:cBhvr>
                                        <p:cTn id="86" dur="500"/>
                                        <p:tgtEl>
                                          <p:spTgt spid="37"/>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right)">
                                      <p:cBhvr>
                                        <p:cTn id="89" dur="500"/>
                                        <p:tgtEl>
                                          <p:spTgt spid="38"/>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27"/>
                                        </p:tgtEl>
                                        <p:attrNameLst>
                                          <p:attrName>style.visibility</p:attrName>
                                        </p:attrNameLst>
                                      </p:cBhvr>
                                      <p:to>
                                        <p:strVal val="visible"/>
                                      </p:to>
                                    </p:set>
                                    <p:anim calcmode="lin" valueType="num">
                                      <p:cBhvr additive="base">
                                        <p:cTn id="93" dur="250" fill="hold"/>
                                        <p:tgtEl>
                                          <p:spTgt spid="27"/>
                                        </p:tgtEl>
                                        <p:attrNameLst>
                                          <p:attrName>ppt_x</p:attrName>
                                        </p:attrNameLst>
                                      </p:cBhvr>
                                      <p:tavLst>
                                        <p:tav tm="0">
                                          <p:val>
                                            <p:strVal val="0-#ppt_w/2"/>
                                          </p:val>
                                        </p:tav>
                                        <p:tav tm="100000">
                                          <p:val>
                                            <p:strVal val="#ppt_x"/>
                                          </p:val>
                                        </p:tav>
                                      </p:tavLst>
                                    </p:anim>
                                    <p:anim calcmode="lin" valueType="num">
                                      <p:cBhvr additive="base">
                                        <p:cTn id="94" dur="250" fill="hold"/>
                                        <p:tgtEl>
                                          <p:spTgt spid="27"/>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wipe(right)">
                                      <p:cBhvr>
                                        <p:cTn id="98" dur="250"/>
                                        <p:tgtEl>
                                          <p:spTgt spid="8"/>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right)">
                                      <p:cBhvr>
                                        <p:cTn id="102" dur="500"/>
                                        <p:tgtEl>
                                          <p:spTgt spid="35"/>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right)">
                                      <p:cBhvr>
                                        <p:cTn id="10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输入内容</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图片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624471" y="2005477"/>
            <a:ext cx="2940151" cy="3772773"/>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a:spLocks noChangeArrowheads="1"/>
          </p:cNvSpPr>
          <p:nvPr/>
        </p:nvSpPr>
        <p:spPr bwMode="auto">
          <a:xfrm>
            <a:off x="3687283" y="2005478"/>
            <a:ext cx="8101545" cy="946370"/>
          </a:xfrm>
          <a:prstGeom prst="rect">
            <a:avLst/>
          </a:prstGeom>
          <a:solidFill>
            <a:srgbClr val="A0C563"/>
          </a:solidFill>
          <a:ln>
            <a:noFill/>
          </a:ln>
        </p:spPr>
        <p:txBody>
          <a:bodyPr lIns="91438" tIns="45719" rIns="91438" bIns="45719" anchor="ct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3100">
              <a:solidFill>
                <a:srgbClr val="000000"/>
              </a:solidFill>
            </a:endParaRPr>
          </a:p>
        </p:txBody>
      </p:sp>
      <p:sp>
        <p:nvSpPr>
          <p:cNvPr id="7" name="矩形 6"/>
          <p:cNvSpPr>
            <a:spLocks noChangeArrowheads="1"/>
          </p:cNvSpPr>
          <p:nvPr/>
        </p:nvSpPr>
        <p:spPr bwMode="auto">
          <a:xfrm>
            <a:off x="3687283" y="3061409"/>
            <a:ext cx="8101545" cy="2716842"/>
          </a:xfrm>
          <a:prstGeom prst="rect">
            <a:avLst/>
          </a:prstGeom>
          <a:solidFill>
            <a:srgbClr val="FFFFFF"/>
          </a:solidFill>
          <a:ln w="12700" cmpd="sng">
            <a:solidFill>
              <a:srgbClr val="ADBACA"/>
            </a:solidFill>
            <a:miter lim="800000"/>
          </a:ln>
        </p:spPr>
        <p:txBody>
          <a:bodyPr lIns="91438" tIns="45719" rIns="91438" bIns="45719" anchor="ct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3100">
              <a:solidFill>
                <a:srgbClr val="000000"/>
              </a:solidFill>
            </a:endParaRPr>
          </a:p>
        </p:txBody>
      </p:sp>
      <p:sp>
        <p:nvSpPr>
          <p:cNvPr id="8" name="矩形 7"/>
          <p:cNvSpPr>
            <a:spLocks noChangeArrowheads="1"/>
          </p:cNvSpPr>
          <p:nvPr/>
        </p:nvSpPr>
        <p:spPr bwMode="auto">
          <a:xfrm>
            <a:off x="3949187" y="2253185"/>
            <a:ext cx="74259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5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5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矩形 8"/>
          <p:cNvSpPr>
            <a:spLocks noChangeArrowheads="1"/>
          </p:cNvSpPr>
          <p:nvPr/>
        </p:nvSpPr>
        <p:spPr bwMode="auto">
          <a:xfrm>
            <a:off x="3991077" y="3960142"/>
            <a:ext cx="76720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矩形 9"/>
          <p:cNvSpPr>
            <a:spLocks noChangeArrowheads="1"/>
          </p:cNvSpPr>
          <p:nvPr/>
        </p:nvSpPr>
        <p:spPr bwMode="auto">
          <a:xfrm>
            <a:off x="3991077" y="4627046"/>
            <a:ext cx="76720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TextBox 13"/>
          <p:cNvSpPr txBox="1">
            <a:spLocks noChangeArrowheads="1"/>
          </p:cNvSpPr>
          <p:nvPr/>
        </p:nvSpPr>
        <p:spPr bwMode="auto">
          <a:xfrm>
            <a:off x="3868234" y="3553648"/>
            <a:ext cx="1376184" cy="2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400" advTm="3087">
        <p14:doors dir="vert"/>
      </p:transition>
    </mc:Choice>
    <mc:Fallback>
      <p:transition spd="slow" advTm="3087">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415446" y="1312279"/>
            <a:ext cx="8256271" cy="4693589"/>
          </a:xfrm>
          <a:prstGeom prst="rect">
            <a:avLst/>
          </a:prstGeom>
          <a:noFill/>
        </p:spPr>
        <p:txBody>
          <a:bodyPr wrap="square" lIns="121917" tIns="60958" rIns="121917" bIns="60958">
            <a:spAutoFit/>
          </a:bodyPr>
          <a:lstStyle/>
          <a:p>
            <a:pPr algn="just">
              <a:lnSpc>
                <a:spcPct val="150000"/>
              </a:lnSpc>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各位同学们</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大家好</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今天由我为大家讲解某课程，上课之前我们先来互动一下。</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师：我们先来一个小测试，</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知道成龙的</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请举手</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。他</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是干什么的</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生</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：电影演员，演武打片。 </a:t>
            </a:r>
            <a:endPar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师</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：知道刘德华的请举手。（全班学生都举起了手</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我</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再问一个人：知道某某某的请举手。（全班有数人举手）他是干什么的，在哪儿？ </a:t>
            </a:r>
            <a:endPar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生</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：是一位老师。就在我面前。 </a:t>
            </a:r>
            <a:endPar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师</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：谢谢你！某某某就是我</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现在</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知道某某某的请举手。（全班学生都举起了手）噢！我现在和成龙齐名了。（学生大笑）</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75034" y="2262309"/>
            <a:ext cx="1323246" cy="2773415"/>
            <a:chOff x="967068" y="3505750"/>
            <a:chExt cx="992564" cy="2079584"/>
          </a:xfrm>
        </p:grpSpPr>
        <p:sp>
          <p:nvSpPr>
            <p:cNvPr id="16" name="矩形 15"/>
            <p:cNvSpPr/>
            <p:nvPr/>
          </p:nvSpPr>
          <p:spPr>
            <a:xfrm>
              <a:off x="1049988" y="3868101"/>
              <a:ext cx="821716" cy="1712325"/>
            </a:xfrm>
            <a:prstGeom prst="rect">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220588" y="3900648"/>
              <a:ext cx="475192" cy="1684686"/>
            </a:xfrm>
            <a:prstGeom prst="rect">
              <a:avLst/>
            </a:prstGeom>
            <a:noFill/>
          </p:spPr>
          <p:txBody>
            <a:bodyPr wrap="none" rtlCol="0">
              <a:spAutoFit/>
            </a:bodyPr>
            <a:lstStyle/>
            <a:p>
              <a:r>
                <a:rPr lang="zh-CN" altLang="en-US" sz="3500" dirty="0" smtClean="0">
                  <a:solidFill>
                    <a:schemeClr val="bg1"/>
                  </a:solidFill>
                  <a:latin typeface="微软雅黑" panose="020B0503020204020204" pitchFamily="34" charset="-122"/>
                  <a:ea typeface="微软雅黑" panose="020B0503020204020204" pitchFamily="34" charset="-122"/>
                </a:rPr>
                <a:t>课</a:t>
              </a:r>
              <a:endParaRPr lang="en-US" altLang="zh-CN" sz="3500" dirty="0" smtClean="0">
                <a:solidFill>
                  <a:schemeClr val="bg1"/>
                </a:solidFill>
                <a:latin typeface="微软雅黑" panose="020B0503020204020204" pitchFamily="34" charset="-122"/>
                <a:ea typeface="微软雅黑" panose="020B0503020204020204" pitchFamily="34" charset="-122"/>
              </a:endParaRPr>
            </a:p>
            <a:p>
              <a:r>
                <a:rPr lang="zh-CN" altLang="en-US" sz="3500" dirty="0" smtClean="0">
                  <a:solidFill>
                    <a:schemeClr val="bg1"/>
                  </a:solidFill>
                  <a:latin typeface="微软雅黑" panose="020B0503020204020204" pitchFamily="34" charset="-122"/>
                  <a:ea typeface="微软雅黑" panose="020B0503020204020204" pitchFamily="34" charset="-122"/>
                </a:rPr>
                <a:t>前</a:t>
              </a:r>
              <a:endParaRPr lang="en-US" altLang="zh-CN" sz="3500" dirty="0" smtClean="0">
                <a:solidFill>
                  <a:schemeClr val="bg1"/>
                </a:solidFill>
                <a:latin typeface="微软雅黑" panose="020B0503020204020204" pitchFamily="34" charset="-122"/>
                <a:ea typeface="微软雅黑" panose="020B0503020204020204" pitchFamily="34" charset="-122"/>
              </a:endParaRPr>
            </a:p>
            <a:p>
              <a:r>
                <a:rPr lang="zh-CN" altLang="en-US" sz="3500" dirty="0" smtClean="0">
                  <a:solidFill>
                    <a:schemeClr val="bg1"/>
                  </a:solidFill>
                  <a:latin typeface="微软雅黑" panose="020B0503020204020204" pitchFamily="34" charset="-122"/>
                  <a:ea typeface="微软雅黑" panose="020B0503020204020204" pitchFamily="34" charset="-122"/>
                </a:rPr>
                <a:t>互</a:t>
              </a:r>
              <a:endParaRPr lang="en-US" altLang="zh-CN" sz="3500" dirty="0" smtClean="0">
                <a:solidFill>
                  <a:schemeClr val="bg1"/>
                </a:solidFill>
                <a:latin typeface="微软雅黑" panose="020B0503020204020204" pitchFamily="34" charset="-122"/>
                <a:ea typeface="微软雅黑" panose="020B0503020204020204" pitchFamily="34" charset="-122"/>
              </a:endParaRPr>
            </a:p>
            <a:p>
              <a:r>
                <a:rPr lang="zh-CN" altLang="en-US" sz="3500" dirty="0" smtClean="0">
                  <a:solidFill>
                    <a:schemeClr val="bg1"/>
                  </a:solidFill>
                  <a:latin typeface="微软雅黑" panose="020B0503020204020204" pitchFamily="34" charset="-122"/>
                  <a:ea typeface="微软雅黑" panose="020B0503020204020204" pitchFamily="34" charset="-122"/>
                </a:rPr>
                <a:t>动</a:t>
              </a:r>
              <a:endParaRPr lang="zh-CN" altLang="en-US" sz="3500"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967068" y="3505750"/>
              <a:ext cx="992564" cy="357708"/>
            </a:xfrm>
            <a:prstGeom prst="rect">
              <a:avLst/>
            </a:prstGeom>
            <a:noFill/>
          </p:spPr>
          <p:txBody>
            <a:bodyPr wrap="none" rtlCol="0">
              <a:spAutoFit/>
            </a:bodyPr>
            <a:lstStyle/>
            <a:p>
              <a:r>
                <a:rPr lang="en-US" altLang="zh-CN" sz="2500" dirty="0">
                  <a:solidFill>
                    <a:schemeClr val="tx1">
                      <a:lumMod val="75000"/>
                      <a:lumOff val="25000"/>
                    </a:schemeClr>
                  </a:solidFill>
                </a:rPr>
                <a:t>PREFACE</a:t>
              </a:r>
              <a:endParaRPr lang="zh-CN" altLang="en-US" sz="2500" dirty="0">
                <a:solidFill>
                  <a:schemeClr val="tx1">
                    <a:lumMod val="75000"/>
                    <a:lumOff val="25000"/>
                  </a:schemeClr>
                </a:solidFill>
              </a:endParaRPr>
            </a:p>
          </p:txBody>
        </p:sp>
      </p:grpSp>
      <p:sp>
        <p:nvSpPr>
          <p:cNvPr id="20" name="飞哥PPT眉头"/>
          <p:cNvSpPr>
            <a:spLocks noChangeShapeType="1"/>
          </p:cNvSpPr>
          <p:nvPr/>
        </p:nvSpPr>
        <p:spPr bwMode="auto">
          <a:xfrm rot="16200000" flipH="1">
            <a:off x="-517718" y="3983272"/>
            <a:ext cx="4955714" cy="0"/>
          </a:xfrm>
          <a:prstGeom prst="line">
            <a:avLst/>
          </a:prstGeom>
          <a:noFill/>
          <a:ln w="12700">
            <a:solidFill>
              <a:schemeClr val="tx1">
                <a:lumMod val="65000"/>
                <a:lumOff val="35000"/>
              </a:schemeClr>
            </a:solidFill>
            <a:prstDash val="sysDot"/>
            <a:round/>
          </a:ln>
          <a:extLst>
            <a:ext uri="{909E8E84-426E-40DD-AFC4-6F175D3DCCD1}">
              <a14:hiddenFill xmlns:a14="http://schemas.microsoft.com/office/drawing/2010/main">
                <a:noFill/>
              </a14:hiddenFill>
            </a:ext>
          </a:extLst>
        </p:spPr>
        <p:txBody>
          <a:bodyPr vert="horz" wrap="square" lIns="121917" tIns="60958" rIns="121917" bIns="60958" numCol="1" anchor="t" anchorCtr="0" compatLnSpc="1"/>
          <a:lstStyle/>
          <a:p>
            <a:endParaRPr lang="zh-CN" altLang="en-US"/>
          </a:p>
        </p:txBody>
      </p:sp>
      <p:sp>
        <p:nvSpPr>
          <p:cNvPr id="21" name="飞哥PPT眉头"/>
          <p:cNvSpPr>
            <a:spLocks noChangeShapeType="1"/>
          </p:cNvSpPr>
          <p:nvPr/>
        </p:nvSpPr>
        <p:spPr bwMode="auto">
          <a:xfrm flipH="1">
            <a:off x="406573" y="6085780"/>
            <a:ext cx="11024507" cy="0"/>
          </a:xfrm>
          <a:prstGeom prst="line">
            <a:avLst/>
          </a:prstGeom>
          <a:noFill/>
          <a:ln w="12700">
            <a:solidFill>
              <a:schemeClr val="tx1">
                <a:lumMod val="65000"/>
                <a:lumOff val="35000"/>
              </a:schemeClr>
            </a:solidFill>
            <a:prstDash val="sysDot"/>
            <a:round/>
          </a:ln>
          <a:extLst>
            <a:ext uri="{909E8E84-426E-40DD-AFC4-6F175D3DCCD1}">
              <a14:hiddenFill xmlns:a14="http://schemas.microsoft.com/office/drawing/2010/main">
                <a:noFill/>
              </a14:hiddenFill>
            </a:ext>
          </a:extLst>
        </p:spPr>
        <p:txBody>
          <a:bodyPr vert="horz" wrap="square" lIns="121917" tIns="60958" rIns="121917" bIns="60958" numCol="1" anchor="t" anchorCtr="0" compatLnSpc="1"/>
          <a:lstStyle/>
          <a:p>
            <a:endParaRPr lang="zh-CN" altLang="en-US"/>
          </a:p>
        </p:txBody>
      </p:sp>
      <p:pic>
        <p:nvPicPr>
          <p:cNvPr id="22" name="图片 21"/>
          <p:cNvPicPr>
            <a:picLocks noChangeAspect="1"/>
          </p:cNvPicPr>
          <p:nvPr/>
        </p:nvPicPr>
        <p:blipFill rotWithShape="1">
          <a:blip r:embed="rId1" cstate="print">
            <a:extLst>
              <a:ext uri="{28A0092B-C50C-407E-A947-70E740481C1C}">
                <a14:useLocalDpi xmlns:a14="http://schemas.microsoft.com/office/drawing/2010/main" val="0"/>
              </a:ext>
            </a:extLst>
          </a:blip>
          <a:srcRect t="15856" r="36734"/>
          <a:stretch>
            <a:fillRect/>
          </a:stretch>
        </p:blipFill>
        <p:spPr>
          <a:xfrm>
            <a:off x="5723848" y="0"/>
            <a:ext cx="6466566" cy="24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300" advTm="3166">
        <p14:honeycomb/>
      </p:transition>
    </mc:Choice>
    <mc:Fallback>
      <p:transition spd="slow" advTm="31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30000"/>
                                  </p:iterate>
                                  <p:childTnLst>
                                    <p:set>
                                      <p:cBhvr>
                                        <p:cTn id="10" dur="1" fill="hold">
                                          <p:stCondLst>
                                            <p:cond delay="0"/>
                                          </p:stCondLst>
                                        </p:cTn>
                                        <p:tgtEl>
                                          <p:spTgt spid="14"/>
                                        </p:tgtEl>
                                        <p:attrNameLst>
                                          <p:attrName>style.visibility</p:attrName>
                                        </p:attrNameLst>
                                      </p:cBhvr>
                                      <p:to>
                                        <p:strVal val="visible"/>
                                      </p:to>
                                    </p:set>
                                    <p:animEffect transition="in" filter="wipe(left)">
                                      <p:cBhvr>
                                        <p:cTn id="11" dur="100"/>
                                        <p:tgtEl>
                                          <p:spTgt spid="14"/>
                                        </p:tgtEl>
                                      </p:cBhvr>
                                    </p:animEffect>
                                  </p:childTnLst>
                                </p:cTn>
                              </p:par>
                              <p:par>
                                <p:cTn id="12" presetID="26" presetClass="emph" presetSubtype="0" fill="hold" grpId="1" nodeType="withEffect">
                                  <p:stCondLst>
                                    <p:cond delay="0"/>
                                  </p:stCondLst>
                                  <p:iterate type="lt">
                                    <p:tmPct val="10000"/>
                                  </p:iterate>
                                  <p:childTnLst>
                                    <p:animEffect transition="out" filter="fade">
                                      <p:cBhvr>
                                        <p:cTn id="13" dur="100" tmFilter="0, 0; .2, .5; .8, .5; 1, 0"/>
                                        <p:tgtEl>
                                          <p:spTgt spid="14"/>
                                        </p:tgtEl>
                                      </p:cBhvr>
                                    </p:animEffect>
                                    <p:animScale>
                                      <p:cBhvr>
                                        <p:cTn id="14" dur="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输入内容</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360647" y="2225069"/>
            <a:ext cx="2233637" cy="3507016"/>
            <a:chOff x="778084" y="1038958"/>
            <a:chExt cx="1850186" cy="2900945"/>
          </a:xfrm>
        </p:grpSpPr>
        <p:sp>
          <p:nvSpPr>
            <p:cNvPr id="6" name="圆角矩形 5"/>
            <p:cNvSpPr/>
            <p:nvPr/>
          </p:nvSpPr>
          <p:spPr>
            <a:xfrm>
              <a:off x="887052"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7" name="任意多边形 6"/>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8" name="椭圆 7"/>
            <p:cNvSpPr/>
            <p:nvPr/>
          </p:nvSpPr>
          <p:spPr>
            <a:xfrm>
              <a:off x="1403141"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12" name="文本框 11"/>
            <p:cNvSpPr txBox="1"/>
            <p:nvPr/>
          </p:nvSpPr>
          <p:spPr>
            <a:xfrm>
              <a:off x="1304926" y="1222952"/>
              <a:ext cx="839367" cy="641613"/>
            </a:xfrm>
            <a:prstGeom prst="rect">
              <a:avLst/>
            </a:prstGeom>
            <a:noFill/>
          </p:spPr>
          <p:txBody>
            <a:bodyPr wrap="square" lIns="68580" tIns="34290" rIns="68580" bIns="3429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01</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13" name="文本框 64"/>
            <p:cNvSpPr txBox="1"/>
            <p:nvPr/>
          </p:nvSpPr>
          <p:spPr>
            <a:xfrm>
              <a:off x="1148007" y="2434566"/>
              <a:ext cx="1110344" cy="324599"/>
            </a:xfrm>
            <a:prstGeom prst="rect">
              <a:avLst/>
            </a:prstGeom>
            <a:noFill/>
          </p:spPr>
          <p:txBody>
            <a:bodyPr wrap="square" lIns="68580" tIns="34290" rIns="68580" bIns="34290" rtlCol="0">
              <a:spAutoFit/>
            </a:bodyPr>
            <a:lstStyle/>
            <a:p>
              <a:pPr algn="ctr"/>
              <a:r>
                <a:rPr lang="zh-CN" altLang="en-US" sz="2100" b="1" dirty="0" smtClean="0">
                  <a:solidFill>
                    <a:schemeClr val="tx1">
                      <a:lumMod val="75000"/>
                      <a:lumOff val="25000"/>
                    </a:schemeClr>
                  </a:solidFill>
                  <a:latin typeface="微软雅黑" panose="020B0503020204020204" pitchFamily="34" charset="-122"/>
                  <a:ea typeface="微软雅黑" panose="020B0503020204020204" pitchFamily="34" charset="-122"/>
                </a:rPr>
                <a:t>数字资源</a:t>
              </a:r>
              <a:endParaRPr lang="zh-HK" altLang="en-US" sz="2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65"/>
            <p:cNvSpPr txBox="1"/>
            <p:nvPr/>
          </p:nvSpPr>
          <p:spPr>
            <a:xfrm>
              <a:off x="1139623" y="2788385"/>
              <a:ext cx="1127111" cy="827587"/>
            </a:xfrm>
            <a:prstGeom prst="rect">
              <a:avLst/>
            </a:prstGeom>
            <a:noFill/>
          </p:spPr>
          <p:txBody>
            <a:bodyPr wrap="square" lIns="68580" tIns="34290" rIns="68580" bIns="34290" rtlCol="0">
              <a:spAutoFit/>
            </a:bodyPr>
            <a:lstStyle/>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完成模高和</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图高的作业</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争取尽快做</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好不能再拖</a:t>
              </a:r>
              <a:endParaRPr lang="zh-HK"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765573" y="2225069"/>
            <a:ext cx="2233637" cy="3507016"/>
            <a:chOff x="2690633" y="1038958"/>
            <a:chExt cx="1850186" cy="2900945"/>
          </a:xfrm>
        </p:grpSpPr>
        <p:sp>
          <p:nvSpPr>
            <p:cNvPr id="16" name="圆角矩形 15"/>
            <p:cNvSpPr/>
            <p:nvPr/>
          </p:nvSpPr>
          <p:spPr>
            <a:xfrm>
              <a:off x="2799601"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17" name="任意多边形 16"/>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18" name="椭圆 17"/>
            <p:cNvSpPr/>
            <p:nvPr/>
          </p:nvSpPr>
          <p:spPr>
            <a:xfrm>
              <a:off x="3315689"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19" name="文本框 48"/>
            <p:cNvSpPr txBox="1"/>
            <p:nvPr/>
          </p:nvSpPr>
          <p:spPr>
            <a:xfrm>
              <a:off x="3185327" y="1222952"/>
              <a:ext cx="894944" cy="641613"/>
            </a:xfrm>
            <a:prstGeom prst="rect">
              <a:avLst/>
            </a:prstGeom>
            <a:noFill/>
          </p:spPr>
          <p:txBody>
            <a:bodyPr wrap="square" lIns="68580" tIns="34290" rIns="68580" bIns="3429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02</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20" name="文本框 66"/>
            <p:cNvSpPr txBox="1"/>
            <p:nvPr/>
          </p:nvSpPr>
          <p:spPr>
            <a:xfrm>
              <a:off x="3060555" y="2434566"/>
              <a:ext cx="1110344" cy="324599"/>
            </a:xfrm>
            <a:prstGeom prst="rect">
              <a:avLst/>
            </a:prstGeom>
            <a:noFill/>
          </p:spPr>
          <p:txBody>
            <a:bodyPr wrap="square" lIns="68580" tIns="34290" rIns="68580" bIns="34290" rtlCol="0">
              <a:spAutoFit/>
            </a:bodyPr>
            <a:lstStyle/>
            <a:p>
              <a:pPr algn="ctr"/>
              <a:r>
                <a:rPr lang="zh-CN" altLang="en-US" sz="2100" b="1" dirty="0" smtClean="0">
                  <a:solidFill>
                    <a:schemeClr val="accent1"/>
                  </a:solidFill>
                  <a:latin typeface="微软雅黑" panose="020B0503020204020204" pitchFamily="34" charset="-122"/>
                  <a:ea typeface="微软雅黑" panose="020B0503020204020204" pitchFamily="34" charset="-122"/>
                </a:rPr>
                <a:t>网络平台</a:t>
              </a:r>
              <a:endParaRPr lang="zh-HK" altLang="en-US" sz="2100" b="1" dirty="0">
                <a:solidFill>
                  <a:schemeClr val="accent1"/>
                </a:solidFill>
                <a:latin typeface="微软雅黑" panose="020B0503020204020204" pitchFamily="34" charset="-122"/>
                <a:ea typeface="微软雅黑" panose="020B0503020204020204" pitchFamily="34" charset="-122"/>
              </a:endParaRPr>
            </a:p>
          </p:txBody>
        </p:sp>
        <p:sp>
          <p:nvSpPr>
            <p:cNvPr id="21" name="文本框 67"/>
            <p:cNvSpPr txBox="1"/>
            <p:nvPr/>
          </p:nvSpPr>
          <p:spPr>
            <a:xfrm>
              <a:off x="2955048" y="2788385"/>
              <a:ext cx="1321356" cy="827587"/>
            </a:xfrm>
            <a:prstGeom prst="rect">
              <a:avLst/>
            </a:prstGeom>
            <a:noFill/>
          </p:spPr>
          <p:txBody>
            <a:bodyPr wrap="square" lIns="68580" tIns="34290" rIns="68580" bIns="34290" rtlCol="0">
              <a:spAutoFit/>
            </a:bodyPr>
            <a:lstStyle/>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辅助软件可以</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为幻灯片提供</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很好的辅助等</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有必要去学习</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160555" y="2225069"/>
            <a:ext cx="2233637" cy="3507016"/>
            <a:chOff x="4603182" y="1038958"/>
            <a:chExt cx="1850186" cy="2900945"/>
          </a:xfrm>
        </p:grpSpPr>
        <p:sp>
          <p:nvSpPr>
            <p:cNvPr id="23" name="圆角矩形 22"/>
            <p:cNvSpPr/>
            <p:nvPr/>
          </p:nvSpPr>
          <p:spPr>
            <a:xfrm>
              <a:off x="4712149"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24" name="任意多边形 23"/>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25" name="椭圆 24"/>
            <p:cNvSpPr/>
            <p:nvPr/>
          </p:nvSpPr>
          <p:spPr>
            <a:xfrm>
              <a:off x="5228238"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26" name="文本框 54"/>
            <p:cNvSpPr txBox="1"/>
            <p:nvPr/>
          </p:nvSpPr>
          <p:spPr>
            <a:xfrm>
              <a:off x="5044295" y="1222952"/>
              <a:ext cx="978584" cy="641613"/>
            </a:xfrm>
            <a:prstGeom prst="rect">
              <a:avLst/>
            </a:prstGeom>
            <a:noFill/>
          </p:spPr>
          <p:txBody>
            <a:bodyPr wrap="square" lIns="68580" tIns="34290" rIns="68580" bIns="3429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03</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27" name="文本框 68"/>
            <p:cNvSpPr txBox="1"/>
            <p:nvPr/>
          </p:nvSpPr>
          <p:spPr>
            <a:xfrm>
              <a:off x="4973104" y="2434566"/>
              <a:ext cx="1110344" cy="324599"/>
            </a:xfrm>
            <a:prstGeom prst="rect">
              <a:avLst/>
            </a:prstGeom>
            <a:noFill/>
          </p:spPr>
          <p:txBody>
            <a:bodyPr wrap="square" lIns="68580" tIns="34290" rIns="68580" bIns="34290" rtlCol="0">
              <a:spAutoFit/>
            </a:bodyPr>
            <a:lstStyle/>
            <a:p>
              <a:pPr algn="ctr"/>
              <a:r>
                <a:rPr lang="zh-CN" altLang="en-US" sz="2100" b="1" dirty="0" smtClean="0">
                  <a:solidFill>
                    <a:schemeClr val="tx1">
                      <a:lumMod val="75000"/>
                      <a:lumOff val="25000"/>
                    </a:schemeClr>
                  </a:solidFill>
                  <a:latin typeface="微软雅黑" panose="020B0503020204020204" pitchFamily="34" charset="-122"/>
                  <a:ea typeface="微软雅黑" panose="020B0503020204020204" pitchFamily="34" charset="-122"/>
                </a:rPr>
                <a:t>讨论组</a:t>
              </a:r>
              <a:endParaRPr lang="zh-HK" altLang="en-US" sz="2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69"/>
            <p:cNvSpPr txBox="1"/>
            <p:nvPr/>
          </p:nvSpPr>
          <p:spPr>
            <a:xfrm>
              <a:off x="4833160" y="2788385"/>
              <a:ext cx="1390229" cy="641613"/>
            </a:xfrm>
            <a:prstGeom prst="rect">
              <a:avLst/>
            </a:prstGeom>
            <a:noFill/>
          </p:spPr>
          <p:txBody>
            <a:bodyPr wrap="square" lIns="68580" tIns="34290" rIns="68580" bIns="34290" rtlCol="0">
              <a:spAutoFit/>
            </a:bodyPr>
            <a:lstStyle/>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形成思路风格</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仔细考量细节 </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把每一步做好</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8565480" y="2225069"/>
            <a:ext cx="2233637" cy="3507016"/>
            <a:chOff x="6515731" y="1038958"/>
            <a:chExt cx="1850186" cy="2900945"/>
          </a:xfrm>
        </p:grpSpPr>
        <p:sp>
          <p:nvSpPr>
            <p:cNvPr id="30" name="圆角矩形 29"/>
            <p:cNvSpPr/>
            <p:nvPr/>
          </p:nvSpPr>
          <p:spPr>
            <a:xfrm>
              <a:off x="6624698"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31" name="任意多边形 30"/>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32" name="椭圆 31"/>
            <p:cNvSpPr/>
            <p:nvPr/>
          </p:nvSpPr>
          <p:spPr>
            <a:xfrm>
              <a:off x="7140787"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33" name="文本框 60"/>
            <p:cNvSpPr txBox="1"/>
            <p:nvPr/>
          </p:nvSpPr>
          <p:spPr>
            <a:xfrm>
              <a:off x="6988992" y="1222952"/>
              <a:ext cx="876274" cy="641613"/>
            </a:xfrm>
            <a:prstGeom prst="rect">
              <a:avLst/>
            </a:prstGeom>
            <a:noFill/>
          </p:spPr>
          <p:txBody>
            <a:bodyPr wrap="square" lIns="68580" tIns="34290" rIns="68580" bIns="3429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04</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34" name="文本框 70"/>
            <p:cNvSpPr txBox="1"/>
            <p:nvPr/>
          </p:nvSpPr>
          <p:spPr>
            <a:xfrm>
              <a:off x="6885653" y="2434566"/>
              <a:ext cx="1110344" cy="324599"/>
            </a:xfrm>
            <a:prstGeom prst="rect">
              <a:avLst/>
            </a:prstGeom>
            <a:noFill/>
          </p:spPr>
          <p:txBody>
            <a:bodyPr wrap="square" lIns="68580" tIns="34290" rIns="68580" bIns="34290" rtlCol="0">
              <a:spAutoFit/>
            </a:bodyPr>
            <a:lstStyle/>
            <a:p>
              <a:pPr algn="ctr"/>
              <a:r>
                <a:rPr lang="zh-CN" altLang="en-US" sz="2100" b="1" dirty="0" smtClean="0">
                  <a:solidFill>
                    <a:schemeClr val="accent1"/>
                  </a:solidFill>
                  <a:latin typeface="微软雅黑" panose="020B0503020204020204" pitchFamily="34" charset="-122"/>
                  <a:ea typeface="微软雅黑" panose="020B0503020204020204" pitchFamily="34" charset="-122"/>
                </a:rPr>
                <a:t>学习终端</a:t>
              </a:r>
              <a:endParaRPr lang="zh-HK" altLang="en-US" sz="2100" b="1" dirty="0">
                <a:solidFill>
                  <a:schemeClr val="accent1"/>
                </a:solidFill>
                <a:latin typeface="微软雅黑" panose="020B0503020204020204" pitchFamily="34" charset="-122"/>
                <a:ea typeface="微软雅黑" panose="020B0503020204020204" pitchFamily="34" charset="-122"/>
              </a:endParaRPr>
            </a:p>
          </p:txBody>
        </p:sp>
        <p:sp>
          <p:nvSpPr>
            <p:cNvPr id="35" name="文本框 71"/>
            <p:cNvSpPr txBox="1"/>
            <p:nvPr/>
          </p:nvSpPr>
          <p:spPr>
            <a:xfrm>
              <a:off x="6770752" y="2788385"/>
              <a:ext cx="1340145" cy="827587"/>
            </a:xfrm>
            <a:prstGeom prst="rect">
              <a:avLst/>
            </a:prstGeom>
            <a:noFill/>
          </p:spPr>
          <p:txBody>
            <a:bodyPr wrap="square" lIns="68580" tIns="34290" rIns="68580" bIns="34290" rtlCol="0">
              <a:spAutoFit/>
            </a:bodyPr>
            <a:lstStyle/>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这是并列关系</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的表达方式之</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你可以输入其</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他的内容代替</a:t>
              </a:r>
              <a:endParaRPr lang="zh-HK"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958">
        <p14:doors dir="vert"/>
      </p:transition>
    </mc:Choice>
    <mc:Fallback>
      <p:transition spd="slow" advTm="9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输入内容</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任意多边形 4"/>
          <p:cNvSpPr/>
          <p:nvPr/>
        </p:nvSpPr>
        <p:spPr bwMode="auto">
          <a:xfrm>
            <a:off x="2289053" y="1645650"/>
            <a:ext cx="1290757" cy="2844121"/>
          </a:xfrm>
          <a:custGeom>
            <a:avLst/>
            <a:gdLst>
              <a:gd name="connsiteX0" fmla="*/ 234950 w 1428751"/>
              <a:gd name="connsiteY0" fmla="*/ 0 h 3148013"/>
              <a:gd name="connsiteX1" fmla="*/ 239712 w 1428751"/>
              <a:gd name="connsiteY1" fmla="*/ 0 h 3148013"/>
              <a:gd name="connsiteX2" fmla="*/ 276225 w 1428751"/>
              <a:gd name="connsiteY2" fmla="*/ 0 h 3148013"/>
              <a:gd name="connsiteX3" fmla="*/ 319088 w 1428751"/>
              <a:gd name="connsiteY3" fmla="*/ 0 h 3148013"/>
              <a:gd name="connsiteX4" fmla="*/ 361950 w 1428751"/>
              <a:gd name="connsiteY4" fmla="*/ 0 h 3148013"/>
              <a:gd name="connsiteX5" fmla="*/ 361951 w 1428751"/>
              <a:gd name="connsiteY5" fmla="*/ 0 h 3148013"/>
              <a:gd name="connsiteX6" fmla="*/ 404813 w 1428751"/>
              <a:gd name="connsiteY6" fmla="*/ 0 h 3148013"/>
              <a:gd name="connsiteX7" fmla="*/ 446088 w 1428751"/>
              <a:gd name="connsiteY7" fmla="*/ 0 h 3148013"/>
              <a:gd name="connsiteX8" fmla="*/ 488950 w 1428751"/>
              <a:gd name="connsiteY8" fmla="*/ 0 h 3148013"/>
              <a:gd name="connsiteX9" fmla="*/ 488951 w 1428751"/>
              <a:gd name="connsiteY9" fmla="*/ 0 h 3148013"/>
              <a:gd name="connsiteX10" fmla="*/ 531813 w 1428751"/>
              <a:gd name="connsiteY10" fmla="*/ 0 h 3148013"/>
              <a:gd name="connsiteX11" fmla="*/ 576263 w 1428751"/>
              <a:gd name="connsiteY11" fmla="*/ 0 h 3148013"/>
              <a:gd name="connsiteX12" fmla="*/ 617538 w 1428751"/>
              <a:gd name="connsiteY12" fmla="*/ 0 h 3148013"/>
              <a:gd name="connsiteX13" fmla="*/ 660400 w 1428751"/>
              <a:gd name="connsiteY13" fmla="*/ 0 h 3148013"/>
              <a:gd name="connsiteX14" fmla="*/ 660401 w 1428751"/>
              <a:gd name="connsiteY14" fmla="*/ 0 h 3148013"/>
              <a:gd name="connsiteX15" fmla="*/ 703263 w 1428751"/>
              <a:gd name="connsiteY15" fmla="*/ 0 h 3148013"/>
              <a:gd name="connsiteX16" fmla="*/ 744538 w 1428751"/>
              <a:gd name="connsiteY16" fmla="*/ 0 h 3148013"/>
              <a:gd name="connsiteX17" fmla="*/ 787400 w 1428751"/>
              <a:gd name="connsiteY17" fmla="*/ 0 h 3148013"/>
              <a:gd name="connsiteX18" fmla="*/ 787401 w 1428751"/>
              <a:gd name="connsiteY18" fmla="*/ 0 h 3148013"/>
              <a:gd name="connsiteX19" fmla="*/ 830263 w 1428751"/>
              <a:gd name="connsiteY19" fmla="*/ 0 h 3148013"/>
              <a:gd name="connsiteX20" fmla="*/ 873125 w 1428751"/>
              <a:gd name="connsiteY20" fmla="*/ 0 h 3148013"/>
              <a:gd name="connsiteX21" fmla="*/ 873126 w 1428751"/>
              <a:gd name="connsiteY21" fmla="*/ 0 h 3148013"/>
              <a:gd name="connsiteX22" fmla="*/ 914400 w 1428751"/>
              <a:gd name="connsiteY22" fmla="*/ 0 h 3148013"/>
              <a:gd name="connsiteX23" fmla="*/ 958850 w 1428751"/>
              <a:gd name="connsiteY23" fmla="*/ 0 h 3148013"/>
              <a:gd name="connsiteX24" fmla="*/ 990600 w 1428751"/>
              <a:gd name="connsiteY24" fmla="*/ 0 h 3148013"/>
              <a:gd name="connsiteX25" fmla="*/ 1001713 w 1428751"/>
              <a:gd name="connsiteY25" fmla="*/ 0 h 3148013"/>
              <a:gd name="connsiteX26" fmla="*/ 1039813 w 1428751"/>
              <a:gd name="connsiteY26" fmla="*/ 4762 h 3148013"/>
              <a:gd name="connsiteX27" fmla="*/ 1044576 w 1428751"/>
              <a:gd name="connsiteY27" fmla="*/ 6350 h 3148013"/>
              <a:gd name="connsiteX28" fmla="*/ 1044576 w 1428751"/>
              <a:gd name="connsiteY28" fmla="*/ 6350 h 3148013"/>
              <a:gd name="connsiteX29" fmla="*/ 1084262 w 1428751"/>
              <a:gd name="connsiteY29" fmla="*/ 15875 h 3148013"/>
              <a:gd name="connsiteX30" fmla="*/ 1085850 w 1428751"/>
              <a:gd name="connsiteY30" fmla="*/ 17462 h 3148013"/>
              <a:gd name="connsiteX31" fmla="*/ 1085850 w 1428751"/>
              <a:gd name="connsiteY31" fmla="*/ 17462 h 3148013"/>
              <a:gd name="connsiteX32" fmla="*/ 1123950 w 1428751"/>
              <a:gd name="connsiteY32" fmla="*/ 34924 h 3148013"/>
              <a:gd name="connsiteX33" fmla="*/ 1128713 w 1428751"/>
              <a:gd name="connsiteY33" fmla="*/ 38099 h 3148013"/>
              <a:gd name="connsiteX34" fmla="*/ 1128713 w 1428751"/>
              <a:gd name="connsiteY34" fmla="*/ 38100 h 3148013"/>
              <a:gd name="connsiteX35" fmla="*/ 1160463 w 1428751"/>
              <a:gd name="connsiteY35" fmla="*/ 60325 h 3148013"/>
              <a:gd name="connsiteX36" fmla="*/ 1171576 w 1428751"/>
              <a:gd name="connsiteY36" fmla="*/ 73025 h 3148013"/>
              <a:gd name="connsiteX37" fmla="*/ 1171576 w 1428751"/>
              <a:gd name="connsiteY37" fmla="*/ 73026 h 3148013"/>
              <a:gd name="connsiteX38" fmla="*/ 1189037 w 1428751"/>
              <a:gd name="connsiteY38" fmla="*/ 92075 h 3148013"/>
              <a:gd name="connsiteX39" fmla="*/ 1211263 w 1428751"/>
              <a:gd name="connsiteY39" fmla="*/ 128587 h 3148013"/>
              <a:gd name="connsiteX40" fmla="*/ 1214438 w 1428751"/>
              <a:gd name="connsiteY40" fmla="*/ 136525 h 3148013"/>
              <a:gd name="connsiteX41" fmla="*/ 1225550 w 1428751"/>
              <a:gd name="connsiteY41" fmla="*/ 166687 h 3148013"/>
              <a:gd name="connsiteX42" fmla="*/ 1230313 w 1428751"/>
              <a:gd name="connsiteY42" fmla="*/ 209550 h 3148013"/>
              <a:gd name="connsiteX43" fmla="*/ 1230313 w 1428751"/>
              <a:gd name="connsiteY43" fmla="*/ 617537 h 3148013"/>
              <a:gd name="connsiteX44" fmla="*/ 1255713 w 1428751"/>
              <a:gd name="connsiteY44" fmla="*/ 638175 h 3148013"/>
              <a:gd name="connsiteX45" fmla="*/ 1411289 w 1428751"/>
              <a:gd name="connsiteY45" fmla="*/ 755650 h 3148013"/>
              <a:gd name="connsiteX46" fmla="*/ 1425576 w 1428751"/>
              <a:gd name="connsiteY46" fmla="*/ 769938 h 3148013"/>
              <a:gd name="connsiteX47" fmla="*/ 1428751 w 1428751"/>
              <a:gd name="connsiteY47" fmla="*/ 787400 h 3148013"/>
              <a:gd name="connsiteX48" fmla="*/ 1425576 w 1428751"/>
              <a:gd name="connsiteY48" fmla="*/ 803275 h 3148013"/>
              <a:gd name="connsiteX49" fmla="*/ 1411289 w 1428751"/>
              <a:gd name="connsiteY49" fmla="*/ 817563 h 3148013"/>
              <a:gd name="connsiteX50" fmla="*/ 1255713 w 1428751"/>
              <a:gd name="connsiteY50" fmla="*/ 935038 h 3148013"/>
              <a:gd name="connsiteX51" fmla="*/ 1255713 w 1428751"/>
              <a:gd name="connsiteY51" fmla="*/ 935038 h 3148013"/>
              <a:gd name="connsiteX52" fmla="*/ 1230313 w 1428751"/>
              <a:gd name="connsiteY52" fmla="*/ 955675 h 3148013"/>
              <a:gd name="connsiteX53" fmla="*/ 1230313 w 1428751"/>
              <a:gd name="connsiteY53" fmla="*/ 2940051 h 3148013"/>
              <a:gd name="connsiteX54" fmla="*/ 1225550 w 1428751"/>
              <a:gd name="connsiteY54" fmla="*/ 2982913 h 3148013"/>
              <a:gd name="connsiteX55" fmla="*/ 1214438 w 1428751"/>
              <a:gd name="connsiteY55" fmla="*/ 3011488 h 3148013"/>
              <a:gd name="connsiteX56" fmla="*/ 1211263 w 1428751"/>
              <a:gd name="connsiteY56" fmla="*/ 3021013 h 3148013"/>
              <a:gd name="connsiteX57" fmla="*/ 1189037 w 1428751"/>
              <a:gd name="connsiteY57" fmla="*/ 3055938 h 3148013"/>
              <a:gd name="connsiteX58" fmla="*/ 1171576 w 1428751"/>
              <a:gd name="connsiteY58" fmla="*/ 3074987 h 3148013"/>
              <a:gd name="connsiteX59" fmla="*/ 1171576 w 1428751"/>
              <a:gd name="connsiteY59" fmla="*/ 3074988 h 3148013"/>
              <a:gd name="connsiteX60" fmla="*/ 1160463 w 1428751"/>
              <a:gd name="connsiteY60" fmla="*/ 3087688 h 3148013"/>
              <a:gd name="connsiteX61" fmla="*/ 1128713 w 1428751"/>
              <a:gd name="connsiteY61" fmla="*/ 3109913 h 3148013"/>
              <a:gd name="connsiteX62" fmla="*/ 1128713 w 1428751"/>
              <a:gd name="connsiteY62" fmla="*/ 3109913 h 3148013"/>
              <a:gd name="connsiteX63" fmla="*/ 1123950 w 1428751"/>
              <a:gd name="connsiteY63" fmla="*/ 3113088 h 3148013"/>
              <a:gd name="connsiteX64" fmla="*/ 1085850 w 1428751"/>
              <a:gd name="connsiteY64" fmla="*/ 3130550 h 3148013"/>
              <a:gd name="connsiteX65" fmla="*/ 1084262 w 1428751"/>
              <a:gd name="connsiteY65" fmla="*/ 3132138 h 3148013"/>
              <a:gd name="connsiteX66" fmla="*/ 1044576 w 1428751"/>
              <a:gd name="connsiteY66" fmla="*/ 3143250 h 3148013"/>
              <a:gd name="connsiteX67" fmla="*/ 1044576 w 1428751"/>
              <a:gd name="connsiteY67" fmla="*/ 3143251 h 3148013"/>
              <a:gd name="connsiteX68" fmla="*/ 1039813 w 1428751"/>
              <a:gd name="connsiteY68" fmla="*/ 3144838 h 3148013"/>
              <a:gd name="connsiteX69" fmla="*/ 1001713 w 1428751"/>
              <a:gd name="connsiteY69" fmla="*/ 3148013 h 3148013"/>
              <a:gd name="connsiteX70" fmla="*/ 990600 w 1428751"/>
              <a:gd name="connsiteY70" fmla="*/ 3148013 h 3148013"/>
              <a:gd name="connsiteX71" fmla="*/ 958850 w 1428751"/>
              <a:gd name="connsiteY71" fmla="*/ 3148013 h 3148013"/>
              <a:gd name="connsiteX72" fmla="*/ 914400 w 1428751"/>
              <a:gd name="connsiteY72" fmla="*/ 3148013 h 3148013"/>
              <a:gd name="connsiteX73" fmla="*/ 873126 w 1428751"/>
              <a:gd name="connsiteY73" fmla="*/ 3148013 h 3148013"/>
              <a:gd name="connsiteX74" fmla="*/ 873125 w 1428751"/>
              <a:gd name="connsiteY74" fmla="*/ 3148013 h 3148013"/>
              <a:gd name="connsiteX75" fmla="*/ 830263 w 1428751"/>
              <a:gd name="connsiteY75" fmla="*/ 3148013 h 3148013"/>
              <a:gd name="connsiteX76" fmla="*/ 787401 w 1428751"/>
              <a:gd name="connsiteY76" fmla="*/ 3148013 h 3148013"/>
              <a:gd name="connsiteX77" fmla="*/ 787400 w 1428751"/>
              <a:gd name="connsiteY77" fmla="*/ 3148013 h 3148013"/>
              <a:gd name="connsiteX78" fmla="*/ 744538 w 1428751"/>
              <a:gd name="connsiteY78" fmla="*/ 3148013 h 3148013"/>
              <a:gd name="connsiteX79" fmla="*/ 703263 w 1428751"/>
              <a:gd name="connsiteY79" fmla="*/ 3148013 h 3148013"/>
              <a:gd name="connsiteX80" fmla="*/ 660401 w 1428751"/>
              <a:gd name="connsiteY80" fmla="*/ 3148013 h 3148013"/>
              <a:gd name="connsiteX81" fmla="*/ 660400 w 1428751"/>
              <a:gd name="connsiteY81" fmla="*/ 3148013 h 3148013"/>
              <a:gd name="connsiteX82" fmla="*/ 617538 w 1428751"/>
              <a:gd name="connsiteY82" fmla="*/ 3148013 h 3148013"/>
              <a:gd name="connsiteX83" fmla="*/ 576263 w 1428751"/>
              <a:gd name="connsiteY83" fmla="*/ 3148013 h 3148013"/>
              <a:gd name="connsiteX84" fmla="*/ 531813 w 1428751"/>
              <a:gd name="connsiteY84" fmla="*/ 3148013 h 3148013"/>
              <a:gd name="connsiteX85" fmla="*/ 488951 w 1428751"/>
              <a:gd name="connsiteY85" fmla="*/ 3148013 h 3148013"/>
              <a:gd name="connsiteX86" fmla="*/ 488950 w 1428751"/>
              <a:gd name="connsiteY86" fmla="*/ 3148013 h 3148013"/>
              <a:gd name="connsiteX87" fmla="*/ 446088 w 1428751"/>
              <a:gd name="connsiteY87" fmla="*/ 3148013 h 3148013"/>
              <a:gd name="connsiteX88" fmla="*/ 404813 w 1428751"/>
              <a:gd name="connsiteY88" fmla="*/ 3148013 h 3148013"/>
              <a:gd name="connsiteX89" fmla="*/ 361951 w 1428751"/>
              <a:gd name="connsiteY89" fmla="*/ 3148013 h 3148013"/>
              <a:gd name="connsiteX90" fmla="*/ 361950 w 1428751"/>
              <a:gd name="connsiteY90" fmla="*/ 3148013 h 3148013"/>
              <a:gd name="connsiteX91" fmla="*/ 319088 w 1428751"/>
              <a:gd name="connsiteY91" fmla="*/ 3148013 h 3148013"/>
              <a:gd name="connsiteX92" fmla="*/ 276225 w 1428751"/>
              <a:gd name="connsiteY92" fmla="*/ 3148013 h 3148013"/>
              <a:gd name="connsiteX93" fmla="*/ 239712 w 1428751"/>
              <a:gd name="connsiteY93" fmla="*/ 3148013 h 3148013"/>
              <a:gd name="connsiteX94" fmla="*/ 234950 w 1428751"/>
              <a:gd name="connsiteY94" fmla="*/ 3148013 h 3148013"/>
              <a:gd name="connsiteX95" fmla="*/ 190500 w 1428751"/>
              <a:gd name="connsiteY95" fmla="*/ 3144838 h 3148013"/>
              <a:gd name="connsiteX96" fmla="*/ 190500 w 1428751"/>
              <a:gd name="connsiteY96" fmla="*/ 3144837 h 3148013"/>
              <a:gd name="connsiteX97" fmla="*/ 147638 w 1428751"/>
              <a:gd name="connsiteY97" fmla="*/ 3132137 h 3148013"/>
              <a:gd name="connsiteX98" fmla="*/ 147638 w 1428751"/>
              <a:gd name="connsiteY98" fmla="*/ 3132138 h 3148013"/>
              <a:gd name="connsiteX99" fmla="*/ 146050 w 1428751"/>
              <a:gd name="connsiteY99" fmla="*/ 3132138 h 3148013"/>
              <a:gd name="connsiteX100" fmla="*/ 104775 w 1428751"/>
              <a:gd name="connsiteY100" fmla="*/ 3113088 h 3148013"/>
              <a:gd name="connsiteX101" fmla="*/ 71437 w 1428751"/>
              <a:gd name="connsiteY101" fmla="*/ 3087688 h 3148013"/>
              <a:gd name="connsiteX102" fmla="*/ 63500 w 1428751"/>
              <a:gd name="connsiteY102" fmla="*/ 3081338 h 3148013"/>
              <a:gd name="connsiteX103" fmla="*/ 63500 w 1428751"/>
              <a:gd name="connsiteY103" fmla="*/ 3081336 h 3148013"/>
              <a:gd name="connsiteX104" fmla="*/ 41276 w 1428751"/>
              <a:gd name="connsiteY104" fmla="*/ 3055937 h 3148013"/>
              <a:gd name="connsiteX105" fmla="*/ 20638 w 1428751"/>
              <a:gd name="connsiteY105" fmla="*/ 3024187 h 3148013"/>
              <a:gd name="connsiteX106" fmla="*/ 19050 w 1428751"/>
              <a:gd name="connsiteY106" fmla="*/ 3021012 h 3148013"/>
              <a:gd name="connsiteX107" fmla="*/ 4762 w 1428751"/>
              <a:gd name="connsiteY107" fmla="*/ 2982912 h 3148013"/>
              <a:gd name="connsiteX108" fmla="*/ 0 w 1428751"/>
              <a:gd name="connsiteY108" fmla="*/ 2940050 h 3148013"/>
              <a:gd name="connsiteX109" fmla="*/ 0 w 1428751"/>
              <a:gd name="connsiteY109" fmla="*/ 209549 h 3148013"/>
              <a:gd name="connsiteX110" fmla="*/ 4762 w 1428751"/>
              <a:gd name="connsiteY110" fmla="*/ 166687 h 3148013"/>
              <a:gd name="connsiteX111" fmla="*/ 19050 w 1428751"/>
              <a:gd name="connsiteY111" fmla="*/ 128587 h 3148013"/>
              <a:gd name="connsiteX112" fmla="*/ 20638 w 1428751"/>
              <a:gd name="connsiteY112" fmla="*/ 125412 h 3148013"/>
              <a:gd name="connsiteX113" fmla="*/ 41276 w 1428751"/>
              <a:gd name="connsiteY113" fmla="*/ 92074 h 3148013"/>
              <a:gd name="connsiteX114" fmla="*/ 63500 w 1428751"/>
              <a:gd name="connsiteY114" fmla="*/ 68263 h 3148013"/>
              <a:gd name="connsiteX115" fmla="*/ 63500 w 1428751"/>
              <a:gd name="connsiteY115" fmla="*/ 68262 h 3148013"/>
              <a:gd name="connsiteX116" fmla="*/ 71437 w 1428751"/>
              <a:gd name="connsiteY116" fmla="*/ 60325 h 3148013"/>
              <a:gd name="connsiteX117" fmla="*/ 104775 w 1428751"/>
              <a:gd name="connsiteY117" fmla="*/ 34925 h 3148013"/>
              <a:gd name="connsiteX118" fmla="*/ 146050 w 1428751"/>
              <a:gd name="connsiteY118" fmla="*/ 15875 h 3148013"/>
              <a:gd name="connsiteX119" fmla="*/ 147638 w 1428751"/>
              <a:gd name="connsiteY119" fmla="*/ 15875 h 3148013"/>
              <a:gd name="connsiteX120" fmla="*/ 147638 w 1428751"/>
              <a:gd name="connsiteY120" fmla="*/ 15874 h 3148013"/>
              <a:gd name="connsiteX121" fmla="*/ 190501 w 1428751"/>
              <a:gd name="connsiteY121" fmla="*/ 4762 h 3148013"/>
              <a:gd name="connsiteX122" fmla="*/ 190501 w 1428751"/>
              <a:gd name="connsiteY122" fmla="*/ 4762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428751" h="3148013">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solidFill>
            <a:schemeClr val="accent1"/>
          </a:solidFill>
          <a:ln w="25400" cap="flat" cmpd="sng" algn="ctr">
            <a:noFill/>
            <a:prstDash val="solid"/>
          </a:ln>
          <a:effectLst/>
        </p:spPr>
        <p:txBody>
          <a:bodyPr rot="0" spcFirstLastPara="0" vertOverflow="overflow" horzOverflow="overflow" vert="horz" wrap="square" lIns="79382" tIns="39690" rIns="79382" bIns="39690" numCol="1" spcCol="0" rtlCol="0" fromWordArt="0" anchor="ctr" anchorCtr="0" forceAA="0" compatLnSpc="1">
            <a:noAutofit/>
          </a:bodyPr>
          <a:lstStyle/>
          <a:p>
            <a:pPr algn="ctr" fontAlgn="base">
              <a:lnSpc>
                <a:spcPct val="120000"/>
              </a:lnSpc>
              <a:spcBef>
                <a:spcPct val="0"/>
              </a:spcBef>
              <a:spcAft>
                <a:spcPct val="0"/>
              </a:spcAft>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任意多边形 5"/>
          <p:cNvSpPr>
            <a:spLocks noChangeArrowheads="1"/>
          </p:cNvSpPr>
          <p:nvPr/>
        </p:nvSpPr>
        <p:spPr bwMode="auto">
          <a:xfrm>
            <a:off x="4304830" y="1645650"/>
            <a:ext cx="1290756" cy="2844121"/>
          </a:xfrm>
          <a:custGeom>
            <a:avLst/>
            <a:gdLst>
              <a:gd name="connsiteX0" fmla="*/ 238125 w 1428750"/>
              <a:gd name="connsiteY0" fmla="*/ 0 h 3148013"/>
              <a:gd name="connsiteX1" fmla="*/ 258762 w 1428750"/>
              <a:gd name="connsiteY1" fmla="*/ 0 h 3148013"/>
              <a:gd name="connsiteX2" fmla="*/ 258763 w 1428750"/>
              <a:gd name="connsiteY2" fmla="*/ 0 h 3148013"/>
              <a:gd name="connsiteX3" fmla="*/ 303212 w 1428750"/>
              <a:gd name="connsiteY3" fmla="*/ 0 h 3148013"/>
              <a:gd name="connsiteX4" fmla="*/ 346075 w 1428750"/>
              <a:gd name="connsiteY4" fmla="*/ 0 h 3148013"/>
              <a:gd name="connsiteX5" fmla="*/ 388937 w 1428750"/>
              <a:gd name="connsiteY5" fmla="*/ 0 h 3148013"/>
              <a:gd name="connsiteX6" fmla="*/ 388938 w 1428750"/>
              <a:gd name="connsiteY6" fmla="*/ 0 h 3148013"/>
              <a:gd name="connsiteX7" fmla="*/ 431800 w 1428750"/>
              <a:gd name="connsiteY7" fmla="*/ 0 h 3148013"/>
              <a:gd name="connsiteX8" fmla="*/ 476250 w 1428750"/>
              <a:gd name="connsiteY8" fmla="*/ 0 h 3148013"/>
              <a:gd name="connsiteX9" fmla="*/ 519112 w 1428750"/>
              <a:gd name="connsiteY9" fmla="*/ 0 h 3148013"/>
              <a:gd name="connsiteX10" fmla="*/ 519113 w 1428750"/>
              <a:gd name="connsiteY10" fmla="*/ 0 h 3148013"/>
              <a:gd name="connsiteX11" fmla="*/ 563562 w 1428750"/>
              <a:gd name="connsiteY11" fmla="*/ 0 h 3148013"/>
              <a:gd name="connsiteX12" fmla="*/ 606425 w 1428750"/>
              <a:gd name="connsiteY12" fmla="*/ 0 h 3148013"/>
              <a:gd name="connsiteX13" fmla="*/ 649287 w 1428750"/>
              <a:gd name="connsiteY13" fmla="*/ 0 h 3148013"/>
              <a:gd name="connsiteX14" fmla="*/ 649288 w 1428750"/>
              <a:gd name="connsiteY14" fmla="*/ 0 h 3148013"/>
              <a:gd name="connsiteX15" fmla="*/ 692150 w 1428750"/>
              <a:gd name="connsiteY15" fmla="*/ 0 h 3148013"/>
              <a:gd name="connsiteX16" fmla="*/ 735012 w 1428750"/>
              <a:gd name="connsiteY16" fmla="*/ 0 h 3148013"/>
              <a:gd name="connsiteX17" fmla="*/ 735013 w 1428750"/>
              <a:gd name="connsiteY17" fmla="*/ 0 h 3148013"/>
              <a:gd name="connsiteX18" fmla="*/ 777875 w 1428750"/>
              <a:gd name="connsiteY18" fmla="*/ 0 h 3148013"/>
              <a:gd name="connsiteX19" fmla="*/ 822325 w 1428750"/>
              <a:gd name="connsiteY19" fmla="*/ 0 h 3148013"/>
              <a:gd name="connsiteX20" fmla="*/ 866775 w 1428750"/>
              <a:gd name="connsiteY20" fmla="*/ 0 h 3148013"/>
              <a:gd name="connsiteX21" fmla="*/ 909637 w 1428750"/>
              <a:gd name="connsiteY21" fmla="*/ 0 h 3148013"/>
              <a:gd name="connsiteX22" fmla="*/ 909638 w 1428750"/>
              <a:gd name="connsiteY22" fmla="*/ 0 h 3148013"/>
              <a:gd name="connsiteX23" fmla="*/ 952500 w 1428750"/>
              <a:gd name="connsiteY23" fmla="*/ 0 h 3148013"/>
              <a:gd name="connsiteX24" fmla="*/ 990600 w 1428750"/>
              <a:gd name="connsiteY24" fmla="*/ 0 h 3148013"/>
              <a:gd name="connsiteX25" fmla="*/ 995362 w 1428750"/>
              <a:gd name="connsiteY25" fmla="*/ 0 h 3148013"/>
              <a:gd name="connsiteX26" fmla="*/ 995363 w 1428750"/>
              <a:gd name="connsiteY26" fmla="*/ 0 h 3148013"/>
              <a:gd name="connsiteX27" fmla="*/ 995363 w 1428750"/>
              <a:gd name="connsiteY27" fmla="*/ 0 h 3148013"/>
              <a:gd name="connsiteX28" fmla="*/ 1038225 w 1428750"/>
              <a:gd name="connsiteY28" fmla="*/ 4762 h 3148013"/>
              <a:gd name="connsiteX29" fmla="*/ 1038225 w 1428750"/>
              <a:gd name="connsiteY29" fmla="*/ 4762 h 3148013"/>
              <a:gd name="connsiteX30" fmla="*/ 1081088 w 1428750"/>
              <a:gd name="connsiteY30" fmla="*/ 15874 h 3148013"/>
              <a:gd name="connsiteX31" fmla="*/ 1081088 w 1428750"/>
              <a:gd name="connsiteY31" fmla="*/ 15875 h 3148013"/>
              <a:gd name="connsiteX32" fmla="*/ 1082674 w 1428750"/>
              <a:gd name="connsiteY32" fmla="*/ 15875 h 3148013"/>
              <a:gd name="connsiteX33" fmla="*/ 1123950 w 1428750"/>
              <a:gd name="connsiteY33" fmla="*/ 34925 h 3148013"/>
              <a:gd name="connsiteX34" fmla="*/ 1123950 w 1428750"/>
              <a:gd name="connsiteY34" fmla="*/ 36512 h 3148013"/>
              <a:gd name="connsiteX35" fmla="*/ 1158875 w 1428750"/>
              <a:gd name="connsiteY35" fmla="*/ 60324 h 3148013"/>
              <a:gd name="connsiteX36" fmla="*/ 1169988 w 1428750"/>
              <a:gd name="connsiteY36" fmla="*/ 71437 h 3148013"/>
              <a:gd name="connsiteX37" fmla="*/ 1169988 w 1428750"/>
              <a:gd name="connsiteY37" fmla="*/ 71438 h 3148013"/>
              <a:gd name="connsiteX38" fmla="*/ 1189037 w 1428750"/>
              <a:gd name="connsiteY38" fmla="*/ 92074 h 3148013"/>
              <a:gd name="connsiteX39" fmla="*/ 1211262 w 1428750"/>
              <a:gd name="connsiteY39" fmla="*/ 128587 h 3148013"/>
              <a:gd name="connsiteX40" fmla="*/ 1212850 w 1428750"/>
              <a:gd name="connsiteY40" fmla="*/ 131762 h 3148013"/>
              <a:gd name="connsiteX41" fmla="*/ 1223962 w 1428750"/>
              <a:gd name="connsiteY41" fmla="*/ 166687 h 3148013"/>
              <a:gd name="connsiteX42" fmla="*/ 1230312 w 1428750"/>
              <a:gd name="connsiteY42" fmla="*/ 209549 h 3148013"/>
              <a:gd name="connsiteX43" fmla="*/ 1230312 w 1428750"/>
              <a:gd name="connsiteY43" fmla="*/ 617537 h 3148013"/>
              <a:gd name="connsiteX44" fmla="*/ 1255713 w 1428750"/>
              <a:gd name="connsiteY44" fmla="*/ 636587 h 3148013"/>
              <a:gd name="connsiteX45" fmla="*/ 1255713 w 1428750"/>
              <a:gd name="connsiteY45" fmla="*/ 636588 h 3148013"/>
              <a:gd name="connsiteX46" fmla="*/ 1298575 w 1428750"/>
              <a:gd name="connsiteY46" fmla="*/ 669924 h 3148013"/>
              <a:gd name="connsiteX47" fmla="*/ 1298575 w 1428750"/>
              <a:gd name="connsiteY47" fmla="*/ 669925 h 3148013"/>
              <a:gd name="connsiteX48" fmla="*/ 1341438 w 1428750"/>
              <a:gd name="connsiteY48" fmla="*/ 703262 h 3148013"/>
              <a:gd name="connsiteX49" fmla="*/ 1341438 w 1428750"/>
              <a:gd name="connsiteY49" fmla="*/ 703263 h 3148013"/>
              <a:gd name="connsiteX50" fmla="*/ 1384300 w 1428750"/>
              <a:gd name="connsiteY50" fmla="*/ 735012 h 3148013"/>
              <a:gd name="connsiteX51" fmla="*/ 1411288 w 1428750"/>
              <a:gd name="connsiteY51" fmla="*/ 755649 h 3148013"/>
              <a:gd name="connsiteX52" fmla="*/ 1423988 w 1428750"/>
              <a:gd name="connsiteY52" fmla="*/ 769937 h 3148013"/>
              <a:gd name="connsiteX53" fmla="*/ 1427163 w 1428750"/>
              <a:gd name="connsiteY53" fmla="*/ 787400 h 3148013"/>
              <a:gd name="connsiteX54" fmla="*/ 1427163 w 1428750"/>
              <a:gd name="connsiteY54" fmla="*/ 787400 h 3148013"/>
              <a:gd name="connsiteX55" fmla="*/ 1428750 w 1428750"/>
              <a:gd name="connsiteY55" fmla="*/ 787400 h 3148013"/>
              <a:gd name="connsiteX56" fmla="*/ 1428750 w 1428750"/>
              <a:gd name="connsiteY56" fmla="*/ 788988 h 3148013"/>
              <a:gd name="connsiteX57" fmla="*/ 1427162 w 1428750"/>
              <a:gd name="connsiteY57" fmla="*/ 788988 h 3148013"/>
              <a:gd name="connsiteX58" fmla="*/ 1427162 w 1428750"/>
              <a:gd name="connsiteY58" fmla="*/ 787405 h 3148013"/>
              <a:gd name="connsiteX59" fmla="*/ 1423988 w 1428750"/>
              <a:gd name="connsiteY59" fmla="*/ 803275 h 3148013"/>
              <a:gd name="connsiteX60" fmla="*/ 1411288 w 1428750"/>
              <a:gd name="connsiteY60" fmla="*/ 817563 h 3148013"/>
              <a:gd name="connsiteX61" fmla="*/ 1384300 w 1428750"/>
              <a:gd name="connsiteY61" fmla="*/ 838200 h 3148013"/>
              <a:gd name="connsiteX62" fmla="*/ 1384300 w 1428750"/>
              <a:gd name="connsiteY62" fmla="*/ 838200 h 3148013"/>
              <a:gd name="connsiteX63" fmla="*/ 1341438 w 1428750"/>
              <a:gd name="connsiteY63" fmla="*/ 871536 h 3148013"/>
              <a:gd name="connsiteX64" fmla="*/ 1341438 w 1428750"/>
              <a:gd name="connsiteY64" fmla="*/ 871538 h 3148013"/>
              <a:gd name="connsiteX65" fmla="*/ 1298575 w 1428750"/>
              <a:gd name="connsiteY65" fmla="*/ 904875 h 3148013"/>
              <a:gd name="connsiteX66" fmla="*/ 1255713 w 1428750"/>
              <a:gd name="connsiteY66" fmla="*/ 936624 h 3148013"/>
              <a:gd name="connsiteX67" fmla="*/ 1255713 w 1428750"/>
              <a:gd name="connsiteY67" fmla="*/ 936625 h 3148013"/>
              <a:gd name="connsiteX68" fmla="*/ 1230312 w 1428750"/>
              <a:gd name="connsiteY68" fmla="*/ 955675 h 3148013"/>
              <a:gd name="connsiteX69" fmla="*/ 1230312 w 1428750"/>
              <a:gd name="connsiteY69" fmla="*/ 2940050 h 3148013"/>
              <a:gd name="connsiteX70" fmla="*/ 1223962 w 1428750"/>
              <a:gd name="connsiteY70" fmla="*/ 2982913 h 3148013"/>
              <a:gd name="connsiteX71" fmla="*/ 1212850 w 1428750"/>
              <a:gd name="connsiteY71" fmla="*/ 3016250 h 3148013"/>
              <a:gd name="connsiteX72" fmla="*/ 1211262 w 1428750"/>
              <a:gd name="connsiteY72" fmla="*/ 3021013 h 3148013"/>
              <a:gd name="connsiteX73" fmla="*/ 1189037 w 1428750"/>
              <a:gd name="connsiteY73" fmla="*/ 3055938 h 3148013"/>
              <a:gd name="connsiteX74" fmla="*/ 1169988 w 1428750"/>
              <a:gd name="connsiteY74" fmla="*/ 3076574 h 3148013"/>
              <a:gd name="connsiteX75" fmla="*/ 1169988 w 1428750"/>
              <a:gd name="connsiteY75" fmla="*/ 3076575 h 3148013"/>
              <a:gd name="connsiteX76" fmla="*/ 1158875 w 1428750"/>
              <a:gd name="connsiteY76" fmla="*/ 3087688 h 3148013"/>
              <a:gd name="connsiteX77" fmla="*/ 1123950 w 1428750"/>
              <a:gd name="connsiteY77" fmla="*/ 3111500 h 3148013"/>
              <a:gd name="connsiteX78" fmla="*/ 1123950 w 1428750"/>
              <a:gd name="connsiteY78" fmla="*/ 3111501 h 3148013"/>
              <a:gd name="connsiteX79" fmla="*/ 1123950 w 1428750"/>
              <a:gd name="connsiteY79" fmla="*/ 3113088 h 3148013"/>
              <a:gd name="connsiteX80" fmla="*/ 1082674 w 1428750"/>
              <a:gd name="connsiteY80" fmla="*/ 3132138 h 3148013"/>
              <a:gd name="connsiteX81" fmla="*/ 1081087 w 1428750"/>
              <a:gd name="connsiteY81" fmla="*/ 3132138 h 3148013"/>
              <a:gd name="connsiteX82" fmla="*/ 1081087 w 1428750"/>
              <a:gd name="connsiteY82" fmla="*/ 3132138 h 3148013"/>
              <a:gd name="connsiteX83" fmla="*/ 1038225 w 1428750"/>
              <a:gd name="connsiteY83" fmla="*/ 3144837 h 3148013"/>
              <a:gd name="connsiteX84" fmla="*/ 1038225 w 1428750"/>
              <a:gd name="connsiteY84" fmla="*/ 3144838 h 3148013"/>
              <a:gd name="connsiteX85" fmla="*/ 995363 w 1428750"/>
              <a:gd name="connsiteY85" fmla="*/ 3148013 h 3148013"/>
              <a:gd name="connsiteX86" fmla="*/ 995362 w 1428750"/>
              <a:gd name="connsiteY86" fmla="*/ 3148013 h 3148013"/>
              <a:gd name="connsiteX87" fmla="*/ 990600 w 1428750"/>
              <a:gd name="connsiteY87" fmla="*/ 3148013 h 3148013"/>
              <a:gd name="connsiteX88" fmla="*/ 952500 w 1428750"/>
              <a:gd name="connsiteY88" fmla="*/ 3148013 h 3148013"/>
              <a:gd name="connsiteX89" fmla="*/ 909638 w 1428750"/>
              <a:gd name="connsiteY89" fmla="*/ 3148013 h 3148013"/>
              <a:gd name="connsiteX90" fmla="*/ 909637 w 1428750"/>
              <a:gd name="connsiteY90" fmla="*/ 3148013 h 3148013"/>
              <a:gd name="connsiteX91" fmla="*/ 866775 w 1428750"/>
              <a:gd name="connsiteY91" fmla="*/ 3148013 h 3148013"/>
              <a:gd name="connsiteX92" fmla="*/ 822325 w 1428750"/>
              <a:gd name="connsiteY92" fmla="*/ 3148013 h 3148013"/>
              <a:gd name="connsiteX93" fmla="*/ 777875 w 1428750"/>
              <a:gd name="connsiteY93" fmla="*/ 3148013 h 3148013"/>
              <a:gd name="connsiteX94" fmla="*/ 735013 w 1428750"/>
              <a:gd name="connsiteY94" fmla="*/ 3148013 h 3148013"/>
              <a:gd name="connsiteX95" fmla="*/ 735012 w 1428750"/>
              <a:gd name="connsiteY95" fmla="*/ 3148013 h 3148013"/>
              <a:gd name="connsiteX96" fmla="*/ 692150 w 1428750"/>
              <a:gd name="connsiteY96" fmla="*/ 3148013 h 3148013"/>
              <a:gd name="connsiteX97" fmla="*/ 649288 w 1428750"/>
              <a:gd name="connsiteY97" fmla="*/ 3148013 h 3148013"/>
              <a:gd name="connsiteX98" fmla="*/ 649287 w 1428750"/>
              <a:gd name="connsiteY98" fmla="*/ 3148013 h 3148013"/>
              <a:gd name="connsiteX99" fmla="*/ 606425 w 1428750"/>
              <a:gd name="connsiteY99" fmla="*/ 3148013 h 3148013"/>
              <a:gd name="connsiteX100" fmla="*/ 563562 w 1428750"/>
              <a:gd name="connsiteY100" fmla="*/ 3148013 h 3148013"/>
              <a:gd name="connsiteX101" fmla="*/ 519113 w 1428750"/>
              <a:gd name="connsiteY101" fmla="*/ 3148013 h 3148013"/>
              <a:gd name="connsiteX102" fmla="*/ 519112 w 1428750"/>
              <a:gd name="connsiteY102" fmla="*/ 3148013 h 3148013"/>
              <a:gd name="connsiteX103" fmla="*/ 476250 w 1428750"/>
              <a:gd name="connsiteY103" fmla="*/ 3148013 h 3148013"/>
              <a:gd name="connsiteX104" fmla="*/ 431800 w 1428750"/>
              <a:gd name="connsiteY104" fmla="*/ 3148013 h 3148013"/>
              <a:gd name="connsiteX105" fmla="*/ 388938 w 1428750"/>
              <a:gd name="connsiteY105" fmla="*/ 3148013 h 3148013"/>
              <a:gd name="connsiteX106" fmla="*/ 388937 w 1428750"/>
              <a:gd name="connsiteY106" fmla="*/ 3148013 h 3148013"/>
              <a:gd name="connsiteX107" fmla="*/ 346075 w 1428750"/>
              <a:gd name="connsiteY107" fmla="*/ 3148013 h 3148013"/>
              <a:gd name="connsiteX108" fmla="*/ 303212 w 1428750"/>
              <a:gd name="connsiteY108" fmla="*/ 3148013 h 3148013"/>
              <a:gd name="connsiteX109" fmla="*/ 258763 w 1428750"/>
              <a:gd name="connsiteY109" fmla="*/ 3148013 h 3148013"/>
              <a:gd name="connsiteX110" fmla="*/ 258762 w 1428750"/>
              <a:gd name="connsiteY110" fmla="*/ 3148013 h 3148013"/>
              <a:gd name="connsiteX111" fmla="*/ 238125 w 1428750"/>
              <a:gd name="connsiteY111" fmla="*/ 3148013 h 3148013"/>
              <a:gd name="connsiteX112" fmla="*/ 215900 w 1428750"/>
              <a:gd name="connsiteY112" fmla="*/ 3146426 h 3148013"/>
              <a:gd name="connsiteX113" fmla="*/ 215900 w 1428750"/>
              <a:gd name="connsiteY113" fmla="*/ 3146425 h 3148013"/>
              <a:gd name="connsiteX114" fmla="*/ 190499 w 1428750"/>
              <a:gd name="connsiteY114" fmla="*/ 3144838 h 3148013"/>
              <a:gd name="connsiteX115" fmla="*/ 173037 w 1428750"/>
              <a:gd name="connsiteY115" fmla="*/ 3140075 h 3148013"/>
              <a:gd name="connsiteX116" fmla="*/ 173037 w 1428750"/>
              <a:gd name="connsiteY116" fmla="*/ 3140075 h 3148013"/>
              <a:gd name="connsiteX117" fmla="*/ 146050 w 1428750"/>
              <a:gd name="connsiteY117" fmla="*/ 3132138 h 3148013"/>
              <a:gd name="connsiteX118" fmla="*/ 130175 w 1428750"/>
              <a:gd name="connsiteY118" fmla="*/ 3124200 h 3148013"/>
              <a:gd name="connsiteX119" fmla="*/ 106362 w 1428750"/>
              <a:gd name="connsiteY119" fmla="*/ 3113088 h 3148013"/>
              <a:gd name="connsiteX120" fmla="*/ 85725 w 1428750"/>
              <a:gd name="connsiteY120" fmla="*/ 3100388 h 3148013"/>
              <a:gd name="connsiteX121" fmla="*/ 85725 w 1428750"/>
              <a:gd name="connsiteY121" fmla="*/ 3100387 h 3148013"/>
              <a:gd name="connsiteX122" fmla="*/ 69850 w 1428750"/>
              <a:gd name="connsiteY122" fmla="*/ 3087687 h 3148013"/>
              <a:gd name="connsiteX123" fmla="*/ 42862 w 1428750"/>
              <a:gd name="connsiteY123" fmla="*/ 3059112 h 3148013"/>
              <a:gd name="connsiteX124" fmla="*/ 42862 w 1428750"/>
              <a:gd name="connsiteY124" fmla="*/ 3059110 h 3148013"/>
              <a:gd name="connsiteX125" fmla="*/ 41275 w 1428750"/>
              <a:gd name="connsiteY125" fmla="*/ 3055937 h 3148013"/>
              <a:gd name="connsiteX126" fmla="*/ 19050 w 1428750"/>
              <a:gd name="connsiteY126" fmla="*/ 3021012 h 3148013"/>
              <a:gd name="connsiteX127" fmla="*/ 4762 w 1428750"/>
              <a:gd name="connsiteY127" fmla="*/ 2982912 h 3148013"/>
              <a:gd name="connsiteX128" fmla="*/ 0 w 1428750"/>
              <a:gd name="connsiteY128" fmla="*/ 2940050 h 3148013"/>
              <a:gd name="connsiteX129" fmla="*/ 0 w 1428750"/>
              <a:gd name="connsiteY129" fmla="*/ 1049337 h 3148013"/>
              <a:gd name="connsiteX130" fmla="*/ 0 w 1428750"/>
              <a:gd name="connsiteY130" fmla="*/ 209549 h 3148013"/>
              <a:gd name="connsiteX131" fmla="*/ 4762 w 1428750"/>
              <a:gd name="connsiteY131" fmla="*/ 166687 h 3148013"/>
              <a:gd name="connsiteX132" fmla="*/ 19050 w 1428750"/>
              <a:gd name="connsiteY132" fmla="*/ 128587 h 3148013"/>
              <a:gd name="connsiteX133" fmla="*/ 41275 w 1428750"/>
              <a:gd name="connsiteY133" fmla="*/ 92074 h 3148013"/>
              <a:gd name="connsiteX134" fmla="*/ 42862 w 1428750"/>
              <a:gd name="connsiteY134" fmla="*/ 90488 h 3148013"/>
              <a:gd name="connsiteX135" fmla="*/ 42862 w 1428750"/>
              <a:gd name="connsiteY135" fmla="*/ 90487 h 3148013"/>
              <a:gd name="connsiteX136" fmla="*/ 69850 w 1428750"/>
              <a:gd name="connsiteY136" fmla="*/ 60324 h 3148013"/>
              <a:gd name="connsiteX137" fmla="*/ 85725 w 1428750"/>
              <a:gd name="connsiteY137" fmla="*/ 49212 h 3148013"/>
              <a:gd name="connsiteX138" fmla="*/ 85725 w 1428750"/>
              <a:gd name="connsiteY138" fmla="*/ 49212 h 3148013"/>
              <a:gd name="connsiteX139" fmla="*/ 106362 w 1428750"/>
              <a:gd name="connsiteY139" fmla="*/ 34925 h 3148013"/>
              <a:gd name="connsiteX140" fmla="*/ 130175 w 1428750"/>
              <a:gd name="connsiteY140" fmla="*/ 25400 h 3148013"/>
              <a:gd name="connsiteX141" fmla="*/ 146050 w 1428750"/>
              <a:gd name="connsiteY141" fmla="*/ 15875 h 3148013"/>
              <a:gd name="connsiteX142" fmla="*/ 173037 w 1428750"/>
              <a:gd name="connsiteY142" fmla="*/ 9525 h 3148013"/>
              <a:gd name="connsiteX143" fmla="*/ 173037 w 1428750"/>
              <a:gd name="connsiteY143" fmla="*/ 9525 h 3148013"/>
              <a:gd name="connsiteX144" fmla="*/ 190499 w 1428750"/>
              <a:gd name="connsiteY144" fmla="*/ 4762 h 3148013"/>
              <a:gd name="connsiteX145" fmla="*/ 215900 w 1428750"/>
              <a:gd name="connsiteY145"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28750" h="3148013">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chemeClr val="accent2"/>
          </a:solidFill>
          <a:ln w="25400" cap="flat" cmpd="sng" algn="ctr">
            <a:noFill/>
            <a:prstDash val="solid"/>
          </a:ln>
          <a:effectLst/>
        </p:spPr>
        <p:txBody>
          <a:bodyPr rot="0" spcFirstLastPara="0" vertOverflow="overflow" horzOverflow="overflow" vert="horz" wrap="square" lIns="79382" tIns="39690" rIns="79382" bIns="39690" numCol="1" spcCol="0" rtlCol="0" fromWordArt="0" anchor="ctr" anchorCtr="0" forceAA="0" compatLnSpc="1">
            <a:noAutofit/>
          </a:bodyPr>
          <a:lstStyle/>
          <a:p>
            <a:pPr algn="ctr" fontAlgn="base">
              <a:lnSpc>
                <a:spcPct val="120000"/>
              </a:lnSpc>
              <a:spcBef>
                <a:spcPct val="0"/>
              </a:spcBef>
              <a:spcAft>
                <a:spcPct val="0"/>
              </a:spcAft>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6"/>
          <p:cNvSpPr/>
          <p:nvPr/>
        </p:nvSpPr>
        <p:spPr bwMode="auto">
          <a:xfrm>
            <a:off x="8709876" y="1645650"/>
            <a:ext cx="1110049" cy="2844121"/>
          </a:xfrm>
          <a:custGeom>
            <a:avLst/>
            <a:gdLst>
              <a:gd name="connsiteX0" fmla="*/ 239712 w 1228725"/>
              <a:gd name="connsiteY0" fmla="*/ 0 h 3148013"/>
              <a:gd name="connsiteX1" fmla="*/ 252412 w 1228725"/>
              <a:gd name="connsiteY1" fmla="*/ 0 h 3148013"/>
              <a:gd name="connsiteX2" fmla="*/ 296862 w 1228725"/>
              <a:gd name="connsiteY2" fmla="*/ 0 h 3148013"/>
              <a:gd name="connsiteX3" fmla="*/ 339725 w 1228725"/>
              <a:gd name="connsiteY3" fmla="*/ 0 h 3148013"/>
              <a:gd name="connsiteX4" fmla="*/ 381000 w 1228725"/>
              <a:gd name="connsiteY4" fmla="*/ 0 h 3148013"/>
              <a:gd name="connsiteX5" fmla="*/ 423862 w 1228725"/>
              <a:gd name="connsiteY5" fmla="*/ 0 h 3148013"/>
              <a:gd name="connsiteX6" fmla="*/ 423863 w 1228725"/>
              <a:gd name="connsiteY6" fmla="*/ 0 h 3148013"/>
              <a:gd name="connsiteX7" fmla="*/ 465137 w 1228725"/>
              <a:gd name="connsiteY7" fmla="*/ 0 h 3148013"/>
              <a:gd name="connsiteX8" fmla="*/ 508000 w 1228725"/>
              <a:gd name="connsiteY8" fmla="*/ 0 h 3148013"/>
              <a:gd name="connsiteX9" fmla="*/ 550862 w 1228725"/>
              <a:gd name="connsiteY9" fmla="*/ 0 h 3148013"/>
              <a:gd name="connsiteX10" fmla="*/ 550863 w 1228725"/>
              <a:gd name="connsiteY10" fmla="*/ 0 h 3148013"/>
              <a:gd name="connsiteX11" fmla="*/ 592137 w 1228725"/>
              <a:gd name="connsiteY11" fmla="*/ 0 h 3148013"/>
              <a:gd name="connsiteX12" fmla="*/ 635000 w 1228725"/>
              <a:gd name="connsiteY12" fmla="*/ 0 h 3148013"/>
              <a:gd name="connsiteX13" fmla="*/ 676275 w 1228725"/>
              <a:gd name="connsiteY13" fmla="*/ 0 h 3148013"/>
              <a:gd name="connsiteX14" fmla="*/ 720725 w 1228725"/>
              <a:gd name="connsiteY14" fmla="*/ 0 h 3148013"/>
              <a:gd name="connsiteX15" fmla="*/ 763587 w 1228725"/>
              <a:gd name="connsiteY15" fmla="*/ 0 h 3148013"/>
              <a:gd name="connsiteX16" fmla="*/ 763588 w 1228725"/>
              <a:gd name="connsiteY16" fmla="*/ 0 h 3148013"/>
              <a:gd name="connsiteX17" fmla="*/ 804862 w 1228725"/>
              <a:gd name="connsiteY17" fmla="*/ 0 h 3148013"/>
              <a:gd name="connsiteX18" fmla="*/ 847725 w 1228725"/>
              <a:gd name="connsiteY18" fmla="*/ 0 h 3148013"/>
              <a:gd name="connsiteX19" fmla="*/ 889000 w 1228725"/>
              <a:gd name="connsiteY19" fmla="*/ 0 h 3148013"/>
              <a:gd name="connsiteX20" fmla="*/ 931862 w 1228725"/>
              <a:gd name="connsiteY20" fmla="*/ 0 h 3148013"/>
              <a:gd name="connsiteX21" fmla="*/ 931863 w 1228725"/>
              <a:gd name="connsiteY21" fmla="*/ 0 h 3148013"/>
              <a:gd name="connsiteX22" fmla="*/ 974725 w 1228725"/>
              <a:gd name="connsiteY22" fmla="*/ 0 h 3148013"/>
              <a:gd name="connsiteX23" fmla="*/ 989013 w 1228725"/>
              <a:gd name="connsiteY23" fmla="*/ 0 h 3148013"/>
              <a:gd name="connsiteX24" fmla="*/ 1016000 w 1228725"/>
              <a:gd name="connsiteY24" fmla="*/ 3175 h 3148013"/>
              <a:gd name="connsiteX25" fmla="*/ 1036638 w 1228725"/>
              <a:gd name="connsiteY25" fmla="*/ 4762 h 3148013"/>
              <a:gd name="connsiteX26" fmla="*/ 1058862 w 1228725"/>
              <a:gd name="connsiteY26" fmla="*/ 11112 h 3148013"/>
              <a:gd name="connsiteX27" fmla="*/ 1058862 w 1228725"/>
              <a:gd name="connsiteY27" fmla="*/ 11112 h 3148013"/>
              <a:gd name="connsiteX28" fmla="*/ 1081087 w 1228725"/>
              <a:gd name="connsiteY28" fmla="*/ 15874 h 3148013"/>
              <a:gd name="connsiteX29" fmla="*/ 1100137 w 1228725"/>
              <a:gd name="connsiteY29" fmla="*/ 25399 h 3148013"/>
              <a:gd name="connsiteX30" fmla="*/ 1100137 w 1228725"/>
              <a:gd name="connsiteY30" fmla="*/ 25400 h 3148013"/>
              <a:gd name="connsiteX31" fmla="*/ 1123949 w 1228725"/>
              <a:gd name="connsiteY31" fmla="*/ 34925 h 3148013"/>
              <a:gd name="connsiteX32" fmla="*/ 1144587 w 1228725"/>
              <a:gd name="connsiteY32" fmla="*/ 50800 h 3148013"/>
              <a:gd name="connsiteX33" fmla="*/ 1158875 w 1228725"/>
              <a:gd name="connsiteY33" fmla="*/ 60325 h 3148013"/>
              <a:gd name="connsiteX34" fmla="*/ 1187450 w 1228725"/>
              <a:gd name="connsiteY34" fmla="*/ 90488 h 3148013"/>
              <a:gd name="connsiteX35" fmla="*/ 1187450 w 1228725"/>
              <a:gd name="connsiteY35" fmla="*/ 90487 h 3148013"/>
              <a:gd name="connsiteX36" fmla="*/ 1189037 w 1228725"/>
              <a:gd name="connsiteY36" fmla="*/ 92075 h 3148013"/>
              <a:gd name="connsiteX37" fmla="*/ 1209675 w 1228725"/>
              <a:gd name="connsiteY37" fmla="*/ 128587 h 3148013"/>
              <a:gd name="connsiteX38" fmla="*/ 1222375 w 1228725"/>
              <a:gd name="connsiteY38" fmla="*/ 166687 h 3148013"/>
              <a:gd name="connsiteX39" fmla="*/ 1228725 w 1228725"/>
              <a:gd name="connsiteY39" fmla="*/ 209550 h 3148013"/>
              <a:gd name="connsiteX40" fmla="*/ 1228725 w 1228725"/>
              <a:gd name="connsiteY40" fmla="*/ 2940050 h 3148013"/>
              <a:gd name="connsiteX41" fmla="*/ 1222375 w 1228725"/>
              <a:gd name="connsiteY41" fmla="*/ 2982912 h 3148013"/>
              <a:gd name="connsiteX42" fmla="*/ 1209675 w 1228725"/>
              <a:gd name="connsiteY42" fmla="*/ 3021012 h 3148013"/>
              <a:gd name="connsiteX43" fmla="*/ 1189037 w 1228725"/>
              <a:gd name="connsiteY43" fmla="*/ 3055937 h 3148013"/>
              <a:gd name="connsiteX44" fmla="*/ 1187450 w 1228725"/>
              <a:gd name="connsiteY44" fmla="*/ 3059112 h 3148013"/>
              <a:gd name="connsiteX45" fmla="*/ 1187450 w 1228725"/>
              <a:gd name="connsiteY45" fmla="*/ 3059113 h 3148013"/>
              <a:gd name="connsiteX46" fmla="*/ 1158875 w 1228725"/>
              <a:gd name="connsiteY46" fmla="*/ 3087688 h 3148013"/>
              <a:gd name="connsiteX47" fmla="*/ 1144587 w 1228725"/>
              <a:gd name="connsiteY47" fmla="*/ 3097213 h 3148013"/>
              <a:gd name="connsiteX48" fmla="*/ 1144587 w 1228725"/>
              <a:gd name="connsiteY48" fmla="*/ 3097213 h 3148013"/>
              <a:gd name="connsiteX49" fmla="*/ 1123949 w 1228725"/>
              <a:gd name="connsiteY49" fmla="*/ 3113088 h 3148013"/>
              <a:gd name="connsiteX50" fmla="*/ 1100137 w 1228725"/>
              <a:gd name="connsiteY50" fmla="*/ 3124200 h 3148013"/>
              <a:gd name="connsiteX51" fmla="*/ 1081087 w 1228725"/>
              <a:gd name="connsiteY51" fmla="*/ 3132138 h 3148013"/>
              <a:gd name="connsiteX52" fmla="*/ 1058863 w 1228725"/>
              <a:gd name="connsiteY52" fmla="*/ 3136900 h 3148013"/>
              <a:gd name="connsiteX53" fmla="*/ 1036638 w 1228725"/>
              <a:gd name="connsiteY53" fmla="*/ 3144838 h 3148013"/>
              <a:gd name="connsiteX54" fmla="*/ 1016000 w 1228725"/>
              <a:gd name="connsiteY54" fmla="*/ 3146425 h 3148013"/>
              <a:gd name="connsiteX55" fmla="*/ 1016000 w 1228725"/>
              <a:gd name="connsiteY55" fmla="*/ 3146426 h 3148013"/>
              <a:gd name="connsiteX56" fmla="*/ 989013 w 1228725"/>
              <a:gd name="connsiteY56" fmla="*/ 3148013 h 3148013"/>
              <a:gd name="connsiteX57" fmla="*/ 974725 w 1228725"/>
              <a:gd name="connsiteY57" fmla="*/ 3148013 h 3148013"/>
              <a:gd name="connsiteX58" fmla="*/ 931863 w 1228725"/>
              <a:gd name="connsiteY58" fmla="*/ 3148013 h 3148013"/>
              <a:gd name="connsiteX59" fmla="*/ 931862 w 1228725"/>
              <a:gd name="connsiteY59" fmla="*/ 3148013 h 3148013"/>
              <a:gd name="connsiteX60" fmla="*/ 889000 w 1228725"/>
              <a:gd name="connsiteY60" fmla="*/ 3148013 h 3148013"/>
              <a:gd name="connsiteX61" fmla="*/ 847725 w 1228725"/>
              <a:gd name="connsiteY61" fmla="*/ 3148013 h 3148013"/>
              <a:gd name="connsiteX62" fmla="*/ 804862 w 1228725"/>
              <a:gd name="connsiteY62" fmla="*/ 3148013 h 3148013"/>
              <a:gd name="connsiteX63" fmla="*/ 763588 w 1228725"/>
              <a:gd name="connsiteY63" fmla="*/ 3148013 h 3148013"/>
              <a:gd name="connsiteX64" fmla="*/ 763587 w 1228725"/>
              <a:gd name="connsiteY64" fmla="*/ 3148013 h 3148013"/>
              <a:gd name="connsiteX65" fmla="*/ 720725 w 1228725"/>
              <a:gd name="connsiteY65" fmla="*/ 3148013 h 3148013"/>
              <a:gd name="connsiteX66" fmla="*/ 676275 w 1228725"/>
              <a:gd name="connsiteY66" fmla="*/ 3148013 h 3148013"/>
              <a:gd name="connsiteX67" fmla="*/ 635000 w 1228725"/>
              <a:gd name="connsiteY67" fmla="*/ 3148013 h 3148013"/>
              <a:gd name="connsiteX68" fmla="*/ 592137 w 1228725"/>
              <a:gd name="connsiteY68" fmla="*/ 3148013 h 3148013"/>
              <a:gd name="connsiteX69" fmla="*/ 550863 w 1228725"/>
              <a:gd name="connsiteY69" fmla="*/ 3148013 h 3148013"/>
              <a:gd name="connsiteX70" fmla="*/ 550862 w 1228725"/>
              <a:gd name="connsiteY70" fmla="*/ 3148013 h 3148013"/>
              <a:gd name="connsiteX71" fmla="*/ 508000 w 1228725"/>
              <a:gd name="connsiteY71" fmla="*/ 3148013 h 3148013"/>
              <a:gd name="connsiteX72" fmla="*/ 465137 w 1228725"/>
              <a:gd name="connsiteY72" fmla="*/ 3148013 h 3148013"/>
              <a:gd name="connsiteX73" fmla="*/ 423863 w 1228725"/>
              <a:gd name="connsiteY73" fmla="*/ 3148013 h 3148013"/>
              <a:gd name="connsiteX74" fmla="*/ 423862 w 1228725"/>
              <a:gd name="connsiteY74" fmla="*/ 3148013 h 3148013"/>
              <a:gd name="connsiteX75" fmla="*/ 381000 w 1228725"/>
              <a:gd name="connsiteY75" fmla="*/ 3148013 h 3148013"/>
              <a:gd name="connsiteX76" fmla="*/ 339725 w 1228725"/>
              <a:gd name="connsiteY76" fmla="*/ 3148013 h 3148013"/>
              <a:gd name="connsiteX77" fmla="*/ 296862 w 1228725"/>
              <a:gd name="connsiteY77" fmla="*/ 3148013 h 3148013"/>
              <a:gd name="connsiteX78" fmla="*/ 252412 w 1228725"/>
              <a:gd name="connsiteY78" fmla="*/ 3148013 h 3148013"/>
              <a:gd name="connsiteX79" fmla="*/ 239712 w 1228725"/>
              <a:gd name="connsiteY79" fmla="*/ 3148013 h 3148013"/>
              <a:gd name="connsiteX80" fmla="*/ 211137 w 1228725"/>
              <a:gd name="connsiteY80" fmla="*/ 3146426 h 3148013"/>
              <a:gd name="connsiteX81" fmla="*/ 211137 w 1228725"/>
              <a:gd name="connsiteY81" fmla="*/ 3146425 h 3148013"/>
              <a:gd name="connsiteX82" fmla="*/ 190500 w 1228725"/>
              <a:gd name="connsiteY82" fmla="*/ 3144838 h 3148013"/>
              <a:gd name="connsiteX83" fmla="*/ 168275 w 1228725"/>
              <a:gd name="connsiteY83" fmla="*/ 3136900 h 3148013"/>
              <a:gd name="connsiteX84" fmla="*/ 146049 w 1228725"/>
              <a:gd name="connsiteY84" fmla="*/ 3132138 h 3148013"/>
              <a:gd name="connsiteX85" fmla="*/ 125412 w 1228725"/>
              <a:gd name="connsiteY85" fmla="*/ 3124200 h 3148013"/>
              <a:gd name="connsiteX86" fmla="*/ 104774 w 1228725"/>
              <a:gd name="connsiteY86" fmla="*/ 3113088 h 3148013"/>
              <a:gd name="connsiteX87" fmla="*/ 84137 w 1228725"/>
              <a:gd name="connsiteY87" fmla="*/ 3097213 h 3148013"/>
              <a:gd name="connsiteX88" fmla="*/ 68263 w 1228725"/>
              <a:gd name="connsiteY88" fmla="*/ 3087688 h 3148013"/>
              <a:gd name="connsiteX89" fmla="*/ 41275 w 1228725"/>
              <a:gd name="connsiteY89" fmla="*/ 3059113 h 3148013"/>
              <a:gd name="connsiteX90" fmla="*/ 41275 w 1228725"/>
              <a:gd name="connsiteY90" fmla="*/ 3059112 h 3148013"/>
              <a:gd name="connsiteX91" fmla="*/ 39687 w 1228725"/>
              <a:gd name="connsiteY91" fmla="*/ 3055937 h 3148013"/>
              <a:gd name="connsiteX92" fmla="*/ 19050 w 1228725"/>
              <a:gd name="connsiteY92" fmla="*/ 3021012 h 3148013"/>
              <a:gd name="connsiteX93" fmla="*/ 3175 w 1228725"/>
              <a:gd name="connsiteY93" fmla="*/ 2982912 h 3148013"/>
              <a:gd name="connsiteX94" fmla="*/ 0 w 1228725"/>
              <a:gd name="connsiteY94" fmla="*/ 2940050 h 3148013"/>
              <a:gd name="connsiteX95" fmla="*/ 0 w 1228725"/>
              <a:gd name="connsiteY95" fmla="*/ 209550 h 3148013"/>
              <a:gd name="connsiteX96" fmla="*/ 3175 w 1228725"/>
              <a:gd name="connsiteY96" fmla="*/ 166687 h 3148013"/>
              <a:gd name="connsiteX97" fmla="*/ 19050 w 1228725"/>
              <a:gd name="connsiteY97" fmla="*/ 128587 h 3148013"/>
              <a:gd name="connsiteX98" fmla="*/ 39687 w 1228725"/>
              <a:gd name="connsiteY98" fmla="*/ 92075 h 3148013"/>
              <a:gd name="connsiteX99" fmla="*/ 41275 w 1228725"/>
              <a:gd name="connsiteY99" fmla="*/ 90487 h 3148013"/>
              <a:gd name="connsiteX100" fmla="*/ 41275 w 1228725"/>
              <a:gd name="connsiteY100" fmla="*/ 90488 h 3148013"/>
              <a:gd name="connsiteX101" fmla="*/ 68263 w 1228725"/>
              <a:gd name="connsiteY101" fmla="*/ 60325 h 3148013"/>
              <a:gd name="connsiteX102" fmla="*/ 84137 w 1228725"/>
              <a:gd name="connsiteY102" fmla="*/ 50801 h 3148013"/>
              <a:gd name="connsiteX103" fmla="*/ 84137 w 1228725"/>
              <a:gd name="connsiteY103" fmla="*/ 50800 h 3148013"/>
              <a:gd name="connsiteX104" fmla="*/ 104774 w 1228725"/>
              <a:gd name="connsiteY104" fmla="*/ 34925 h 3148013"/>
              <a:gd name="connsiteX105" fmla="*/ 125412 w 1228725"/>
              <a:gd name="connsiteY105" fmla="*/ 25400 h 3148013"/>
              <a:gd name="connsiteX106" fmla="*/ 125412 w 1228725"/>
              <a:gd name="connsiteY106" fmla="*/ 25399 h 3148013"/>
              <a:gd name="connsiteX107" fmla="*/ 146049 w 1228725"/>
              <a:gd name="connsiteY107" fmla="*/ 15874 h 3148013"/>
              <a:gd name="connsiteX108" fmla="*/ 168275 w 1228725"/>
              <a:gd name="connsiteY108" fmla="*/ 11112 h 3148013"/>
              <a:gd name="connsiteX109" fmla="*/ 168275 w 1228725"/>
              <a:gd name="connsiteY109" fmla="*/ 11112 h 3148013"/>
              <a:gd name="connsiteX110" fmla="*/ 190500 w 1228725"/>
              <a:gd name="connsiteY110" fmla="*/ 4762 h 3148013"/>
              <a:gd name="connsiteX111" fmla="*/ 211137 w 1228725"/>
              <a:gd name="connsiteY111"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28725" h="3148013">
                <a:moveTo>
                  <a:pt x="239712" y="0"/>
                </a:moveTo>
                <a:lnTo>
                  <a:pt x="252412" y="0"/>
                </a:lnTo>
                <a:lnTo>
                  <a:pt x="296862" y="0"/>
                </a:lnTo>
                <a:lnTo>
                  <a:pt x="339725" y="0"/>
                </a:lnTo>
                <a:lnTo>
                  <a:pt x="381000" y="0"/>
                </a:lnTo>
                <a:lnTo>
                  <a:pt x="423862" y="0"/>
                </a:lnTo>
                <a:lnTo>
                  <a:pt x="423863" y="0"/>
                </a:lnTo>
                <a:lnTo>
                  <a:pt x="465137" y="0"/>
                </a:lnTo>
                <a:lnTo>
                  <a:pt x="508000" y="0"/>
                </a:lnTo>
                <a:lnTo>
                  <a:pt x="550862" y="0"/>
                </a:lnTo>
                <a:lnTo>
                  <a:pt x="550863" y="0"/>
                </a:lnTo>
                <a:lnTo>
                  <a:pt x="592137" y="0"/>
                </a:lnTo>
                <a:lnTo>
                  <a:pt x="635000" y="0"/>
                </a:lnTo>
                <a:lnTo>
                  <a:pt x="676275" y="0"/>
                </a:lnTo>
                <a:lnTo>
                  <a:pt x="720725" y="0"/>
                </a:lnTo>
                <a:lnTo>
                  <a:pt x="763587" y="0"/>
                </a:lnTo>
                <a:lnTo>
                  <a:pt x="763588" y="0"/>
                </a:lnTo>
                <a:lnTo>
                  <a:pt x="804862" y="0"/>
                </a:lnTo>
                <a:lnTo>
                  <a:pt x="847725" y="0"/>
                </a:lnTo>
                <a:lnTo>
                  <a:pt x="889000" y="0"/>
                </a:lnTo>
                <a:lnTo>
                  <a:pt x="931862" y="0"/>
                </a:lnTo>
                <a:lnTo>
                  <a:pt x="931863" y="0"/>
                </a:lnTo>
                <a:lnTo>
                  <a:pt x="974725" y="0"/>
                </a:lnTo>
                <a:lnTo>
                  <a:pt x="989013" y="0"/>
                </a:lnTo>
                <a:lnTo>
                  <a:pt x="1016000" y="3175"/>
                </a:lnTo>
                <a:lnTo>
                  <a:pt x="1036638" y="4762"/>
                </a:lnTo>
                <a:lnTo>
                  <a:pt x="1058862" y="11112"/>
                </a:lnTo>
                <a:lnTo>
                  <a:pt x="1058862" y="11112"/>
                </a:lnTo>
                <a:lnTo>
                  <a:pt x="1081087" y="15874"/>
                </a:lnTo>
                <a:lnTo>
                  <a:pt x="1100137" y="25399"/>
                </a:lnTo>
                <a:lnTo>
                  <a:pt x="1100137" y="25400"/>
                </a:lnTo>
                <a:lnTo>
                  <a:pt x="1123949" y="34925"/>
                </a:lnTo>
                <a:lnTo>
                  <a:pt x="1144587" y="50800"/>
                </a:lnTo>
                <a:lnTo>
                  <a:pt x="1158875" y="60325"/>
                </a:lnTo>
                <a:lnTo>
                  <a:pt x="1187450" y="90488"/>
                </a:lnTo>
                <a:lnTo>
                  <a:pt x="1187450" y="90487"/>
                </a:lnTo>
                <a:lnTo>
                  <a:pt x="1189037" y="92075"/>
                </a:lnTo>
                <a:lnTo>
                  <a:pt x="1209675" y="128587"/>
                </a:lnTo>
                <a:lnTo>
                  <a:pt x="1222375" y="166687"/>
                </a:lnTo>
                <a:lnTo>
                  <a:pt x="1228725" y="209550"/>
                </a:lnTo>
                <a:lnTo>
                  <a:pt x="1228725" y="2940050"/>
                </a:lnTo>
                <a:lnTo>
                  <a:pt x="1222375" y="2982912"/>
                </a:lnTo>
                <a:lnTo>
                  <a:pt x="1209675" y="3021012"/>
                </a:lnTo>
                <a:lnTo>
                  <a:pt x="1189037" y="3055937"/>
                </a:lnTo>
                <a:lnTo>
                  <a:pt x="1187450" y="3059112"/>
                </a:lnTo>
                <a:lnTo>
                  <a:pt x="1187450" y="3059113"/>
                </a:lnTo>
                <a:lnTo>
                  <a:pt x="1158875" y="3087688"/>
                </a:lnTo>
                <a:lnTo>
                  <a:pt x="1144587" y="3097213"/>
                </a:lnTo>
                <a:lnTo>
                  <a:pt x="1144587" y="3097213"/>
                </a:lnTo>
                <a:lnTo>
                  <a:pt x="1123949" y="3113088"/>
                </a:lnTo>
                <a:lnTo>
                  <a:pt x="1100137" y="3124200"/>
                </a:lnTo>
                <a:lnTo>
                  <a:pt x="1081087" y="3132138"/>
                </a:lnTo>
                <a:lnTo>
                  <a:pt x="1058863" y="3136900"/>
                </a:lnTo>
                <a:lnTo>
                  <a:pt x="1036638" y="3144838"/>
                </a:lnTo>
                <a:lnTo>
                  <a:pt x="1016000" y="3146425"/>
                </a:lnTo>
                <a:lnTo>
                  <a:pt x="1016000" y="3146426"/>
                </a:lnTo>
                <a:lnTo>
                  <a:pt x="989013" y="3148013"/>
                </a:lnTo>
                <a:lnTo>
                  <a:pt x="974725" y="3148013"/>
                </a:lnTo>
                <a:lnTo>
                  <a:pt x="931863" y="3148013"/>
                </a:lnTo>
                <a:lnTo>
                  <a:pt x="931862" y="3148013"/>
                </a:lnTo>
                <a:lnTo>
                  <a:pt x="889000" y="3148013"/>
                </a:lnTo>
                <a:lnTo>
                  <a:pt x="847725" y="3148013"/>
                </a:lnTo>
                <a:lnTo>
                  <a:pt x="804862" y="3148013"/>
                </a:lnTo>
                <a:lnTo>
                  <a:pt x="763588" y="3148013"/>
                </a:lnTo>
                <a:lnTo>
                  <a:pt x="763587" y="3148013"/>
                </a:lnTo>
                <a:lnTo>
                  <a:pt x="720725" y="3148013"/>
                </a:lnTo>
                <a:lnTo>
                  <a:pt x="676275" y="3148013"/>
                </a:lnTo>
                <a:lnTo>
                  <a:pt x="635000" y="3148013"/>
                </a:lnTo>
                <a:lnTo>
                  <a:pt x="592137" y="3148013"/>
                </a:lnTo>
                <a:lnTo>
                  <a:pt x="550863" y="3148013"/>
                </a:lnTo>
                <a:lnTo>
                  <a:pt x="550862" y="3148013"/>
                </a:lnTo>
                <a:lnTo>
                  <a:pt x="508000" y="3148013"/>
                </a:lnTo>
                <a:lnTo>
                  <a:pt x="465137" y="3148013"/>
                </a:lnTo>
                <a:lnTo>
                  <a:pt x="423863" y="3148013"/>
                </a:lnTo>
                <a:lnTo>
                  <a:pt x="423862" y="3148013"/>
                </a:lnTo>
                <a:lnTo>
                  <a:pt x="381000" y="3148013"/>
                </a:lnTo>
                <a:lnTo>
                  <a:pt x="339725" y="3148013"/>
                </a:lnTo>
                <a:lnTo>
                  <a:pt x="296862" y="3148013"/>
                </a:lnTo>
                <a:lnTo>
                  <a:pt x="252412" y="3148013"/>
                </a:lnTo>
                <a:lnTo>
                  <a:pt x="239712" y="3148013"/>
                </a:lnTo>
                <a:lnTo>
                  <a:pt x="211137" y="3146426"/>
                </a:lnTo>
                <a:lnTo>
                  <a:pt x="211137" y="3146425"/>
                </a:lnTo>
                <a:lnTo>
                  <a:pt x="190500" y="3144838"/>
                </a:lnTo>
                <a:lnTo>
                  <a:pt x="168275" y="3136900"/>
                </a:lnTo>
                <a:lnTo>
                  <a:pt x="146049" y="3132138"/>
                </a:lnTo>
                <a:lnTo>
                  <a:pt x="125412" y="3124200"/>
                </a:lnTo>
                <a:lnTo>
                  <a:pt x="104774" y="3113088"/>
                </a:lnTo>
                <a:lnTo>
                  <a:pt x="84137" y="3097213"/>
                </a:lnTo>
                <a:lnTo>
                  <a:pt x="68263" y="3087688"/>
                </a:lnTo>
                <a:lnTo>
                  <a:pt x="41275" y="3059113"/>
                </a:lnTo>
                <a:lnTo>
                  <a:pt x="41275" y="3059112"/>
                </a:lnTo>
                <a:lnTo>
                  <a:pt x="39687" y="3055937"/>
                </a:lnTo>
                <a:lnTo>
                  <a:pt x="19050" y="3021012"/>
                </a:lnTo>
                <a:lnTo>
                  <a:pt x="3175" y="2982912"/>
                </a:lnTo>
                <a:lnTo>
                  <a:pt x="0" y="2940050"/>
                </a:lnTo>
                <a:lnTo>
                  <a:pt x="0" y="209550"/>
                </a:lnTo>
                <a:lnTo>
                  <a:pt x="3175" y="166687"/>
                </a:lnTo>
                <a:lnTo>
                  <a:pt x="19050" y="128587"/>
                </a:lnTo>
                <a:lnTo>
                  <a:pt x="39687" y="92075"/>
                </a:lnTo>
                <a:lnTo>
                  <a:pt x="41275" y="90487"/>
                </a:lnTo>
                <a:lnTo>
                  <a:pt x="41275" y="90488"/>
                </a:lnTo>
                <a:lnTo>
                  <a:pt x="68263" y="60325"/>
                </a:lnTo>
                <a:lnTo>
                  <a:pt x="84137" y="50801"/>
                </a:lnTo>
                <a:lnTo>
                  <a:pt x="84137" y="50800"/>
                </a:lnTo>
                <a:lnTo>
                  <a:pt x="104774" y="34925"/>
                </a:lnTo>
                <a:lnTo>
                  <a:pt x="125412" y="25400"/>
                </a:lnTo>
                <a:lnTo>
                  <a:pt x="125412" y="25399"/>
                </a:lnTo>
                <a:lnTo>
                  <a:pt x="146049" y="15874"/>
                </a:lnTo>
                <a:lnTo>
                  <a:pt x="168275" y="11112"/>
                </a:lnTo>
                <a:lnTo>
                  <a:pt x="168275" y="11112"/>
                </a:lnTo>
                <a:lnTo>
                  <a:pt x="190500" y="4762"/>
                </a:lnTo>
                <a:lnTo>
                  <a:pt x="211137" y="3175"/>
                </a:lnTo>
                <a:close/>
              </a:path>
            </a:pathLst>
          </a:custGeom>
          <a:solidFill>
            <a:schemeClr val="accent4"/>
          </a:solidFill>
          <a:ln w="25400" cap="flat" cmpd="sng" algn="ctr">
            <a:noFill/>
            <a:prstDash val="solid"/>
          </a:ln>
          <a:effectLst/>
        </p:spPr>
        <p:txBody>
          <a:bodyPr rot="0" spcFirstLastPara="0" vertOverflow="overflow" horzOverflow="overflow" vert="horz" wrap="square" lIns="79382" tIns="39690" rIns="79382" bIns="39690" numCol="1" spcCol="0" rtlCol="0" fromWordArt="0" anchor="ctr" anchorCtr="0" forceAA="0" compatLnSpc="1">
            <a:noAutofit/>
          </a:bodyPr>
          <a:lstStyle/>
          <a:p>
            <a:pPr algn="ctr" fontAlgn="base">
              <a:lnSpc>
                <a:spcPct val="120000"/>
              </a:lnSpc>
              <a:spcBef>
                <a:spcPct val="0"/>
              </a:spcBef>
              <a:spcAft>
                <a:spcPct val="0"/>
              </a:spcAft>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任意多边形 7"/>
          <p:cNvSpPr>
            <a:spLocks noChangeArrowheads="1"/>
          </p:cNvSpPr>
          <p:nvPr/>
        </p:nvSpPr>
        <p:spPr bwMode="auto">
          <a:xfrm>
            <a:off x="6490768" y="1645650"/>
            <a:ext cx="1292190" cy="2844121"/>
          </a:xfrm>
          <a:custGeom>
            <a:avLst/>
            <a:gdLst>
              <a:gd name="connsiteX0" fmla="*/ 1428750 w 1430338"/>
              <a:gd name="connsiteY0" fmla="*/ 787400 h 3148013"/>
              <a:gd name="connsiteX1" fmla="*/ 1430338 w 1430338"/>
              <a:gd name="connsiteY1" fmla="*/ 787400 h 3148013"/>
              <a:gd name="connsiteX2" fmla="*/ 1430338 w 1430338"/>
              <a:gd name="connsiteY2" fmla="*/ 788988 h 3148013"/>
              <a:gd name="connsiteX3" fmla="*/ 1428750 w 1430338"/>
              <a:gd name="connsiteY3" fmla="*/ 788988 h 3148013"/>
              <a:gd name="connsiteX4" fmla="*/ 239712 w 1430338"/>
              <a:gd name="connsiteY4" fmla="*/ 0 h 3148013"/>
              <a:gd name="connsiteX5" fmla="*/ 260350 w 1430338"/>
              <a:gd name="connsiteY5" fmla="*/ 0 h 3148013"/>
              <a:gd name="connsiteX6" fmla="*/ 303212 w 1430338"/>
              <a:gd name="connsiteY6" fmla="*/ 0 h 3148013"/>
              <a:gd name="connsiteX7" fmla="*/ 303213 w 1430338"/>
              <a:gd name="connsiteY7" fmla="*/ 0 h 3148013"/>
              <a:gd name="connsiteX8" fmla="*/ 346075 w 1430338"/>
              <a:gd name="connsiteY8" fmla="*/ 0 h 3148013"/>
              <a:gd name="connsiteX9" fmla="*/ 392112 w 1430338"/>
              <a:gd name="connsiteY9" fmla="*/ 0 h 3148013"/>
              <a:gd name="connsiteX10" fmla="*/ 392113 w 1430338"/>
              <a:gd name="connsiteY10" fmla="*/ 0 h 3148013"/>
              <a:gd name="connsiteX11" fmla="*/ 434975 w 1430338"/>
              <a:gd name="connsiteY11" fmla="*/ 0 h 3148013"/>
              <a:gd name="connsiteX12" fmla="*/ 477837 w 1430338"/>
              <a:gd name="connsiteY12" fmla="*/ 0 h 3148013"/>
              <a:gd name="connsiteX13" fmla="*/ 477838 w 1430338"/>
              <a:gd name="connsiteY13" fmla="*/ 0 h 3148013"/>
              <a:gd name="connsiteX14" fmla="*/ 520700 w 1430338"/>
              <a:gd name="connsiteY14" fmla="*/ 0 h 3148013"/>
              <a:gd name="connsiteX15" fmla="*/ 563562 w 1430338"/>
              <a:gd name="connsiteY15" fmla="*/ 0 h 3148013"/>
              <a:gd name="connsiteX16" fmla="*/ 563563 w 1430338"/>
              <a:gd name="connsiteY16" fmla="*/ 0 h 3148013"/>
              <a:gd name="connsiteX17" fmla="*/ 606425 w 1430338"/>
              <a:gd name="connsiteY17" fmla="*/ 0 h 3148013"/>
              <a:gd name="connsiteX18" fmla="*/ 649287 w 1430338"/>
              <a:gd name="connsiteY18" fmla="*/ 0 h 3148013"/>
              <a:gd name="connsiteX19" fmla="*/ 649288 w 1430338"/>
              <a:gd name="connsiteY19" fmla="*/ 0 h 3148013"/>
              <a:gd name="connsiteX20" fmla="*/ 693737 w 1430338"/>
              <a:gd name="connsiteY20" fmla="*/ 0 h 3148013"/>
              <a:gd name="connsiteX21" fmla="*/ 738187 w 1430338"/>
              <a:gd name="connsiteY21" fmla="*/ 0 h 3148013"/>
              <a:gd name="connsiteX22" fmla="*/ 781050 w 1430338"/>
              <a:gd name="connsiteY22" fmla="*/ 0 h 3148013"/>
              <a:gd name="connsiteX23" fmla="*/ 823912 w 1430338"/>
              <a:gd name="connsiteY23" fmla="*/ 0 h 3148013"/>
              <a:gd name="connsiteX24" fmla="*/ 823913 w 1430338"/>
              <a:gd name="connsiteY24" fmla="*/ 0 h 3148013"/>
              <a:gd name="connsiteX25" fmla="*/ 866775 w 1430338"/>
              <a:gd name="connsiteY25" fmla="*/ 0 h 3148013"/>
              <a:gd name="connsiteX26" fmla="*/ 909637 w 1430338"/>
              <a:gd name="connsiteY26" fmla="*/ 0 h 3148013"/>
              <a:gd name="connsiteX27" fmla="*/ 909638 w 1430338"/>
              <a:gd name="connsiteY27" fmla="*/ 0 h 3148013"/>
              <a:gd name="connsiteX28" fmla="*/ 952500 w 1430338"/>
              <a:gd name="connsiteY28" fmla="*/ 0 h 3148013"/>
              <a:gd name="connsiteX29" fmla="*/ 990600 w 1430338"/>
              <a:gd name="connsiteY29" fmla="*/ 0 h 3148013"/>
              <a:gd name="connsiteX30" fmla="*/ 996950 w 1430338"/>
              <a:gd name="connsiteY30" fmla="*/ 0 h 3148013"/>
              <a:gd name="connsiteX31" fmla="*/ 1039812 w 1430338"/>
              <a:gd name="connsiteY31" fmla="*/ 4762 h 3148013"/>
              <a:gd name="connsiteX32" fmla="*/ 1039812 w 1430338"/>
              <a:gd name="connsiteY32" fmla="*/ 4762 h 3148013"/>
              <a:gd name="connsiteX33" fmla="*/ 1082675 w 1430338"/>
              <a:gd name="connsiteY33" fmla="*/ 15874 h 3148013"/>
              <a:gd name="connsiteX34" fmla="*/ 1082675 w 1430338"/>
              <a:gd name="connsiteY34" fmla="*/ 15875 h 3148013"/>
              <a:gd name="connsiteX35" fmla="*/ 1084262 w 1430338"/>
              <a:gd name="connsiteY35" fmla="*/ 15875 h 3148013"/>
              <a:gd name="connsiteX36" fmla="*/ 1125537 w 1430338"/>
              <a:gd name="connsiteY36" fmla="*/ 34925 h 3148013"/>
              <a:gd name="connsiteX37" fmla="*/ 1127125 w 1430338"/>
              <a:gd name="connsiteY37" fmla="*/ 36512 h 3148013"/>
              <a:gd name="connsiteX38" fmla="*/ 1127125 w 1430338"/>
              <a:gd name="connsiteY38" fmla="*/ 36512 h 3148013"/>
              <a:gd name="connsiteX39" fmla="*/ 1160463 w 1430338"/>
              <a:gd name="connsiteY39" fmla="*/ 60324 h 3148013"/>
              <a:gd name="connsiteX40" fmla="*/ 1169988 w 1430338"/>
              <a:gd name="connsiteY40" fmla="*/ 71437 h 3148013"/>
              <a:gd name="connsiteX41" fmla="*/ 1169988 w 1430338"/>
              <a:gd name="connsiteY41" fmla="*/ 71438 h 3148013"/>
              <a:gd name="connsiteX42" fmla="*/ 1189037 w 1430338"/>
              <a:gd name="connsiteY42" fmla="*/ 92074 h 3148013"/>
              <a:gd name="connsiteX43" fmla="*/ 1211262 w 1430338"/>
              <a:gd name="connsiteY43" fmla="*/ 128587 h 3148013"/>
              <a:gd name="connsiteX44" fmla="*/ 1212850 w 1430338"/>
              <a:gd name="connsiteY44" fmla="*/ 131762 h 3148013"/>
              <a:gd name="connsiteX45" fmla="*/ 1225550 w 1430338"/>
              <a:gd name="connsiteY45" fmla="*/ 166687 h 3148013"/>
              <a:gd name="connsiteX46" fmla="*/ 1230312 w 1430338"/>
              <a:gd name="connsiteY46" fmla="*/ 209549 h 3148013"/>
              <a:gd name="connsiteX47" fmla="*/ 1230312 w 1430338"/>
              <a:gd name="connsiteY47" fmla="*/ 617537 h 3148013"/>
              <a:gd name="connsiteX48" fmla="*/ 1255713 w 1430338"/>
              <a:gd name="connsiteY48" fmla="*/ 636587 h 3148013"/>
              <a:gd name="connsiteX49" fmla="*/ 1255713 w 1430338"/>
              <a:gd name="connsiteY49" fmla="*/ 636588 h 3148013"/>
              <a:gd name="connsiteX50" fmla="*/ 1300162 w 1430338"/>
              <a:gd name="connsiteY50" fmla="*/ 669924 h 3148013"/>
              <a:gd name="connsiteX51" fmla="*/ 1300162 w 1430338"/>
              <a:gd name="connsiteY51" fmla="*/ 669925 h 3148013"/>
              <a:gd name="connsiteX52" fmla="*/ 1343025 w 1430338"/>
              <a:gd name="connsiteY52" fmla="*/ 703262 h 3148013"/>
              <a:gd name="connsiteX53" fmla="*/ 1343025 w 1430338"/>
              <a:gd name="connsiteY53" fmla="*/ 703262 h 3148013"/>
              <a:gd name="connsiteX54" fmla="*/ 1385888 w 1430338"/>
              <a:gd name="connsiteY54" fmla="*/ 735012 h 3148013"/>
              <a:gd name="connsiteX55" fmla="*/ 1385888 w 1430338"/>
              <a:gd name="connsiteY55" fmla="*/ 735013 h 3148013"/>
              <a:gd name="connsiteX56" fmla="*/ 1412875 w 1430338"/>
              <a:gd name="connsiteY56" fmla="*/ 755649 h 3148013"/>
              <a:gd name="connsiteX57" fmla="*/ 1425575 w 1430338"/>
              <a:gd name="connsiteY57" fmla="*/ 769937 h 3148013"/>
              <a:gd name="connsiteX58" fmla="*/ 1428750 w 1430338"/>
              <a:gd name="connsiteY58" fmla="*/ 787399 h 3148013"/>
              <a:gd name="connsiteX59" fmla="*/ 1425575 w 1430338"/>
              <a:gd name="connsiteY59" fmla="*/ 803275 h 3148013"/>
              <a:gd name="connsiteX60" fmla="*/ 1412875 w 1430338"/>
              <a:gd name="connsiteY60" fmla="*/ 817562 h 3148013"/>
              <a:gd name="connsiteX61" fmla="*/ 1385888 w 1430338"/>
              <a:gd name="connsiteY61" fmla="*/ 836611 h 3148013"/>
              <a:gd name="connsiteX62" fmla="*/ 1385888 w 1430338"/>
              <a:gd name="connsiteY62" fmla="*/ 836612 h 3148013"/>
              <a:gd name="connsiteX63" fmla="*/ 1343025 w 1430338"/>
              <a:gd name="connsiteY63" fmla="*/ 871537 h 3148013"/>
              <a:gd name="connsiteX64" fmla="*/ 1343025 w 1430338"/>
              <a:gd name="connsiteY64" fmla="*/ 871538 h 3148013"/>
              <a:gd name="connsiteX65" fmla="*/ 1300162 w 1430338"/>
              <a:gd name="connsiteY65" fmla="*/ 904875 h 3148013"/>
              <a:gd name="connsiteX66" fmla="*/ 1255713 w 1430338"/>
              <a:gd name="connsiteY66" fmla="*/ 936624 h 3148013"/>
              <a:gd name="connsiteX67" fmla="*/ 1255713 w 1430338"/>
              <a:gd name="connsiteY67" fmla="*/ 936625 h 3148013"/>
              <a:gd name="connsiteX68" fmla="*/ 1230312 w 1430338"/>
              <a:gd name="connsiteY68" fmla="*/ 955675 h 3148013"/>
              <a:gd name="connsiteX69" fmla="*/ 1230312 w 1430338"/>
              <a:gd name="connsiteY69" fmla="*/ 2940050 h 3148013"/>
              <a:gd name="connsiteX70" fmla="*/ 1225550 w 1430338"/>
              <a:gd name="connsiteY70" fmla="*/ 2982913 h 3148013"/>
              <a:gd name="connsiteX71" fmla="*/ 1212850 w 1430338"/>
              <a:gd name="connsiteY71" fmla="*/ 3016250 h 3148013"/>
              <a:gd name="connsiteX72" fmla="*/ 1211262 w 1430338"/>
              <a:gd name="connsiteY72" fmla="*/ 3021013 h 3148013"/>
              <a:gd name="connsiteX73" fmla="*/ 1189037 w 1430338"/>
              <a:gd name="connsiteY73" fmla="*/ 3055938 h 3148013"/>
              <a:gd name="connsiteX74" fmla="*/ 1169988 w 1430338"/>
              <a:gd name="connsiteY74" fmla="*/ 3076574 h 3148013"/>
              <a:gd name="connsiteX75" fmla="*/ 1169988 w 1430338"/>
              <a:gd name="connsiteY75" fmla="*/ 3076575 h 3148013"/>
              <a:gd name="connsiteX76" fmla="*/ 1160463 w 1430338"/>
              <a:gd name="connsiteY76" fmla="*/ 3087688 h 3148013"/>
              <a:gd name="connsiteX77" fmla="*/ 1127125 w 1430338"/>
              <a:gd name="connsiteY77" fmla="*/ 3111500 h 3148013"/>
              <a:gd name="connsiteX78" fmla="*/ 1127125 w 1430338"/>
              <a:gd name="connsiteY78" fmla="*/ 3111501 h 3148013"/>
              <a:gd name="connsiteX79" fmla="*/ 1125537 w 1430338"/>
              <a:gd name="connsiteY79" fmla="*/ 3113088 h 3148013"/>
              <a:gd name="connsiteX80" fmla="*/ 1084262 w 1430338"/>
              <a:gd name="connsiteY80" fmla="*/ 3132138 h 3148013"/>
              <a:gd name="connsiteX81" fmla="*/ 1082675 w 1430338"/>
              <a:gd name="connsiteY81" fmla="*/ 3132138 h 3148013"/>
              <a:gd name="connsiteX82" fmla="*/ 1082675 w 1430338"/>
              <a:gd name="connsiteY82" fmla="*/ 3132137 h 3148013"/>
              <a:gd name="connsiteX83" fmla="*/ 1039813 w 1430338"/>
              <a:gd name="connsiteY83" fmla="*/ 3144837 h 3148013"/>
              <a:gd name="connsiteX84" fmla="*/ 1039813 w 1430338"/>
              <a:gd name="connsiteY84" fmla="*/ 3144838 h 3148013"/>
              <a:gd name="connsiteX85" fmla="*/ 996950 w 1430338"/>
              <a:gd name="connsiteY85" fmla="*/ 3148013 h 3148013"/>
              <a:gd name="connsiteX86" fmla="*/ 990600 w 1430338"/>
              <a:gd name="connsiteY86" fmla="*/ 3148013 h 3148013"/>
              <a:gd name="connsiteX87" fmla="*/ 952500 w 1430338"/>
              <a:gd name="connsiteY87" fmla="*/ 3148013 h 3148013"/>
              <a:gd name="connsiteX88" fmla="*/ 909638 w 1430338"/>
              <a:gd name="connsiteY88" fmla="*/ 3148013 h 3148013"/>
              <a:gd name="connsiteX89" fmla="*/ 909637 w 1430338"/>
              <a:gd name="connsiteY89" fmla="*/ 3148013 h 3148013"/>
              <a:gd name="connsiteX90" fmla="*/ 866775 w 1430338"/>
              <a:gd name="connsiteY90" fmla="*/ 3148013 h 3148013"/>
              <a:gd name="connsiteX91" fmla="*/ 823913 w 1430338"/>
              <a:gd name="connsiteY91" fmla="*/ 3148013 h 3148013"/>
              <a:gd name="connsiteX92" fmla="*/ 823912 w 1430338"/>
              <a:gd name="connsiteY92" fmla="*/ 3148013 h 3148013"/>
              <a:gd name="connsiteX93" fmla="*/ 781050 w 1430338"/>
              <a:gd name="connsiteY93" fmla="*/ 3148013 h 3148013"/>
              <a:gd name="connsiteX94" fmla="*/ 738187 w 1430338"/>
              <a:gd name="connsiteY94" fmla="*/ 3148013 h 3148013"/>
              <a:gd name="connsiteX95" fmla="*/ 693737 w 1430338"/>
              <a:gd name="connsiteY95" fmla="*/ 3148013 h 3148013"/>
              <a:gd name="connsiteX96" fmla="*/ 649288 w 1430338"/>
              <a:gd name="connsiteY96" fmla="*/ 3148013 h 3148013"/>
              <a:gd name="connsiteX97" fmla="*/ 649287 w 1430338"/>
              <a:gd name="connsiteY97" fmla="*/ 3148013 h 3148013"/>
              <a:gd name="connsiteX98" fmla="*/ 606425 w 1430338"/>
              <a:gd name="connsiteY98" fmla="*/ 3148013 h 3148013"/>
              <a:gd name="connsiteX99" fmla="*/ 563563 w 1430338"/>
              <a:gd name="connsiteY99" fmla="*/ 3148013 h 3148013"/>
              <a:gd name="connsiteX100" fmla="*/ 563562 w 1430338"/>
              <a:gd name="connsiteY100" fmla="*/ 3148013 h 3148013"/>
              <a:gd name="connsiteX101" fmla="*/ 520700 w 1430338"/>
              <a:gd name="connsiteY101" fmla="*/ 3148013 h 3148013"/>
              <a:gd name="connsiteX102" fmla="*/ 477838 w 1430338"/>
              <a:gd name="connsiteY102" fmla="*/ 3148013 h 3148013"/>
              <a:gd name="connsiteX103" fmla="*/ 477837 w 1430338"/>
              <a:gd name="connsiteY103" fmla="*/ 3148013 h 3148013"/>
              <a:gd name="connsiteX104" fmla="*/ 434975 w 1430338"/>
              <a:gd name="connsiteY104" fmla="*/ 3148013 h 3148013"/>
              <a:gd name="connsiteX105" fmla="*/ 392113 w 1430338"/>
              <a:gd name="connsiteY105" fmla="*/ 3148013 h 3148013"/>
              <a:gd name="connsiteX106" fmla="*/ 392112 w 1430338"/>
              <a:gd name="connsiteY106" fmla="*/ 3148013 h 3148013"/>
              <a:gd name="connsiteX107" fmla="*/ 346075 w 1430338"/>
              <a:gd name="connsiteY107" fmla="*/ 3148013 h 3148013"/>
              <a:gd name="connsiteX108" fmla="*/ 303213 w 1430338"/>
              <a:gd name="connsiteY108" fmla="*/ 3148013 h 3148013"/>
              <a:gd name="connsiteX109" fmla="*/ 303212 w 1430338"/>
              <a:gd name="connsiteY109" fmla="*/ 3148013 h 3148013"/>
              <a:gd name="connsiteX110" fmla="*/ 260350 w 1430338"/>
              <a:gd name="connsiteY110" fmla="*/ 3148013 h 3148013"/>
              <a:gd name="connsiteX111" fmla="*/ 239712 w 1430338"/>
              <a:gd name="connsiteY111" fmla="*/ 3148013 h 3148013"/>
              <a:gd name="connsiteX112" fmla="*/ 217487 w 1430338"/>
              <a:gd name="connsiteY112" fmla="*/ 3146426 h 3148013"/>
              <a:gd name="connsiteX113" fmla="*/ 217487 w 1430338"/>
              <a:gd name="connsiteY113" fmla="*/ 3146425 h 3148013"/>
              <a:gd name="connsiteX114" fmla="*/ 192087 w 1430338"/>
              <a:gd name="connsiteY114" fmla="*/ 3144838 h 3148013"/>
              <a:gd name="connsiteX115" fmla="*/ 174625 w 1430338"/>
              <a:gd name="connsiteY115" fmla="*/ 3140075 h 3148013"/>
              <a:gd name="connsiteX116" fmla="*/ 146049 w 1430338"/>
              <a:gd name="connsiteY116" fmla="*/ 3132138 h 3148013"/>
              <a:gd name="connsiteX117" fmla="*/ 131762 w 1430338"/>
              <a:gd name="connsiteY117" fmla="*/ 3124200 h 3148013"/>
              <a:gd name="connsiteX118" fmla="*/ 131762 w 1430338"/>
              <a:gd name="connsiteY118" fmla="*/ 3124200 h 3148013"/>
              <a:gd name="connsiteX119" fmla="*/ 106362 w 1430338"/>
              <a:gd name="connsiteY119" fmla="*/ 3113088 h 3148013"/>
              <a:gd name="connsiteX120" fmla="*/ 88900 w 1430338"/>
              <a:gd name="connsiteY120" fmla="*/ 3100388 h 3148013"/>
              <a:gd name="connsiteX121" fmla="*/ 88900 w 1430338"/>
              <a:gd name="connsiteY121" fmla="*/ 3100387 h 3148013"/>
              <a:gd name="connsiteX122" fmla="*/ 71437 w 1430338"/>
              <a:gd name="connsiteY122" fmla="*/ 3087687 h 3148013"/>
              <a:gd name="connsiteX123" fmla="*/ 44450 w 1430338"/>
              <a:gd name="connsiteY123" fmla="*/ 3059112 h 3148013"/>
              <a:gd name="connsiteX124" fmla="*/ 41275 w 1430338"/>
              <a:gd name="connsiteY124" fmla="*/ 3055937 h 3148013"/>
              <a:gd name="connsiteX125" fmla="*/ 19050 w 1430338"/>
              <a:gd name="connsiteY125" fmla="*/ 3021012 h 3148013"/>
              <a:gd name="connsiteX126" fmla="*/ 4762 w 1430338"/>
              <a:gd name="connsiteY126" fmla="*/ 2982912 h 3148013"/>
              <a:gd name="connsiteX127" fmla="*/ 0 w 1430338"/>
              <a:gd name="connsiteY127" fmla="*/ 2940050 h 3148013"/>
              <a:gd name="connsiteX128" fmla="*/ 0 w 1430338"/>
              <a:gd name="connsiteY128" fmla="*/ 209549 h 3148013"/>
              <a:gd name="connsiteX129" fmla="*/ 4762 w 1430338"/>
              <a:gd name="connsiteY129" fmla="*/ 166687 h 3148013"/>
              <a:gd name="connsiteX130" fmla="*/ 19050 w 1430338"/>
              <a:gd name="connsiteY130" fmla="*/ 128587 h 3148013"/>
              <a:gd name="connsiteX131" fmla="*/ 41275 w 1430338"/>
              <a:gd name="connsiteY131" fmla="*/ 92074 h 3148013"/>
              <a:gd name="connsiteX132" fmla="*/ 44450 w 1430338"/>
              <a:gd name="connsiteY132" fmla="*/ 90487 h 3148013"/>
              <a:gd name="connsiteX133" fmla="*/ 71437 w 1430338"/>
              <a:gd name="connsiteY133" fmla="*/ 60324 h 3148013"/>
              <a:gd name="connsiteX134" fmla="*/ 88900 w 1430338"/>
              <a:gd name="connsiteY134" fmla="*/ 49212 h 3148013"/>
              <a:gd name="connsiteX135" fmla="*/ 88900 w 1430338"/>
              <a:gd name="connsiteY135" fmla="*/ 49212 h 3148013"/>
              <a:gd name="connsiteX136" fmla="*/ 106362 w 1430338"/>
              <a:gd name="connsiteY136" fmla="*/ 34925 h 3148013"/>
              <a:gd name="connsiteX137" fmla="*/ 131762 w 1430338"/>
              <a:gd name="connsiteY137" fmla="*/ 25400 h 3148013"/>
              <a:gd name="connsiteX138" fmla="*/ 131762 w 1430338"/>
              <a:gd name="connsiteY138" fmla="*/ 25400 h 3148013"/>
              <a:gd name="connsiteX139" fmla="*/ 146049 w 1430338"/>
              <a:gd name="connsiteY139" fmla="*/ 15875 h 3148013"/>
              <a:gd name="connsiteX140" fmla="*/ 174625 w 1430338"/>
              <a:gd name="connsiteY140" fmla="*/ 9525 h 3148013"/>
              <a:gd name="connsiteX141" fmla="*/ 192087 w 1430338"/>
              <a:gd name="connsiteY141" fmla="*/ 4762 h 3148013"/>
              <a:gd name="connsiteX142" fmla="*/ 217487 w 1430338"/>
              <a:gd name="connsiteY142"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430338" h="3148013">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solidFill>
            <a:srgbClr val="A0C563"/>
          </a:solidFill>
          <a:ln w="25400" cap="flat" cmpd="sng" algn="ctr">
            <a:noFill/>
            <a:prstDash val="solid"/>
          </a:ln>
          <a:effectLst/>
        </p:spPr>
        <p:txBody>
          <a:bodyPr rot="0" spcFirstLastPara="0" vertOverflow="overflow" horzOverflow="overflow" vert="horz" wrap="square" lIns="79382" tIns="39690" rIns="79382" bIns="39690" numCol="1" spcCol="0" rtlCol="0" fromWordArt="0" anchor="ctr" anchorCtr="0" forceAA="0" compatLnSpc="1">
            <a:noAutofit/>
          </a:bodyPr>
          <a:lstStyle/>
          <a:p>
            <a:pPr algn="ctr" fontAlgn="base">
              <a:lnSpc>
                <a:spcPct val="120000"/>
              </a:lnSpc>
              <a:spcBef>
                <a:spcPct val="0"/>
              </a:spcBef>
              <a:spcAft>
                <a:spcPct val="0"/>
              </a:spcAft>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组合 11"/>
          <p:cNvGrpSpPr/>
          <p:nvPr/>
        </p:nvGrpSpPr>
        <p:grpSpPr>
          <a:xfrm>
            <a:off x="8709876" y="1834984"/>
            <a:ext cx="539249" cy="1604927"/>
            <a:chOff x="9286715" y="1680422"/>
            <a:chExt cx="654939" cy="1949140"/>
          </a:xfrm>
          <a:solidFill>
            <a:schemeClr val="accent4"/>
          </a:solidFill>
        </p:grpSpPr>
        <p:sp>
          <p:nvSpPr>
            <p:cNvPr id="13" name="Freeform 137"/>
            <p:cNvSpPr/>
            <p:nvPr/>
          </p:nvSpPr>
          <p:spPr bwMode="auto">
            <a:xfrm>
              <a:off x="9286715" y="1680422"/>
              <a:ext cx="654939" cy="1949140"/>
            </a:xfrm>
            <a:custGeom>
              <a:avLst/>
              <a:gdLst>
                <a:gd name="T0" fmla="*/ 0 w 376"/>
                <a:gd name="T1" fmla="*/ 0 h 1119"/>
                <a:gd name="T2" fmla="*/ 259 w 376"/>
                <a:gd name="T3" fmla="*/ 37 h 1119"/>
                <a:gd name="T4" fmla="*/ 283 w 376"/>
                <a:gd name="T5" fmla="*/ 42 h 1119"/>
                <a:gd name="T6" fmla="*/ 305 w 376"/>
                <a:gd name="T7" fmla="*/ 50 h 1119"/>
                <a:gd name="T8" fmla="*/ 325 w 376"/>
                <a:gd name="T9" fmla="*/ 60 h 1119"/>
                <a:gd name="T10" fmla="*/ 343 w 376"/>
                <a:gd name="T11" fmla="*/ 72 h 1119"/>
                <a:gd name="T12" fmla="*/ 357 w 376"/>
                <a:gd name="T13" fmla="*/ 86 h 1119"/>
                <a:gd name="T14" fmla="*/ 368 w 376"/>
                <a:gd name="T15" fmla="*/ 101 h 1119"/>
                <a:gd name="T16" fmla="*/ 374 w 376"/>
                <a:gd name="T17" fmla="*/ 119 h 1119"/>
                <a:gd name="T18" fmla="*/ 376 w 376"/>
                <a:gd name="T19" fmla="*/ 140 h 1119"/>
                <a:gd name="T20" fmla="*/ 376 w 376"/>
                <a:gd name="T21" fmla="*/ 968 h 1119"/>
                <a:gd name="T22" fmla="*/ 374 w 376"/>
                <a:gd name="T23" fmla="*/ 988 h 1119"/>
                <a:gd name="T24" fmla="*/ 368 w 376"/>
                <a:gd name="T25" fmla="*/ 1007 h 1119"/>
                <a:gd name="T26" fmla="*/ 358 w 376"/>
                <a:gd name="T27" fmla="*/ 1022 h 1119"/>
                <a:gd name="T28" fmla="*/ 344 w 376"/>
                <a:gd name="T29" fmla="*/ 1036 h 1119"/>
                <a:gd name="T30" fmla="*/ 327 w 376"/>
                <a:gd name="T31" fmla="*/ 1048 h 1119"/>
                <a:gd name="T32" fmla="*/ 306 w 376"/>
                <a:gd name="T33" fmla="*/ 1058 h 1119"/>
                <a:gd name="T34" fmla="*/ 284 w 376"/>
                <a:gd name="T35" fmla="*/ 1066 h 1119"/>
                <a:gd name="T36" fmla="*/ 259 w 376"/>
                <a:gd name="T37" fmla="*/ 1071 h 1119"/>
                <a:gd name="T38" fmla="*/ 0 w 376"/>
                <a:gd name="T39" fmla="*/ 1119 h 1119"/>
                <a:gd name="T40" fmla="*/ 0 w 376"/>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1119">
                  <a:moveTo>
                    <a:pt x="0" y="0"/>
                  </a:moveTo>
                  <a:lnTo>
                    <a:pt x="259" y="37"/>
                  </a:lnTo>
                  <a:lnTo>
                    <a:pt x="283" y="42"/>
                  </a:lnTo>
                  <a:lnTo>
                    <a:pt x="305" y="50"/>
                  </a:lnTo>
                  <a:lnTo>
                    <a:pt x="325" y="60"/>
                  </a:lnTo>
                  <a:lnTo>
                    <a:pt x="343" y="72"/>
                  </a:lnTo>
                  <a:lnTo>
                    <a:pt x="357" y="86"/>
                  </a:lnTo>
                  <a:lnTo>
                    <a:pt x="368" y="101"/>
                  </a:lnTo>
                  <a:lnTo>
                    <a:pt x="374" y="119"/>
                  </a:lnTo>
                  <a:lnTo>
                    <a:pt x="376" y="140"/>
                  </a:lnTo>
                  <a:lnTo>
                    <a:pt x="376" y="968"/>
                  </a:lnTo>
                  <a:lnTo>
                    <a:pt x="374" y="988"/>
                  </a:lnTo>
                  <a:lnTo>
                    <a:pt x="368" y="1007"/>
                  </a:lnTo>
                  <a:lnTo>
                    <a:pt x="358" y="1022"/>
                  </a:lnTo>
                  <a:lnTo>
                    <a:pt x="344" y="1036"/>
                  </a:lnTo>
                  <a:lnTo>
                    <a:pt x="327" y="1048"/>
                  </a:lnTo>
                  <a:lnTo>
                    <a:pt x="306"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组合 13"/>
            <p:cNvGrpSpPr/>
            <p:nvPr/>
          </p:nvGrpSpPr>
          <p:grpSpPr>
            <a:xfrm>
              <a:off x="9380775" y="2482548"/>
              <a:ext cx="362307" cy="344889"/>
              <a:chOff x="8289913" y="3162328"/>
              <a:chExt cx="362307" cy="344889"/>
            </a:xfrm>
            <a:grpFill/>
          </p:grpSpPr>
          <p:sp>
            <p:nvSpPr>
              <p:cNvPr id="15" name="Freeform 162"/>
              <p:cNvSpPr>
                <a:spLocks noEditPoints="1"/>
              </p:cNvSpPr>
              <p:nvPr/>
            </p:nvSpPr>
            <p:spPr bwMode="auto">
              <a:xfrm>
                <a:off x="8289913" y="3218068"/>
                <a:ext cx="362307" cy="289149"/>
              </a:xfrm>
              <a:custGeom>
                <a:avLst/>
                <a:gdLst>
                  <a:gd name="T0" fmla="*/ 174 w 208"/>
                  <a:gd name="T1" fmla="*/ 62 h 166"/>
                  <a:gd name="T2" fmla="*/ 175 w 208"/>
                  <a:gd name="T3" fmla="*/ 43 h 166"/>
                  <a:gd name="T4" fmla="*/ 122 w 208"/>
                  <a:gd name="T5" fmla="*/ 50 h 166"/>
                  <a:gd name="T6" fmla="*/ 116 w 208"/>
                  <a:gd name="T7" fmla="*/ 53 h 166"/>
                  <a:gd name="T8" fmla="*/ 80 w 208"/>
                  <a:gd name="T9" fmla="*/ 53 h 166"/>
                  <a:gd name="T10" fmla="*/ 75 w 208"/>
                  <a:gd name="T11" fmla="*/ 51 h 166"/>
                  <a:gd name="T12" fmla="*/ 72 w 208"/>
                  <a:gd name="T13" fmla="*/ 51 h 166"/>
                  <a:gd name="T14" fmla="*/ 48 w 208"/>
                  <a:gd name="T15" fmla="*/ 51 h 166"/>
                  <a:gd name="T16" fmla="*/ 48 w 208"/>
                  <a:gd name="T17" fmla="*/ 54 h 166"/>
                  <a:gd name="T18" fmla="*/ 55 w 208"/>
                  <a:gd name="T19" fmla="*/ 58 h 166"/>
                  <a:gd name="T20" fmla="*/ 58 w 208"/>
                  <a:gd name="T21" fmla="*/ 60 h 166"/>
                  <a:gd name="T22" fmla="*/ 127 w 208"/>
                  <a:gd name="T23" fmla="*/ 62 h 166"/>
                  <a:gd name="T24" fmla="*/ 10 w 208"/>
                  <a:gd name="T25" fmla="*/ 6 h 166"/>
                  <a:gd name="T26" fmla="*/ 70 w 208"/>
                  <a:gd name="T27" fmla="*/ 41 h 166"/>
                  <a:gd name="T28" fmla="*/ 10 w 208"/>
                  <a:gd name="T29" fmla="*/ 6 h 166"/>
                  <a:gd name="T30" fmla="*/ 71 w 208"/>
                  <a:gd name="T31" fmla="*/ 0 h 166"/>
                  <a:gd name="T32" fmla="*/ 75 w 208"/>
                  <a:gd name="T33" fmla="*/ 2 h 166"/>
                  <a:gd name="T34" fmla="*/ 76 w 208"/>
                  <a:gd name="T35" fmla="*/ 39 h 166"/>
                  <a:gd name="T36" fmla="*/ 80 w 208"/>
                  <a:gd name="T37" fmla="*/ 38 h 166"/>
                  <a:gd name="T38" fmla="*/ 126 w 208"/>
                  <a:gd name="T39" fmla="*/ 14 h 166"/>
                  <a:gd name="T40" fmla="*/ 131 w 208"/>
                  <a:gd name="T41" fmla="*/ 9 h 166"/>
                  <a:gd name="T42" fmla="*/ 166 w 208"/>
                  <a:gd name="T43" fmla="*/ 8 h 166"/>
                  <a:gd name="T44" fmla="*/ 169 w 208"/>
                  <a:gd name="T45" fmla="*/ 9 h 166"/>
                  <a:gd name="T46" fmla="*/ 172 w 208"/>
                  <a:gd name="T47" fmla="*/ 10 h 166"/>
                  <a:gd name="T48" fmla="*/ 175 w 208"/>
                  <a:gd name="T49" fmla="*/ 14 h 166"/>
                  <a:gd name="T50" fmla="*/ 207 w 208"/>
                  <a:gd name="T51" fmla="*/ 67 h 166"/>
                  <a:gd name="T52" fmla="*/ 208 w 208"/>
                  <a:gd name="T53" fmla="*/ 74 h 166"/>
                  <a:gd name="T54" fmla="*/ 206 w 208"/>
                  <a:gd name="T55" fmla="*/ 80 h 166"/>
                  <a:gd name="T56" fmla="*/ 201 w 208"/>
                  <a:gd name="T57" fmla="*/ 85 h 166"/>
                  <a:gd name="T58" fmla="*/ 194 w 208"/>
                  <a:gd name="T59" fmla="*/ 86 h 166"/>
                  <a:gd name="T60" fmla="*/ 193 w 208"/>
                  <a:gd name="T61" fmla="*/ 163 h 166"/>
                  <a:gd name="T62" fmla="*/ 189 w 208"/>
                  <a:gd name="T63" fmla="*/ 166 h 166"/>
                  <a:gd name="T64" fmla="*/ 185 w 208"/>
                  <a:gd name="T65" fmla="*/ 163 h 166"/>
                  <a:gd name="T66" fmla="*/ 184 w 208"/>
                  <a:gd name="T67" fmla="*/ 86 h 166"/>
                  <a:gd name="T68" fmla="*/ 171 w 208"/>
                  <a:gd name="T69" fmla="*/ 157 h 166"/>
                  <a:gd name="T70" fmla="*/ 168 w 208"/>
                  <a:gd name="T71" fmla="*/ 163 h 166"/>
                  <a:gd name="T72" fmla="*/ 162 w 208"/>
                  <a:gd name="T73" fmla="*/ 166 h 166"/>
                  <a:gd name="T74" fmla="*/ 155 w 208"/>
                  <a:gd name="T75" fmla="*/ 163 h 166"/>
                  <a:gd name="T76" fmla="*/ 153 w 208"/>
                  <a:gd name="T77" fmla="*/ 157 h 166"/>
                  <a:gd name="T78" fmla="*/ 147 w 208"/>
                  <a:gd name="T79" fmla="*/ 86 h 166"/>
                  <a:gd name="T80" fmla="*/ 147 w 208"/>
                  <a:gd name="T81" fmla="*/ 161 h 166"/>
                  <a:gd name="T82" fmla="*/ 141 w 208"/>
                  <a:gd name="T83" fmla="*/ 165 h 166"/>
                  <a:gd name="T84" fmla="*/ 135 w 208"/>
                  <a:gd name="T85" fmla="*/ 165 h 166"/>
                  <a:gd name="T86" fmla="*/ 130 w 208"/>
                  <a:gd name="T87" fmla="*/ 161 h 166"/>
                  <a:gd name="T88" fmla="*/ 129 w 208"/>
                  <a:gd name="T89" fmla="*/ 86 h 166"/>
                  <a:gd name="T90" fmla="*/ 29 w 208"/>
                  <a:gd name="T91" fmla="*/ 161 h 166"/>
                  <a:gd name="T92" fmla="*/ 26 w 208"/>
                  <a:gd name="T93" fmla="*/ 165 h 166"/>
                  <a:gd name="T94" fmla="*/ 21 w 208"/>
                  <a:gd name="T95" fmla="*/ 165 h 166"/>
                  <a:gd name="T96" fmla="*/ 19 w 208"/>
                  <a:gd name="T97" fmla="*/ 161 h 166"/>
                  <a:gd name="T98" fmla="*/ 11 w 208"/>
                  <a:gd name="T99" fmla="*/ 86 h 166"/>
                  <a:gd name="T100" fmla="*/ 4 w 208"/>
                  <a:gd name="T101" fmla="*/ 83 h 166"/>
                  <a:gd name="T102" fmla="*/ 0 w 208"/>
                  <a:gd name="T103" fmla="*/ 77 h 166"/>
                  <a:gd name="T104" fmla="*/ 0 w 208"/>
                  <a:gd name="T105" fmla="*/ 69 h 166"/>
                  <a:gd name="T106" fmla="*/ 4 w 208"/>
                  <a:gd name="T107" fmla="*/ 64 h 166"/>
                  <a:gd name="T108" fmla="*/ 11 w 208"/>
                  <a:gd name="T109" fmla="*/ 62 h 166"/>
                  <a:gd name="T110" fmla="*/ 22 w 208"/>
                  <a:gd name="T111" fmla="*/ 60 h 166"/>
                  <a:gd name="T112" fmla="*/ 23 w 208"/>
                  <a:gd name="T113" fmla="*/ 58 h 166"/>
                  <a:gd name="T114" fmla="*/ 30 w 208"/>
                  <a:gd name="T115" fmla="*/ 54 h 166"/>
                  <a:gd name="T116" fmla="*/ 32 w 208"/>
                  <a:gd name="T117" fmla="*/ 54 h 166"/>
                  <a:gd name="T118" fmla="*/ 9 w 208"/>
                  <a:gd name="T119" fmla="*/ 51 h 166"/>
                  <a:gd name="T120" fmla="*/ 4 w 208"/>
                  <a:gd name="T121" fmla="*/ 48 h 166"/>
                  <a:gd name="T122" fmla="*/ 3 w 208"/>
                  <a:gd name="T123" fmla="*/ 5 h 166"/>
                  <a:gd name="T124" fmla="*/ 7 w 208"/>
                  <a:gd name="T12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66">
                    <a:moveTo>
                      <a:pt x="175" y="43"/>
                    </a:moveTo>
                    <a:lnTo>
                      <a:pt x="174" y="62"/>
                    </a:lnTo>
                    <a:lnTo>
                      <a:pt x="186" y="62"/>
                    </a:lnTo>
                    <a:lnTo>
                      <a:pt x="175" y="43"/>
                    </a:lnTo>
                    <a:close/>
                    <a:moveTo>
                      <a:pt x="126" y="42"/>
                    </a:moveTo>
                    <a:lnTo>
                      <a:pt x="122" y="50"/>
                    </a:lnTo>
                    <a:lnTo>
                      <a:pt x="119" y="52"/>
                    </a:lnTo>
                    <a:lnTo>
                      <a:pt x="116" y="53"/>
                    </a:lnTo>
                    <a:lnTo>
                      <a:pt x="115" y="53"/>
                    </a:lnTo>
                    <a:lnTo>
                      <a:pt x="80" y="53"/>
                    </a:lnTo>
                    <a:lnTo>
                      <a:pt x="77" y="53"/>
                    </a:lnTo>
                    <a:lnTo>
                      <a:pt x="75" y="51"/>
                    </a:lnTo>
                    <a:lnTo>
                      <a:pt x="74" y="50"/>
                    </a:lnTo>
                    <a:lnTo>
                      <a:pt x="72" y="51"/>
                    </a:lnTo>
                    <a:lnTo>
                      <a:pt x="71" y="51"/>
                    </a:lnTo>
                    <a:lnTo>
                      <a:pt x="48" y="51"/>
                    </a:lnTo>
                    <a:lnTo>
                      <a:pt x="48" y="54"/>
                    </a:lnTo>
                    <a:lnTo>
                      <a:pt x="48" y="54"/>
                    </a:lnTo>
                    <a:lnTo>
                      <a:pt x="48" y="54"/>
                    </a:lnTo>
                    <a:lnTo>
                      <a:pt x="55" y="58"/>
                    </a:lnTo>
                    <a:lnTo>
                      <a:pt x="57" y="59"/>
                    </a:lnTo>
                    <a:lnTo>
                      <a:pt x="58" y="60"/>
                    </a:lnTo>
                    <a:lnTo>
                      <a:pt x="57" y="62"/>
                    </a:lnTo>
                    <a:lnTo>
                      <a:pt x="127" y="62"/>
                    </a:lnTo>
                    <a:lnTo>
                      <a:pt x="126" y="42"/>
                    </a:lnTo>
                    <a:close/>
                    <a:moveTo>
                      <a:pt x="10" y="6"/>
                    </a:moveTo>
                    <a:lnTo>
                      <a:pt x="10" y="41"/>
                    </a:lnTo>
                    <a:lnTo>
                      <a:pt x="70" y="41"/>
                    </a:lnTo>
                    <a:lnTo>
                      <a:pt x="70" y="6"/>
                    </a:lnTo>
                    <a:lnTo>
                      <a:pt x="10" y="6"/>
                    </a:lnTo>
                    <a:close/>
                    <a:moveTo>
                      <a:pt x="9" y="0"/>
                    </a:moveTo>
                    <a:lnTo>
                      <a:pt x="71" y="0"/>
                    </a:lnTo>
                    <a:lnTo>
                      <a:pt x="73" y="0"/>
                    </a:lnTo>
                    <a:lnTo>
                      <a:pt x="75" y="2"/>
                    </a:lnTo>
                    <a:lnTo>
                      <a:pt x="76" y="5"/>
                    </a:lnTo>
                    <a:lnTo>
                      <a:pt x="76" y="39"/>
                    </a:lnTo>
                    <a:lnTo>
                      <a:pt x="78" y="38"/>
                    </a:lnTo>
                    <a:lnTo>
                      <a:pt x="80" y="38"/>
                    </a:lnTo>
                    <a:lnTo>
                      <a:pt x="111" y="38"/>
                    </a:lnTo>
                    <a:lnTo>
                      <a:pt x="126" y="14"/>
                    </a:lnTo>
                    <a:lnTo>
                      <a:pt x="128" y="11"/>
                    </a:lnTo>
                    <a:lnTo>
                      <a:pt x="131" y="9"/>
                    </a:lnTo>
                    <a:lnTo>
                      <a:pt x="135" y="8"/>
                    </a:lnTo>
                    <a:lnTo>
                      <a:pt x="166" y="8"/>
                    </a:lnTo>
                    <a:lnTo>
                      <a:pt x="168" y="9"/>
                    </a:lnTo>
                    <a:lnTo>
                      <a:pt x="169" y="9"/>
                    </a:lnTo>
                    <a:lnTo>
                      <a:pt x="169" y="9"/>
                    </a:lnTo>
                    <a:lnTo>
                      <a:pt x="172" y="10"/>
                    </a:lnTo>
                    <a:lnTo>
                      <a:pt x="173" y="11"/>
                    </a:lnTo>
                    <a:lnTo>
                      <a:pt x="175" y="14"/>
                    </a:lnTo>
                    <a:lnTo>
                      <a:pt x="205" y="65"/>
                    </a:lnTo>
                    <a:lnTo>
                      <a:pt x="207" y="67"/>
                    </a:lnTo>
                    <a:lnTo>
                      <a:pt x="208" y="71"/>
                    </a:lnTo>
                    <a:lnTo>
                      <a:pt x="208" y="74"/>
                    </a:lnTo>
                    <a:lnTo>
                      <a:pt x="208" y="77"/>
                    </a:lnTo>
                    <a:lnTo>
                      <a:pt x="206" y="80"/>
                    </a:lnTo>
                    <a:lnTo>
                      <a:pt x="204" y="83"/>
                    </a:lnTo>
                    <a:lnTo>
                      <a:pt x="201" y="85"/>
                    </a:lnTo>
                    <a:lnTo>
                      <a:pt x="198" y="86"/>
                    </a:lnTo>
                    <a:lnTo>
                      <a:pt x="194" y="86"/>
                    </a:lnTo>
                    <a:lnTo>
                      <a:pt x="194" y="161"/>
                    </a:lnTo>
                    <a:lnTo>
                      <a:pt x="193" y="163"/>
                    </a:lnTo>
                    <a:lnTo>
                      <a:pt x="191" y="165"/>
                    </a:lnTo>
                    <a:lnTo>
                      <a:pt x="189" y="166"/>
                    </a:lnTo>
                    <a:lnTo>
                      <a:pt x="186" y="165"/>
                    </a:lnTo>
                    <a:lnTo>
                      <a:pt x="185" y="163"/>
                    </a:lnTo>
                    <a:lnTo>
                      <a:pt x="184" y="161"/>
                    </a:lnTo>
                    <a:lnTo>
                      <a:pt x="184" y="86"/>
                    </a:lnTo>
                    <a:lnTo>
                      <a:pt x="171" y="86"/>
                    </a:lnTo>
                    <a:lnTo>
                      <a:pt x="171" y="157"/>
                    </a:lnTo>
                    <a:lnTo>
                      <a:pt x="169" y="161"/>
                    </a:lnTo>
                    <a:lnTo>
                      <a:pt x="168" y="163"/>
                    </a:lnTo>
                    <a:lnTo>
                      <a:pt x="165" y="165"/>
                    </a:lnTo>
                    <a:lnTo>
                      <a:pt x="162" y="166"/>
                    </a:lnTo>
                    <a:lnTo>
                      <a:pt x="159" y="165"/>
                    </a:lnTo>
                    <a:lnTo>
                      <a:pt x="155" y="163"/>
                    </a:lnTo>
                    <a:lnTo>
                      <a:pt x="154" y="161"/>
                    </a:lnTo>
                    <a:lnTo>
                      <a:pt x="153" y="157"/>
                    </a:lnTo>
                    <a:lnTo>
                      <a:pt x="153" y="86"/>
                    </a:lnTo>
                    <a:lnTo>
                      <a:pt x="147" y="86"/>
                    </a:lnTo>
                    <a:lnTo>
                      <a:pt x="147" y="157"/>
                    </a:lnTo>
                    <a:lnTo>
                      <a:pt x="147" y="161"/>
                    </a:lnTo>
                    <a:lnTo>
                      <a:pt x="144" y="163"/>
                    </a:lnTo>
                    <a:lnTo>
                      <a:pt x="141" y="165"/>
                    </a:lnTo>
                    <a:lnTo>
                      <a:pt x="138" y="166"/>
                    </a:lnTo>
                    <a:lnTo>
                      <a:pt x="135" y="165"/>
                    </a:lnTo>
                    <a:lnTo>
                      <a:pt x="133" y="163"/>
                    </a:lnTo>
                    <a:lnTo>
                      <a:pt x="130" y="161"/>
                    </a:lnTo>
                    <a:lnTo>
                      <a:pt x="129" y="157"/>
                    </a:lnTo>
                    <a:lnTo>
                      <a:pt x="129" y="86"/>
                    </a:lnTo>
                    <a:lnTo>
                      <a:pt x="29" y="86"/>
                    </a:lnTo>
                    <a:lnTo>
                      <a:pt x="29" y="161"/>
                    </a:lnTo>
                    <a:lnTo>
                      <a:pt x="28" y="163"/>
                    </a:lnTo>
                    <a:lnTo>
                      <a:pt x="26" y="165"/>
                    </a:lnTo>
                    <a:lnTo>
                      <a:pt x="24" y="166"/>
                    </a:lnTo>
                    <a:lnTo>
                      <a:pt x="21" y="165"/>
                    </a:lnTo>
                    <a:lnTo>
                      <a:pt x="20" y="163"/>
                    </a:lnTo>
                    <a:lnTo>
                      <a:pt x="19" y="161"/>
                    </a:lnTo>
                    <a:lnTo>
                      <a:pt x="19" y="86"/>
                    </a:lnTo>
                    <a:lnTo>
                      <a:pt x="11" y="86"/>
                    </a:lnTo>
                    <a:lnTo>
                      <a:pt x="8" y="85"/>
                    </a:lnTo>
                    <a:lnTo>
                      <a:pt x="4" y="83"/>
                    </a:lnTo>
                    <a:lnTo>
                      <a:pt x="2" y="80"/>
                    </a:lnTo>
                    <a:lnTo>
                      <a:pt x="0" y="77"/>
                    </a:lnTo>
                    <a:lnTo>
                      <a:pt x="0" y="74"/>
                    </a:lnTo>
                    <a:lnTo>
                      <a:pt x="0" y="69"/>
                    </a:lnTo>
                    <a:lnTo>
                      <a:pt x="2" y="66"/>
                    </a:lnTo>
                    <a:lnTo>
                      <a:pt x="4" y="64"/>
                    </a:lnTo>
                    <a:lnTo>
                      <a:pt x="8" y="62"/>
                    </a:lnTo>
                    <a:lnTo>
                      <a:pt x="11" y="62"/>
                    </a:lnTo>
                    <a:lnTo>
                      <a:pt x="22" y="62"/>
                    </a:lnTo>
                    <a:lnTo>
                      <a:pt x="22" y="60"/>
                    </a:lnTo>
                    <a:lnTo>
                      <a:pt x="22" y="59"/>
                    </a:lnTo>
                    <a:lnTo>
                      <a:pt x="23" y="58"/>
                    </a:lnTo>
                    <a:lnTo>
                      <a:pt x="23" y="58"/>
                    </a:lnTo>
                    <a:lnTo>
                      <a:pt x="30" y="54"/>
                    </a:lnTo>
                    <a:lnTo>
                      <a:pt x="30" y="54"/>
                    </a:lnTo>
                    <a:lnTo>
                      <a:pt x="32" y="54"/>
                    </a:lnTo>
                    <a:lnTo>
                      <a:pt x="32" y="51"/>
                    </a:lnTo>
                    <a:lnTo>
                      <a:pt x="9" y="51"/>
                    </a:lnTo>
                    <a:lnTo>
                      <a:pt x="7" y="50"/>
                    </a:lnTo>
                    <a:lnTo>
                      <a:pt x="4" y="48"/>
                    </a:lnTo>
                    <a:lnTo>
                      <a:pt x="3" y="46"/>
                    </a:lnTo>
                    <a:lnTo>
                      <a:pt x="3" y="5"/>
                    </a:lnTo>
                    <a:lnTo>
                      <a:pt x="4" y="2"/>
                    </a:lnTo>
                    <a:lnTo>
                      <a:pt x="7" y="0"/>
                    </a:lnTo>
                    <a:lnTo>
                      <a:pt x="9"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63"/>
              <p:cNvSpPr/>
              <p:nvPr/>
            </p:nvSpPr>
            <p:spPr bwMode="auto">
              <a:xfrm>
                <a:off x="8518096" y="3162328"/>
                <a:ext cx="66191" cy="64449"/>
              </a:xfrm>
              <a:custGeom>
                <a:avLst/>
                <a:gdLst>
                  <a:gd name="T0" fmla="*/ 19 w 38"/>
                  <a:gd name="T1" fmla="*/ 0 h 37"/>
                  <a:gd name="T2" fmla="*/ 29 w 38"/>
                  <a:gd name="T3" fmla="*/ 3 h 37"/>
                  <a:gd name="T4" fmla="*/ 35 w 38"/>
                  <a:gd name="T5" fmla="*/ 9 h 37"/>
                  <a:gd name="T6" fmla="*/ 38 w 38"/>
                  <a:gd name="T7" fmla="*/ 19 h 37"/>
                  <a:gd name="T8" fmla="*/ 35 w 38"/>
                  <a:gd name="T9" fmla="*/ 28 h 37"/>
                  <a:gd name="T10" fmla="*/ 29 w 38"/>
                  <a:gd name="T11" fmla="*/ 34 h 37"/>
                  <a:gd name="T12" fmla="*/ 19 w 38"/>
                  <a:gd name="T13" fmla="*/ 37 h 37"/>
                  <a:gd name="T14" fmla="*/ 10 w 38"/>
                  <a:gd name="T15" fmla="*/ 34 h 37"/>
                  <a:gd name="T16" fmla="*/ 4 w 38"/>
                  <a:gd name="T17" fmla="*/ 28 h 37"/>
                  <a:gd name="T18" fmla="*/ 0 w 38"/>
                  <a:gd name="T19" fmla="*/ 19 h 37"/>
                  <a:gd name="T20" fmla="*/ 4 w 38"/>
                  <a:gd name="T21" fmla="*/ 9 h 37"/>
                  <a:gd name="T22" fmla="*/ 10 w 38"/>
                  <a:gd name="T23" fmla="*/ 3 h 37"/>
                  <a:gd name="T24" fmla="*/ 19 w 3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7">
                    <a:moveTo>
                      <a:pt x="19" y="0"/>
                    </a:moveTo>
                    <a:lnTo>
                      <a:pt x="29" y="3"/>
                    </a:lnTo>
                    <a:lnTo>
                      <a:pt x="35" y="9"/>
                    </a:lnTo>
                    <a:lnTo>
                      <a:pt x="38" y="19"/>
                    </a:lnTo>
                    <a:lnTo>
                      <a:pt x="35" y="28"/>
                    </a:lnTo>
                    <a:lnTo>
                      <a:pt x="29" y="34"/>
                    </a:lnTo>
                    <a:lnTo>
                      <a:pt x="19" y="37"/>
                    </a:lnTo>
                    <a:lnTo>
                      <a:pt x="10" y="34"/>
                    </a:lnTo>
                    <a:lnTo>
                      <a:pt x="4" y="28"/>
                    </a:lnTo>
                    <a:lnTo>
                      <a:pt x="0" y="19"/>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7" name="组合 16"/>
          <p:cNvGrpSpPr/>
          <p:nvPr/>
        </p:nvGrpSpPr>
        <p:grpSpPr>
          <a:xfrm>
            <a:off x="2289055" y="1834984"/>
            <a:ext cx="542118" cy="1604927"/>
            <a:chOff x="2267202" y="1680422"/>
            <a:chExt cx="658423" cy="1949140"/>
          </a:xfrm>
          <a:solidFill>
            <a:schemeClr val="accent1"/>
          </a:solidFill>
        </p:grpSpPr>
        <p:sp>
          <p:nvSpPr>
            <p:cNvPr id="18" name="Freeform 37"/>
            <p:cNvSpPr/>
            <p:nvPr/>
          </p:nvSpPr>
          <p:spPr bwMode="auto">
            <a:xfrm>
              <a:off x="2267202" y="1680422"/>
              <a:ext cx="658423" cy="1949140"/>
            </a:xfrm>
            <a:custGeom>
              <a:avLst/>
              <a:gdLst>
                <a:gd name="T0" fmla="*/ 0 w 378"/>
                <a:gd name="T1" fmla="*/ 0 h 1119"/>
                <a:gd name="T2" fmla="*/ 259 w 378"/>
                <a:gd name="T3" fmla="*/ 37 h 1119"/>
                <a:gd name="T4" fmla="*/ 283 w 378"/>
                <a:gd name="T5" fmla="*/ 42 h 1119"/>
                <a:gd name="T6" fmla="*/ 306 w 378"/>
                <a:gd name="T7" fmla="*/ 50 h 1119"/>
                <a:gd name="T8" fmla="*/ 326 w 378"/>
                <a:gd name="T9" fmla="*/ 60 h 1119"/>
                <a:gd name="T10" fmla="*/ 343 w 378"/>
                <a:gd name="T11" fmla="*/ 72 h 1119"/>
                <a:gd name="T12" fmla="*/ 357 w 378"/>
                <a:gd name="T13" fmla="*/ 86 h 1119"/>
                <a:gd name="T14" fmla="*/ 368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8 w 378"/>
                <a:gd name="T27" fmla="*/ 1022 h 1119"/>
                <a:gd name="T28" fmla="*/ 344 w 378"/>
                <a:gd name="T29" fmla="*/ 1036 h 1119"/>
                <a:gd name="T30" fmla="*/ 327 w 378"/>
                <a:gd name="T31" fmla="*/ 1048 h 1119"/>
                <a:gd name="T32" fmla="*/ 307 w 378"/>
                <a:gd name="T33" fmla="*/ 1058 h 1119"/>
                <a:gd name="T34" fmla="*/ 284 w 378"/>
                <a:gd name="T35" fmla="*/ 1066 h 1119"/>
                <a:gd name="T36" fmla="*/ 259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59" y="37"/>
                  </a:lnTo>
                  <a:lnTo>
                    <a:pt x="283" y="42"/>
                  </a:lnTo>
                  <a:lnTo>
                    <a:pt x="306" y="50"/>
                  </a:lnTo>
                  <a:lnTo>
                    <a:pt x="326" y="60"/>
                  </a:lnTo>
                  <a:lnTo>
                    <a:pt x="343" y="72"/>
                  </a:lnTo>
                  <a:lnTo>
                    <a:pt x="357" y="86"/>
                  </a:lnTo>
                  <a:lnTo>
                    <a:pt x="368" y="101"/>
                  </a:lnTo>
                  <a:lnTo>
                    <a:pt x="376" y="119"/>
                  </a:lnTo>
                  <a:lnTo>
                    <a:pt x="378" y="140"/>
                  </a:lnTo>
                  <a:lnTo>
                    <a:pt x="378" y="968"/>
                  </a:lnTo>
                  <a:lnTo>
                    <a:pt x="376"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组合 18"/>
            <p:cNvGrpSpPr/>
            <p:nvPr/>
          </p:nvGrpSpPr>
          <p:grpSpPr>
            <a:xfrm>
              <a:off x="2462290" y="2482548"/>
              <a:ext cx="165477" cy="344888"/>
              <a:chOff x="3505027" y="3162328"/>
              <a:chExt cx="165477" cy="344888"/>
            </a:xfrm>
            <a:grpFill/>
          </p:grpSpPr>
          <p:sp>
            <p:nvSpPr>
              <p:cNvPr id="20" name="Freeform 157"/>
              <p:cNvSpPr/>
              <p:nvPr/>
            </p:nvSpPr>
            <p:spPr bwMode="auto">
              <a:xfrm>
                <a:off x="3557283" y="3162328"/>
                <a:ext cx="62707" cy="62707"/>
              </a:xfrm>
              <a:custGeom>
                <a:avLst/>
                <a:gdLst>
                  <a:gd name="T0" fmla="*/ 19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9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9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9" y="0"/>
                    </a:moveTo>
                    <a:lnTo>
                      <a:pt x="27" y="3"/>
                    </a:lnTo>
                    <a:lnTo>
                      <a:pt x="34" y="9"/>
                    </a:lnTo>
                    <a:lnTo>
                      <a:pt x="36" y="18"/>
                    </a:lnTo>
                    <a:lnTo>
                      <a:pt x="34" y="28"/>
                    </a:lnTo>
                    <a:lnTo>
                      <a:pt x="27" y="34"/>
                    </a:lnTo>
                    <a:lnTo>
                      <a:pt x="19" y="36"/>
                    </a:lnTo>
                    <a:lnTo>
                      <a:pt x="9" y="34"/>
                    </a:lnTo>
                    <a:lnTo>
                      <a:pt x="2" y="28"/>
                    </a:lnTo>
                    <a:lnTo>
                      <a:pt x="0" y="18"/>
                    </a:lnTo>
                    <a:lnTo>
                      <a:pt x="2" y="9"/>
                    </a:lnTo>
                    <a:lnTo>
                      <a:pt x="9" y="3"/>
                    </a:lnTo>
                    <a:lnTo>
                      <a:pt x="19"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58"/>
              <p:cNvSpPr>
                <a:spLocks noEditPoints="1"/>
              </p:cNvSpPr>
              <p:nvPr/>
            </p:nvSpPr>
            <p:spPr bwMode="auto">
              <a:xfrm>
                <a:off x="3505027" y="3176263"/>
                <a:ext cx="165477" cy="330953"/>
              </a:xfrm>
              <a:custGeom>
                <a:avLst/>
                <a:gdLst>
                  <a:gd name="T0" fmla="*/ 71 w 95"/>
                  <a:gd name="T1" fmla="*/ 21 h 190"/>
                  <a:gd name="T2" fmla="*/ 73 w 95"/>
                  <a:gd name="T3" fmla="*/ 23 h 190"/>
                  <a:gd name="T4" fmla="*/ 77 w 95"/>
                  <a:gd name="T5" fmla="*/ 23 h 190"/>
                  <a:gd name="T6" fmla="*/ 77 w 95"/>
                  <a:gd name="T7" fmla="*/ 21 h 190"/>
                  <a:gd name="T8" fmla="*/ 70 w 95"/>
                  <a:gd name="T9" fmla="*/ 3 h 190"/>
                  <a:gd name="T10" fmla="*/ 69 w 95"/>
                  <a:gd name="T11" fmla="*/ 15 h 190"/>
                  <a:gd name="T12" fmla="*/ 73 w 95"/>
                  <a:gd name="T13" fmla="*/ 17 h 190"/>
                  <a:gd name="T14" fmla="*/ 79 w 95"/>
                  <a:gd name="T15" fmla="*/ 16 h 190"/>
                  <a:gd name="T16" fmla="*/ 79 w 95"/>
                  <a:gd name="T17" fmla="*/ 4 h 190"/>
                  <a:gd name="T18" fmla="*/ 73 w 95"/>
                  <a:gd name="T19" fmla="*/ 2 h 190"/>
                  <a:gd name="T20" fmla="*/ 76 w 95"/>
                  <a:gd name="T21" fmla="*/ 1 h 190"/>
                  <a:gd name="T22" fmla="*/ 75 w 95"/>
                  <a:gd name="T23" fmla="*/ 0 h 190"/>
                  <a:gd name="T24" fmla="*/ 75 w 95"/>
                  <a:gd name="T25" fmla="*/ 1 h 190"/>
                  <a:gd name="T26" fmla="*/ 73 w 95"/>
                  <a:gd name="T27" fmla="*/ 1 h 190"/>
                  <a:gd name="T28" fmla="*/ 74 w 95"/>
                  <a:gd name="T29" fmla="*/ 0 h 190"/>
                  <a:gd name="T30" fmla="*/ 79 w 95"/>
                  <a:gd name="T31" fmla="*/ 1 h 190"/>
                  <a:gd name="T32" fmla="*/ 81 w 95"/>
                  <a:gd name="T33" fmla="*/ 21 h 190"/>
                  <a:gd name="T34" fmla="*/ 82 w 95"/>
                  <a:gd name="T35" fmla="*/ 22 h 190"/>
                  <a:gd name="T36" fmla="*/ 90 w 95"/>
                  <a:gd name="T37" fmla="*/ 25 h 190"/>
                  <a:gd name="T38" fmla="*/ 95 w 95"/>
                  <a:gd name="T39" fmla="*/ 60 h 190"/>
                  <a:gd name="T40" fmla="*/ 89 w 95"/>
                  <a:gd name="T41" fmla="*/ 65 h 190"/>
                  <a:gd name="T42" fmla="*/ 82 w 95"/>
                  <a:gd name="T43" fmla="*/ 63 h 190"/>
                  <a:gd name="T44" fmla="*/ 70 w 95"/>
                  <a:gd name="T45" fmla="*/ 101 h 190"/>
                  <a:gd name="T46" fmla="*/ 68 w 95"/>
                  <a:gd name="T47" fmla="*/ 185 h 190"/>
                  <a:gd name="T48" fmla="*/ 61 w 95"/>
                  <a:gd name="T49" fmla="*/ 190 h 190"/>
                  <a:gd name="T50" fmla="*/ 52 w 95"/>
                  <a:gd name="T51" fmla="*/ 185 h 190"/>
                  <a:gd name="T52" fmla="*/ 45 w 95"/>
                  <a:gd name="T53" fmla="*/ 108 h 190"/>
                  <a:gd name="T54" fmla="*/ 42 w 95"/>
                  <a:gd name="T55" fmla="*/ 187 h 190"/>
                  <a:gd name="T56" fmla="*/ 33 w 95"/>
                  <a:gd name="T57" fmla="*/ 189 h 190"/>
                  <a:gd name="T58" fmla="*/ 28 w 95"/>
                  <a:gd name="T59" fmla="*/ 181 h 190"/>
                  <a:gd name="T60" fmla="*/ 26 w 95"/>
                  <a:gd name="T61" fmla="*/ 98 h 190"/>
                  <a:gd name="T62" fmla="*/ 12 w 95"/>
                  <a:gd name="T63" fmla="*/ 110 h 190"/>
                  <a:gd name="T64" fmla="*/ 4 w 95"/>
                  <a:gd name="T65" fmla="*/ 112 h 190"/>
                  <a:gd name="T66" fmla="*/ 0 w 95"/>
                  <a:gd name="T67" fmla="*/ 104 h 190"/>
                  <a:gd name="T68" fmla="*/ 25 w 95"/>
                  <a:gd name="T69" fmla="*/ 37 h 190"/>
                  <a:gd name="T70" fmla="*/ 29 w 95"/>
                  <a:gd name="T71" fmla="*/ 32 h 190"/>
                  <a:gd name="T72" fmla="*/ 64 w 95"/>
                  <a:gd name="T73" fmla="*/ 30 h 190"/>
                  <a:gd name="T74" fmla="*/ 70 w 95"/>
                  <a:gd name="T75" fmla="*/ 33 h 190"/>
                  <a:gd name="T76" fmla="*/ 76 w 95"/>
                  <a:gd name="T77" fmla="*/ 27 h 190"/>
                  <a:gd name="T78" fmla="*/ 77 w 95"/>
                  <a:gd name="T79" fmla="*/ 25 h 190"/>
                  <a:gd name="T80" fmla="*/ 68 w 95"/>
                  <a:gd name="T81" fmla="*/ 23 h 190"/>
                  <a:gd name="T82" fmla="*/ 68 w 95"/>
                  <a:gd name="T83" fmla="*/ 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90">
                    <a:moveTo>
                      <a:pt x="73" y="21"/>
                    </a:moveTo>
                    <a:lnTo>
                      <a:pt x="71" y="21"/>
                    </a:lnTo>
                    <a:lnTo>
                      <a:pt x="71" y="21"/>
                    </a:lnTo>
                    <a:lnTo>
                      <a:pt x="71" y="23"/>
                    </a:lnTo>
                    <a:lnTo>
                      <a:pt x="71" y="23"/>
                    </a:lnTo>
                    <a:lnTo>
                      <a:pt x="73" y="23"/>
                    </a:lnTo>
                    <a:lnTo>
                      <a:pt x="77" y="23"/>
                    </a:lnTo>
                    <a:lnTo>
                      <a:pt x="77" y="23"/>
                    </a:lnTo>
                    <a:lnTo>
                      <a:pt x="77" y="23"/>
                    </a:lnTo>
                    <a:lnTo>
                      <a:pt x="77" y="21"/>
                    </a:lnTo>
                    <a:lnTo>
                      <a:pt x="77" y="21"/>
                    </a:lnTo>
                    <a:lnTo>
                      <a:pt x="77" y="21"/>
                    </a:lnTo>
                    <a:lnTo>
                      <a:pt x="73" y="21"/>
                    </a:lnTo>
                    <a:close/>
                    <a:moveTo>
                      <a:pt x="73" y="2"/>
                    </a:moveTo>
                    <a:lnTo>
                      <a:pt x="70" y="3"/>
                    </a:lnTo>
                    <a:lnTo>
                      <a:pt x="69" y="4"/>
                    </a:lnTo>
                    <a:lnTo>
                      <a:pt x="69" y="5"/>
                    </a:lnTo>
                    <a:lnTo>
                      <a:pt x="69" y="15"/>
                    </a:lnTo>
                    <a:lnTo>
                      <a:pt x="69" y="16"/>
                    </a:lnTo>
                    <a:lnTo>
                      <a:pt x="70" y="17"/>
                    </a:lnTo>
                    <a:lnTo>
                      <a:pt x="73" y="17"/>
                    </a:lnTo>
                    <a:lnTo>
                      <a:pt x="76" y="17"/>
                    </a:lnTo>
                    <a:lnTo>
                      <a:pt x="78" y="17"/>
                    </a:lnTo>
                    <a:lnTo>
                      <a:pt x="79" y="16"/>
                    </a:lnTo>
                    <a:lnTo>
                      <a:pt x="79" y="15"/>
                    </a:lnTo>
                    <a:lnTo>
                      <a:pt x="79" y="5"/>
                    </a:lnTo>
                    <a:lnTo>
                      <a:pt x="79" y="4"/>
                    </a:lnTo>
                    <a:lnTo>
                      <a:pt x="78" y="3"/>
                    </a:lnTo>
                    <a:lnTo>
                      <a:pt x="76" y="2"/>
                    </a:lnTo>
                    <a:lnTo>
                      <a:pt x="73" y="2"/>
                    </a:lnTo>
                    <a:close/>
                    <a:moveTo>
                      <a:pt x="76" y="0"/>
                    </a:moveTo>
                    <a:lnTo>
                      <a:pt x="75" y="1"/>
                    </a:lnTo>
                    <a:lnTo>
                      <a:pt x="76" y="1"/>
                    </a:lnTo>
                    <a:lnTo>
                      <a:pt x="76" y="1"/>
                    </a:lnTo>
                    <a:lnTo>
                      <a:pt x="76" y="0"/>
                    </a:lnTo>
                    <a:close/>
                    <a:moveTo>
                      <a:pt x="75" y="0"/>
                    </a:moveTo>
                    <a:lnTo>
                      <a:pt x="74" y="1"/>
                    </a:lnTo>
                    <a:lnTo>
                      <a:pt x="75" y="1"/>
                    </a:lnTo>
                    <a:lnTo>
                      <a:pt x="75" y="1"/>
                    </a:lnTo>
                    <a:lnTo>
                      <a:pt x="75" y="0"/>
                    </a:lnTo>
                    <a:close/>
                    <a:moveTo>
                      <a:pt x="74" y="0"/>
                    </a:moveTo>
                    <a:lnTo>
                      <a:pt x="73" y="1"/>
                    </a:lnTo>
                    <a:lnTo>
                      <a:pt x="74" y="1"/>
                    </a:lnTo>
                    <a:lnTo>
                      <a:pt x="74" y="1"/>
                    </a:lnTo>
                    <a:lnTo>
                      <a:pt x="74" y="0"/>
                    </a:lnTo>
                    <a:close/>
                    <a:moveTo>
                      <a:pt x="71" y="0"/>
                    </a:moveTo>
                    <a:lnTo>
                      <a:pt x="77" y="0"/>
                    </a:lnTo>
                    <a:lnTo>
                      <a:pt x="79" y="1"/>
                    </a:lnTo>
                    <a:lnTo>
                      <a:pt x="80" y="2"/>
                    </a:lnTo>
                    <a:lnTo>
                      <a:pt x="81" y="4"/>
                    </a:lnTo>
                    <a:lnTo>
                      <a:pt x="81" y="21"/>
                    </a:lnTo>
                    <a:lnTo>
                      <a:pt x="81" y="22"/>
                    </a:lnTo>
                    <a:lnTo>
                      <a:pt x="81" y="22"/>
                    </a:lnTo>
                    <a:lnTo>
                      <a:pt x="82" y="22"/>
                    </a:lnTo>
                    <a:lnTo>
                      <a:pt x="86" y="22"/>
                    </a:lnTo>
                    <a:lnTo>
                      <a:pt x="88" y="23"/>
                    </a:lnTo>
                    <a:lnTo>
                      <a:pt x="90" y="25"/>
                    </a:lnTo>
                    <a:lnTo>
                      <a:pt x="91" y="28"/>
                    </a:lnTo>
                    <a:lnTo>
                      <a:pt x="95" y="57"/>
                    </a:lnTo>
                    <a:lnTo>
                      <a:pt x="95" y="60"/>
                    </a:lnTo>
                    <a:lnTo>
                      <a:pt x="94" y="63"/>
                    </a:lnTo>
                    <a:lnTo>
                      <a:pt x="92" y="64"/>
                    </a:lnTo>
                    <a:lnTo>
                      <a:pt x="89" y="65"/>
                    </a:lnTo>
                    <a:lnTo>
                      <a:pt x="87" y="65"/>
                    </a:lnTo>
                    <a:lnTo>
                      <a:pt x="84" y="64"/>
                    </a:lnTo>
                    <a:lnTo>
                      <a:pt x="82" y="63"/>
                    </a:lnTo>
                    <a:lnTo>
                      <a:pt x="73" y="54"/>
                    </a:lnTo>
                    <a:lnTo>
                      <a:pt x="70" y="98"/>
                    </a:lnTo>
                    <a:lnTo>
                      <a:pt x="70" y="101"/>
                    </a:lnTo>
                    <a:lnTo>
                      <a:pt x="69" y="103"/>
                    </a:lnTo>
                    <a:lnTo>
                      <a:pt x="69" y="181"/>
                    </a:lnTo>
                    <a:lnTo>
                      <a:pt x="68" y="185"/>
                    </a:lnTo>
                    <a:lnTo>
                      <a:pt x="66" y="187"/>
                    </a:lnTo>
                    <a:lnTo>
                      <a:pt x="64" y="189"/>
                    </a:lnTo>
                    <a:lnTo>
                      <a:pt x="61" y="190"/>
                    </a:lnTo>
                    <a:lnTo>
                      <a:pt x="57" y="189"/>
                    </a:lnTo>
                    <a:lnTo>
                      <a:pt x="54" y="187"/>
                    </a:lnTo>
                    <a:lnTo>
                      <a:pt x="52" y="185"/>
                    </a:lnTo>
                    <a:lnTo>
                      <a:pt x="52" y="181"/>
                    </a:lnTo>
                    <a:lnTo>
                      <a:pt x="52" y="108"/>
                    </a:lnTo>
                    <a:lnTo>
                      <a:pt x="45" y="108"/>
                    </a:lnTo>
                    <a:lnTo>
                      <a:pt x="45" y="181"/>
                    </a:lnTo>
                    <a:lnTo>
                      <a:pt x="44" y="185"/>
                    </a:lnTo>
                    <a:lnTo>
                      <a:pt x="42" y="187"/>
                    </a:lnTo>
                    <a:lnTo>
                      <a:pt x="40" y="189"/>
                    </a:lnTo>
                    <a:lnTo>
                      <a:pt x="37" y="190"/>
                    </a:lnTo>
                    <a:lnTo>
                      <a:pt x="33" y="189"/>
                    </a:lnTo>
                    <a:lnTo>
                      <a:pt x="30" y="187"/>
                    </a:lnTo>
                    <a:lnTo>
                      <a:pt x="28" y="185"/>
                    </a:lnTo>
                    <a:lnTo>
                      <a:pt x="28" y="181"/>
                    </a:lnTo>
                    <a:lnTo>
                      <a:pt x="28" y="103"/>
                    </a:lnTo>
                    <a:lnTo>
                      <a:pt x="26" y="101"/>
                    </a:lnTo>
                    <a:lnTo>
                      <a:pt x="26" y="98"/>
                    </a:lnTo>
                    <a:lnTo>
                      <a:pt x="25" y="77"/>
                    </a:lnTo>
                    <a:lnTo>
                      <a:pt x="14" y="108"/>
                    </a:lnTo>
                    <a:lnTo>
                      <a:pt x="12" y="110"/>
                    </a:lnTo>
                    <a:lnTo>
                      <a:pt x="10" y="112"/>
                    </a:lnTo>
                    <a:lnTo>
                      <a:pt x="7" y="112"/>
                    </a:lnTo>
                    <a:lnTo>
                      <a:pt x="4" y="112"/>
                    </a:lnTo>
                    <a:lnTo>
                      <a:pt x="2" y="110"/>
                    </a:lnTo>
                    <a:lnTo>
                      <a:pt x="0" y="108"/>
                    </a:lnTo>
                    <a:lnTo>
                      <a:pt x="0" y="104"/>
                    </a:lnTo>
                    <a:lnTo>
                      <a:pt x="0" y="102"/>
                    </a:lnTo>
                    <a:lnTo>
                      <a:pt x="24" y="38"/>
                    </a:lnTo>
                    <a:lnTo>
                      <a:pt x="25" y="37"/>
                    </a:lnTo>
                    <a:lnTo>
                      <a:pt x="26" y="35"/>
                    </a:lnTo>
                    <a:lnTo>
                      <a:pt x="27" y="33"/>
                    </a:lnTo>
                    <a:lnTo>
                      <a:pt x="29" y="32"/>
                    </a:lnTo>
                    <a:lnTo>
                      <a:pt x="31" y="32"/>
                    </a:lnTo>
                    <a:lnTo>
                      <a:pt x="33" y="30"/>
                    </a:lnTo>
                    <a:lnTo>
                      <a:pt x="64" y="30"/>
                    </a:lnTo>
                    <a:lnTo>
                      <a:pt x="65" y="30"/>
                    </a:lnTo>
                    <a:lnTo>
                      <a:pt x="68" y="32"/>
                    </a:lnTo>
                    <a:lnTo>
                      <a:pt x="70" y="33"/>
                    </a:lnTo>
                    <a:lnTo>
                      <a:pt x="78" y="39"/>
                    </a:lnTo>
                    <a:lnTo>
                      <a:pt x="76" y="30"/>
                    </a:lnTo>
                    <a:lnTo>
                      <a:pt x="76" y="27"/>
                    </a:lnTo>
                    <a:lnTo>
                      <a:pt x="77" y="25"/>
                    </a:lnTo>
                    <a:lnTo>
                      <a:pt x="77" y="25"/>
                    </a:lnTo>
                    <a:lnTo>
                      <a:pt x="77" y="25"/>
                    </a:lnTo>
                    <a:lnTo>
                      <a:pt x="71" y="25"/>
                    </a:lnTo>
                    <a:lnTo>
                      <a:pt x="69" y="25"/>
                    </a:lnTo>
                    <a:lnTo>
                      <a:pt x="68" y="23"/>
                    </a:lnTo>
                    <a:lnTo>
                      <a:pt x="67" y="21"/>
                    </a:lnTo>
                    <a:lnTo>
                      <a:pt x="67" y="4"/>
                    </a:lnTo>
                    <a:lnTo>
                      <a:pt x="68" y="2"/>
                    </a:lnTo>
                    <a:lnTo>
                      <a:pt x="69" y="1"/>
                    </a:lnTo>
                    <a:lnTo>
                      <a:pt x="71"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2" name="组合 21"/>
          <p:cNvGrpSpPr/>
          <p:nvPr/>
        </p:nvGrpSpPr>
        <p:grpSpPr>
          <a:xfrm>
            <a:off x="4304842" y="1834984"/>
            <a:ext cx="540683" cy="1604927"/>
            <a:chOff x="4585650" y="1680422"/>
            <a:chExt cx="656681" cy="1949140"/>
          </a:xfrm>
          <a:solidFill>
            <a:schemeClr val="accent2"/>
          </a:solidFill>
        </p:grpSpPr>
        <p:sp>
          <p:nvSpPr>
            <p:cNvPr id="23" name="Freeform 72"/>
            <p:cNvSpPr/>
            <p:nvPr/>
          </p:nvSpPr>
          <p:spPr bwMode="auto">
            <a:xfrm>
              <a:off x="4585650" y="1680422"/>
              <a:ext cx="656681" cy="1949140"/>
            </a:xfrm>
            <a:custGeom>
              <a:avLst/>
              <a:gdLst>
                <a:gd name="T0" fmla="*/ 0 w 377"/>
                <a:gd name="T1" fmla="*/ 0 h 1119"/>
                <a:gd name="T2" fmla="*/ 259 w 377"/>
                <a:gd name="T3" fmla="*/ 37 h 1119"/>
                <a:gd name="T4" fmla="*/ 283 w 377"/>
                <a:gd name="T5" fmla="*/ 42 h 1119"/>
                <a:gd name="T6" fmla="*/ 306 w 377"/>
                <a:gd name="T7" fmla="*/ 50 h 1119"/>
                <a:gd name="T8" fmla="*/ 326 w 377"/>
                <a:gd name="T9" fmla="*/ 60 h 1119"/>
                <a:gd name="T10" fmla="*/ 344 w 377"/>
                <a:gd name="T11" fmla="*/ 72 h 1119"/>
                <a:gd name="T12" fmla="*/ 358 w 377"/>
                <a:gd name="T13" fmla="*/ 86 h 1119"/>
                <a:gd name="T14" fmla="*/ 369 w 377"/>
                <a:gd name="T15" fmla="*/ 101 h 1119"/>
                <a:gd name="T16" fmla="*/ 375 w 377"/>
                <a:gd name="T17" fmla="*/ 119 h 1119"/>
                <a:gd name="T18" fmla="*/ 377 w 377"/>
                <a:gd name="T19" fmla="*/ 140 h 1119"/>
                <a:gd name="T20" fmla="*/ 377 w 377"/>
                <a:gd name="T21" fmla="*/ 968 h 1119"/>
                <a:gd name="T22" fmla="*/ 375 w 377"/>
                <a:gd name="T23" fmla="*/ 988 h 1119"/>
                <a:gd name="T24" fmla="*/ 369 w 377"/>
                <a:gd name="T25" fmla="*/ 1007 h 1119"/>
                <a:gd name="T26" fmla="*/ 358 w 377"/>
                <a:gd name="T27" fmla="*/ 1022 h 1119"/>
                <a:gd name="T28" fmla="*/ 344 w 377"/>
                <a:gd name="T29" fmla="*/ 1036 h 1119"/>
                <a:gd name="T30" fmla="*/ 327 w 377"/>
                <a:gd name="T31" fmla="*/ 1048 h 1119"/>
                <a:gd name="T32" fmla="*/ 307 w 377"/>
                <a:gd name="T33" fmla="*/ 1058 h 1119"/>
                <a:gd name="T34" fmla="*/ 284 w 377"/>
                <a:gd name="T35" fmla="*/ 1066 h 1119"/>
                <a:gd name="T36" fmla="*/ 259 w 377"/>
                <a:gd name="T37" fmla="*/ 1071 h 1119"/>
                <a:gd name="T38" fmla="*/ 0 w 377"/>
                <a:gd name="T39" fmla="*/ 1119 h 1119"/>
                <a:gd name="T40" fmla="*/ 0 w 377"/>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119">
                  <a:moveTo>
                    <a:pt x="0" y="0"/>
                  </a:moveTo>
                  <a:lnTo>
                    <a:pt x="259" y="37"/>
                  </a:lnTo>
                  <a:lnTo>
                    <a:pt x="283" y="42"/>
                  </a:lnTo>
                  <a:lnTo>
                    <a:pt x="306" y="50"/>
                  </a:lnTo>
                  <a:lnTo>
                    <a:pt x="326" y="60"/>
                  </a:lnTo>
                  <a:lnTo>
                    <a:pt x="344" y="72"/>
                  </a:lnTo>
                  <a:lnTo>
                    <a:pt x="358" y="86"/>
                  </a:lnTo>
                  <a:lnTo>
                    <a:pt x="369" y="101"/>
                  </a:lnTo>
                  <a:lnTo>
                    <a:pt x="375" y="119"/>
                  </a:lnTo>
                  <a:lnTo>
                    <a:pt x="377" y="140"/>
                  </a:lnTo>
                  <a:lnTo>
                    <a:pt x="377" y="968"/>
                  </a:lnTo>
                  <a:lnTo>
                    <a:pt x="375"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组合 23"/>
            <p:cNvGrpSpPr/>
            <p:nvPr/>
          </p:nvGrpSpPr>
          <p:grpSpPr>
            <a:xfrm>
              <a:off x="4745901" y="2482548"/>
              <a:ext cx="224700" cy="344888"/>
              <a:chOff x="5098828" y="3162328"/>
              <a:chExt cx="224700" cy="344888"/>
            </a:xfrm>
            <a:grpFill/>
          </p:grpSpPr>
          <p:sp>
            <p:nvSpPr>
              <p:cNvPr id="25" name="Freeform 164"/>
              <p:cNvSpPr/>
              <p:nvPr/>
            </p:nvSpPr>
            <p:spPr bwMode="auto">
              <a:xfrm>
                <a:off x="5152825" y="3162328"/>
                <a:ext cx="62707" cy="62707"/>
              </a:xfrm>
              <a:custGeom>
                <a:avLst/>
                <a:gdLst>
                  <a:gd name="T0" fmla="*/ 18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8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8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0"/>
                    </a:moveTo>
                    <a:lnTo>
                      <a:pt x="27" y="3"/>
                    </a:lnTo>
                    <a:lnTo>
                      <a:pt x="34" y="9"/>
                    </a:lnTo>
                    <a:lnTo>
                      <a:pt x="36" y="18"/>
                    </a:lnTo>
                    <a:lnTo>
                      <a:pt x="34" y="28"/>
                    </a:lnTo>
                    <a:lnTo>
                      <a:pt x="27" y="34"/>
                    </a:lnTo>
                    <a:lnTo>
                      <a:pt x="18" y="36"/>
                    </a:lnTo>
                    <a:lnTo>
                      <a:pt x="9" y="34"/>
                    </a:lnTo>
                    <a:lnTo>
                      <a:pt x="2" y="28"/>
                    </a:lnTo>
                    <a:lnTo>
                      <a:pt x="0" y="18"/>
                    </a:lnTo>
                    <a:lnTo>
                      <a:pt x="2" y="9"/>
                    </a:lnTo>
                    <a:lnTo>
                      <a:pt x="9" y="3"/>
                    </a:lnTo>
                    <a:lnTo>
                      <a:pt x="18"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165"/>
              <p:cNvSpPr>
                <a:spLocks noEditPoints="1"/>
              </p:cNvSpPr>
              <p:nvPr/>
            </p:nvSpPr>
            <p:spPr bwMode="auto">
              <a:xfrm>
                <a:off x="5257337" y="3211100"/>
                <a:ext cx="59223" cy="41805"/>
              </a:xfrm>
              <a:custGeom>
                <a:avLst/>
                <a:gdLst>
                  <a:gd name="T0" fmla="*/ 4 w 34"/>
                  <a:gd name="T1" fmla="*/ 3 h 24"/>
                  <a:gd name="T2" fmla="*/ 4 w 34"/>
                  <a:gd name="T3" fmla="*/ 19 h 24"/>
                  <a:gd name="T4" fmla="*/ 28 w 34"/>
                  <a:gd name="T5" fmla="*/ 19 h 24"/>
                  <a:gd name="T6" fmla="*/ 28 w 34"/>
                  <a:gd name="T7" fmla="*/ 3 h 24"/>
                  <a:gd name="T8" fmla="*/ 4 w 34"/>
                  <a:gd name="T9" fmla="*/ 3 h 24"/>
                  <a:gd name="T10" fmla="*/ 2 w 34"/>
                  <a:gd name="T11" fmla="*/ 0 h 24"/>
                  <a:gd name="T12" fmla="*/ 30 w 34"/>
                  <a:gd name="T13" fmla="*/ 0 h 24"/>
                  <a:gd name="T14" fmla="*/ 33 w 34"/>
                  <a:gd name="T15" fmla="*/ 0 h 24"/>
                  <a:gd name="T16" fmla="*/ 34 w 34"/>
                  <a:gd name="T17" fmla="*/ 2 h 24"/>
                  <a:gd name="T18" fmla="*/ 34 w 34"/>
                  <a:gd name="T19" fmla="*/ 20 h 24"/>
                  <a:gd name="T20" fmla="*/ 33 w 34"/>
                  <a:gd name="T21" fmla="*/ 22 h 24"/>
                  <a:gd name="T22" fmla="*/ 30 w 34"/>
                  <a:gd name="T23" fmla="*/ 24 h 24"/>
                  <a:gd name="T24" fmla="*/ 2 w 34"/>
                  <a:gd name="T25" fmla="*/ 24 h 24"/>
                  <a:gd name="T26" fmla="*/ 0 w 34"/>
                  <a:gd name="T27" fmla="*/ 22 h 24"/>
                  <a:gd name="T28" fmla="*/ 0 w 34"/>
                  <a:gd name="T29" fmla="*/ 20 h 24"/>
                  <a:gd name="T30" fmla="*/ 0 w 34"/>
                  <a:gd name="T31" fmla="*/ 2 h 24"/>
                  <a:gd name="T32" fmla="*/ 0 w 34"/>
                  <a:gd name="T33" fmla="*/ 0 h 24"/>
                  <a:gd name="T34" fmla="*/ 2 w 34"/>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4" y="3"/>
                    </a:moveTo>
                    <a:lnTo>
                      <a:pt x="4" y="19"/>
                    </a:lnTo>
                    <a:lnTo>
                      <a:pt x="28" y="19"/>
                    </a:lnTo>
                    <a:lnTo>
                      <a:pt x="28" y="3"/>
                    </a:lnTo>
                    <a:lnTo>
                      <a:pt x="4" y="3"/>
                    </a:lnTo>
                    <a:close/>
                    <a:moveTo>
                      <a:pt x="2" y="0"/>
                    </a:moveTo>
                    <a:lnTo>
                      <a:pt x="30" y="0"/>
                    </a:lnTo>
                    <a:lnTo>
                      <a:pt x="33" y="0"/>
                    </a:lnTo>
                    <a:lnTo>
                      <a:pt x="34" y="2"/>
                    </a:lnTo>
                    <a:lnTo>
                      <a:pt x="34" y="20"/>
                    </a:lnTo>
                    <a:lnTo>
                      <a:pt x="33" y="22"/>
                    </a:lnTo>
                    <a:lnTo>
                      <a:pt x="30" y="24"/>
                    </a:lnTo>
                    <a:lnTo>
                      <a:pt x="2" y="24"/>
                    </a:lnTo>
                    <a:lnTo>
                      <a:pt x="0" y="22"/>
                    </a:lnTo>
                    <a:lnTo>
                      <a:pt x="0" y="20"/>
                    </a:lnTo>
                    <a:lnTo>
                      <a:pt x="0" y="2"/>
                    </a:lnTo>
                    <a:lnTo>
                      <a:pt x="0" y="0"/>
                    </a:lnTo>
                    <a:lnTo>
                      <a:pt x="2"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166"/>
              <p:cNvSpPr/>
              <p:nvPr/>
            </p:nvSpPr>
            <p:spPr bwMode="auto">
              <a:xfrm>
                <a:off x="5098828" y="3228519"/>
                <a:ext cx="224700" cy="278697"/>
              </a:xfrm>
              <a:custGeom>
                <a:avLst/>
                <a:gdLst>
                  <a:gd name="T0" fmla="*/ 64 w 129"/>
                  <a:gd name="T1" fmla="*/ 0 h 160"/>
                  <a:gd name="T2" fmla="*/ 70 w 129"/>
                  <a:gd name="T3" fmla="*/ 4 h 160"/>
                  <a:gd name="T4" fmla="*/ 73 w 129"/>
                  <a:gd name="T5" fmla="*/ 5 h 160"/>
                  <a:gd name="T6" fmla="*/ 98 w 129"/>
                  <a:gd name="T7" fmla="*/ 20 h 160"/>
                  <a:gd name="T8" fmla="*/ 87 w 129"/>
                  <a:gd name="T9" fmla="*/ 20 h 160"/>
                  <a:gd name="T10" fmla="*/ 86 w 129"/>
                  <a:gd name="T11" fmla="*/ 18 h 160"/>
                  <a:gd name="T12" fmla="*/ 87 w 129"/>
                  <a:gd name="T13" fmla="*/ 17 h 160"/>
                  <a:gd name="T14" fmla="*/ 92 w 129"/>
                  <a:gd name="T15" fmla="*/ 14 h 160"/>
                  <a:gd name="T16" fmla="*/ 124 w 129"/>
                  <a:gd name="T17" fmla="*/ 15 h 160"/>
                  <a:gd name="T18" fmla="*/ 129 w 129"/>
                  <a:gd name="T19" fmla="*/ 18 h 160"/>
                  <a:gd name="T20" fmla="*/ 128 w 129"/>
                  <a:gd name="T21" fmla="*/ 20 h 160"/>
                  <a:gd name="T22" fmla="*/ 114 w 129"/>
                  <a:gd name="T23" fmla="*/ 20 h 160"/>
                  <a:gd name="T24" fmla="*/ 114 w 129"/>
                  <a:gd name="T25" fmla="*/ 25 h 160"/>
                  <a:gd name="T26" fmla="*/ 93 w 129"/>
                  <a:gd name="T27" fmla="*/ 46 h 160"/>
                  <a:gd name="T28" fmla="*/ 92 w 129"/>
                  <a:gd name="T29" fmla="*/ 46 h 160"/>
                  <a:gd name="T30" fmla="*/ 89 w 129"/>
                  <a:gd name="T31" fmla="*/ 47 h 160"/>
                  <a:gd name="T32" fmla="*/ 83 w 129"/>
                  <a:gd name="T33" fmla="*/ 46 h 160"/>
                  <a:gd name="T34" fmla="*/ 73 w 129"/>
                  <a:gd name="T35" fmla="*/ 32 h 160"/>
                  <a:gd name="T36" fmla="*/ 71 w 129"/>
                  <a:gd name="T37" fmla="*/ 71 h 160"/>
                  <a:gd name="T38" fmla="*/ 69 w 129"/>
                  <a:gd name="T39" fmla="*/ 151 h 160"/>
                  <a:gd name="T40" fmla="*/ 67 w 129"/>
                  <a:gd name="T41" fmla="*/ 157 h 160"/>
                  <a:gd name="T42" fmla="*/ 61 w 129"/>
                  <a:gd name="T43" fmla="*/ 160 h 160"/>
                  <a:gd name="T44" fmla="*/ 55 w 129"/>
                  <a:gd name="T45" fmla="*/ 157 h 160"/>
                  <a:gd name="T46" fmla="*/ 52 w 129"/>
                  <a:gd name="T47" fmla="*/ 151 h 160"/>
                  <a:gd name="T48" fmla="*/ 45 w 129"/>
                  <a:gd name="T49" fmla="*/ 78 h 160"/>
                  <a:gd name="T50" fmla="*/ 45 w 129"/>
                  <a:gd name="T51" fmla="*/ 155 h 160"/>
                  <a:gd name="T52" fmla="*/ 41 w 129"/>
                  <a:gd name="T53" fmla="*/ 159 h 160"/>
                  <a:gd name="T54" fmla="*/ 33 w 129"/>
                  <a:gd name="T55" fmla="*/ 159 h 160"/>
                  <a:gd name="T56" fmla="*/ 29 w 129"/>
                  <a:gd name="T57" fmla="*/ 155 h 160"/>
                  <a:gd name="T58" fmla="*/ 28 w 129"/>
                  <a:gd name="T59" fmla="*/ 73 h 160"/>
                  <a:gd name="T60" fmla="*/ 27 w 129"/>
                  <a:gd name="T61" fmla="*/ 68 h 160"/>
                  <a:gd name="T62" fmla="*/ 15 w 129"/>
                  <a:gd name="T63" fmla="*/ 78 h 160"/>
                  <a:gd name="T64" fmla="*/ 11 w 129"/>
                  <a:gd name="T65" fmla="*/ 82 h 160"/>
                  <a:gd name="T66" fmla="*/ 5 w 129"/>
                  <a:gd name="T67" fmla="*/ 82 h 160"/>
                  <a:gd name="T68" fmla="*/ 1 w 129"/>
                  <a:gd name="T69" fmla="*/ 78 h 160"/>
                  <a:gd name="T70" fmla="*/ 1 w 129"/>
                  <a:gd name="T71" fmla="*/ 72 h 160"/>
                  <a:gd name="T72" fmla="*/ 26 w 129"/>
                  <a:gd name="T73" fmla="*/ 7 h 160"/>
                  <a:gd name="T74" fmla="*/ 28 w 129"/>
                  <a:gd name="T75" fmla="*/ 3 h 160"/>
                  <a:gd name="T76" fmla="*/ 31 w 129"/>
                  <a:gd name="T77" fmla="*/ 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60">
                    <a:moveTo>
                      <a:pt x="35" y="0"/>
                    </a:moveTo>
                    <a:lnTo>
                      <a:pt x="64" y="0"/>
                    </a:lnTo>
                    <a:lnTo>
                      <a:pt x="67" y="2"/>
                    </a:lnTo>
                    <a:lnTo>
                      <a:pt x="70" y="4"/>
                    </a:lnTo>
                    <a:lnTo>
                      <a:pt x="70" y="4"/>
                    </a:lnTo>
                    <a:lnTo>
                      <a:pt x="73" y="5"/>
                    </a:lnTo>
                    <a:lnTo>
                      <a:pt x="89" y="29"/>
                    </a:lnTo>
                    <a:lnTo>
                      <a:pt x="98" y="20"/>
                    </a:lnTo>
                    <a:lnTo>
                      <a:pt x="88" y="20"/>
                    </a:lnTo>
                    <a:lnTo>
                      <a:pt x="87" y="20"/>
                    </a:lnTo>
                    <a:lnTo>
                      <a:pt x="86" y="18"/>
                    </a:lnTo>
                    <a:lnTo>
                      <a:pt x="86" y="18"/>
                    </a:lnTo>
                    <a:lnTo>
                      <a:pt x="87" y="17"/>
                    </a:lnTo>
                    <a:lnTo>
                      <a:pt x="87" y="17"/>
                    </a:lnTo>
                    <a:lnTo>
                      <a:pt x="91" y="15"/>
                    </a:lnTo>
                    <a:lnTo>
                      <a:pt x="92" y="14"/>
                    </a:lnTo>
                    <a:lnTo>
                      <a:pt x="122" y="14"/>
                    </a:lnTo>
                    <a:lnTo>
                      <a:pt x="124" y="15"/>
                    </a:lnTo>
                    <a:lnTo>
                      <a:pt x="128" y="17"/>
                    </a:lnTo>
                    <a:lnTo>
                      <a:pt x="129" y="18"/>
                    </a:lnTo>
                    <a:lnTo>
                      <a:pt x="129" y="18"/>
                    </a:lnTo>
                    <a:lnTo>
                      <a:pt x="128" y="20"/>
                    </a:lnTo>
                    <a:lnTo>
                      <a:pt x="127" y="20"/>
                    </a:lnTo>
                    <a:lnTo>
                      <a:pt x="114" y="20"/>
                    </a:lnTo>
                    <a:lnTo>
                      <a:pt x="114" y="23"/>
                    </a:lnTo>
                    <a:lnTo>
                      <a:pt x="114" y="25"/>
                    </a:lnTo>
                    <a:lnTo>
                      <a:pt x="112" y="27"/>
                    </a:lnTo>
                    <a:lnTo>
                      <a:pt x="93" y="46"/>
                    </a:lnTo>
                    <a:lnTo>
                      <a:pt x="92" y="46"/>
                    </a:lnTo>
                    <a:lnTo>
                      <a:pt x="92" y="46"/>
                    </a:lnTo>
                    <a:lnTo>
                      <a:pt x="91" y="47"/>
                    </a:lnTo>
                    <a:lnTo>
                      <a:pt x="89" y="47"/>
                    </a:lnTo>
                    <a:lnTo>
                      <a:pt x="86" y="47"/>
                    </a:lnTo>
                    <a:lnTo>
                      <a:pt x="83" y="46"/>
                    </a:lnTo>
                    <a:lnTo>
                      <a:pt x="81" y="45"/>
                    </a:lnTo>
                    <a:lnTo>
                      <a:pt x="73" y="32"/>
                    </a:lnTo>
                    <a:lnTo>
                      <a:pt x="71" y="68"/>
                    </a:lnTo>
                    <a:lnTo>
                      <a:pt x="71" y="71"/>
                    </a:lnTo>
                    <a:lnTo>
                      <a:pt x="69" y="73"/>
                    </a:lnTo>
                    <a:lnTo>
                      <a:pt x="69" y="151"/>
                    </a:lnTo>
                    <a:lnTo>
                      <a:pt x="69" y="155"/>
                    </a:lnTo>
                    <a:lnTo>
                      <a:pt x="67" y="157"/>
                    </a:lnTo>
                    <a:lnTo>
                      <a:pt x="65" y="159"/>
                    </a:lnTo>
                    <a:lnTo>
                      <a:pt x="61" y="160"/>
                    </a:lnTo>
                    <a:lnTo>
                      <a:pt x="57" y="159"/>
                    </a:lnTo>
                    <a:lnTo>
                      <a:pt x="55" y="157"/>
                    </a:lnTo>
                    <a:lnTo>
                      <a:pt x="53" y="155"/>
                    </a:lnTo>
                    <a:lnTo>
                      <a:pt x="52" y="151"/>
                    </a:lnTo>
                    <a:lnTo>
                      <a:pt x="52" y="78"/>
                    </a:lnTo>
                    <a:lnTo>
                      <a:pt x="45" y="78"/>
                    </a:lnTo>
                    <a:lnTo>
                      <a:pt x="45" y="151"/>
                    </a:lnTo>
                    <a:lnTo>
                      <a:pt x="45" y="155"/>
                    </a:lnTo>
                    <a:lnTo>
                      <a:pt x="43" y="157"/>
                    </a:lnTo>
                    <a:lnTo>
                      <a:pt x="41" y="159"/>
                    </a:lnTo>
                    <a:lnTo>
                      <a:pt x="37" y="160"/>
                    </a:lnTo>
                    <a:lnTo>
                      <a:pt x="33" y="159"/>
                    </a:lnTo>
                    <a:lnTo>
                      <a:pt x="31" y="157"/>
                    </a:lnTo>
                    <a:lnTo>
                      <a:pt x="29" y="155"/>
                    </a:lnTo>
                    <a:lnTo>
                      <a:pt x="28" y="151"/>
                    </a:lnTo>
                    <a:lnTo>
                      <a:pt x="28" y="73"/>
                    </a:lnTo>
                    <a:lnTo>
                      <a:pt x="27" y="71"/>
                    </a:lnTo>
                    <a:lnTo>
                      <a:pt x="27" y="68"/>
                    </a:lnTo>
                    <a:lnTo>
                      <a:pt x="26" y="47"/>
                    </a:lnTo>
                    <a:lnTo>
                      <a:pt x="15" y="78"/>
                    </a:lnTo>
                    <a:lnTo>
                      <a:pt x="13" y="80"/>
                    </a:lnTo>
                    <a:lnTo>
                      <a:pt x="11" y="82"/>
                    </a:lnTo>
                    <a:lnTo>
                      <a:pt x="7" y="82"/>
                    </a:lnTo>
                    <a:lnTo>
                      <a:pt x="5" y="82"/>
                    </a:lnTo>
                    <a:lnTo>
                      <a:pt x="2" y="80"/>
                    </a:lnTo>
                    <a:lnTo>
                      <a:pt x="1" y="78"/>
                    </a:lnTo>
                    <a:lnTo>
                      <a:pt x="0" y="74"/>
                    </a:lnTo>
                    <a:lnTo>
                      <a:pt x="1" y="72"/>
                    </a:lnTo>
                    <a:lnTo>
                      <a:pt x="25" y="8"/>
                    </a:lnTo>
                    <a:lnTo>
                      <a:pt x="26" y="7"/>
                    </a:lnTo>
                    <a:lnTo>
                      <a:pt x="26" y="5"/>
                    </a:lnTo>
                    <a:lnTo>
                      <a:pt x="28" y="3"/>
                    </a:lnTo>
                    <a:lnTo>
                      <a:pt x="29" y="2"/>
                    </a:lnTo>
                    <a:lnTo>
                      <a:pt x="31" y="2"/>
                    </a:lnTo>
                    <a:lnTo>
                      <a:pt x="35"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8" name="组合 27"/>
          <p:cNvGrpSpPr/>
          <p:nvPr/>
        </p:nvGrpSpPr>
        <p:grpSpPr>
          <a:xfrm>
            <a:off x="2449682" y="3824281"/>
            <a:ext cx="7108993" cy="540713"/>
            <a:chOff x="2692946" y="4096380"/>
            <a:chExt cx="7539950" cy="656681"/>
          </a:xfrm>
          <a:solidFill>
            <a:schemeClr val="bg1"/>
          </a:solidFill>
        </p:grpSpPr>
        <p:grpSp>
          <p:nvGrpSpPr>
            <p:cNvPr id="29" name="组合 28"/>
            <p:cNvGrpSpPr/>
            <p:nvPr/>
          </p:nvGrpSpPr>
          <p:grpSpPr>
            <a:xfrm>
              <a:off x="9717306" y="4108573"/>
              <a:ext cx="515590" cy="606167"/>
              <a:chOff x="8418513" y="4619626"/>
              <a:chExt cx="469900" cy="552450"/>
            </a:xfrm>
            <a:grpFill/>
          </p:grpSpPr>
          <p:sp>
            <p:nvSpPr>
              <p:cNvPr id="47" name="Freeform 152"/>
              <p:cNvSpPr>
                <a:spLocks noEditPoints="1"/>
              </p:cNvSpPr>
              <p:nvPr/>
            </p:nvSpPr>
            <p:spPr bwMode="auto">
              <a:xfrm>
                <a:off x="8520113" y="4921251"/>
                <a:ext cx="52388" cy="85725"/>
              </a:xfrm>
              <a:custGeom>
                <a:avLst/>
                <a:gdLst>
                  <a:gd name="T0" fmla="*/ 15 w 33"/>
                  <a:gd name="T1" fmla="*/ 5 h 54"/>
                  <a:gd name="T2" fmla="*/ 12 w 33"/>
                  <a:gd name="T3" fmla="*/ 6 h 54"/>
                  <a:gd name="T4" fmla="*/ 8 w 33"/>
                  <a:gd name="T5" fmla="*/ 8 h 54"/>
                  <a:gd name="T6" fmla="*/ 6 w 33"/>
                  <a:gd name="T7" fmla="*/ 12 h 54"/>
                  <a:gd name="T8" fmla="*/ 5 w 33"/>
                  <a:gd name="T9" fmla="*/ 16 h 54"/>
                  <a:gd name="T10" fmla="*/ 5 w 33"/>
                  <a:gd name="T11" fmla="*/ 48 h 54"/>
                  <a:gd name="T12" fmla="*/ 28 w 33"/>
                  <a:gd name="T13" fmla="*/ 48 h 54"/>
                  <a:gd name="T14" fmla="*/ 28 w 33"/>
                  <a:gd name="T15" fmla="*/ 16 h 54"/>
                  <a:gd name="T16" fmla="*/ 27 w 33"/>
                  <a:gd name="T17" fmla="*/ 12 h 54"/>
                  <a:gd name="T18" fmla="*/ 25 w 33"/>
                  <a:gd name="T19" fmla="*/ 8 h 54"/>
                  <a:gd name="T20" fmla="*/ 21 w 33"/>
                  <a:gd name="T21" fmla="*/ 6 h 54"/>
                  <a:gd name="T22" fmla="*/ 17 w 33"/>
                  <a:gd name="T23" fmla="*/ 5 h 54"/>
                  <a:gd name="T24" fmla="*/ 15 w 33"/>
                  <a:gd name="T25" fmla="*/ 5 h 54"/>
                  <a:gd name="T26" fmla="*/ 15 w 33"/>
                  <a:gd name="T27" fmla="*/ 0 h 54"/>
                  <a:gd name="T28" fmla="*/ 17 w 33"/>
                  <a:gd name="T29" fmla="*/ 0 h 54"/>
                  <a:gd name="T30" fmla="*/ 22 w 33"/>
                  <a:gd name="T31" fmla="*/ 0 h 54"/>
                  <a:gd name="T32" fmla="*/ 27 w 33"/>
                  <a:gd name="T33" fmla="*/ 2 h 54"/>
                  <a:gd name="T34" fmla="*/ 30 w 33"/>
                  <a:gd name="T35" fmla="*/ 6 h 54"/>
                  <a:gd name="T36" fmla="*/ 32 w 33"/>
                  <a:gd name="T37" fmla="*/ 11 h 54"/>
                  <a:gd name="T38" fmla="*/ 33 w 33"/>
                  <a:gd name="T39" fmla="*/ 16 h 54"/>
                  <a:gd name="T40" fmla="*/ 33 w 33"/>
                  <a:gd name="T41" fmla="*/ 54 h 54"/>
                  <a:gd name="T42" fmla="*/ 0 w 33"/>
                  <a:gd name="T43" fmla="*/ 54 h 54"/>
                  <a:gd name="T44" fmla="*/ 0 w 33"/>
                  <a:gd name="T45" fmla="*/ 16 h 54"/>
                  <a:gd name="T46" fmla="*/ 0 w 33"/>
                  <a:gd name="T47" fmla="*/ 11 h 54"/>
                  <a:gd name="T48" fmla="*/ 2 w 33"/>
                  <a:gd name="T49" fmla="*/ 6 h 54"/>
                  <a:gd name="T50" fmla="*/ 6 w 33"/>
                  <a:gd name="T51" fmla="*/ 2 h 54"/>
                  <a:gd name="T52" fmla="*/ 11 w 33"/>
                  <a:gd name="T53" fmla="*/ 0 h 54"/>
                  <a:gd name="T54" fmla="*/ 15 w 33"/>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54">
                    <a:moveTo>
                      <a:pt x="15" y="5"/>
                    </a:moveTo>
                    <a:lnTo>
                      <a:pt x="12" y="6"/>
                    </a:lnTo>
                    <a:lnTo>
                      <a:pt x="8" y="8"/>
                    </a:lnTo>
                    <a:lnTo>
                      <a:pt x="6" y="12"/>
                    </a:lnTo>
                    <a:lnTo>
                      <a:pt x="5" y="16"/>
                    </a:lnTo>
                    <a:lnTo>
                      <a:pt x="5" y="48"/>
                    </a:lnTo>
                    <a:lnTo>
                      <a:pt x="28" y="48"/>
                    </a:lnTo>
                    <a:lnTo>
                      <a:pt x="28" y="16"/>
                    </a:lnTo>
                    <a:lnTo>
                      <a:pt x="27" y="12"/>
                    </a:lnTo>
                    <a:lnTo>
                      <a:pt x="25" y="8"/>
                    </a:lnTo>
                    <a:lnTo>
                      <a:pt x="21" y="6"/>
                    </a:lnTo>
                    <a:lnTo>
                      <a:pt x="17" y="5"/>
                    </a:lnTo>
                    <a:lnTo>
                      <a:pt x="15" y="5"/>
                    </a:lnTo>
                    <a:close/>
                    <a:moveTo>
                      <a:pt x="15" y="0"/>
                    </a:moveTo>
                    <a:lnTo>
                      <a:pt x="17" y="0"/>
                    </a:lnTo>
                    <a:lnTo>
                      <a:pt x="22" y="0"/>
                    </a:lnTo>
                    <a:lnTo>
                      <a:pt x="27" y="2"/>
                    </a:lnTo>
                    <a:lnTo>
                      <a:pt x="30" y="6"/>
                    </a:lnTo>
                    <a:lnTo>
                      <a:pt x="32" y="11"/>
                    </a:lnTo>
                    <a:lnTo>
                      <a:pt x="33" y="16"/>
                    </a:lnTo>
                    <a:lnTo>
                      <a:pt x="33" y="54"/>
                    </a:lnTo>
                    <a:lnTo>
                      <a:pt x="0" y="54"/>
                    </a:lnTo>
                    <a:lnTo>
                      <a:pt x="0" y="16"/>
                    </a:lnTo>
                    <a:lnTo>
                      <a:pt x="0" y="11"/>
                    </a:lnTo>
                    <a:lnTo>
                      <a:pt x="2" y="6"/>
                    </a:lnTo>
                    <a:lnTo>
                      <a:pt x="6" y="2"/>
                    </a:lnTo>
                    <a:lnTo>
                      <a:pt x="11" y="0"/>
                    </a:lnTo>
                    <a:lnTo>
                      <a:pt x="15"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153"/>
              <p:cNvSpPr>
                <a:spLocks noEditPoints="1"/>
              </p:cNvSpPr>
              <p:nvPr/>
            </p:nvSpPr>
            <p:spPr bwMode="auto">
              <a:xfrm>
                <a:off x="8589963" y="4883151"/>
                <a:ext cx="55563" cy="123825"/>
              </a:xfrm>
              <a:custGeom>
                <a:avLst/>
                <a:gdLst>
                  <a:gd name="T0" fmla="*/ 16 w 35"/>
                  <a:gd name="T1" fmla="*/ 6 h 78"/>
                  <a:gd name="T2" fmla="*/ 12 w 35"/>
                  <a:gd name="T3" fmla="*/ 7 h 78"/>
                  <a:gd name="T4" fmla="*/ 9 w 35"/>
                  <a:gd name="T5" fmla="*/ 10 h 78"/>
                  <a:gd name="T6" fmla="*/ 7 w 35"/>
                  <a:gd name="T7" fmla="*/ 13 h 78"/>
                  <a:gd name="T8" fmla="*/ 7 w 35"/>
                  <a:gd name="T9" fmla="*/ 16 h 78"/>
                  <a:gd name="T10" fmla="*/ 7 w 35"/>
                  <a:gd name="T11" fmla="*/ 72 h 78"/>
                  <a:gd name="T12" fmla="*/ 28 w 35"/>
                  <a:gd name="T13" fmla="*/ 72 h 78"/>
                  <a:gd name="T14" fmla="*/ 28 w 35"/>
                  <a:gd name="T15" fmla="*/ 16 h 78"/>
                  <a:gd name="T16" fmla="*/ 27 w 35"/>
                  <a:gd name="T17" fmla="*/ 13 h 78"/>
                  <a:gd name="T18" fmla="*/ 25 w 35"/>
                  <a:gd name="T19" fmla="*/ 10 h 78"/>
                  <a:gd name="T20" fmla="*/ 22 w 35"/>
                  <a:gd name="T21" fmla="*/ 7 h 78"/>
                  <a:gd name="T22" fmla="*/ 19 w 35"/>
                  <a:gd name="T23" fmla="*/ 6 h 78"/>
                  <a:gd name="T24" fmla="*/ 16 w 35"/>
                  <a:gd name="T25" fmla="*/ 6 h 78"/>
                  <a:gd name="T26" fmla="*/ 16 w 35"/>
                  <a:gd name="T27" fmla="*/ 0 h 78"/>
                  <a:gd name="T28" fmla="*/ 19 w 35"/>
                  <a:gd name="T29" fmla="*/ 0 h 78"/>
                  <a:gd name="T30" fmla="*/ 23 w 35"/>
                  <a:gd name="T31" fmla="*/ 1 h 78"/>
                  <a:gd name="T32" fmla="*/ 28 w 35"/>
                  <a:gd name="T33" fmla="*/ 3 h 78"/>
                  <a:gd name="T34" fmla="*/ 32 w 35"/>
                  <a:gd name="T35" fmla="*/ 7 h 78"/>
                  <a:gd name="T36" fmla="*/ 34 w 35"/>
                  <a:gd name="T37" fmla="*/ 12 h 78"/>
                  <a:gd name="T38" fmla="*/ 35 w 35"/>
                  <a:gd name="T39" fmla="*/ 16 h 78"/>
                  <a:gd name="T40" fmla="*/ 35 w 35"/>
                  <a:gd name="T41" fmla="*/ 78 h 78"/>
                  <a:gd name="T42" fmla="*/ 0 w 35"/>
                  <a:gd name="T43" fmla="*/ 78 h 78"/>
                  <a:gd name="T44" fmla="*/ 0 w 35"/>
                  <a:gd name="T45" fmla="*/ 16 h 78"/>
                  <a:gd name="T46" fmla="*/ 1 w 35"/>
                  <a:gd name="T47" fmla="*/ 12 h 78"/>
                  <a:gd name="T48" fmla="*/ 3 w 35"/>
                  <a:gd name="T49" fmla="*/ 7 h 78"/>
                  <a:gd name="T50" fmla="*/ 7 w 35"/>
                  <a:gd name="T51" fmla="*/ 3 h 78"/>
                  <a:gd name="T52" fmla="*/ 11 w 35"/>
                  <a:gd name="T53" fmla="*/ 1 h 78"/>
                  <a:gd name="T54" fmla="*/ 16 w 35"/>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78">
                    <a:moveTo>
                      <a:pt x="16" y="6"/>
                    </a:moveTo>
                    <a:lnTo>
                      <a:pt x="12" y="7"/>
                    </a:lnTo>
                    <a:lnTo>
                      <a:pt x="9" y="10"/>
                    </a:lnTo>
                    <a:lnTo>
                      <a:pt x="7" y="13"/>
                    </a:lnTo>
                    <a:lnTo>
                      <a:pt x="7" y="16"/>
                    </a:lnTo>
                    <a:lnTo>
                      <a:pt x="7" y="72"/>
                    </a:lnTo>
                    <a:lnTo>
                      <a:pt x="28" y="72"/>
                    </a:lnTo>
                    <a:lnTo>
                      <a:pt x="28" y="16"/>
                    </a:lnTo>
                    <a:lnTo>
                      <a:pt x="27" y="13"/>
                    </a:lnTo>
                    <a:lnTo>
                      <a:pt x="25" y="10"/>
                    </a:lnTo>
                    <a:lnTo>
                      <a:pt x="22" y="7"/>
                    </a:lnTo>
                    <a:lnTo>
                      <a:pt x="19" y="6"/>
                    </a:lnTo>
                    <a:lnTo>
                      <a:pt x="16" y="6"/>
                    </a:lnTo>
                    <a:close/>
                    <a:moveTo>
                      <a:pt x="16" y="0"/>
                    </a:moveTo>
                    <a:lnTo>
                      <a:pt x="19" y="0"/>
                    </a:lnTo>
                    <a:lnTo>
                      <a:pt x="23" y="1"/>
                    </a:lnTo>
                    <a:lnTo>
                      <a:pt x="28" y="3"/>
                    </a:lnTo>
                    <a:lnTo>
                      <a:pt x="32" y="7"/>
                    </a:lnTo>
                    <a:lnTo>
                      <a:pt x="34" y="12"/>
                    </a:lnTo>
                    <a:lnTo>
                      <a:pt x="35" y="16"/>
                    </a:lnTo>
                    <a:lnTo>
                      <a:pt x="35" y="78"/>
                    </a:lnTo>
                    <a:lnTo>
                      <a:pt x="0" y="78"/>
                    </a:lnTo>
                    <a:lnTo>
                      <a:pt x="0" y="16"/>
                    </a:lnTo>
                    <a:lnTo>
                      <a:pt x="1" y="12"/>
                    </a:lnTo>
                    <a:lnTo>
                      <a:pt x="3" y="7"/>
                    </a:lnTo>
                    <a:lnTo>
                      <a:pt x="7"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154"/>
              <p:cNvSpPr>
                <a:spLocks noEditPoints="1"/>
              </p:cNvSpPr>
              <p:nvPr/>
            </p:nvSpPr>
            <p:spPr bwMode="auto">
              <a:xfrm>
                <a:off x="8662988" y="4846638"/>
                <a:ext cx="52388" cy="160338"/>
              </a:xfrm>
              <a:custGeom>
                <a:avLst/>
                <a:gdLst>
                  <a:gd name="T0" fmla="*/ 16 w 33"/>
                  <a:gd name="T1" fmla="*/ 7 h 101"/>
                  <a:gd name="T2" fmla="*/ 12 w 33"/>
                  <a:gd name="T3" fmla="*/ 8 h 101"/>
                  <a:gd name="T4" fmla="*/ 8 w 33"/>
                  <a:gd name="T5" fmla="*/ 10 h 101"/>
                  <a:gd name="T6" fmla="*/ 6 w 33"/>
                  <a:gd name="T7" fmla="*/ 13 h 101"/>
                  <a:gd name="T8" fmla="*/ 5 w 33"/>
                  <a:gd name="T9" fmla="*/ 16 h 101"/>
                  <a:gd name="T10" fmla="*/ 5 w 33"/>
                  <a:gd name="T11" fmla="*/ 95 h 101"/>
                  <a:gd name="T12" fmla="*/ 28 w 33"/>
                  <a:gd name="T13" fmla="*/ 95 h 101"/>
                  <a:gd name="T14" fmla="*/ 28 w 33"/>
                  <a:gd name="T15" fmla="*/ 16 h 101"/>
                  <a:gd name="T16" fmla="*/ 27 w 33"/>
                  <a:gd name="T17" fmla="*/ 13 h 101"/>
                  <a:gd name="T18" fmla="*/ 25 w 33"/>
                  <a:gd name="T19" fmla="*/ 10 h 101"/>
                  <a:gd name="T20" fmla="*/ 21 w 33"/>
                  <a:gd name="T21" fmla="*/ 8 h 101"/>
                  <a:gd name="T22" fmla="*/ 17 w 33"/>
                  <a:gd name="T23" fmla="*/ 7 h 101"/>
                  <a:gd name="T24" fmla="*/ 16 w 33"/>
                  <a:gd name="T25" fmla="*/ 7 h 101"/>
                  <a:gd name="T26" fmla="*/ 16 w 33"/>
                  <a:gd name="T27" fmla="*/ 0 h 101"/>
                  <a:gd name="T28" fmla="*/ 17 w 33"/>
                  <a:gd name="T29" fmla="*/ 0 h 101"/>
                  <a:gd name="T30" fmla="*/ 23 w 33"/>
                  <a:gd name="T31" fmla="*/ 1 h 101"/>
                  <a:gd name="T32" fmla="*/ 27 w 33"/>
                  <a:gd name="T33" fmla="*/ 3 h 101"/>
                  <a:gd name="T34" fmla="*/ 30 w 33"/>
                  <a:gd name="T35" fmla="*/ 8 h 101"/>
                  <a:gd name="T36" fmla="*/ 32 w 33"/>
                  <a:gd name="T37" fmla="*/ 12 h 101"/>
                  <a:gd name="T38" fmla="*/ 33 w 33"/>
                  <a:gd name="T39" fmla="*/ 16 h 101"/>
                  <a:gd name="T40" fmla="*/ 33 w 33"/>
                  <a:gd name="T41" fmla="*/ 101 h 101"/>
                  <a:gd name="T42" fmla="*/ 0 w 33"/>
                  <a:gd name="T43" fmla="*/ 101 h 101"/>
                  <a:gd name="T44" fmla="*/ 0 w 33"/>
                  <a:gd name="T45" fmla="*/ 16 h 101"/>
                  <a:gd name="T46" fmla="*/ 0 w 33"/>
                  <a:gd name="T47" fmla="*/ 12 h 101"/>
                  <a:gd name="T48" fmla="*/ 2 w 33"/>
                  <a:gd name="T49" fmla="*/ 8 h 101"/>
                  <a:gd name="T50" fmla="*/ 6 w 33"/>
                  <a:gd name="T51" fmla="*/ 3 h 101"/>
                  <a:gd name="T52" fmla="*/ 11 w 33"/>
                  <a:gd name="T53" fmla="*/ 1 h 101"/>
                  <a:gd name="T54" fmla="*/ 16 w 33"/>
                  <a:gd name="T5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01">
                    <a:moveTo>
                      <a:pt x="16" y="7"/>
                    </a:moveTo>
                    <a:lnTo>
                      <a:pt x="12" y="8"/>
                    </a:lnTo>
                    <a:lnTo>
                      <a:pt x="8" y="10"/>
                    </a:lnTo>
                    <a:lnTo>
                      <a:pt x="6" y="13"/>
                    </a:lnTo>
                    <a:lnTo>
                      <a:pt x="5" y="16"/>
                    </a:lnTo>
                    <a:lnTo>
                      <a:pt x="5" y="95"/>
                    </a:lnTo>
                    <a:lnTo>
                      <a:pt x="28" y="95"/>
                    </a:lnTo>
                    <a:lnTo>
                      <a:pt x="28" y="16"/>
                    </a:lnTo>
                    <a:lnTo>
                      <a:pt x="27" y="13"/>
                    </a:lnTo>
                    <a:lnTo>
                      <a:pt x="25" y="10"/>
                    </a:lnTo>
                    <a:lnTo>
                      <a:pt x="21" y="8"/>
                    </a:lnTo>
                    <a:lnTo>
                      <a:pt x="17" y="7"/>
                    </a:lnTo>
                    <a:lnTo>
                      <a:pt x="16" y="7"/>
                    </a:lnTo>
                    <a:close/>
                    <a:moveTo>
                      <a:pt x="16" y="0"/>
                    </a:moveTo>
                    <a:lnTo>
                      <a:pt x="17" y="0"/>
                    </a:lnTo>
                    <a:lnTo>
                      <a:pt x="23" y="1"/>
                    </a:lnTo>
                    <a:lnTo>
                      <a:pt x="27" y="3"/>
                    </a:lnTo>
                    <a:lnTo>
                      <a:pt x="30" y="8"/>
                    </a:lnTo>
                    <a:lnTo>
                      <a:pt x="32" y="12"/>
                    </a:lnTo>
                    <a:lnTo>
                      <a:pt x="33" y="16"/>
                    </a:lnTo>
                    <a:lnTo>
                      <a:pt x="33" y="101"/>
                    </a:lnTo>
                    <a:lnTo>
                      <a:pt x="0" y="101"/>
                    </a:lnTo>
                    <a:lnTo>
                      <a:pt x="0" y="16"/>
                    </a:lnTo>
                    <a:lnTo>
                      <a:pt x="0" y="12"/>
                    </a:lnTo>
                    <a:lnTo>
                      <a:pt x="2" y="8"/>
                    </a:lnTo>
                    <a:lnTo>
                      <a:pt x="6"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155"/>
              <p:cNvSpPr>
                <a:spLocks noEditPoints="1"/>
              </p:cNvSpPr>
              <p:nvPr/>
            </p:nvSpPr>
            <p:spPr bwMode="auto">
              <a:xfrm>
                <a:off x="8732838" y="4810126"/>
                <a:ext cx="55563" cy="196850"/>
              </a:xfrm>
              <a:custGeom>
                <a:avLst/>
                <a:gdLst>
                  <a:gd name="T0" fmla="*/ 17 w 35"/>
                  <a:gd name="T1" fmla="*/ 6 h 124"/>
                  <a:gd name="T2" fmla="*/ 12 w 35"/>
                  <a:gd name="T3" fmla="*/ 7 h 124"/>
                  <a:gd name="T4" fmla="*/ 9 w 35"/>
                  <a:gd name="T5" fmla="*/ 9 h 124"/>
                  <a:gd name="T6" fmla="*/ 7 w 35"/>
                  <a:gd name="T7" fmla="*/ 12 h 124"/>
                  <a:gd name="T8" fmla="*/ 7 w 35"/>
                  <a:gd name="T9" fmla="*/ 17 h 124"/>
                  <a:gd name="T10" fmla="*/ 7 w 35"/>
                  <a:gd name="T11" fmla="*/ 118 h 124"/>
                  <a:gd name="T12" fmla="*/ 28 w 35"/>
                  <a:gd name="T13" fmla="*/ 118 h 124"/>
                  <a:gd name="T14" fmla="*/ 28 w 35"/>
                  <a:gd name="T15" fmla="*/ 17 h 124"/>
                  <a:gd name="T16" fmla="*/ 27 w 35"/>
                  <a:gd name="T17" fmla="*/ 12 h 124"/>
                  <a:gd name="T18" fmla="*/ 25 w 35"/>
                  <a:gd name="T19" fmla="*/ 9 h 124"/>
                  <a:gd name="T20" fmla="*/ 22 w 35"/>
                  <a:gd name="T21" fmla="*/ 7 h 124"/>
                  <a:gd name="T22" fmla="*/ 19 w 35"/>
                  <a:gd name="T23" fmla="*/ 6 h 124"/>
                  <a:gd name="T24" fmla="*/ 17 w 35"/>
                  <a:gd name="T25" fmla="*/ 6 h 124"/>
                  <a:gd name="T26" fmla="*/ 17 w 35"/>
                  <a:gd name="T27" fmla="*/ 0 h 124"/>
                  <a:gd name="T28" fmla="*/ 19 w 35"/>
                  <a:gd name="T29" fmla="*/ 0 h 124"/>
                  <a:gd name="T30" fmla="*/ 24 w 35"/>
                  <a:gd name="T31" fmla="*/ 0 h 124"/>
                  <a:gd name="T32" fmla="*/ 28 w 35"/>
                  <a:gd name="T33" fmla="*/ 2 h 124"/>
                  <a:gd name="T34" fmla="*/ 32 w 35"/>
                  <a:gd name="T35" fmla="*/ 7 h 124"/>
                  <a:gd name="T36" fmla="*/ 34 w 35"/>
                  <a:gd name="T37" fmla="*/ 11 h 124"/>
                  <a:gd name="T38" fmla="*/ 35 w 35"/>
                  <a:gd name="T39" fmla="*/ 17 h 124"/>
                  <a:gd name="T40" fmla="*/ 35 w 35"/>
                  <a:gd name="T41" fmla="*/ 124 h 124"/>
                  <a:gd name="T42" fmla="*/ 0 w 35"/>
                  <a:gd name="T43" fmla="*/ 124 h 124"/>
                  <a:gd name="T44" fmla="*/ 0 w 35"/>
                  <a:gd name="T45" fmla="*/ 17 h 124"/>
                  <a:gd name="T46" fmla="*/ 1 w 35"/>
                  <a:gd name="T47" fmla="*/ 11 h 124"/>
                  <a:gd name="T48" fmla="*/ 4 w 35"/>
                  <a:gd name="T49" fmla="*/ 7 h 124"/>
                  <a:gd name="T50" fmla="*/ 7 w 35"/>
                  <a:gd name="T51" fmla="*/ 2 h 124"/>
                  <a:gd name="T52" fmla="*/ 11 w 35"/>
                  <a:gd name="T53" fmla="*/ 0 h 124"/>
                  <a:gd name="T54" fmla="*/ 17 w 35"/>
                  <a:gd name="T5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124">
                    <a:moveTo>
                      <a:pt x="17" y="6"/>
                    </a:moveTo>
                    <a:lnTo>
                      <a:pt x="12" y="7"/>
                    </a:lnTo>
                    <a:lnTo>
                      <a:pt x="9" y="9"/>
                    </a:lnTo>
                    <a:lnTo>
                      <a:pt x="7" y="12"/>
                    </a:lnTo>
                    <a:lnTo>
                      <a:pt x="7" y="17"/>
                    </a:lnTo>
                    <a:lnTo>
                      <a:pt x="7" y="118"/>
                    </a:lnTo>
                    <a:lnTo>
                      <a:pt x="28" y="118"/>
                    </a:lnTo>
                    <a:lnTo>
                      <a:pt x="28" y="17"/>
                    </a:lnTo>
                    <a:lnTo>
                      <a:pt x="27" y="12"/>
                    </a:lnTo>
                    <a:lnTo>
                      <a:pt x="25" y="9"/>
                    </a:lnTo>
                    <a:lnTo>
                      <a:pt x="22" y="7"/>
                    </a:lnTo>
                    <a:lnTo>
                      <a:pt x="19" y="6"/>
                    </a:lnTo>
                    <a:lnTo>
                      <a:pt x="17" y="6"/>
                    </a:lnTo>
                    <a:close/>
                    <a:moveTo>
                      <a:pt x="17" y="0"/>
                    </a:moveTo>
                    <a:lnTo>
                      <a:pt x="19" y="0"/>
                    </a:lnTo>
                    <a:lnTo>
                      <a:pt x="24" y="0"/>
                    </a:lnTo>
                    <a:lnTo>
                      <a:pt x="28" y="2"/>
                    </a:lnTo>
                    <a:lnTo>
                      <a:pt x="32" y="7"/>
                    </a:lnTo>
                    <a:lnTo>
                      <a:pt x="34" y="11"/>
                    </a:lnTo>
                    <a:lnTo>
                      <a:pt x="35" y="17"/>
                    </a:lnTo>
                    <a:lnTo>
                      <a:pt x="35" y="124"/>
                    </a:lnTo>
                    <a:lnTo>
                      <a:pt x="0" y="124"/>
                    </a:lnTo>
                    <a:lnTo>
                      <a:pt x="0" y="17"/>
                    </a:lnTo>
                    <a:lnTo>
                      <a:pt x="1" y="11"/>
                    </a:lnTo>
                    <a:lnTo>
                      <a:pt x="4" y="7"/>
                    </a:lnTo>
                    <a:lnTo>
                      <a:pt x="7" y="2"/>
                    </a:lnTo>
                    <a:lnTo>
                      <a:pt x="11" y="0"/>
                    </a:lnTo>
                    <a:lnTo>
                      <a:pt x="17"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156"/>
              <p:cNvSpPr>
                <a:spLocks noEditPoints="1"/>
              </p:cNvSpPr>
              <p:nvPr/>
            </p:nvSpPr>
            <p:spPr bwMode="auto">
              <a:xfrm>
                <a:off x="8418513" y="4619626"/>
                <a:ext cx="469900" cy="552450"/>
              </a:xfrm>
              <a:custGeom>
                <a:avLst/>
                <a:gdLst>
                  <a:gd name="T0" fmla="*/ 82 w 296"/>
                  <a:gd name="T1" fmla="*/ 330 h 348"/>
                  <a:gd name="T2" fmla="*/ 80 w 296"/>
                  <a:gd name="T3" fmla="*/ 335 h 348"/>
                  <a:gd name="T4" fmla="*/ 84 w 296"/>
                  <a:gd name="T5" fmla="*/ 342 h 348"/>
                  <a:gd name="T6" fmla="*/ 211 w 296"/>
                  <a:gd name="T7" fmla="*/ 342 h 348"/>
                  <a:gd name="T8" fmla="*/ 216 w 296"/>
                  <a:gd name="T9" fmla="*/ 335 h 348"/>
                  <a:gd name="T10" fmla="*/ 213 w 296"/>
                  <a:gd name="T11" fmla="*/ 330 h 348"/>
                  <a:gd name="T12" fmla="*/ 86 w 296"/>
                  <a:gd name="T13" fmla="*/ 328 h 348"/>
                  <a:gd name="T14" fmla="*/ 183 w 296"/>
                  <a:gd name="T15" fmla="*/ 321 h 348"/>
                  <a:gd name="T16" fmla="*/ 29 w 296"/>
                  <a:gd name="T17" fmla="*/ 109 h 348"/>
                  <a:gd name="T18" fmla="*/ 267 w 296"/>
                  <a:gd name="T19" fmla="*/ 109 h 348"/>
                  <a:gd name="T20" fmla="*/ 137 w 296"/>
                  <a:gd name="T21" fmla="*/ 143 h 348"/>
                  <a:gd name="T22" fmla="*/ 88 w 296"/>
                  <a:gd name="T23" fmla="*/ 121 h 348"/>
                  <a:gd name="T24" fmla="*/ 39 w 296"/>
                  <a:gd name="T25" fmla="*/ 109 h 348"/>
                  <a:gd name="T26" fmla="*/ 10 w 296"/>
                  <a:gd name="T27" fmla="*/ 92 h 348"/>
                  <a:gd name="T28" fmla="*/ 6 w 296"/>
                  <a:gd name="T29" fmla="*/ 99 h 348"/>
                  <a:gd name="T30" fmla="*/ 7 w 296"/>
                  <a:gd name="T31" fmla="*/ 271 h 348"/>
                  <a:gd name="T32" fmla="*/ 283 w 296"/>
                  <a:gd name="T33" fmla="*/ 273 h 348"/>
                  <a:gd name="T34" fmla="*/ 289 w 296"/>
                  <a:gd name="T35" fmla="*/ 269 h 348"/>
                  <a:gd name="T36" fmla="*/ 289 w 296"/>
                  <a:gd name="T37" fmla="*/ 95 h 348"/>
                  <a:gd name="T38" fmla="*/ 283 w 296"/>
                  <a:gd name="T39" fmla="*/ 91 h 348"/>
                  <a:gd name="T40" fmla="*/ 147 w 296"/>
                  <a:gd name="T41" fmla="*/ 104 h 348"/>
                  <a:gd name="T42" fmla="*/ 23 w 296"/>
                  <a:gd name="T43" fmla="*/ 261 h 348"/>
                  <a:gd name="T44" fmla="*/ 22 w 296"/>
                  <a:gd name="T45" fmla="*/ 97 h 348"/>
                  <a:gd name="T46" fmla="*/ 88 w 296"/>
                  <a:gd name="T47" fmla="*/ 5 h 348"/>
                  <a:gd name="T48" fmla="*/ 33 w 296"/>
                  <a:gd name="T49" fmla="*/ 21 h 348"/>
                  <a:gd name="T50" fmla="*/ 10 w 296"/>
                  <a:gd name="T51" fmla="*/ 60 h 348"/>
                  <a:gd name="T52" fmla="*/ 33 w 296"/>
                  <a:gd name="T53" fmla="*/ 99 h 348"/>
                  <a:gd name="T54" fmla="*/ 88 w 296"/>
                  <a:gd name="T55" fmla="*/ 115 h 348"/>
                  <a:gd name="T56" fmla="*/ 105 w 296"/>
                  <a:gd name="T57" fmla="*/ 114 h 348"/>
                  <a:gd name="T58" fmla="*/ 129 w 296"/>
                  <a:gd name="T59" fmla="*/ 107 h 348"/>
                  <a:gd name="T60" fmla="*/ 164 w 296"/>
                  <a:gd name="T61" fmla="*/ 75 h 348"/>
                  <a:gd name="T62" fmla="*/ 155 w 296"/>
                  <a:gd name="T63" fmla="*/ 32 h 348"/>
                  <a:gd name="T64" fmla="*/ 108 w 296"/>
                  <a:gd name="T65" fmla="*/ 7 h 348"/>
                  <a:gd name="T66" fmla="*/ 110 w 296"/>
                  <a:gd name="T67" fmla="*/ 2 h 348"/>
                  <a:gd name="T68" fmla="*/ 160 w 296"/>
                  <a:gd name="T69" fmla="*/ 29 h 348"/>
                  <a:gd name="T70" fmla="*/ 170 w 296"/>
                  <a:gd name="T71" fmla="*/ 74 h 348"/>
                  <a:gd name="T72" fmla="*/ 287 w 296"/>
                  <a:gd name="T73" fmla="*/ 85 h 348"/>
                  <a:gd name="T74" fmla="*/ 295 w 296"/>
                  <a:gd name="T75" fmla="*/ 94 h 348"/>
                  <a:gd name="T76" fmla="*/ 295 w 296"/>
                  <a:gd name="T77" fmla="*/ 270 h 348"/>
                  <a:gd name="T78" fmla="*/ 287 w 296"/>
                  <a:gd name="T79" fmla="*/ 279 h 348"/>
                  <a:gd name="T80" fmla="*/ 190 w 296"/>
                  <a:gd name="T81" fmla="*/ 321 h 348"/>
                  <a:gd name="T82" fmla="*/ 217 w 296"/>
                  <a:gd name="T83" fmla="*/ 323 h 348"/>
                  <a:gd name="T84" fmla="*/ 222 w 296"/>
                  <a:gd name="T85" fmla="*/ 334 h 348"/>
                  <a:gd name="T86" fmla="*/ 219 w 296"/>
                  <a:gd name="T87" fmla="*/ 343 h 348"/>
                  <a:gd name="T88" fmla="*/ 209 w 296"/>
                  <a:gd name="T89" fmla="*/ 348 h 348"/>
                  <a:gd name="T90" fmla="*/ 79 w 296"/>
                  <a:gd name="T91" fmla="*/ 346 h 348"/>
                  <a:gd name="T92" fmla="*/ 73 w 296"/>
                  <a:gd name="T93" fmla="*/ 335 h 348"/>
                  <a:gd name="T94" fmla="*/ 77 w 296"/>
                  <a:gd name="T95" fmla="*/ 327 h 348"/>
                  <a:gd name="T96" fmla="*/ 86 w 296"/>
                  <a:gd name="T97" fmla="*/ 321 h 348"/>
                  <a:gd name="T98" fmla="*/ 13 w 296"/>
                  <a:gd name="T99" fmla="*/ 279 h 348"/>
                  <a:gd name="T100" fmla="*/ 2 w 296"/>
                  <a:gd name="T101" fmla="*/ 274 h 348"/>
                  <a:gd name="T102" fmla="*/ 0 w 296"/>
                  <a:gd name="T103" fmla="*/ 99 h 348"/>
                  <a:gd name="T104" fmla="*/ 5 w 296"/>
                  <a:gd name="T105" fmla="*/ 88 h 348"/>
                  <a:gd name="T106" fmla="*/ 6 w 296"/>
                  <a:gd name="T107" fmla="*/ 74 h 348"/>
                  <a:gd name="T108" fmla="*/ 16 w 296"/>
                  <a:gd name="T109" fmla="*/ 29 h 348"/>
                  <a:gd name="T110" fmla="*/ 66 w 296"/>
                  <a:gd name="T111" fmla="*/ 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48">
                    <a:moveTo>
                      <a:pt x="86" y="328"/>
                    </a:moveTo>
                    <a:lnTo>
                      <a:pt x="84" y="328"/>
                    </a:lnTo>
                    <a:lnTo>
                      <a:pt x="82" y="330"/>
                    </a:lnTo>
                    <a:lnTo>
                      <a:pt x="80" y="332"/>
                    </a:lnTo>
                    <a:lnTo>
                      <a:pt x="80" y="334"/>
                    </a:lnTo>
                    <a:lnTo>
                      <a:pt x="80" y="335"/>
                    </a:lnTo>
                    <a:lnTo>
                      <a:pt x="80" y="339"/>
                    </a:lnTo>
                    <a:lnTo>
                      <a:pt x="82" y="341"/>
                    </a:lnTo>
                    <a:lnTo>
                      <a:pt x="84" y="342"/>
                    </a:lnTo>
                    <a:lnTo>
                      <a:pt x="86" y="343"/>
                    </a:lnTo>
                    <a:lnTo>
                      <a:pt x="209" y="343"/>
                    </a:lnTo>
                    <a:lnTo>
                      <a:pt x="211" y="342"/>
                    </a:lnTo>
                    <a:lnTo>
                      <a:pt x="213" y="341"/>
                    </a:lnTo>
                    <a:lnTo>
                      <a:pt x="216" y="339"/>
                    </a:lnTo>
                    <a:lnTo>
                      <a:pt x="216" y="335"/>
                    </a:lnTo>
                    <a:lnTo>
                      <a:pt x="216" y="334"/>
                    </a:lnTo>
                    <a:lnTo>
                      <a:pt x="216" y="332"/>
                    </a:lnTo>
                    <a:lnTo>
                      <a:pt x="213" y="330"/>
                    </a:lnTo>
                    <a:lnTo>
                      <a:pt x="211" y="328"/>
                    </a:lnTo>
                    <a:lnTo>
                      <a:pt x="209" y="328"/>
                    </a:lnTo>
                    <a:lnTo>
                      <a:pt x="86" y="328"/>
                    </a:lnTo>
                    <a:close/>
                    <a:moveTo>
                      <a:pt x="113" y="279"/>
                    </a:moveTo>
                    <a:lnTo>
                      <a:pt x="113" y="321"/>
                    </a:lnTo>
                    <a:lnTo>
                      <a:pt x="183" y="321"/>
                    </a:lnTo>
                    <a:lnTo>
                      <a:pt x="183" y="279"/>
                    </a:lnTo>
                    <a:lnTo>
                      <a:pt x="113" y="279"/>
                    </a:lnTo>
                    <a:close/>
                    <a:moveTo>
                      <a:pt x="29" y="109"/>
                    </a:moveTo>
                    <a:lnTo>
                      <a:pt x="29" y="255"/>
                    </a:lnTo>
                    <a:lnTo>
                      <a:pt x="267" y="255"/>
                    </a:lnTo>
                    <a:lnTo>
                      <a:pt x="267" y="109"/>
                    </a:lnTo>
                    <a:lnTo>
                      <a:pt x="137" y="109"/>
                    </a:lnTo>
                    <a:lnTo>
                      <a:pt x="133" y="112"/>
                    </a:lnTo>
                    <a:lnTo>
                      <a:pt x="137" y="143"/>
                    </a:lnTo>
                    <a:lnTo>
                      <a:pt x="104" y="120"/>
                    </a:lnTo>
                    <a:lnTo>
                      <a:pt x="95" y="121"/>
                    </a:lnTo>
                    <a:lnTo>
                      <a:pt x="88" y="121"/>
                    </a:lnTo>
                    <a:lnTo>
                      <a:pt x="70" y="120"/>
                    </a:lnTo>
                    <a:lnTo>
                      <a:pt x="54" y="116"/>
                    </a:lnTo>
                    <a:lnTo>
                      <a:pt x="39" y="109"/>
                    </a:lnTo>
                    <a:lnTo>
                      <a:pt x="29" y="109"/>
                    </a:lnTo>
                    <a:close/>
                    <a:moveTo>
                      <a:pt x="13" y="91"/>
                    </a:moveTo>
                    <a:lnTo>
                      <a:pt x="10" y="92"/>
                    </a:lnTo>
                    <a:lnTo>
                      <a:pt x="7" y="93"/>
                    </a:lnTo>
                    <a:lnTo>
                      <a:pt x="6" y="95"/>
                    </a:lnTo>
                    <a:lnTo>
                      <a:pt x="6" y="99"/>
                    </a:lnTo>
                    <a:lnTo>
                      <a:pt x="6" y="266"/>
                    </a:lnTo>
                    <a:lnTo>
                      <a:pt x="6" y="269"/>
                    </a:lnTo>
                    <a:lnTo>
                      <a:pt x="7" y="271"/>
                    </a:lnTo>
                    <a:lnTo>
                      <a:pt x="10" y="272"/>
                    </a:lnTo>
                    <a:lnTo>
                      <a:pt x="13" y="273"/>
                    </a:lnTo>
                    <a:lnTo>
                      <a:pt x="283" y="273"/>
                    </a:lnTo>
                    <a:lnTo>
                      <a:pt x="285" y="272"/>
                    </a:lnTo>
                    <a:lnTo>
                      <a:pt x="287" y="271"/>
                    </a:lnTo>
                    <a:lnTo>
                      <a:pt x="289" y="269"/>
                    </a:lnTo>
                    <a:lnTo>
                      <a:pt x="289" y="266"/>
                    </a:lnTo>
                    <a:lnTo>
                      <a:pt x="289" y="99"/>
                    </a:lnTo>
                    <a:lnTo>
                      <a:pt x="289" y="95"/>
                    </a:lnTo>
                    <a:lnTo>
                      <a:pt x="287" y="93"/>
                    </a:lnTo>
                    <a:lnTo>
                      <a:pt x="285" y="92"/>
                    </a:lnTo>
                    <a:lnTo>
                      <a:pt x="283" y="91"/>
                    </a:lnTo>
                    <a:lnTo>
                      <a:pt x="160" y="91"/>
                    </a:lnTo>
                    <a:lnTo>
                      <a:pt x="154" y="97"/>
                    </a:lnTo>
                    <a:lnTo>
                      <a:pt x="147" y="104"/>
                    </a:lnTo>
                    <a:lnTo>
                      <a:pt x="272" y="104"/>
                    </a:lnTo>
                    <a:lnTo>
                      <a:pt x="272" y="261"/>
                    </a:lnTo>
                    <a:lnTo>
                      <a:pt x="23" y="261"/>
                    </a:lnTo>
                    <a:lnTo>
                      <a:pt x="23" y="104"/>
                    </a:lnTo>
                    <a:lnTo>
                      <a:pt x="29" y="104"/>
                    </a:lnTo>
                    <a:lnTo>
                      <a:pt x="22" y="97"/>
                    </a:lnTo>
                    <a:lnTo>
                      <a:pt x="16" y="91"/>
                    </a:lnTo>
                    <a:lnTo>
                      <a:pt x="13" y="91"/>
                    </a:lnTo>
                    <a:close/>
                    <a:moveTo>
                      <a:pt x="88" y="5"/>
                    </a:moveTo>
                    <a:lnTo>
                      <a:pt x="67" y="7"/>
                    </a:lnTo>
                    <a:lnTo>
                      <a:pt x="48" y="13"/>
                    </a:lnTo>
                    <a:lnTo>
                      <a:pt x="33" y="21"/>
                    </a:lnTo>
                    <a:lnTo>
                      <a:pt x="21" y="32"/>
                    </a:lnTo>
                    <a:lnTo>
                      <a:pt x="13" y="45"/>
                    </a:lnTo>
                    <a:lnTo>
                      <a:pt x="10" y="60"/>
                    </a:lnTo>
                    <a:lnTo>
                      <a:pt x="13" y="75"/>
                    </a:lnTo>
                    <a:lnTo>
                      <a:pt x="21" y="88"/>
                    </a:lnTo>
                    <a:lnTo>
                      <a:pt x="33" y="99"/>
                    </a:lnTo>
                    <a:lnTo>
                      <a:pt x="48" y="107"/>
                    </a:lnTo>
                    <a:lnTo>
                      <a:pt x="67" y="113"/>
                    </a:lnTo>
                    <a:lnTo>
                      <a:pt x="88" y="115"/>
                    </a:lnTo>
                    <a:lnTo>
                      <a:pt x="96" y="115"/>
                    </a:lnTo>
                    <a:lnTo>
                      <a:pt x="104" y="114"/>
                    </a:lnTo>
                    <a:lnTo>
                      <a:pt x="105" y="114"/>
                    </a:lnTo>
                    <a:lnTo>
                      <a:pt x="130" y="131"/>
                    </a:lnTo>
                    <a:lnTo>
                      <a:pt x="127" y="108"/>
                    </a:lnTo>
                    <a:lnTo>
                      <a:pt x="129" y="107"/>
                    </a:lnTo>
                    <a:lnTo>
                      <a:pt x="144" y="99"/>
                    </a:lnTo>
                    <a:lnTo>
                      <a:pt x="156" y="87"/>
                    </a:lnTo>
                    <a:lnTo>
                      <a:pt x="164" y="75"/>
                    </a:lnTo>
                    <a:lnTo>
                      <a:pt x="166" y="60"/>
                    </a:lnTo>
                    <a:lnTo>
                      <a:pt x="162" y="45"/>
                    </a:lnTo>
                    <a:lnTo>
                      <a:pt x="155" y="32"/>
                    </a:lnTo>
                    <a:lnTo>
                      <a:pt x="143" y="21"/>
                    </a:lnTo>
                    <a:lnTo>
                      <a:pt x="127" y="13"/>
                    </a:lnTo>
                    <a:lnTo>
                      <a:pt x="108" y="7"/>
                    </a:lnTo>
                    <a:lnTo>
                      <a:pt x="88" y="5"/>
                    </a:lnTo>
                    <a:close/>
                    <a:moveTo>
                      <a:pt x="88" y="0"/>
                    </a:moveTo>
                    <a:lnTo>
                      <a:pt x="110" y="2"/>
                    </a:lnTo>
                    <a:lnTo>
                      <a:pt x="130" y="7"/>
                    </a:lnTo>
                    <a:lnTo>
                      <a:pt x="147" y="17"/>
                    </a:lnTo>
                    <a:lnTo>
                      <a:pt x="160" y="29"/>
                    </a:lnTo>
                    <a:lnTo>
                      <a:pt x="169" y="44"/>
                    </a:lnTo>
                    <a:lnTo>
                      <a:pt x="171" y="60"/>
                    </a:lnTo>
                    <a:lnTo>
                      <a:pt x="170" y="74"/>
                    </a:lnTo>
                    <a:lnTo>
                      <a:pt x="165" y="85"/>
                    </a:lnTo>
                    <a:lnTo>
                      <a:pt x="283" y="85"/>
                    </a:lnTo>
                    <a:lnTo>
                      <a:pt x="287" y="85"/>
                    </a:lnTo>
                    <a:lnTo>
                      <a:pt x="291" y="88"/>
                    </a:lnTo>
                    <a:lnTo>
                      <a:pt x="294" y="91"/>
                    </a:lnTo>
                    <a:lnTo>
                      <a:pt x="295" y="94"/>
                    </a:lnTo>
                    <a:lnTo>
                      <a:pt x="296" y="99"/>
                    </a:lnTo>
                    <a:lnTo>
                      <a:pt x="296" y="266"/>
                    </a:lnTo>
                    <a:lnTo>
                      <a:pt x="295" y="270"/>
                    </a:lnTo>
                    <a:lnTo>
                      <a:pt x="294" y="274"/>
                    </a:lnTo>
                    <a:lnTo>
                      <a:pt x="291" y="277"/>
                    </a:lnTo>
                    <a:lnTo>
                      <a:pt x="287" y="279"/>
                    </a:lnTo>
                    <a:lnTo>
                      <a:pt x="283" y="279"/>
                    </a:lnTo>
                    <a:lnTo>
                      <a:pt x="190" y="279"/>
                    </a:lnTo>
                    <a:lnTo>
                      <a:pt x="190" y="321"/>
                    </a:lnTo>
                    <a:lnTo>
                      <a:pt x="209" y="321"/>
                    </a:lnTo>
                    <a:lnTo>
                      <a:pt x="212" y="322"/>
                    </a:lnTo>
                    <a:lnTo>
                      <a:pt x="217" y="323"/>
                    </a:lnTo>
                    <a:lnTo>
                      <a:pt x="219" y="327"/>
                    </a:lnTo>
                    <a:lnTo>
                      <a:pt x="221" y="330"/>
                    </a:lnTo>
                    <a:lnTo>
                      <a:pt x="222" y="334"/>
                    </a:lnTo>
                    <a:lnTo>
                      <a:pt x="222" y="335"/>
                    </a:lnTo>
                    <a:lnTo>
                      <a:pt x="221" y="340"/>
                    </a:lnTo>
                    <a:lnTo>
                      <a:pt x="219" y="343"/>
                    </a:lnTo>
                    <a:lnTo>
                      <a:pt x="217" y="346"/>
                    </a:lnTo>
                    <a:lnTo>
                      <a:pt x="212" y="348"/>
                    </a:lnTo>
                    <a:lnTo>
                      <a:pt x="209" y="348"/>
                    </a:lnTo>
                    <a:lnTo>
                      <a:pt x="86" y="348"/>
                    </a:lnTo>
                    <a:lnTo>
                      <a:pt x="82" y="348"/>
                    </a:lnTo>
                    <a:lnTo>
                      <a:pt x="79" y="346"/>
                    </a:lnTo>
                    <a:lnTo>
                      <a:pt x="77" y="343"/>
                    </a:lnTo>
                    <a:lnTo>
                      <a:pt x="75" y="340"/>
                    </a:lnTo>
                    <a:lnTo>
                      <a:pt x="73" y="335"/>
                    </a:lnTo>
                    <a:lnTo>
                      <a:pt x="73" y="334"/>
                    </a:lnTo>
                    <a:lnTo>
                      <a:pt x="75" y="330"/>
                    </a:lnTo>
                    <a:lnTo>
                      <a:pt x="77" y="327"/>
                    </a:lnTo>
                    <a:lnTo>
                      <a:pt x="79" y="323"/>
                    </a:lnTo>
                    <a:lnTo>
                      <a:pt x="82" y="322"/>
                    </a:lnTo>
                    <a:lnTo>
                      <a:pt x="86" y="321"/>
                    </a:lnTo>
                    <a:lnTo>
                      <a:pt x="106" y="321"/>
                    </a:lnTo>
                    <a:lnTo>
                      <a:pt x="106" y="279"/>
                    </a:lnTo>
                    <a:lnTo>
                      <a:pt x="13" y="279"/>
                    </a:lnTo>
                    <a:lnTo>
                      <a:pt x="8" y="279"/>
                    </a:lnTo>
                    <a:lnTo>
                      <a:pt x="5" y="277"/>
                    </a:lnTo>
                    <a:lnTo>
                      <a:pt x="2" y="274"/>
                    </a:lnTo>
                    <a:lnTo>
                      <a:pt x="1" y="270"/>
                    </a:lnTo>
                    <a:lnTo>
                      <a:pt x="0" y="266"/>
                    </a:lnTo>
                    <a:lnTo>
                      <a:pt x="0" y="99"/>
                    </a:lnTo>
                    <a:lnTo>
                      <a:pt x="1" y="94"/>
                    </a:lnTo>
                    <a:lnTo>
                      <a:pt x="2" y="91"/>
                    </a:lnTo>
                    <a:lnTo>
                      <a:pt x="5" y="88"/>
                    </a:lnTo>
                    <a:lnTo>
                      <a:pt x="8" y="87"/>
                    </a:lnTo>
                    <a:lnTo>
                      <a:pt x="12" y="85"/>
                    </a:lnTo>
                    <a:lnTo>
                      <a:pt x="6" y="74"/>
                    </a:lnTo>
                    <a:lnTo>
                      <a:pt x="4" y="60"/>
                    </a:lnTo>
                    <a:lnTo>
                      <a:pt x="7" y="44"/>
                    </a:lnTo>
                    <a:lnTo>
                      <a:pt x="16" y="29"/>
                    </a:lnTo>
                    <a:lnTo>
                      <a:pt x="29" y="17"/>
                    </a:lnTo>
                    <a:lnTo>
                      <a:pt x="45" y="7"/>
                    </a:lnTo>
                    <a:lnTo>
                      <a:pt x="66" y="2"/>
                    </a:lnTo>
                    <a:lnTo>
                      <a:pt x="88"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组合 29"/>
            <p:cNvGrpSpPr/>
            <p:nvPr/>
          </p:nvGrpSpPr>
          <p:grpSpPr>
            <a:xfrm>
              <a:off x="2692946" y="4096380"/>
              <a:ext cx="496430" cy="656681"/>
              <a:chOff x="3883026" y="4608513"/>
              <a:chExt cx="452438" cy="598488"/>
            </a:xfrm>
            <a:grpFill/>
          </p:grpSpPr>
          <p:sp>
            <p:nvSpPr>
              <p:cNvPr id="42" name="Freeform 138"/>
              <p:cNvSpPr>
                <a:spLocks noEditPoints="1"/>
              </p:cNvSpPr>
              <p:nvPr/>
            </p:nvSpPr>
            <p:spPr bwMode="auto">
              <a:xfrm>
                <a:off x="3883026" y="4760913"/>
                <a:ext cx="354013" cy="446088"/>
              </a:xfrm>
              <a:custGeom>
                <a:avLst/>
                <a:gdLst>
                  <a:gd name="T0" fmla="*/ 103 w 223"/>
                  <a:gd name="T1" fmla="*/ 10 h 281"/>
                  <a:gd name="T2" fmla="*/ 64 w 223"/>
                  <a:gd name="T3" fmla="*/ 32 h 281"/>
                  <a:gd name="T4" fmla="*/ 41 w 223"/>
                  <a:gd name="T5" fmla="*/ 71 h 281"/>
                  <a:gd name="T6" fmla="*/ 37 w 223"/>
                  <a:gd name="T7" fmla="*/ 120 h 281"/>
                  <a:gd name="T8" fmla="*/ 37 w 223"/>
                  <a:gd name="T9" fmla="*/ 169 h 281"/>
                  <a:gd name="T10" fmla="*/ 43 w 223"/>
                  <a:gd name="T11" fmla="*/ 228 h 281"/>
                  <a:gd name="T12" fmla="*/ 72 w 223"/>
                  <a:gd name="T13" fmla="*/ 228 h 281"/>
                  <a:gd name="T14" fmla="*/ 92 w 223"/>
                  <a:gd name="T15" fmla="*/ 227 h 281"/>
                  <a:gd name="T16" fmla="*/ 216 w 223"/>
                  <a:gd name="T17" fmla="*/ 276 h 281"/>
                  <a:gd name="T18" fmla="*/ 190 w 223"/>
                  <a:gd name="T19" fmla="*/ 174 h 281"/>
                  <a:gd name="T20" fmla="*/ 198 w 223"/>
                  <a:gd name="T21" fmla="*/ 159 h 281"/>
                  <a:gd name="T22" fmla="*/ 210 w 223"/>
                  <a:gd name="T23" fmla="*/ 132 h 281"/>
                  <a:gd name="T24" fmla="*/ 216 w 223"/>
                  <a:gd name="T25" fmla="*/ 95 h 281"/>
                  <a:gd name="T26" fmla="*/ 204 w 223"/>
                  <a:gd name="T27" fmla="*/ 50 h 281"/>
                  <a:gd name="T28" fmla="*/ 171 w 223"/>
                  <a:gd name="T29" fmla="*/ 18 h 281"/>
                  <a:gd name="T30" fmla="*/ 127 w 223"/>
                  <a:gd name="T31" fmla="*/ 6 h 281"/>
                  <a:gd name="T32" fmla="*/ 148 w 223"/>
                  <a:gd name="T33" fmla="*/ 2 h 281"/>
                  <a:gd name="T34" fmla="*/ 186 w 223"/>
                  <a:gd name="T35" fmla="*/ 20 h 281"/>
                  <a:gd name="T36" fmla="*/ 212 w 223"/>
                  <a:gd name="T37" fmla="*/ 53 h 281"/>
                  <a:gd name="T38" fmla="*/ 222 w 223"/>
                  <a:gd name="T39" fmla="*/ 95 h 281"/>
                  <a:gd name="T40" fmla="*/ 216 w 223"/>
                  <a:gd name="T41" fmla="*/ 133 h 281"/>
                  <a:gd name="T42" fmla="*/ 204 w 223"/>
                  <a:gd name="T43" fmla="*/ 162 h 281"/>
                  <a:gd name="T44" fmla="*/ 195 w 223"/>
                  <a:gd name="T45" fmla="*/ 176 h 281"/>
                  <a:gd name="T46" fmla="*/ 96 w 223"/>
                  <a:gd name="T47" fmla="*/ 281 h 281"/>
                  <a:gd name="T48" fmla="*/ 54 w 223"/>
                  <a:gd name="T49" fmla="*/ 234 h 281"/>
                  <a:gd name="T50" fmla="*/ 36 w 223"/>
                  <a:gd name="T51" fmla="*/ 233 h 281"/>
                  <a:gd name="T52" fmla="*/ 30 w 223"/>
                  <a:gd name="T53" fmla="*/ 233 h 281"/>
                  <a:gd name="T54" fmla="*/ 0 w 223"/>
                  <a:gd name="T55" fmla="*/ 176 h 281"/>
                  <a:gd name="T56" fmla="*/ 31 w 223"/>
                  <a:gd name="T57" fmla="*/ 95 h 281"/>
                  <a:gd name="T58" fmla="*/ 41 w 223"/>
                  <a:gd name="T59" fmla="*/ 53 h 281"/>
                  <a:gd name="T60" fmla="*/ 67 w 223"/>
                  <a:gd name="T61" fmla="*/ 20 h 281"/>
                  <a:gd name="T62" fmla="*/ 105 w 223"/>
                  <a:gd name="T63" fmla="*/ 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81">
                    <a:moveTo>
                      <a:pt x="127" y="6"/>
                    </a:moveTo>
                    <a:lnTo>
                      <a:pt x="103" y="10"/>
                    </a:lnTo>
                    <a:lnTo>
                      <a:pt x="81" y="18"/>
                    </a:lnTo>
                    <a:lnTo>
                      <a:pt x="64" y="32"/>
                    </a:lnTo>
                    <a:lnTo>
                      <a:pt x="50" y="50"/>
                    </a:lnTo>
                    <a:lnTo>
                      <a:pt x="41" y="71"/>
                    </a:lnTo>
                    <a:lnTo>
                      <a:pt x="38" y="95"/>
                    </a:lnTo>
                    <a:lnTo>
                      <a:pt x="37" y="120"/>
                    </a:lnTo>
                    <a:lnTo>
                      <a:pt x="9" y="169"/>
                    </a:lnTo>
                    <a:lnTo>
                      <a:pt x="37" y="169"/>
                    </a:lnTo>
                    <a:lnTo>
                      <a:pt x="36" y="228"/>
                    </a:lnTo>
                    <a:lnTo>
                      <a:pt x="43" y="228"/>
                    </a:lnTo>
                    <a:lnTo>
                      <a:pt x="54" y="228"/>
                    </a:lnTo>
                    <a:lnTo>
                      <a:pt x="72" y="228"/>
                    </a:lnTo>
                    <a:lnTo>
                      <a:pt x="90" y="227"/>
                    </a:lnTo>
                    <a:lnTo>
                      <a:pt x="92" y="227"/>
                    </a:lnTo>
                    <a:lnTo>
                      <a:pt x="101" y="276"/>
                    </a:lnTo>
                    <a:lnTo>
                      <a:pt x="216" y="276"/>
                    </a:lnTo>
                    <a:lnTo>
                      <a:pt x="189" y="175"/>
                    </a:lnTo>
                    <a:lnTo>
                      <a:pt x="190" y="174"/>
                    </a:lnTo>
                    <a:lnTo>
                      <a:pt x="192" y="169"/>
                    </a:lnTo>
                    <a:lnTo>
                      <a:pt x="198" y="159"/>
                    </a:lnTo>
                    <a:lnTo>
                      <a:pt x="204" y="146"/>
                    </a:lnTo>
                    <a:lnTo>
                      <a:pt x="210" y="132"/>
                    </a:lnTo>
                    <a:lnTo>
                      <a:pt x="215" y="115"/>
                    </a:lnTo>
                    <a:lnTo>
                      <a:pt x="216" y="95"/>
                    </a:lnTo>
                    <a:lnTo>
                      <a:pt x="212" y="71"/>
                    </a:lnTo>
                    <a:lnTo>
                      <a:pt x="204" y="50"/>
                    </a:lnTo>
                    <a:lnTo>
                      <a:pt x="190" y="32"/>
                    </a:lnTo>
                    <a:lnTo>
                      <a:pt x="171" y="18"/>
                    </a:lnTo>
                    <a:lnTo>
                      <a:pt x="151" y="10"/>
                    </a:lnTo>
                    <a:lnTo>
                      <a:pt x="127" y="6"/>
                    </a:lnTo>
                    <a:close/>
                    <a:moveTo>
                      <a:pt x="127" y="0"/>
                    </a:moveTo>
                    <a:lnTo>
                      <a:pt x="148" y="2"/>
                    </a:lnTo>
                    <a:lnTo>
                      <a:pt x="168" y="10"/>
                    </a:lnTo>
                    <a:lnTo>
                      <a:pt x="186" y="20"/>
                    </a:lnTo>
                    <a:lnTo>
                      <a:pt x="201" y="36"/>
                    </a:lnTo>
                    <a:lnTo>
                      <a:pt x="212" y="53"/>
                    </a:lnTo>
                    <a:lnTo>
                      <a:pt x="219" y="74"/>
                    </a:lnTo>
                    <a:lnTo>
                      <a:pt x="222" y="95"/>
                    </a:lnTo>
                    <a:lnTo>
                      <a:pt x="220" y="116"/>
                    </a:lnTo>
                    <a:lnTo>
                      <a:pt x="216" y="133"/>
                    </a:lnTo>
                    <a:lnTo>
                      <a:pt x="210" y="149"/>
                    </a:lnTo>
                    <a:lnTo>
                      <a:pt x="204" y="162"/>
                    </a:lnTo>
                    <a:lnTo>
                      <a:pt x="197" y="172"/>
                    </a:lnTo>
                    <a:lnTo>
                      <a:pt x="195" y="176"/>
                    </a:lnTo>
                    <a:lnTo>
                      <a:pt x="223" y="281"/>
                    </a:lnTo>
                    <a:lnTo>
                      <a:pt x="96" y="281"/>
                    </a:lnTo>
                    <a:lnTo>
                      <a:pt x="87" y="233"/>
                    </a:lnTo>
                    <a:lnTo>
                      <a:pt x="54" y="234"/>
                    </a:lnTo>
                    <a:lnTo>
                      <a:pt x="43" y="233"/>
                    </a:lnTo>
                    <a:lnTo>
                      <a:pt x="36" y="233"/>
                    </a:lnTo>
                    <a:lnTo>
                      <a:pt x="33" y="233"/>
                    </a:lnTo>
                    <a:lnTo>
                      <a:pt x="30" y="233"/>
                    </a:lnTo>
                    <a:lnTo>
                      <a:pt x="30" y="176"/>
                    </a:lnTo>
                    <a:lnTo>
                      <a:pt x="0" y="176"/>
                    </a:lnTo>
                    <a:lnTo>
                      <a:pt x="31" y="118"/>
                    </a:lnTo>
                    <a:lnTo>
                      <a:pt x="31" y="95"/>
                    </a:lnTo>
                    <a:lnTo>
                      <a:pt x="33" y="74"/>
                    </a:lnTo>
                    <a:lnTo>
                      <a:pt x="41" y="53"/>
                    </a:lnTo>
                    <a:lnTo>
                      <a:pt x="52" y="36"/>
                    </a:lnTo>
                    <a:lnTo>
                      <a:pt x="67" y="20"/>
                    </a:lnTo>
                    <a:lnTo>
                      <a:pt x="84" y="10"/>
                    </a:lnTo>
                    <a:lnTo>
                      <a:pt x="105" y="2"/>
                    </a:lnTo>
                    <a:lnTo>
                      <a:pt x="127"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139"/>
              <p:cNvSpPr>
                <a:spLocks noEditPoints="1"/>
              </p:cNvSpPr>
              <p:nvPr/>
            </p:nvSpPr>
            <p:spPr bwMode="auto">
              <a:xfrm>
                <a:off x="3973513" y="4791076"/>
                <a:ext cx="219075" cy="214313"/>
              </a:xfrm>
              <a:custGeom>
                <a:avLst/>
                <a:gdLst>
                  <a:gd name="T0" fmla="*/ 70 w 138"/>
                  <a:gd name="T1" fmla="*/ 6 h 135"/>
                  <a:gd name="T2" fmla="*/ 50 w 138"/>
                  <a:gd name="T3" fmla="*/ 9 h 135"/>
                  <a:gd name="T4" fmla="*/ 33 w 138"/>
                  <a:gd name="T5" fmla="*/ 18 h 135"/>
                  <a:gd name="T6" fmla="*/ 19 w 138"/>
                  <a:gd name="T7" fmla="*/ 32 h 135"/>
                  <a:gd name="T8" fmla="*/ 10 w 138"/>
                  <a:gd name="T9" fmla="*/ 48 h 135"/>
                  <a:gd name="T10" fmla="*/ 7 w 138"/>
                  <a:gd name="T11" fmla="*/ 68 h 135"/>
                  <a:gd name="T12" fmla="*/ 10 w 138"/>
                  <a:gd name="T13" fmla="*/ 87 h 135"/>
                  <a:gd name="T14" fmla="*/ 19 w 138"/>
                  <a:gd name="T15" fmla="*/ 103 h 135"/>
                  <a:gd name="T16" fmla="*/ 33 w 138"/>
                  <a:gd name="T17" fmla="*/ 117 h 135"/>
                  <a:gd name="T18" fmla="*/ 50 w 138"/>
                  <a:gd name="T19" fmla="*/ 125 h 135"/>
                  <a:gd name="T20" fmla="*/ 70 w 138"/>
                  <a:gd name="T21" fmla="*/ 128 h 135"/>
                  <a:gd name="T22" fmla="*/ 89 w 138"/>
                  <a:gd name="T23" fmla="*/ 125 h 135"/>
                  <a:gd name="T24" fmla="*/ 107 w 138"/>
                  <a:gd name="T25" fmla="*/ 117 h 135"/>
                  <a:gd name="T26" fmla="*/ 121 w 138"/>
                  <a:gd name="T27" fmla="*/ 103 h 135"/>
                  <a:gd name="T28" fmla="*/ 129 w 138"/>
                  <a:gd name="T29" fmla="*/ 87 h 135"/>
                  <a:gd name="T30" fmla="*/ 133 w 138"/>
                  <a:gd name="T31" fmla="*/ 68 h 135"/>
                  <a:gd name="T32" fmla="*/ 129 w 138"/>
                  <a:gd name="T33" fmla="*/ 48 h 135"/>
                  <a:gd name="T34" fmla="*/ 121 w 138"/>
                  <a:gd name="T35" fmla="*/ 32 h 135"/>
                  <a:gd name="T36" fmla="*/ 107 w 138"/>
                  <a:gd name="T37" fmla="*/ 18 h 135"/>
                  <a:gd name="T38" fmla="*/ 89 w 138"/>
                  <a:gd name="T39" fmla="*/ 9 h 135"/>
                  <a:gd name="T40" fmla="*/ 70 w 138"/>
                  <a:gd name="T41" fmla="*/ 6 h 135"/>
                  <a:gd name="T42" fmla="*/ 70 w 138"/>
                  <a:gd name="T43" fmla="*/ 0 h 135"/>
                  <a:gd name="T44" fmla="*/ 88 w 138"/>
                  <a:gd name="T45" fmla="*/ 2 h 135"/>
                  <a:gd name="T46" fmla="*/ 104 w 138"/>
                  <a:gd name="T47" fmla="*/ 9 h 135"/>
                  <a:gd name="T48" fmla="*/ 119 w 138"/>
                  <a:gd name="T49" fmla="*/ 20 h 135"/>
                  <a:gd name="T50" fmla="*/ 129 w 138"/>
                  <a:gd name="T51" fmla="*/ 34 h 135"/>
                  <a:gd name="T52" fmla="*/ 136 w 138"/>
                  <a:gd name="T53" fmla="*/ 49 h 135"/>
                  <a:gd name="T54" fmla="*/ 138 w 138"/>
                  <a:gd name="T55" fmla="*/ 68 h 135"/>
                  <a:gd name="T56" fmla="*/ 136 w 138"/>
                  <a:gd name="T57" fmla="*/ 85 h 135"/>
                  <a:gd name="T58" fmla="*/ 129 w 138"/>
                  <a:gd name="T59" fmla="*/ 101 h 135"/>
                  <a:gd name="T60" fmla="*/ 119 w 138"/>
                  <a:gd name="T61" fmla="*/ 115 h 135"/>
                  <a:gd name="T62" fmla="*/ 104 w 138"/>
                  <a:gd name="T63" fmla="*/ 125 h 135"/>
                  <a:gd name="T64" fmla="*/ 88 w 138"/>
                  <a:gd name="T65" fmla="*/ 133 h 135"/>
                  <a:gd name="T66" fmla="*/ 70 w 138"/>
                  <a:gd name="T67" fmla="*/ 135 h 135"/>
                  <a:gd name="T68" fmla="*/ 51 w 138"/>
                  <a:gd name="T69" fmla="*/ 133 h 135"/>
                  <a:gd name="T70" fmla="*/ 35 w 138"/>
                  <a:gd name="T71" fmla="*/ 125 h 135"/>
                  <a:gd name="T72" fmla="*/ 21 w 138"/>
                  <a:gd name="T73" fmla="*/ 115 h 135"/>
                  <a:gd name="T74" fmla="*/ 10 w 138"/>
                  <a:gd name="T75" fmla="*/ 101 h 135"/>
                  <a:gd name="T76" fmla="*/ 3 w 138"/>
                  <a:gd name="T77" fmla="*/ 85 h 135"/>
                  <a:gd name="T78" fmla="*/ 0 w 138"/>
                  <a:gd name="T79" fmla="*/ 68 h 135"/>
                  <a:gd name="T80" fmla="*/ 3 w 138"/>
                  <a:gd name="T81" fmla="*/ 49 h 135"/>
                  <a:gd name="T82" fmla="*/ 10 w 138"/>
                  <a:gd name="T83" fmla="*/ 34 h 135"/>
                  <a:gd name="T84" fmla="*/ 21 w 138"/>
                  <a:gd name="T85" fmla="*/ 20 h 135"/>
                  <a:gd name="T86" fmla="*/ 35 w 138"/>
                  <a:gd name="T87" fmla="*/ 9 h 135"/>
                  <a:gd name="T88" fmla="*/ 51 w 138"/>
                  <a:gd name="T89" fmla="*/ 2 h 135"/>
                  <a:gd name="T90" fmla="*/ 70 w 138"/>
                  <a:gd name="T9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35">
                    <a:moveTo>
                      <a:pt x="70" y="6"/>
                    </a:moveTo>
                    <a:lnTo>
                      <a:pt x="50" y="9"/>
                    </a:lnTo>
                    <a:lnTo>
                      <a:pt x="33" y="18"/>
                    </a:lnTo>
                    <a:lnTo>
                      <a:pt x="19" y="32"/>
                    </a:lnTo>
                    <a:lnTo>
                      <a:pt x="10" y="48"/>
                    </a:lnTo>
                    <a:lnTo>
                      <a:pt x="7" y="68"/>
                    </a:lnTo>
                    <a:lnTo>
                      <a:pt x="10" y="87"/>
                    </a:lnTo>
                    <a:lnTo>
                      <a:pt x="19" y="103"/>
                    </a:lnTo>
                    <a:lnTo>
                      <a:pt x="33" y="117"/>
                    </a:lnTo>
                    <a:lnTo>
                      <a:pt x="50" y="125"/>
                    </a:lnTo>
                    <a:lnTo>
                      <a:pt x="70" y="128"/>
                    </a:lnTo>
                    <a:lnTo>
                      <a:pt x="89" y="125"/>
                    </a:lnTo>
                    <a:lnTo>
                      <a:pt x="107" y="117"/>
                    </a:lnTo>
                    <a:lnTo>
                      <a:pt x="121" y="103"/>
                    </a:lnTo>
                    <a:lnTo>
                      <a:pt x="129" y="87"/>
                    </a:lnTo>
                    <a:lnTo>
                      <a:pt x="133" y="68"/>
                    </a:lnTo>
                    <a:lnTo>
                      <a:pt x="129" y="48"/>
                    </a:lnTo>
                    <a:lnTo>
                      <a:pt x="121" y="32"/>
                    </a:lnTo>
                    <a:lnTo>
                      <a:pt x="107" y="18"/>
                    </a:lnTo>
                    <a:lnTo>
                      <a:pt x="89" y="9"/>
                    </a:lnTo>
                    <a:lnTo>
                      <a:pt x="70" y="6"/>
                    </a:lnTo>
                    <a:close/>
                    <a:moveTo>
                      <a:pt x="70" y="0"/>
                    </a:moveTo>
                    <a:lnTo>
                      <a:pt x="88" y="2"/>
                    </a:lnTo>
                    <a:lnTo>
                      <a:pt x="104" y="9"/>
                    </a:lnTo>
                    <a:lnTo>
                      <a:pt x="119" y="20"/>
                    </a:lnTo>
                    <a:lnTo>
                      <a:pt x="129" y="34"/>
                    </a:lnTo>
                    <a:lnTo>
                      <a:pt x="136" y="49"/>
                    </a:lnTo>
                    <a:lnTo>
                      <a:pt x="138" y="68"/>
                    </a:lnTo>
                    <a:lnTo>
                      <a:pt x="136" y="85"/>
                    </a:lnTo>
                    <a:lnTo>
                      <a:pt x="129" y="101"/>
                    </a:lnTo>
                    <a:lnTo>
                      <a:pt x="119" y="115"/>
                    </a:lnTo>
                    <a:lnTo>
                      <a:pt x="104" y="125"/>
                    </a:lnTo>
                    <a:lnTo>
                      <a:pt x="88" y="133"/>
                    </a:lnTo>
                    <a:lnTo>
                      <a:pt x="70" y="135"/>
                    </a:lnTo>
                    <a:lnTo>
                      <a:pt x="51" y="133"/>
                    </a:lnTo>
                    <a:lnTo>
                      <a:pt x="35" y="125"/>
                    </a:lnTo>
                    <a:lnTo>
                      <a:pt x="21" y="115"/>
                    </a:lnTo>
                    <a:lnTo>
                      <a:pt x="10" y="101"/>
                    </a:lnTo>
                    <a:lnTo>
                      <a:pt x="3" y="85"/>
                    </a:lnTo>
                    <a:lnTo>
                      <a:pt x="0" y="68"/>
                    </a:lnTo>
                    <a:lnTo>
                      <a:pt x="3" y="49"/>
                    </a:lnTo>
                    <a:lnTo>
                      <a:pt x="10" y="34"/>
                    </a:lnTo>
                    <a:lnTo>
                      <a:pt x="21" y="20"/>
                    </a:lnTo>
                    <a:lnTo>
                      <a:pt x="35" y="9"/>
                    </a:lnTo>
                    <a:lnTo>
                      <a:pt x="51" y="2"/>
                    </a:lnTo>
                    <a:lnTo>
                      <a:pt x="70"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40"/>
              <p:cNvSpPr>
                <a:spLocks noEditPoints="1"/>
              </p:cNvSpPr>
              <p:nvPr/>
            </p:nvSpPr>
            <p:spPr bwMode="auto">
              <a:xfrm>
                <a:off x="4102101" y="4608513"/>
                <a:ext cx="233363" cy="204788"/>
              </a:xfrm>
              <a:custGeom>
                <a:avLst/>
                <a:gdLst>
                  <a:gd name="T0" fmla="*/ 52 w 147"/>
                  <a:gd name="T1" fmla="*/ 8 h 129"/>
                  <a:gd name="T2" fmla="*/ 18 w 147"/>
                  <a:gd name="T3" fmla="*/ 24 h 129"/>
                  <a:gd name="T4" fmla="*/ 5 w 147"/>
                  <a:gd name="T5" fmla="*/ 50 h 129"/>
                  <a:gd name="T6" fmla="*/ 18 w 147"/>
                  <a:gd name="T7" fmla="*/ 76 h 129"/>
                  <a:gd name="T8" fmla="*/ 52 w 147"/>
                  <a:gd name="T9" fmla="*/ 92 h 129"/>
                  <a:gd name="T10" fmla="*/ 80 w 147"/>
                  <a:gd name="T11" fmla="*/ 95 h 129"/>
                  <a:gd name="T12" fmla="*/ 89 w 147"/>
                  <a:gd name="T13" fmla="*/ 94 h 129"/>
                  <a:gd name="T14" fmla="*/ 90 w 147"/>
                  <a:gd name="T15" fmla="*/ 108 h 129"/>
                  <a:gd name="T16" fmla="*/ 94 w 147"/>
                  <a:gd name="T17" fmla="*/ 115 h 129"/>
                  <a:gd name="T18" fmla="*/ 105 w 147"/>
                  <a:gd name="T19" fmla="*/ 100 h 129"/>
                  <a:gd name="T20" fmla="*/ 109 w 147"/>
                  <a:gd name="T21" fmla="*/ 88 h 129"/>
                  <a:gd name="T22" fmla="*/ 123 w 147"/>
                  <a:gd name="T23" fmla="*/ 81 h 129"/>
                  <a:gd name="T24" fmla="*/ 138 w 147"/>
                  <a:gd name="T25" fmla="*/ 61 h 129"/>
                  <a:gd name="T26" fmla="*/ 137 w 147"/>
                  <a:gd name="T27" fmla="*/ 36 h 129"/>
                  <a:gd name="T28" fmla="*/ 114 w 147"/>
                  <a:gd name="T29" fmla="*/ 14 h 129"/>
                  <a:gd name="T30" fmla="*/ 73 w 147"/>
                  <a:gd name="T31" fmla="*/ 6 h 129"/>
                  <a:gd name="T32" fmla="*/ 93 w 147"/>
                  <a:gd name="T33" fmla="*/ 1 h 129"/>
                  <a:gd name="T34" fmla="*/ 125 w 147"/>
                  <a:gd name="T35" fmla="*/ 14 h 129"/>
                  <a:gd name="T36" fmla="*/ 144 w 147"/>
                  <a:gd name="T37" fmla="*/ 37 h 129"/>
                  <a:gd name="T38" fmla="*/ 145 w 147"/>
                  <a:gd name="T39" fmla="*/ 63 h 129"/>
                  <a:gd name="T40" fmla="*/ 129 w 147"/>
                  <a:gd name="T41" fmla="*/ 84 h 129"/>
                  <a:gd name="T42" fmla="*/ 109 w 147"/>
                  <a:gd name="T43" fmla="*/ 106 h 129"/>
                  <a:gd name="T44" fmla="*/ 94 w 147"/>
                  <a:gd name="T45" fmla="*/ 123 h 129"/>
                  <a:gd name="T46" fmla="*/ 85 w 147"/>
                  <a:gd name="T47" fmla="*/ 127 h 129"/>
                  <a:gd name="T48" fmla="*/ 81 w 147"/>
                  <a:gd name="T49" fmla="*/ 124 h 129"/>
                  <a:gd name="T50" fmla="*/ 83 w 147"/>
                  <a:gd name="T51" fmla="*/ 100 h 129"/>
                  <a:gd name="T52" fmla="*/ 54 w 147"/>
                  <a:gd name="T53" fmla="*/ 99 h 129"/>
                  <a:gd name="T54" fmla="*/ 21 w 147"/>
                  <a:gd name="T55" fmla="*/ 86 h 129"/>
                  <a:gd name="T56" fmla="*/ 2 w 147"/>
                  <a:gd name="T57" fmla="*/ 64 h 129"/>
                  <a:gd name="T58" fmla="*/ 2 w 147"/>
                  <a:gd name="T59" fmla="*/ 37 h 129"/>
                  <a:gd name="T60" fmla="*/ 21 w 147"/>
                  <a:gd name="T61" fmla="*/ 14 h 129"/>
                  <a:gd name="T62" fmla="*/ 54 w 147"/>
                  <a:gd name="T63" fmla="*/ 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29">
                    <a:moveTo>
                      <a:pt x="73" y="6"/>
                    </a:moveTo>
                    <a:lnTo>
                      <a:pt x="52" y="8"/>
                    </a:lnTo>
                    <a:lnTo>
                      <a:pt x="33" y="14"/>
                    </a:lnTo>
                    <a:lnTo>
                      <a:pt x="18" y="24"/>
                    </a:lnTo>
                    <a:lnTo>
                      <a:pt x="9" y="36"/>
                    </a:lnTo>
                    <a:lnTo>
                      <a:pt x="5" y="50"/>
                    </a:lnTo>
                    <a:lnTo>
                      <a:pt x="9" y="64"/>
                    </a:lnTo>
                    <a:lnTo>
                      <a:pt x="18" y="76"/>
                    </a:lnTo>
                    <a:lnTo>
                      <a:pt x="33" y="86"/>
                    </a:lnTo>
                    <a:lnTo>
                      <a:pt x="52" y="92"/>
                    </a:lnTo>
                    <a:lnTo>
                      <a:pt x="73" y="95"/>
                    </a:lnTo>
                    <a:lnTo>
                      <a:pt x="80" y="95"/>
                    </a:lnTo>
                    <a:lnTo>
                      <a:pt x="85" y="95"/>
                    </a:lnTo>
                    <a:lnTo>
                      <a:pt x="89" y="94"/>
                    </a:lnTo>
                    <a:lnTo>
                      <a:pt x="89" y="97"/>
                    </a:lnTo>
                    <a:lnTo>
                      <a:pt x="90" y="108"/>
                    </a:lnTo>
                    <a:lnTo>
                      <a:pt x="89" y="119"/>
                    </a:lnTo>
                    <a:lnTo>
                      <a:pt x="94" y="115"/>
                    </a:lnTo>
                    <a:lnTo>
                      <a:pt x="99" y="109"/>
                    </a:lnTo>
                    <a:lnTo>
                      <a:pt x="105" y="100"/>
                    </a:lnTo>
                    <a:lnTo>
                      <a:pt x="109" y="89"/>
                    </a:lnTo>
                    <a:lnTo>
                      <a:pt x="109" y="88"/>
                    </a:lnTo>
                    <a:lnTo>
                      <a:pt x="111" y="87"/>
                    </a:lnTo>
                    <a:lnTo>
                      <a:pt x="123" y="81"/>
                    </a:lnTo>
                    <a:lnTo>
                      <a:pt x="133" y="72"/>
                    </a:lnTo>
                    <a:lnTo>
                      <a:pt x="138" y="61"/>
                    </a:lnTo>
                    <a:lnTo>
                      <a:pt x="141" y="50"/>
                    </a:lnTo>
                    <a:lnTo>
                      <a:pt x="137" y="36"/>
                    </a:lnTo>
                    <a:lnTo>
                      <a:pt x="128" y="24"/>
                    </a:lnTo>
                    <a:lnTo>
                      <a:pt x="114" y="14"/>
                    </a:lnTo>
                    <a:lnTo>
                      <a:pt x="95" y="8"/>
                    </a:lnTo>
                    <a:lnTo>
                      <a:pt x="73" y="6"/>
                    </a:lnTo>
                    <a:close/>
                    <a:moveTo>
                      <a:pt x="73" y="0"/>
                    </a:moveTo>
                    <a:lnTo>
                      <a:pt x="93" y="1"/>
                    </a:lnTo>
                    <a:lnTo>
                      <a:pt x="110" y="7"/>
                    </a:lnTo>
                    <a:lnTo>
                      <a:pt x="125" y="14"/>
                    </a:lnTo>
                    <a:lnTo>
                      <a:pt x="137" y="25"/>
                    </a:lnTo>
                    <a:lnTo>
                      <a:pt x="144" y="37"/>
                    </a:lnTo>
                    <a:lnTo>
                      <a:pt x="147" y="50"/>
                    </a:lnTo>
                    <a:lnTo>
                      <a:pt x="145" y="63"/>
                    </a:lnTo>
                    <a:lnTo>
                      <a:pt x="138" y="74"/>
                    </a:lnTo>
                    <a:lnTo>
                      <a:pt x="129" y="84"/>
                    </a:lnTo>
                    <a:lnTo>
                      <a:pt x="115" y="92"/>
                    </a:lnTo>
                    <a:lnTo>
                      <a:pt x="109" y="106"/>
                    </a:lnTo>
                    <a:lnTo>
                      <a:pt x="102" y="116"/>
                    </a:lnTo>
                    <a:lnTo>
                      <a:pt x="94" y="123"/>
                    </a:lnTo>
                    <a:lnTo>
                      <a:pt x="89" y="126"/>
                    </a:lnTo>
                    <a:lnTo>
                      <a:pt x="85" y="127"/>
                    </a:lnTo>
                    <a:lnTo>
                      <a:pt x="80" y="129"/>
                    </a:lnTo>
                    <a:lnTo>
                      <a:pt x="81" y="124"/>
                    </a:lnTo>
                    <a:lnTo>
                      <a:pt x="83" y="112"/>
                    </a:lnTo>
                    <a:lnTo>
                      <a:pt x="83" y="100"/>
                    </a:lnTo>
                    <a:lnTo>
                      <a:pt x="73" y="101"/>
                    </a:lnTo>
                    <a:lnTo>
                      <a:pt x="54" y="99"/>
                    </a:lnTo>
                    <a:lnTo>
                      <a:pt x="36" y="94"/>
                    </a:lnTo>
                    <a:lnTo>
                      <a:pt x="21" y="86"/>
                    </a:lnTo>
                    <a:lnTo>
                      <a:pt x="9" y="76"/>
                    </a:lnTo>
                    <a:lnTo>
                      <a:pt x="2" y="64"/>
                    </a:lnTo>
                    <a:lnTo>
                      <a:pt x="0" y="50"/>
                    </a:lnTo>
                    <a:lnTo>
                      <a:pt x="2" y="37"/>
                    </a:lnTo>
                    <a:lnTo>
                      <a:pt x="9" y="25"/>
                    </a:lnTo>
                    <a:lnTo>
                      <a:pt x="21" y="14"/>
                    </a:lnTo>
                    <a:lnTo>
                      <a:pt x="36" y="7"/>
                    </a:lnTo>
                    <a:lnTo>
                      <a:pt x="54" y="1"/>
                    </a:lnTo>
                    <a:lnTo>
                      <a:pt x="73"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141"/>
              <p:cNvSpPr>
                <a:spLocks noChangeArrowheads="1"/>
              </p:cNvSpPr>
              <p:nvPr/>
            </p:nvSpPr>
            <p:spPr bwMode="auto">
              <a:xfrm>
                <a:off x="4156076" y="4664076"/>
                <a:ext cx="120650" cy="9525"/>
              </a:xfrm>
              <a:prstGeom prst="rect">
                <a:avLst/>
              </a:prstGeom>
              <a:grpFill/>
              <a:ln w="0">
                <a:noFill/>
                <a:prstDash val="solid"/>
                <a:miter lim="800000"/>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142"/>
              <p:cNvSpPr>
                <a:spLocks noChangeArrowheads="1"/>
              </p:cNvSpPr>
              <p:nvPr/>
            </p:nvSpPr>
            <p:spPr bwMode="auto">
              <a:xfrm>
                <a:off x="4156076" y="4705351"/>
                <a:ext cx="120650" cy="9525"/>
              </a:xfrm>
              <a:prstGeom prst="rect">
                <a:avLst/>
              </a:prstGeom>
              <a:grpFill/>
              <a:ln w="0">
                <a:noFill/>
                <a:prstDash val="solid"/>
                <a:miter lim="800000"/>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组合 30"/>
            <p:cNvGrpSpPr/>
            <p:nvPr/>
          </p:nvGrpSpPr>
          <p:grpSpPr>
            <a:xfrm>
              <a:off x="4969565" y="4232245"/>
              <a:ext cx="531267" cy="400627"/>
              <a:chOff x="5394326" y="4732338"/>
              <a:chExt cx="484188" cy="365125"/>
            </a:xfrm>
            <a:grpFill/>
          </p:grpSpPr>
          <p:sp>
            <p:nvSpPr>
              <p:cNvPr id="36" name="Freeform 143"/>
              <p:cNvSpPr/>
              <p:nvPr/>
            </p:nvSpPr>
            <p:spPr bwMode="auto">
              <a:xfrm>
                <a:off x="5394326" y="4760913"/>
                <a:ext cx="484188" cy="336550"/>
              </a:xfrm>
              <a:custGeom>
                <a:avLst/>
                <a:gdLst>
                  <a:gd name="T0" fmla="*/ 0 w 305"/>
                  <a:gd name="T1" fmla="*/ 0 h 212"/>
                  <a:gd name="T2" fmla="*/ 6 w 305"/>
                  <a:gd name="T3" fmla="*/ 0 h 212"/>
                  <a:gd name="T4" fmla="*/ 6 w 305"/>
                  <a:gd name="T5" fmla="*/ 206 h 212"/>
                  <a:gd name="T6" fmla="*/ 305 w 305"/>
                  <a:gd name="T7" fmla="*/ 206 h 212"/>
                  <a:gd name="T8" fmla="*/ 305 w 305"/>
                  <a:gd name="T9" fmla="*/ 212 h 212"/>
                  <a:gd name="T10" fmla="*/ 0 w 305"/>
                  <a:gd name="T11" fmla="*/ 212 h 212"/>
                  <a:gd name="T12" fmla="*/ 0 w 30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05" h="212">
                    <a:moveTo>
                      <a:pt x="0" y="0"/>
                    </a:moveTo>
                    <a:lnTo>
                      <a:pt x="6" y="0"/>
                    </a:lnTo>
                    <a:lnTo>
                      <a:pt x="6" y="206"/>
                    </a:lnTo>
                    <a:lnTo>
                      <a:pt x="305" y="206"/>
                    </a:lnTo>
                    <a:lnTo>
                      <a:pt x="305" y="212"/>
                    </a:lnTo>
                    <a:lnTo>
                      <a:pt x="0" y="212"/>
                    </a:lnTo>
                    <a:lnTo>
                      <a:pt x="0"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144"/>
              <p:cNvSpPr>
                <a:spLocks noEditPoints="1"/>
              </p:cNvSpPr>
              <p:nvPr/>
            </p:nvSpPr>
            <p:spPr bwMode="auto">
              <a:xfrm>
                <a:off x="5449888" y="4946651"/>
                <a:ext cx="76200" cy="123825"/>
              </a:xfrm>
              <a:custGeom>
                <a:avLst/>
                <a:gdLst>
                  <a:gd name="T0" fmla="*/ 23 w 48"/>
                  <a:gd name="T1" fmla="*/ 7 h 78"/>
                  <a:gd name="T2" fmla="*/ 19 w 48"/>
                  <a:gd name="T3" fmla="*/ 8 h 78"/>
                  <a:gd name="T4" fmla="*/ 15 w 48"/>
                  <a:gd name="T5" fmla="*/ 9 h 78"/>
                  <a:gd name="T6" fmla="*/ 11 w 48"/>
                  <a:gd name="T7" fmla="*/ 11 h 78"/>
                  <a:gd name="T8" fmla="*/ 8 w 48"/>
                  <a:gd name="T9" fmla="*/ 15 h 78"/>
                  <a:gd name="T10" fmla="*/ 7 w 48"/>
                  <a:gd name="T11" fmla="*/ 19 h 78"/>
                  <a:gd name="T12" fmla="*/ 6 w 48"/>
                  <a:gd name="T13" fmla="*/ 23 h 78"/>
                  <a:gd name="T14" fmla="*/ 6 w 48"/>
                  <a:gd name="T15" fmla="*/ 73 h 78"/>
                  <a:gd name="T16" fmla="*/ 42 w 48"/>
                  <a:gd name="T17" fmla="*/ 73 h 78"/>
                  <a:gd name="T18" fmla="*/ 42 w 48"/>
                  <a:gd name="T19" fmla="*/ 23 h 78"/>
                  <a:gd name="T20" fmla="*/ 42 w 48"/>
                  <a:gd name="T21" fmla="*/ 19 h 78"/>
                  <a:gd name="T22" fmla="*/ 40 w 48"/>
                  <a:gd name="T23" fmla="*/ 15 h 78"/>
                  <a:gd name="T24" fmla="*/ 37 w 48"/>
                  <a:gd name="T25" fmla="*/ 11 h 78"/>
                  <a:gd name="T26" fmla="*/ 34 w 48"/>
                  <a:gd name="T27" fmla="*/ 9 h 78"/>
                  <a:gd name="T28" fmla="*/ 30 w 48"/>
                  <a:gd name="T29" fmla="*/ 8 h 78"/>
                  <a:gd name="T30" fmla="*/ 25 w 48"/>
                  <a:gd name="T31" fmla="*/ 7 h 78"/>
                  <a:gd name="T32" fmla="*/ 23 w 48"/>
                  <a:gd name="T33" fmla="*/ 7 h 78"/>
                  <a:gd name="T34" fmla="*/ 23 w 48"/>
                  <a:gd name="T35" fmla="*/ 0 h 78"/>
                  <a:gd name="T36" fmla="*/ 25 w 48"/>
                  <a:gd name="T37" fmla="*/ 0 h 78"/>
                  <a:gd name="T38" fmla="*/ 37 w 48"/>
                  <a:gd name="T39" fmla="*/ 3 h 78"/>
                  <a:gd name="T40" fmla="*/ 45 w 48"/>
                  <a:gd name="T41" fmla="*/ 12 h 78"/>
                  <a:gd name="T42" fmla="*/ 48 w 48"/>
                  <a:gd name="T43" fmla="*/ 23 h 78"/>
                  <a:gd name="T44" fmla="*/ 48 w 48"/>
                  <a:gd name="T45" fmla="*/ 78 h 78"/>
                  <a:gd name="T46" fmla="*/ 0 w 48"/>
                  <a:gd name="T47" fmla="*/ 78 h 78"/>
                  <a:gd name="T48" fmla="*/ 0 w 48"/>
                  <a:gd name="T49" fmla="*/ 23 h 78"/>
                  <a:gd name="T50" fmla="*/ 4 w 48"/>
                  <a:gd name="T51" fmla="*/ 12 h 78"/>
                  <a:gd name="T52" fmla="*/ 11 w 48"/>
                  <a:gd name="T53" fmla="*/ 3 h 78"/>
                  <a:gd name="T54" fmla="*/ 23 w 48"/>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78">
                    <a:moveTo>
                      <a:pt x="23" y="7"/>
                    </a:moveTo>
                    <a:lnTo>
                      <a:pt x="19" y="8"/>
                    </a:lnTo>
                    <a:lnTo>
                      <a:pt x="15" y="9"/>
                    </a:lnTo>
                    <a:lnTo>
                      <a:pt x="11" y="11"/>
                    </a:lnTo>
                    <a:lnTo>
                      <a:pt x="8" y="15"/>
                    </a:lnTo>
                    <a:lnTo>
                      <a:pt x="7" y="19"/>
                    </a:lnTo>
                    <a:lnTo>
                      <a:pt x="6" y="23"/>
                    </a:lnTo>
                    <a:lnTo>
                      <a:pt x="6" y="73"/>
                    </a:lnTo>
                    <a:lnTo>
                      <a:pt x="42" y="73"/>
                    </a:lnTo>
                    <a:lnTo>
                      <a:pt x="42" y="23"/>
                    </a:lnTo>
                    <a:lnTo>
                      <a:pt x="42" y="19"/>
                    </a:lnTo>
                    <a:lnTo>
                      <a:pt x="40" y="15"/>
                    </a:lnTo>
                    <a:lnTo>
                      <a:pt x="37" y="11"/>
                    </a:lnTo>
                    <a:lnTo>
                      <a:pt x="34" y="9"/>
                    </a:lnTo>
                    <a:lnTo>
                      <a:pt x="30" y="8"/>
                    </a:lnTo>
                    <a:lnTo>
                      <a:pt x="25" y="7"/>
                    </a:lnTo>
                    <a:lnTo>
                      <a:pt x="23" y="7"/>
                    </a:lnTo>
                    <a:close/>
                    <a:moveTo>
                      <a:pt x="23" y="0"/>
                    </a:moveTo>
                    <a:lnTo>
                      <a:pt x="25" y="0"/>
                    </a:lnTo>
                    <a:lnTo>
                      <a:pt x="37" y="3"/>
                    </a:lnTo>
                    <a:lnTo>
                      <a:pt x="45" y="12"/>
                    </a:lnTo>
                    <a:lnTo>
                      <a:pt x="48" y="23"/>
                    </a:lnTo>
                    <a:lnTo>
                      <a:pt x="48" y="78"/>
                    </a:lnTo>
                    <a:lnTo>
                      <a:pt x="0" y="78"/>
                    </a:lnTo>
                    <a:lnTo>
                      <a:pt x="0" y="23"/>
                    </a:lnTo>
                    <a:lnTo>
                      <a:pt x="4" y="12"/>
                    </a:lnTo>
                    <a:lnTo>
                      <a:pt x="11" y="3"/>
                    </a:lnTo>
                    <a:lnTo>
                      <a:pt x="23"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45"/>
              <p:cNvSpPr>
                <a:spLocks noEditPoints="1"/>
              </p:cNvSpPr>
              <p:nvPr/>
            </p:nvSpPr>
            <p:spPr bwMode="auto">
              <a:xfrm>
                <a:off x="5556251" y="4892676"/>
                <a:ext cx="74613" cy="177800"/>
              </a:xfrm>
              <a:custGeom>
                <a:avLst/>
                <a:gdLst>
                  <a:gd name="T0" fmla="*/ 22 w 47"/>
                  <a:gd name="T1" fmla="*/ 7 h 112"/>
                  <a:gd name="T2" fmla="*/ 18 w 47"/>
                  <a:gd name="T3" fmla="*/ 7 h 112"/>
                  <a:gd name="T4" fmla="*/ 14 w 47"/>
                  <a:gd name="T5" fmla="*/ 9 h 112"/>
                  <a:gd name="T6" fmla="*/ 11 w 47"/>
                  <a:gd name="T7" fmla="*/ 11 h 112"/>
                  <a:gd name="T8" fmla="*/ 8 w 47"/>
                  <a:gd name="T9" fmla="*/ 15 h 112"/>
                  <a:gd name="T10" fmla="*/ 6 w 47"/>
                  <a:gd name="T11" fmla="*/ 19 h 112"/>
                  <a:gd name="T12" fmla="*/ 6 w 47"/>
                  <a:gd name="T13" fmla="*/ 23 h 112"/>
                  <a:gd name="T14" fmla="*/ 6 w 47"/>
                  <a:gd name="T15" fmla="*/ 107 h 112"/>
                  <a:gd name="T16" fmla="*/ 42 w 47"/>
                  <a:gd name="T17" fmla="*/ 107 h 112"/>
                  <a:gd name="T18" fmla="*/ 42 w 47"/>
                  <a:gd name="T19" fmla="*/ 23 h 112"/>
                  <a:gd name="T20" fmla="*/ 41 w 47"/>
                  <a:gd name="T21" fmla="*/ 19 h 112"/>
                  <a:gd name="T22" fmla="*/ 40 w 47"/>
                  <a:gd name="T23" fmla="*/ 15 h 112"/>
                  <a:gd name="T24" fmla="*/ 37 w 47"/>
                  <a:gd name="T25" fmla="*/ 11 h 112"/>
                  <a:gd name="T26" fmla="*/ 33 w 47"/>
                  <a:gd name="T27" fmla="*/ 9 h 112"/>
                  <a:gd name="T28" fmla="*/ 29 w 47"/>
                  <a:gd name="T29" fmla="*/ 7 h 112"/>
                  <a:gd name="T30" fmla="*/ 25 w 47"/>
                  <a:gd name="T31" fmla="*/ 7 h 112"/>
                  <a:gd name="T32" fmla="*/ 22 w 47"/>
                  <a:gd name="T33" fmla="*/ 7 h 112"/>
                  <a:gd name="T34" fmla="*/ 22 w 47"/>
                  <a:gd name="T35" fmla="*/ 0 h 112"/>
                  <a:gd name="T36" fmla="*/ 25 w 47"/>
                  <a:gd name="T37" fmla="*/ 0 h 112"/>
                  <a:gd name="T38" fmla="*/ 37 w 47"/>
                  <a:gd name="T39" fmla="*/ 4 h 112"/>
                  <a:gd name="T40" fmla="*/ 44 w 47"/>
                  <a:gd name="T41" fmla="*/ 12 h 112"/>
                  <a:gd name="T42" fmla="*/ 47 w 47"/>
                  <a:gd name="T43" fmla="*/ 23 h 112"/>
                  <a:gd name="T44" fmla="*/ 47 w 47"/>
                  <a:gd name="T45" fmla="*/ 112 h 112"/>
                  <a:gd name="T46" fmla="*/ 0 w 47"/>
                  <a:gd name="T47" fmla="*/ 112 h 112"/>
                  <a:gd name="T48" fmla="*/ 0 w 47"/>
                  <a:gd name="T49" fmla="*/ 23 h 112"/>
                  <a:gd name="T50" fmla="*/ 3 w 47"/>
                  <a:gd name="T51" fmla="*/ 12 h 112"/>
                  <a:gd name="T52" fmla="*/ 11 w 47"/>
                  <a:gd name="T53" fmla="*/ 4 h 112"/>
                  <a:gd name="T54" fmla="*/ 22 w 47"/>
                  <a:gd name="T5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12">
                    <a:moveTo>
                      <a:pt x="22" y="7"/>
                    </a:moveTo>
                    <a:lnTo>
                      <a:pt x="18" y="7"/>
                    </a:lnTo>
                    <a:lnTo>
                      <a:pt x="14" y="9"/>
                    </a:lnTo>
                    <a:lnTo>
                      <a:pt x="11" y="11"/>
                    </a:lnTo>
                    <a:lnTo>
                      <a:pt x="8" y="15"/>
                    </a:lnTo>
                    <a:lnTo>
                      <a:pt x="6" y="19"/>
                    </a:lnTo>
                    <a:lnTo>
                      <a:pt x="6" y="23"/>
                    </a:lnTo>
                    <a:lnTo>
                      <a:pt x="6" y="107"/>
                    </a:lnTo>
                    <a:lnTo>
                      <a:pt x="42" y="107"/>
                    </a:lnTo>
                    <a:lnTo>
                      <a:pt x="42" y="23"/>
                    </a:lnTo>
                    <a:lnTo>
                      <a:pt x="41" y="19"/>
                    </a:lnTo>
                    <a:lnTo>
                      <a:pt x="40" y="15"/>
                    </a:lnTo>
                    <a:lnTo>
                      <a:pt x="37" y="11"/>
                    </a:lnTo>
                    <a:lnTo>
                      <a:pt x="33" y="9"/>
                    </a:lnTo>
                    <a:lnTo>
                      <a:pt x="29" y="7"/>
                    </a:lnTo>
                    <a:lnTo>
                      <a:pt x="25" y="7"/>
                    </a:lnTo>
                    <a:lnTo>
                      <a:pt x="22" y="7"/>
                    </a:lnTo>
                    <a:close/>
                    <a:moveTo>
                      <a:pt x="22" y="0"/>
                    </a:moveTo>
                    <a:lnTo>
                      <a:pt x="25" y="0"/>
                    </a:lnTo>
                    <a:lnTo>
                      <a:pt x="37" y="4"/>
                    </a:lnTo>
                    <a:lnTo>
                      <a:pt x="44" y="12"/>
                    </a:lnTo>
                    <a:lnTo>
                      <a:pt x="47" y="23"/>
                    </a:lnTo>
                    <a:lnTo>
                      <a:pt x="47" y="112"/>
                    </a:lnTo>
                    <a:lnTo>
                      <a:pt x="0" y="112"/>
                    </a:lnTo>
                    <a:lnTo>
                      <a:pt x="0" y="23"/>
                    </a:lnTo>
                    <a:lnTo>
                      <a:pt x="3" y="12"/>
                    </a:lnTo>
                    <a:lnTo>
                      <a:pt x="11" y="4"/>
                    </a:lnTo>
                    <a:lnTo>
                      <a:pt x="22"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46"/>
              <p:cNvSpPr>
                <a:spLocks noEditPoints="1"/>
              </p:cNvSpPr>
              <p:nvPr/>
            </p:nvSpPr>
            <p:spPr bwMode="auto">
              <a:xfrm>
                <a:off x="5662613" y="4840288"/>
                <a:ext cx="76200" cy="230188"/>
              </a:xfrm>
              <a:custGeom>
                <a:avLst/>
                <a:gdLst>
                  <a:gd name="T0" fmla="*/ 22 w 48"/>
                  <a:gd name="T1" fmla="*/ 6 h 145"/>
                  <a:gd name="T2" fmla="*/ 17 w 48"/>
                  <a:gd name="T3" fmla="*/ 6 h 145"/>
                  <a:gd name="T4" fmla="*/ 14 w 48"/>
                  <a:gd name="T5" fmla="*/ 8 h 145"/>
                  <a:gd name="T6" fmla="*/ 11 w 48"/>
                  <a:gd name="T7" fmla="*/ 11 h 145"/>
                  <a:gd name="T8" fmla="*/ 8 w 48"/>
                  <a:gd name="T9" fmla="*/ 14 h 145"/>
                  <a:gd name="T10" fmla="*/ 6 w 48"/>
                  <a:gd name="T11" fmla="*/ 18 h 145"/>
                  <a:gd name="T12" fmla="*/ 5 w 48"/>
                  <a:gd name="T13" fmla="*/ 23 h 145"/>
                  <a:gd name="T14" fmla="*/ 5 w 48"/>
                  <a:gd name="T15" fmla="*/ 140 h 145"/>
                  <a:gd name="T16" fmla="*/ 41 w 48"/>
                  <a:gd name="T17" fmla="*/ 140 h 145"/>
                  <a:gd name="T18" fmla="*/ 41 w 48"/>
                  <a:gd name="T19" fmla="*/ 23 h 145"/>
                  <a:gd name="T20" fmla="*/ 40 w 48"/>
                  <a:gd name="T21" fmla="*/ 18 h 145"/>
                  <a:gd name="T22" fmla="*/ 39 w 48"/>
                  <a:gd name="T23" fmla="*/ 14 h 145"/>
                  <a:gd name="T24" fmla="*/ 36 w 48"/>
                  <a:gd name="T25" fmla="*/ 11 h 145"/>
                  <a:gd name="T26" fmla="*/ 33 w 48"/>
                  <a:gd name="T27" fmla="*/ 8 h 145"/>
                  <a:gd name="T28" fmla="*/ 29 w 48"/>
                  <a:gd name="T29" fmla="*/ 6 h 145"/>
                  <a:gd name="T30" fmla="*/ 25 w 48"/>
                  <a:gd name="T31" fmla="*/ 6 h 145"/>
                  <a:gd name="T32" fmla="*/ 22 w 48"/>
                  <a:gd name="T33" fmla="*/ 6 h 145"/>
                  <a:gd name="T34" fmla="*/ 22 w 48"/>
                  <a:gd name="T35" fmla="*/ 0 h 145"/>
                  <a:gd name="T36" fmla="*/ 25 w 48"/>
                  <a:gd name="T37" fmla="*/ 0 h 145"/>
                  <a:gd name="T38" fmla="*/ 36 w 48"/>
                  <a:gd name="T39" fmla="*/ 3 h 145"/>
                  <a:gd name="T40" fmla="*/ 44 w 48"/>
                  <a:gd name="T41" fmla="*/ 12 h 145"/>
                  <a:gd name="T42" fmla="*/ 48 w 48"/>
                  <a:gd name="T43" fmla="*/ 23 h 145"/>
                  <a:gd name="T44" fmla="*/ 48 w 48"/>
                  <a:gd name="T45" fmla="*/ 145 h 145"/>
                  <a:gd name="T46" fmla="*/ 0 w 48"/>
                  <a:gd name="T47" fmla="*/ 145 h 145"/>
                  <a:gd name="T48" fmla="*/ 0 w 48"/>
                  <a:gd name="T49" fmla="*/ 23 h 145"/>
                  <a:gd name="T50" fmla="*/ 2 w 48"/>
                  <a:gd name="T51" fmla="*/ 12 h 145"/>
                  <a:gd name="T52" fmla="*/ 11 w 48"/>
                  <a:gd name="T53" fmla="*/ 3 h 145"/>
                  <a:gd name="T54" fmla="*/ 22 w 48"/>
                  <a:gd name="T5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5">
                    <a:moveTo>
                      <a:pt x="22" y="6"/>
                    </a:moveTo>
                    <a:lnTo>
                      <a:pt x="17" y="6"/>
                    </a:lnTo>
                    <a:lnTo>
                      <a:pt x="14" y="8"/>
                    </a:lnTo>
                    <a:lnTo>
                      <a:pt x="11" y="11"/>
                    </a:lnTo>
                    <a:lnTo>
                      <a:pt x="8" y="14"/>
                    </a:lnTo>
                    <a:lnTo>
                      <a:pt x="6" y="18"/>
                    </a:lnTo>
                    <a:lnTo>
                      <a:pt x="5" y="23"/>
                    </a:lnTo>
                    <a:lnTo>
                      <a:pt x="5" y="140"/>
                    </a:lnTo>
                    <a:lnTo>
                      <a:pt x="41" y="140"/>
                    </a:lnTo>
                    <a:lnTo>
                      <a:pt x="41" y="23"/>
                    </a:lnTo>
                    <a:lnTo>
                      <a:pt x="40" y="18"/>
                    </a:lnTo>
                    <a:lnTo>
                      <a:pt x="39" y="14"/>
                    </a:lnTo>
                    <a:lnTo>
                      <a:pt x="36" y="11"/>
                    </a:lnTo>
                    <a:lnTo>
                      <a:pt x="33" y="8"/>
                    </a:lnTo>
                    <a:lnTo>
                      <a:pt x="29" y="6"/>
                    </a:lnTo>
                    <a:lnTo>
                      <a:pt x="25" y="6"/>
                    </a:lnTo>
                    <a:lnTo>
                      <a:pt x="22" y="6"/>
                    </a:lnTo>
                    <a:close/>
                    <a:moveTo>
                      <a:pt x="22" y="0"/>
                    </a:moveTo>
                    <a:lnTo>
                      <a:pt x="25" y="0"/>
                    </a:lnTo>
                    <a:lnTo>
                      <a:pt x="36" y="3"/>
                    </a:lnTo>
                    <a:lnTo>
                      <a:pt x="44" y="12"/>
                    </a:lnTo>
                    <a:lnTo>
                      <a:pt x="48" y="23"/>
                    </a:lnTo>
                    <a:lnTo>
                      <a:pt x="48" y="145"/>
                    </a:lnTo>
                    <a:lnTo>
                      <a:pt x="0" y="145"/>
                    </a:lnTo>
                    <a:lnTo>
                      <a:pt x="0" y="23"/>
                    </a:lnTo>
                    <a:lnTo>
                      <a:pt x="2" y="12"/>
                    </a:lnTo>
                    <a:lnTo>
                      <a:pt x="11" y="3"/>
                    </a:lnTo>
                    <a:lnTo>
                      <a:pt x="22"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47"/>
              <p:cNvSpPr>
                <a:spLocks noEditPoints="1"/>
              </p:cNvSpPr>
              <p:nvPr/>
            </p:nvSpPr>
            <p:spPr bwMode="auto">
              <a:xfrm>
                <a:off x="5767388" y="4784726"/>
                <a:ext cx="76200" cy="285750"/>
              </a:xfrm>
              <a:custGeom>
                <a:avLst/>
                <a:gdLst>
                  <a:gd name="T0" fmla="*/ 23 w 48"/>
                  <a:gd name="T1" fmla="*/ 5 h 180"/>
                  <a:gd name="T2" fmla="*/ 19 w 48"/>
                  <a:gd name="T3" fmla="*/ 6 h 180"/>
                  <a:gd name="T4" fmla="*/ 14 w 48"/>
                  <a:gd name="T5" fmla="*/ 9 h 180"/>
                  <a:gd name="T6" fmla="*/ 11 w 48"/>
                  <a:gd name="T7" fmla="*/ 11 h 180"/>
                  <a:gd name="T8" fmla="*/ 8 w 48"/>
                  <a:gd name="T9" fmla="*/ 14 h 180"/>
                  <a:gd name="T10" fmla="*/ 7 w 48"/>
                  <a:gd name="T11" fmla="*/ 18 h 180"/>
                  <a:gd name="T12" fmla="*/ 6 w 48"/>
                  <a:gd name="T13" fmla="*/ 23 h 180"/>
                  <a:gd name="T14" fmla="*/ 6 w 48"/>
                  <a:gd name="T15" fmla="*/ 175 h 180"/>
                  <a:gd name="T16" fmla="*/ 41 w 48"/>
                  <a:gd name="T17" fmla="*/ 175 h 180"/>
                  <a:gd name="T18" fmla="*/ 41 w 48"/>
                  <a:gd name="T19" fmla="*/ 23 h 180"/>
                  <a:gd name="T20" fmla="*/ 41 w 48"/>
                  <a:gd name="T21" fmla="*/ 18 h 180"/>
                  <a:gd name="T22" fmla="*/ 39 w 48"/>
                  <a:gd name="T23" fmla="*/ 14 h 180"/>
                  <a:gd name="T24" fmla="*/ 37 w 48"/>
                  <a:gd name="T25" fmla="*/ 11 h 180"/>
                  <a:gd name="T26" fmla="*/ 34 w 48"/>
                  <a:gd name="T27" fmla="*/ 9 h 180"/>
                  <a:gd name="T28" fmla="*/ 29 w 48"/>
                  <a:gd name="T29" fmla="*/ 6 h 180"/>
                  <a:gd name="T30" fmla="*/ 25 w 48"/>
                  <a:gd name="T31" fmla="*/ 5 h 180"/>
                  <a:gd name="T32" fmla="*/ 23 w 48"/>
                  <a:gd name="T33" fmla="*/ 5 h 180"/>
                  <a:gd name="T34" fmla="*/ 23 w 48"/>
                  <a:gd name="T35" fmla="*/ 0 h 180"/>
                  <a:gd name="T36" fmla="*/ 25 w 48"/>
                  <a:gd name="T37" fmla="*/ 0 h 180"/>
                  <a:gd name="T38" fmla="*/ 37 w 48"/>
                  <a:gd name="T39" fmla="*/ 3 h 180"/>
                  <a:gd name="T40" fmla="*/ 45 w 48"/>
                  <a:gd name="T41" fmla="*/ 11 h 180"/>
                  <a:gd name="T42" fmla="*/ 48 w 48"/>
                  <a:gd name="T43" fmla="*/ 23 h 180"/>
                  <a:gd name="T44" fmla="*/ 48 w 48"/>
                  <a:gd name="T45" fmla="*/ 180 h 180"/>
                  <a:gd name="T46" fmla="*/ 0 w 48"/>
                  <a:gd name="T47" fmla="*/ 180 h 180"/>
                  <a:gd name="T48" fmla="*/ 0 w 48"/>
                  <a:gd name="T49" fmla="*/ 23 h 180"/>
                  <a:gd name="T50" fmla="*/ 3 w 48"/>
                  <a:gd name="T51" fmla="*/ 11 h 180"/>
                  <a:gd name="T52" fmla="*/ 11 w 48"/>
                  <a:gd name="T53" fmla="*/ 3 h 180"/>
                  <a:gd name="T54" fmla="*/ 23 w 48"/>
                  <a:gd name="T5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80">
                    <a:moveTo>
                      <a:pt x="23" y="5"/>
                    </a:moveTo>
                    <a:lnTo>
                      <a:pt x="19" y="6"/>
                    </a:lnTo>
                    <a:lnTo>
                      <a:pt x="14" y="9"/>
                    </a:lnTo>
                    <a:lnTo>
                      <a:pt x="11" y="11"/>
                    </a:lnTo>
                    <a:lnTo>
                      <a:pt x="8" y="14"/>
                    </a:lnTo>
                    <a:lnTo>
                      <a:pt x="7" y="18"/>
                    </a:lnTo>
                    <a:lnTo>
                      <a:pt x="6" y="23"/>
                    </a:lnTo>
                    <a:lnTo>
                      <a:pt x="6" y="175"/>
                    </a:lnTo>
                    <a:lnTo>
                      <a:pt x="41" y="175"/>
                    </a:lnTo>
                    <a:lnTo>
                      <a:pt x="41" y="23"/>
                    </a:lnTo>
                    <a:lnTo>
                      <a:pt x="41" y="18"/>
                    </a:lnTo>
                    <a:lnTo>
                      <a:pt x="39" y="14"/>
                    </a:lnTo>
                    <a:lnTo>
                      <a:pt x="37" y="11"/>
                    </a:lnTo>
                    <a:lnTo>
                      <a:pt x="34" y="9"/>
                    </a:lnTo>
                    <a:lnTo>
                      <a:pt x="29" y="6"/>
                    </a:lnTo>
                    <a:lnTo>
                      <a:pt x="25" y="5"/>
                    </a:lnTo>
                    <a:lnTo>
                      <a:pt x="23" y="5"/>
                    </a:lnTo>
                    <a:close/>
                    <a:moveTo>
                      <a:pt x="23" y="0"/>
                    </a:moveTo>
                    <a:lnTo>
                      <a:pt x="25" y="0"/>
                    </a:lnTo>
                    <a:lnTo>
                      <a:pt x="37" y="3"/>
                    </a:lnTo>
                    <a:lnTo>
                      <a:pt x="45" y="11"/>
                    </a:lnTo>
                    <a:lnTo>
                      <a:pt x="48" y="23"/>
                    </a:lnTo>
                    <a:lnTo>
                      <a:pt x="48" y="180"/>
                    </a:lnTo>
                    <a:lnTo>
                      <a:pt x="0" y="180"/>
                    </a:lnTo>
                    <a:lnTo>
                      <a:pt x="0" y="23"/>
                    </a:lnTo>
                    <a:lnTo>
                      <a:pt x="3" y="11"/>
                    </a:lnTo>
                    <a:lnTo>
                      <a:pt x="11" y="3"/>
                    </a:lnTo>
                    <a:lnTo>
                      <a:pt x="23"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48"/>
              <p:cNvSpPr/>
              <p:nvPr/>
            </p:nvSpPr>
            <p:spPr bwMode="auto">
              <a:xfrm>
                <a:off x="5453063" y="4732338"/>
                <a:ext cx="293688" cy="153988"/>
              </a:xfrm>
              <a:custGeom>
                <a:avLst/>
                <a:gdLst>
                  <a:gd name="T0" fmla="*/ 134 w 185"/>
                  <a:gd name="T1" fmla="*/ 0 h 97"/>
                  <a:gd name="T2" fmla="*/ 185 w 185"/>
                  <a:gd name="T3" fmla="*/ 13 h 97"/>
                  <a:gd name="T4" fmla="*/ 160 w 185"/>
                  <a:gd name="T5" fmla="*/ 59 h 97"/>
                  <a:gd name="T6" fmla="*/ 155 w 185"/>
                  <a:gd name="T7" fmla="*/ 57 h 97"/>
                  <a:gd name="T8" fmla="*/ 173 w 185"/>
                  <a:gd name="T9" fmla="*/ 21 h 97"/>
                  <a:gd name="T10" fmla="*/ 2 w 185"/>
                  <a:gd name="T11" fmla="*/ 97 h 97"/>
                  <a:gd name="T12" fmla="*/ 0 w 185"/>
                  <a:gd name="T13" fmla="*/ 92 h 97"/>
                  <a:gd name="T14" fmla="*/ 171 w 185"/>
                  <a:gd name="T15" fmla="*/ 16 h 97"/>
                  <a:gd name="T16" fmla="*/ 133 w 185"/>
                  <a:gd name="T17" fmla="*/ 6 h 97"/>
                  <a:gd name="T18" fmla="*/ 134 w 185"/>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97">
                    <a:moveTo>
                      <a:pt x="134" y="0"/>
                    </a:moveTo>
                    <a:lnTo>
                      <a:pt x="185" y="13"/>
                    </a:lnTo>
                    <a:lnTo>
                      <a:pt x="160" y="59"/>
                    </a:lnTo>
                    <a:lnTo>
                      <a:pt x="155" y="57"/>
                    </a:lnTo>
                    <a:lnTo>
                      <a:pt x="173" y="21"/>
                    </a:lnTo>
                    <a:lnTo>
                      <a:pt x="2" y="97"/>
                    </a:lnTo>
                    <a:lnTo>
                      <a:pt x="0" y="92"/>
                    </a:lnTo>
                    <a:lnTo>
                      <a:pt x="171" y="16"/>
                    </a:lnTo>
                    <a:lnTo>
                      <a:pt x="133" y="6"/>
                    </a:lnTo>
                    <a:lnTo>
                      <a:pt x="134"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组合 31"/>
            <p:cNvGrpSpPr/>
            <p:nvPr/>
          </p:nvGrpSpPr>
          <p:grpSpPr>
            <a:xfrm>
              <a:off x="7326383" y="4173021"/>
              <a:ext cx="607909" cy="538235"/>
              <a:chOff x="6907213" y="4678363"/>
              <a:chExt cx="554038" cy="490538"/>
            </a:xfrm>
            <a:grpFill/>
          </p:grpSpPr>
          <p:sp>
            <p:nvSpPr>
              <p:cNvPr id="33" name="Freeform 149"/>
              <p:cNvSpPr>
                <a:spLocks noEditPoints="1"/>
              </p:cNvSpPr>
              <p:nvPr/>
            </p:nvSpPr>
            <p:spPr bwMode="auto">
              <a:xfrm>
                <a:off x="6907213" y="4678363"/>
                <a:ext cx="554038" cy="490538"/>
              </a:xfrm>
              <a:custGeom>
                <a:avLst/>
                <a:gdLst>
                  <a:gd name="T0" fmla="*/ 13 w 349"/>
                  <a:gd name="T1" fmla="*/ 182 h 309"/>
                  <a:gd name="T2" fmla="*/ 193 w 349"/>
                  <a:gd name="T3" fmla="*/ 154 h 309"/>
                  <a:gd name="T4" fmla="*/ 292 w 349"/>
                  <a:gd name="T5" fmla="*/ 118 h 309"/>
                  <a:gd name="T6" fmla="*/ 338 w 349"/>
                  <a:gd name="T7" fmla="*/ 166 h 309"/>
                  <a:gd name="T8" fmla="*/ 198 w 349"/>
                  <a:gd name="T9" fmla="*/ 114 h 309"/>
                  <a:gd name="T10" fmla="*/ 343 w 349"/>
                  <a:gd name="T11" fmla="*/ 303 h 309"/>
                  <a:gd name="T12" fmla="*/ 286 w 349"/>
                  <a:gd name="T13" fmla="*/ 171 h 309"/>
                  <a:gd name="T14" fmla="*/ 198 w 349"/>
                  <a:gd name="T15" fmla="*/ 114 h 309"/>
                  <a:gd name="T16" fmla="*/ 57 w 349"/>
                  <a:gd name="T17" fmla="*/ 120 h 309"/>
                  <a:gd name="T18" fmla="*/ 193 w 349"/>
                  <a:gd name="T19" fmla="*/ 108 h 309"/>
                  <a:gd name="T20" fmla="*/ 207 w 349"/>
                  <a:gd name="T21" fmla="*/ 21 h 309"/>
                  <a:gd name="T22" fmla="*/ 54 w 349"/>
                  <a:gd name="T23" fmla="*/ 5 h 309"/>
                  <a:gd name="T24" fmla="*/ 46 w 349"/>
                  <a:gd name="T25" fmla="*/ 7 h 309"/>
                  <a:gd name="T26" fmla="*/ 42 w 349"/>
                  <a:gd name="T27" fmla="*/ 14 h 309"/>
                  <a:gd name="T28" fmla="*/ 41 w 349"/>
                  <a:gd name="T29" fmla="*/ 123 h 309"/>
                  <a:gd name="T30" fmla="*/ 44 w 349"/>
                  <a:gd name="T31" fmla="*/ 131 h 309"/>
                  <a:gd name="T32" fmla="*/ 50 w 349"/>
                  <a:gd name="T33" fmla="*/ 135 h 309"/>
                  <a:gd name="T34" fmla="*/ 193 w 349"/>
                  <a:gd name="T35" fmla="*/ 136 h 309"/>
                  <a:gd name="T36" fmla="*/ 51 w 349"/>
                  <a:gd name="T37" fmla="*/ 127 h 309"/>
                  <a:gd name="T38" fmla="*/ 212 w 349"/>
                  <a:gd name="T39" fmla="*/ 15 h 309"/>
                  <a:gd name="T40" fmla="*/ 222 w 349"/>
                  <a:gd name="T41" fmla="*/ 108 h 309"/>
                  <a:gd name="T42" fmla="*/ 222 w 349"/>
                  <a:gd name="T43" fmla="*/ 14 h 309"/>
                  <a:gd name="T44" fmla="*/ 218 w 349"/>
                  <a:gd name="T45" fmla="*/ 7 h 309"/>
                  <a:gd name="T46" fmla="*/ 210 w 349"/>
                  <a:gd name="T47" fmla="*/ 5 h 309"/>
                  <a:gd name="T48" fmla="*/ 54 w 349"/>
                  <a:gd name="T49" fmla="*/ 0 h 309"/>
                  <a:gd name="T50" fmla="*/ 219 w 349"/>
                  <a:gd name="T51" fmla="*/ 2 h 309"/>
                  <a:gd name="T52" fmla="*/ 229 w 349"/>
                  <a:gd name="T53" fmla="*/ 18 h 309"/>
                  <a:gd name="T54" fmla="*/ 291 w 349"/>
                  <a:gd name="T55" fmla="*/ 108 h 309"/>
                  <a:gd name="T56" fmla="*/ 349 w 349"/>
                  <a:gd name="T57" fmla="*/ 309 h 309"/>
                  <a:gd name="T58" fmla="*/ 193 w 349"/>
                  <a:gd name="T59" fmla="*/ 188 h 309"/>
                  <a:gd name="T60" fmla="*/ 37 w 349"/>
                  <a:gd name="T61" fmla="*/ 148 h 309"/>
                  <a:gd name="T62" fmla="*/ 193 w 349"/>
                  <a:gd name="T63" fmla="*/ 142 h 309"/>
                  <a:gd name="T64" fmla="*/ 44 w 349"/>
                  <a:gd name="T65" fmla="*/ 140 h 309"/>
                  <a:gd name="T66" fmla="*/ 35 w 349"/>
                  <a:gd name="T67" fmla="*/ 123 h 309"/>
                  <a:gd name="T68" fmla="*/ 38 w 349"/>
                  <a:gd name="T69" fmla="*/ 8 h 309"/>
                  <a:gd name="T70" fmla="*/ 54 w 349"/>
                  <a:gd name="T7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309">
                    <a:moveTo>
                      <a:pt x="40" y="154"/>
                    </a:moveTo>
                    <a:lnTo>
                      <a:pt x="13" y="182"/>
                    </a:lnTo>
                    <a:lnTo>
                      <a:pt x="193" y="182"/>
                    </a:lnTo>
                    <a:lnTo>
                      <a:pt x="193" y="154"/>
                    </a:lnTo>
                    <a:lnTo>
                      <a:pt x="40" y="154"/>
                    </a:lnTo>
                    <a:close/>
                    <a:moveTo>
                      <a:pt x="292" y="118"/>
                    </a:moveTo>
                    <a:lnTo>
                      <a:pt x="292" y="166"/>
                    </a:lnTo>
                    <a:lnTo>
                      <a:pt x="338" y="166"/>
                    </a:lnTo>
                    <a:lnTo>
                      <a:pt x="292" y="118"/>
                    </a:lnTo>
                    <a:close/>
                    <a:moveTo>
                      <a:pt x="198" y="114"/>
                    </a:moveTo>
                    <a:lnTo>
                      <a:pt x="198" y="303"/>
                    </a:lnTo>
                    <a:lnTo>
                      <a:pt x="343" y="303"/>
                    </a:lnTo>
                    <a:lnTo>
                      <a:pt x="343" y="171"/>
                    </a:lnTo>
                    <a:lnTo>
                      <a:pt x="286" y="171"/>
                    </a:lnTo>
                    <a:lnTo>
                      <a:pt x="286" y="114"/>
                    </a:lnTo>
                    <a:lnTo>
                      <a:pt x="198" y="114"/>
                    </a:lnTo>
                    <a:close/>
                    <a:moveTo>
                      <a:pt x="57" y="21"/>
                    </a:moveTo>
                    <a:lnTo>
                      <a:pt x="57" y="120"/>
                    </a:lnTo>
                    <a:lnTo>
                      <a:pt x="193" y="120"/>
                    </a:lnTo>
                    <a:lnTo>
                      <a:pt x="193" y="108"/>
                    </a:lnTo>
                    <a:lnTo>
                      <a:pt x="207" y="108"/>
                    </a:lnTo>
                    <a:lnTo>
                      <a:pt x="207" y="21"/>
                    </a:lnTo>
                    <a:lnTo>
                      <a:pt x="57" y="21"/>
                    </a:lnTo>
                    <a:close/>
                    <a:moveTo>
                      <a:pt x="54" y="5"/>
                    </a:moveTo>
                    <a:lnTo>
                      <a:pt x="50" y="6"/>
                    </a:lnTo>
                    <a:lnTo>
                      <a:pt x="46" y="7"/>
                    </a:lnTo>
                    <a:lnTo>
                      <a:pt x="44" y="10"/>
                    </a:lnTo>
                    <a:lnTo>
                      <a:pt x="42" y="14"/>
                    </a:lnTo>
                    <a:lnTo>
                      <a:pt x="41" y="18"/>
                    </a:lnTo>
                    <a:lnTo>
                      <a:pt x="41" y="123"/>
                    </a:lnTo>
                    <a:lnTo>
                      <a:pt x="42" y="128"/>
                    </a:lnTo>
                    <a:lnTo>
                      <a:pt x="44" y="131"/>
                    </a:lnTo>
                    <a:lnTo>
                      <a:pt x="46" y="133"/>
                    </a:lnTo>
                    <a:lnTo>
                      <a:pt x="50" y="135"/>
                    </a:lnTo>
                    <a:lnTo>
                      <a:pt x="54" y="136"/>
                    </a:lnTo>
                    <a:lnTo>
                      <a:pt x="193" y="136"/>
                    </a:lnTo>
                    <a:lnTo>
                      <a:pt x="193" y="127"/>
                    </a:lnTo>
                    <a:lnTo>
                      <a:pt x="51" y="127"/>
                    </a:lnTo>
                    <a:lnTo>
                      <a:pt x="51" y="15"/>
                    </a:lnTo>
                    <a:lnTo>
                      <a:pt x="212" y="15"/>
                    </a:lnTo>
                    <a:lnTo>
                      <a:pt x="212" y="108"/>
                    </a:lnTo>
                    <a:lnTo>
                      <a:pt x="222" y="108"/>
                    </a:lnTo>
                    <a:lnTo>
                      <a:pt x="222" y="18"/>
                    </a:lnTo>
                    <a:lnTo>
                      <a:pt x="222" y="14"/>
                    </a:lnTo>
                    <a:lnTo>
                      <a:pt x="220" y="10"/>
                    </a:lnTo>
                    <a:lnTo>
                      <a:pt x="218" y="7"/>
                    </a:lnTo>
                    <a:lnTo>
                      <a:pt x="214" y="6"/>
                    </a:lnTo>
                    <a:lnTo>
                      <a:pt x="210" y="5"/>
                    </a:lnTo>
                    <a:lnTo>
                      <a:pt x="54" y="5"/>
                    </a:lnTo>
                    <a:close/>
                    <a:moveTo>
                      <a:pt x="54" y="0"/>
                    </a:moveTo>
                    <a:lnTo>
                      <a:pt x="210" y="0"/>
                    </a:lnTo>
                    <a:lnTo>
                      <a:pt x="219" y="2"/>
                    </a:lnTo>
                    <a:lnTo>
                      <a:pt x="227" y="8"/>
                    </a:lnTo>
                    <a:lnTo>
                      <a:pt x="229" y="18"/>
                    </a:lnTo>
                    <a:lnTo>
                      <a:pt x="229" y="108"/>
                    </a:lnTo>
                    <a:lnTo>
                      <a:pt x="291" y="108"/>
                    </a:lnTo>
                    <a:lnTo>
                      <a:pt x="349" y="167"/>
                    </a:lnTo>
                    <a:lnTo>
                      <a:pt x="349" y="309"/>
                    </a:lnTo>
                    <a:lnTo>
                      <a:pt x="193" y="309"/>
                    </a:lnTo>
                    <a:lnTo>
                      <a:pt x="193" y="188"/>
                    </a:lnTo>
                    <a:lnTo>
                      <a:pt x="0" y="188"/>
                    </a:lnTo>
                    <a:lnTo>
                      <a:pt x="37" y="148"/>
                    </a:lnTo>
                    <a:lnTo>
                      <a:pt x="193" y="148"/>
                    </a:lnTo>
                    <a:lnTo>
                      <a:pt x="193" y="142"/>
                    </a:lnTo>
                    <a:lnTo>
                      <a:pt x="54" y="142"/>
                    </a:lnTo>
                    <a:lnTo>
                      <a:pt x="44" y="140"/>
                    </a:lnTo>
                    <a:lnTo>
                      <a:pt x="38" y="133"/>
                    </a:lnTo>
                    <a:lnTo>
                      <a:pt x="35" y="123"/>
                    </a:lnTo>
                    <a:lnTo>
                      <a:pt x="35" y="18"/>
                    </a:lnTo>
                    <a:lnTo>
                      <a:pt x="38" y="8"/>
                    </a:lnTo>
                    <a:lnTo>
                      <a:pt x="44" y="2"/>
                    </a:lnTo>
                    <a:lnTo>
                      <a:pt x="54"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150"/>
              <p:cNvSpPr/>
              <p:nvPr/>
            </p:nvSpPr>
            <p:spPr bwMode="auto">
              <a:xfrm>
                <a:off x="7296151" y="4713288"/>
                <a:ext cx="161925" cy="138113"/>
              </a:xfrm>
              <a:custGeom>
                <a:avLst/>
                <a:gdLst>
                  <a:gd name="T0" fmla="*/ 1 w 102"/>
                  <a:gd name="T1" fmla="*/ 0 h 87"/>
                  <a:gd name="T2" fmla="*/ 24 w 102"/>
                  <a:gd name="T3" fmla="*/ 8 h 87"/>
                  <a:gd name="T4" fmla="*/ 44 w 102"/>
                  <a:gd name="T5" fmla="*/ 19 h 87"/>
                  <a:gd name="T6" fmla="*/ 63 w 102"/>
                  <a:gd name="T7" fmla="*/ 34 h 87"/>
                  <a:gd name="T8" fmla="*/ 78 w 102"/>
                  <a:gd name="T9" fmla="*/ 51 h 87"/>
                  <a:gd name="T10" fmla="*/ 90 w 102"/>
                  <a:gd name="T11" fmla="*/ 73 h 87"/>
                  <a:gd name="T12" fmla="*/ 97 w 102"/>
                  <a:gd name="T13" fmla="*/ 37 h 87"/>
                  <a:gd name="T14" fmla="*/ 102 w 102"/>
                  <a:gd name="T15" fmla="*/ 38 h 87"/>
                  <a:gd name="T16" fmla="*/ 93 w 102"/>
                  <a:gd name="T17" fmla="*/ 87 h 87"/>
                  <a:gd name="T18" fmla="*/ 47 w 102"/>
                  <a:gd name="T19" fmla="*/ 67 h 87"/>
                  <a:gd name="T20" fmla="*/ 50 w 102"/>
                  <a:gd name="T21" fmla="*/ 61 h 87"/>
                  <a:gd name="T22" fmla="*/ 86 w 102"/>
                  <a:gd name="T23" fmla="*/ 78 h 87"/>
                  <a:gd name="T24" fmla="*/ 74 w 102"/>
                  <a:gd name="T25" fmla="*/ 57 h 87"/>
                  <a:gd name="T26" fmla="*/ 60 w 102"/>
                  <a:gd name="T27" fmla="*/ 40 h 87"/>
                  <a:gd name="T28" fmla="*/ 42 w 102"/>
                  <a:gd name="T29" fmla="*/ 24 h 87"/>
                  <a:gd name="T30" fmla="*/ 23 w 102"/>
                  <a:gd name="T31" fmla="*/ 13 h 87"/>
                  <a:gd name="T32" fmla="*/ 0 w 102"/>
                  <a:gd name="T33" fmla="*/ 6 h 87"/>
                  <a:gd name="T34" fmla="*/ 1 w 102"/>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87">
                    <a:moveTo>
                      <a:pt x="1" y="0"/>
                    </a:moveTo>
                    <a:lnTo>
                      <a:pt x="24" y="8"/>
                    </a:lnTo>
                    <a:lnTo>
                      <a:pt x="44" y="19"/>
                    </a:lnTo>
                    <a:lnTo>
                      <a:pt x="63" y="34"/>
                    </a:lnTo>
                    <a:lnTo>
                      <a:pt x="78" y="51"/>
                    </a:lnTo>
                    <a:lnTo>
                      <a:pt x="90" y="73"/>
                    </a:lnTo>
                    <a:lnTo>
                      <a:pt x="97" y="37"/>
                    </a:lnTo>
                    <a:lnTo>
                      <a:pt x="102" y="38"/>
                    </a:lnTo>
                    <a:lnTo>
                      <a:pt x="93" y="87"/>
                    </a:lnTo>
                    <a:lnTo>
                      <a:pt x="47" y="67"/>
                    </a:lnTo>
                    <a:lnTo>
                      <a:pt x="50" y="61"/>
                    </a:lnTo>
                    <a:lnTo>
                      <a:pt x="86" y="78"/>
                    </a:lnTo>
                    <a:lnTo>
                      <a:pt x="74" y="57"/>
                    </a:lnTo>
                    <a:lnTo>
                      <a:pt x="60" y="40"/>
                    </a:lnTo>
                    <a:lnTo>
                      <a:pt x="42" y="24"/>
                    </a:lnTo>
                    <a:lnTo>
                      <a:pt x="23" y="13"/>
                    </a:lnTo>
                    <a:lnTo>
                      <a:pt x="0" y="6"/>
                    </a:lnTo>
                    <a:lnTo>
                      <a:pt x="1"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151"/>
              <p:cNvSpPr/>
              <p:nvPr/>
            </p:nvSpPr>
            <p:spPr bwMode="auto">
              <a:xfrm>
                <a:off x="7050088" y="5016501"/>
                <a:ext cx="133350" cy="114300"/>
              </a:xfrm>
              <a:custGeom>
                <a:avLst/>
                <a:gdLst>
                  <a:gd name="T0" fmla="*/ 2 w 84"/>
                  <a:gd name="T1" fmla="*/ 0 h 72"/>
                  <a:gd name="T2" fmla="*/ 50 w 84"/>
                  <a:gd name="T3" fmla="*/ 14 h 72"/>
                  <a:gd name="T4" fmla="*/ 49 w 84"/>
                  <a:gd name="T5" fmla="*/ 19 h 72"/>
                  <a:gd name="T6" fmla="*/ 11 w 84"/>
                  <a:gd name="T7" fmla="*/ 8 h 72"/>
                  <a:gd name="T8" fmla="*/ 25 w 84"/>
                  <a:gd name="T9" fmla="*/ 28 h 72"/>
                  <a:gd name="T10" fmla="*/ 42 w 84"/>
                  <a:gd name="T11" fmla="*/ 45 h 72"/>
                  <a:gd name="T12" fmla="*/ 62 w 84"/>
                  <a:gd name="T13" fmla="*/ 57 h 72"/>
                  <a:gd name="T14" fmla="*/ 84 w 84"/>
                  <a:gd name="T15" fmla="*/ 66 h 72"/>
                  <a:gd name="T16" fmla="*/ 82 w 84"/>
                  <a:gd name="T17" fmla="*/ 72 h 72"/>
                  <a:gd name="T18" fmla="*/ 59 w 84"/>
                  <a:gd name="T19" fmla="*/ 64 h 72"/>
                  <a:gd name="T20" fmla="*/ 39 w 84"/>
                  <a:gd name="T21" fmla="*/ 51 h 72"/>
                  <a:gd name="T22" fmla="*/ 21 w 84"/>
                  <a:gd name="T23" fmla="*/ 34 h 72"/>
                  <a:gd name="T24" fmla="*/ 7 w 84"/>
                  <a:gd name="T25" fmla="*/ 15 h 72"/>
                  <a:gd name="T26" fmla="*/ 5 w 84"/>
                  <a:gd name="T27" fmla="*/ 51 h 72"/>
                  <a:gd name="T28" fmla="*/ 0 w 84"/>
                  <a:gd name="T29" fmla="*/ 51 h 72"/>
                  <a:gd name="T30" fmla="*/ 2 w 84"/>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2">
                    <a:moveTo>
                      <a:pt x="2" y="0"/>
                    </a:moveTo>
                    <a:lnTo>
                      <a:pt x="50" y="14"/>
                    </a:lnTo>
                    <a:lnTo>
                      <a:pt x="49" y="19"/>
                    </a:lnTo>
                    <a:lnTo>
                      <a:pt x="11" y="8"/>
                    </a:lnTo>
                    <a:lnTo>
                      <a:pt x="25" y="28"/>
                    </a:lnTo>
                    <a:lnTo>
                      <a:pt x="42" y="45"/>
                    </a:lnTo>
                    <a:lnTo>
                      <a:pt x="62" y="57"/>
                    </a:lnTo>
                    <a:lnTo>
                      <a:pt x="84" y="66"/>
                    </a:lnTo>
                    <a:lnTo>
                      <a:pt x="82" y="72"/>
                    </a:lnTo>
                    <a:lnTo>
                      <a:pt x="59" y="64"/>
                    </a:lnTo>
                    <a:lnTo>
                      <a:pt x="39" y="51"/>
                    </a:lnTo>
                    <a:lnTo>
                      <a:pt x="21" y="34"/>
                    </a:lnTo>
                    <a:lnTo>
                      <a:pt x="7" y="15"/>
                    </a:lnTo>
                    <a:lnTo>
                      <a:pt x="5" y="51"/>
                    </a:lnTo>
                    <a:lnTo>
                      <a:pt x="0" y="51"/>
                    </a:lnTo>
                    <a:lnTo>
                      <a:pt x="2"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52" name="组合 51"/>
          <p:cNvGrpSpPr/>
          <p:nvPr/>
        </p:nvGrpSpPr>
        <p:grpSpPr>
          <a:xfrm>
            <a:off x="6490769" y="1834984"/>
            <a:ext cx="542118" cy="1604927"/>
            <a:chOff x="6966525" y="1680422"/>
            <a:chExt cx="658423" cy="1949140"/>
          </a:xfrm>
          <a:solidFill>
            <a:schemeClr val="accent3"/>
          </a:solidFill>
        </p:grpSpPr>
        <p:sp>
          <p:nvSpPr>
            <p:cNvPr id="53" name="Freeform 107"/>
            <p:cNvSpPr/>
            <p:nvPr/>
          </p:nvSpPr>
          <p:spPr bwMode="auto">
            <a:xfrm>
              <a:off x="6966525" y="1680422"/>
              <a:ext cx="658423" cy="1949140"/>
            </a:xfrm>
            <a:custGeom>
              <a:avLst/>
              <a:gdLst>
                <a:gd name="T0" fmla="*/ 0 w 378"/>
                <a:gd name="T1" fmla="*/ 0 h 1119"/>
                <a:gd name="T2" fmla="*/ 260 w 378"/>
                <a:gd name="T3" fmla="*/ 37 h 1119"/>
                <a:gd name="T4" fmla="*/ 285 w 378"/>
                <a:gd name="T5" fmla="*/ 42 h 1119"/>
                <a:gd name="T6" fmla="*/ 306 w 378"/>
                <a:gd name="T7" fmla="*/ 50 h 1119"/>
                <a:gd name="T8" fmla="*/ 327 w 378"/>
                <a:gd name="T9" fmla="*/ 60 h 1119"/>
                <a:gd name="T10" fmla="*/ 344 w 378"/>
                <a:gd name="T11" fmla="*/ 72 h 1119"/>
                <a:gd name="T12" fmla="*/ 358 w 378"/>
                <a:gd name="T13" fmla="*/ 86 h 1119"/>
                <a:gd name="T14" fmla="*/ 369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9 w 378"/>
                <a:gd name="T27" fmla="*/ 1022 h 1119"/>
                <a:gd name="T28" fmla="*/ 345 w 378"/>
                <a:gd name="T29" fmla="*/ 1036 h 1119"/>
                <a:gd name="T30" fmla="*/ 328 w 378"/>
                <a:gd name="T31" fmla="*/ 1048 h 1119"/>
                <a:gd name="T32" fmla="*/ 307 w 378"/>
                <a:gd name="T33" fmla="*/ 1058 h 1119"/>
                <a:gd name="T34" fmla="*/ 285 w 378"/>
                <a:gd name="T35" fmla="*/ 1066 h 1119"/>
                <a:gd name="T36" fmla="*/ 260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60" y="37"/>
                  </a:lnTo>
                  <a:lnTo>
                    <a:pt x="285" y="42"/>
                  </a:lnTo>
                  <a:lnTo>
                    <a:pt x="306" y="50"/>
                  </a:lnTo>
                  <a:lnTo>
                    <a:pt x="327" y="60"/>
                  </a:lnTo>
                  <a:lnTo>
                    <a:pt x="344" y="72"/>
                  </a:lnTo>
                  <a:lnTo>
                    <a:pt x="358" y="86"/>
                  </a:lnTo>
                  <a:lnTo>
                    <a:pt x="369" y="101"/>
                  </a:lnTo>
                  <a:lnTo>
                    <a:pt x="376" y="119"/>
                  </a:lnTo>
                  <a:lnTo>
                    <a:pt x="378" y="140"/>
                  </a:lnTo>
                  <a:lnTo>
                    <a:pt x="378" y="968"/>
                  </a:lnTo>
                  <a:lnTo>
                    <a:pt x="376" y="988"/>
                  </a:lnTo>
                  <a:lnTo>
                    <a:pt x="369" y="1007"/>
                  </a:lnTo>
                  <a:lnTo>
                    <a:pt x="359" y="1022"/>
                  </a:lnTo>
                  <a:lnTo>
                    <a:pt x="345" y="1036"/>
                  </a:lnTo>
                  <a:lnTo>
                    <a:pt x="328" y="1048"/>
                  </a:lnTo>
                  <a:lnTo>
                    <a:pt x="307" y="1058"/>
                  </a:lnTo>
                  <a:lnTo>
                    <a:pt x="285" y="1066"/>
                  </a:lnTo>
                  <a:lnTo>
                    <a:pt x="260"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4" name="组合 53"/>
            <p:cNvGrpSpPr/>
            <p:nvPr/>
          </p:nvGrpSpPr>
          <p:grpSpPr>
            <a:xfrm>
              <a:off x="7095423" y="2482548"/>
              <a:ext cx="214247" cy="344888"/>
              <a:chOff x="6694371" y="3162328"/>
              <a:chExt cx="214247" cy="344888"/>
            </a:xfrm>
            <a:grpFill/>
          </p:grpSpPr>
          <p:sp>
            <p:nvSpPr>
              <p:cNvPr id="55" name="Freeform 159"/>
              <p:cNvSpPr/>
              <p:nvPr/>
            </p:nvSpPr>
            <p:spPr bwMode="auto">
              <a:xfrm>
                <a:off x="6694371" y="3228519"/>
                <a:ext cx="198572" cy="278697"/>
              </a:xfrm>
              <a:custGeom>
                <a:avLst/>
                <a:gdLst>
                  <a:gd name="T0" fmla="*/ 64 w 114"/>
                  <a:gd name="T1" fmla="*/ 0 h 160"/>
                  <a:gd name="T2" fmla="*/ 71 w 114"/>
                  <a:gd name="T3" fmla="*/ 4 h 160"/>
                  <a:gd name="T4" fmla="*/ 89 w 114"/>
                  <a:gd name="T5" fmla="*/ 29 h 160"/>
                  <a:gd name="T6" fmla="*/ 103 w 114"/>
                  <a:gd name="T7" fmla="*/ 15 h 160"/>
                  <a:gd name="T8" fmla="*/ 105 w 114"/>
                  <a:gd name="T9" fmla="*/ 15 h 160"/>
                  <a:gd name="T10" fmla="*/ 109 w 114"/>
                  <a:gd name="T11" fmla="*/ 15 h 160"/>
                  <a:gd name="T12" fmla="*/ 112 w 114"/>
                  <a:gd name="T13" fmla="*/ 17 h 160"/>
                  <a:gd name="T14" fmla="*/ 114 w 114"/>
                  <a:gd name="T15" fmla="*/ 22 h 160"/>
                  <a:gd name="T16" fmla="*/ 112 w 114"/>
                  <a:gd name="T17" fmla="*/ 27 h 160"/>
                  <a:gd name="T18" fmla="*/ 92 w 114"/>
                  <a:gd name="T19" fmla="*/ 46 h 160"/>
                  <a:gd name="T20" fmla="*/ 91 w 114"/>
                  <a:gd name="T21" fmla="*/ 47 h 160"/>
                  <a:gd name="T22" fmla="*/ 86 w 114"/>
                  <a:gd name="T23" fmla="*/ 47 h 160"/>
                  <a:gd name="T24" fmla="*/ 81 w 114"/>
                  <a:gd name="T25" fmla="*/ 45 h 160"/>
                  <a:gd name="T26" fmla="*/ 72 w 114"/>
                  <a:gd name="T27" fmla="*/ 68 h 160"/>
                  <a:gd name="T28" fmla="*/ 69 w 114"/>
                  <a:gd name="T29" fmla="*/ 73 h 160"/>
                  <a:gd name="T30" fmla="*/ 68 w 114"/>
                  <a:gd name="T31" fmla="*/ 155 h 160"/>
                  <a:gd name="T32" fmla="*/ 64 w 114"/>
                  <a:gd name="T33" fmla="*/ 159 h 160"/>
                  <a:gd name="T34" fmla="*/ 57 w 114"/>
                  <a:gd name="T35" fmla="*/ 159 h 160"/>
                  <a:gd name="T36" fmla="*/ 53 w 114"/>
                  <a:gd name="T37" fmla="*/ 155 h 160"/>
                  <a:gd name="T38" fmla="*/ 52 w 114"/>
                  <a:gd name="T39" fmla="*/ 78 h 160"/>
                  <a:gd name="T40" fmla="*/ 46 w 114"/>
                  <a:gd name="T41" fmla="*/ 151 h 160"/>
                  <a:gd name="T42" fmla="*/ 43 w 114"/>
                  <a:gd name="T43" fmla="*/ 157 h 160"/>
                  <a:gd name="T44" fmla="*/ 37 w 114"/>
                  <a:gd name="T45" fmla="*/ 160 h 160"/>
                  <a:gd name="T46" fmla="*/ 31 w 114"/>
                  <a:gd name="T47" fmla="*/ 157 h 160"/>
                  <a:gd name="T48" fmla="*/ 28 w 114"/>
                  <a:gd name="T49" fmla="*/ 151 h 160"/>
                  <a:gd name="T50" fmla="*/ 27 w 114"/>
                  <a:gd name="T51" fmla="*/ 71 h 160"/>
                  <a:gd name="T52" fmla="*/ 26 w 114"/>
                  <a:gd name="T53" fmla="*/ 47 h 160"/>
                  <a:gd name="T54" fmla="*/ 13 w 114"/>
                  <a:gd name="T55" fmla="*/ 80 h 160"/>
                  <a:gd name="T56" fmla="*/ 8 w 114"/>
                  <a:gd name="T57" fmla="*/ 82 h 160"/>
                  <a:gd name="T58" fmla="*/ 2 w 114"/>
                  <a:gd name="T59" fmla="*/ 80 h 160"/>
                  <a:gd name="T60" fmla="*/ 0 w 114"/>
                  <a:gd name="T61" fmla="*/ 74 h 160"/>
                  <a:gd name="T62" fmla="*/ 25 w 114"/>
                  <a:gd name="T63" fmla="*/ 8 h 160"/>
                  <a:gd name="T64" fmla="*/ 26 w 114"/>
                  <a:gd name="T65" fmla="*/ 5 h 160"/>
                  <a:gd name="T66" fmla="*/ 29 w 114"/>
                  <a:gd name="T67" fmla="*/ 2 h 160"/>
                  <a:gd name="T68" fmla="*/ 34 w 114"/>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60">
                    <a:moveTo>
                      <a:pt x="34" y="0"/>
                    </a:moveTo>
                    <a:lnTo>
                      <a:pt x="64" y="0"/>
                    </a:lnTo>
                    <a:lnTo>
                      <a:pt x="67" y="2"/>
                    </a:lnTo>
                    <a:lnTo>
                      <a:pt x="71" y="4"/>
                    </a:lnTo>
                    <a:lnTo>
                      <a:pt x="72" y="5"/>
                    </a:lnTo>
                    <a:lnTo>
                      <a:pt x="89" y="29"/>
                    </a:lnTo>
                    <a:lnTo>
                      <a:pt x="101" y="16"/>
                    </a:lnTo>
                    <a:lnTo>
                      <a:pt x="103" y="15"/>
                    </a:lnTo>
                    <a:lnTo>
                      <a:pt x="104" y="15"/>
                    </a:lnTo>
                    <a:lnTo>
                      <a:pt x="105" y="15"/>
                    </a:lnTo>
                    <a:lnTo>
                      <a:pt x="106" y="14"/>
                    </a:lnTo>
                    <a:lnTo>
                      <a:pt x="109" y="15"/>
                    </a:lnTo>
                    <a:lnTo>
                      <a:pt x="111" y="15"/>
                    </a:lnTo>
                    <a:lnTo>
                      <a:pt x="112" y="17"/>
                    </a:lnTo>
                    <a:lnTo>
                      <a:pt x="114" y="19"/>
                    </a:lnTo>
                    <a:lnTo>
                      <a:pt x="114" y="22"/>
                    </a:lnTo>
                    <a:lnTo>
                      <a:pt x="113" y="24"/>
                    </a:lnTo>
                    <a:lnTo>
                      <a:pt x="112" y="27"/>
                    </a:lnTo>
                    <a:lnTo>
                      <a:pt x="92" y="46"/>
                    </a:lnTo>
                    <a:lnTo>
                      <a:pt x="92" y="46"/>
                    </a:lnTo>
                    <a:lnTo>
                      <a:pt x="92" y="46"/>
                    </a:lnTo>
                    <a:lnTo>
                      <a:pt x="91" y="47"/>
                    </a:lnTo>
                    <a:lnTo>
                      <a:pt x="89" y="47"/>
                    </a:lnTo>
                    <a:lnTo>
                      <a:pt x="86" y="47"/>
                    </a:lnTo>
                    <a:lnTo>
                      <a:pt x="84" y="46"/>
                    </a:lnTo>
                    <a:lnTo>
                      <a:pt x="81" y="45"/>
                    </a:lnTo>
                    <a:lnTo>
                      <a:pt x="73" y="32"/>
                    </a:lnTo>
                    <a:lnTo>
                      <a:pt x="72" y="68"/>
                    </a:lnTo>
                    <a:lnTo>
                      <a:pt x="71" y="71"/>
                    </a:lnTo>
                    <a:lnTo>
                      <a:pt x="69" y="73"/>
                    </a:lnTo>
                    <a:lnTo>
                      <a:pt x="69" y="151"/>
                    </a:lnTo>
                    <a:lnTo>
                      <a:pt x="68" y="155"/>
                    </a:lnTo>
                    <a:lnTo>
                      <a:pt x="67" y="157"/>
                    </a:lnTo>
                    <a:lnTo>
                      <a:pt x="64" y="159"/>
                    </a:lnTo>
                    <a:lnTo>
                      <a:pt x="61" y="160"/>
                    </a:lnTo>
                    <a:lnTo>
                      <a:pt x="57" y="159"/>
                    </a:lnTo>
                    <a:lnTo>
                      <a:pt x="55" y="157"/>
                    </a:lnTo>
                    <a:lnTo>
                      <a:pt x="53" y="155"/>
                    </a:lnTo>
                    <a:lnTo>
                      <a:pt x="52" y="151"/>
                    </a:lnTo>
                    <a:lnTo>
                      <a:pt x="52" y="78"/>
                    </a:lnTo>
                    <a:lnTo>
                      <a:pt x="46" y="78"/>
                    </a:lnTo>
                    <a:lnTo>
                      <a:pt x="46" y="151"/>
                    </a:lnTo>
                    <a:lnTo>
                      <a:pt x="44" y="155"/>
                    </a:lnTo>
                    <a:lnTo>
                      <a:pt x="43" y="157"/>
                    </a:lnTo>
                    <a:lnTo>
                      <a:pt x="40" y="159"/>
                    </a:lnTo>
                    <a:lnTo>
                      <a:pt x="37" y="160"/>
                    </a:lnTo>
                    <a:lnTo>
                      <a:pt x="34" y="159"/>
                    </a:lnTo>
                    <a:lnTo>
                      <a:pt x="31" y="157"/>
                    </a:lnTo>
                    <a:lnTo>
                      <a:pt x="29" y="155"/>
                    </a:lnTo>
                    <a:lnTo>
                      <a:pt x="28" y="151"/>
                    </a:lnTo>
                    <a:lnTo>
                      <a:pt x="28" y="73"/>
                    </a:lnTo>
                    <a:lnTo>
                      <a:pt x="27" y="71"/>
                    </a:lnTo>
                    <a:lnTo>
                      <a:pt x="26" y="68"/>
                    </a:lnTo>
                    <a:lnTo>
                      <a:pt x="26" y="47"/>
                    </a:lnTo>
                    <a:lnTo>
                      <a:pt x="14" y="78"/>
                    </a:lnTo>
                    <a:lnTo>
                      <a:pt x="13" y="80"/>
                    </a:lnTo>
                    <a:lnTo>
                      <a:pt x="11" y="82"/>
                    </a:lnTo>
                    <a:lnTo>
                      <a:pt x="8" y="82"/>
                    </a:lnTo>
                    <a:lnTo>
                      <a:pt x="4" y="82"/>
                    </a:lnTo>
                    <a:lnTo>
                      <a:pt x="2" y="80"/>
                    </a:lnTo>
                    <a:lnTo>
                      <a:pt x="1" y="78"/>
                    </a:lnTo>
                    <a:lnTo>
                      <a:pt x="0" y="74"/>
                    </a:lnTo>
                    <a:lnTo>
                      <a:pt x="0" y="72"/>
                    </a:lnTo>
                    <a:lnTo>
                      <a:pt x="25" y="8"/>
                    </a:lnTo>
                    <a:lnTo>
                      <a:pt x="25" y="7"/>
                    </a:lnTo>
                    <a:lnTo>
                      <a:pt x="26" y="5"/>
                    </a:lnTo>
                    <a:lnTo>
                      <a:pt x="27" y="3"/>
                    </a:lnTo>
                    <a:lnTo>
                      <a:pt x="29" y="2"/>
                    </a:lnTo>
                    <a:lnTo>
                      <a:pt x="31" y="2"/>
                    </a:lnTo>
                    <a:lnTo>
                      <a:pt x="34" y="0"/>
                    </a:lnTo>
                    <a:close/>
                  </a:path>
                </a:pathLst>
              </a:custGeom>
              <a:solidFill>
                <a:srgbClr val="A0C563"/>
              </a:solid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160"/>
              <p:cNvSpPr/>
              <p:nvPr/>
            </p:nvSpPr>
            <p:spPr bwMode="auto">
              <a:xfrm>
                <a:off x="6746626" y="3162328"/>
                <a:ext cx="64449" cy="62707"/>
              </a:xfrm>
              <a:custGeom>
                <a:avLst/>
                <a:gdLst>
                  <a:gd name="T0" fmla="*/ 19 w 37"/>
                  <a:gd name="T1" fmla="*/ 0 h 36"/>
                  <a:gd name="T2" fmla="*/ 29 w 37"/>
                  <a:gd name="T3" fmla="*/ 3 h 36"/>
                  <a:gd name="T4" fmla="*/ 35 w 37"/>
                  <a:gd name="T5" fmla="*/ 9 h 36"/>
                  <a:gd name="T6" fmla="*/ 37 w 37"/>
                  <a:gd name="T7" fmla="*/ 18 h 36"/>
                  <a:gd name="T8" fmla="*/ 35 w 37"/>
                  <a:gd name="T9" fmla="*/ 28 h 36"/>
                  <a:gd name="T10" fmla="*/ 29 w 37"/>
                  <a:gd name="T11" fmla="*/ 34 h 36"/>
                  <a:gd name="T12" fmla="*/ 19 w 37"/>
                  <a:gd name="T13" fmla="*/ 36 h 36"/>
                  <a:gd name="T14" fmla="*/ 10 w 37"/>
                  <a:gd name="T15" fmla="*/ 34 h 36"/>
                  <a:gd name="T16" fmla="*/ 4 w 37"/>
                  <a:gd name="T17" fmla="*/ 28 h 36"/>
                  <a:gd name="T18" fmla="*/ 0 w 37"/>
                  <a:gd name="T19" fmla="*/ 18 h 36"/>
                  <a:gd name="T20" fmla="*/ 4 w 37"/>
                  <a:gd name="T21" fmla="*/ 9 h 36"/>
                  <a:gd name="T22" fmla="*/ 10 w 37"/>
                  <a:gd name="T23" fmla="*/ 3 h 36"/>
                  <a:gd name="T24" fmla="*/ 19 w 37"/>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6">
                    <a:moveTo>
                      <a:pt x="19" y="0"/>
                    </a:moveTo>
                    <a:lnTo>
                      <a:pt x="29" y="3"/>
                    </a:lnTo>
                    <a:lnTo>
                      <a:pt x="35" y="9"/>
                    </a:lnTo>
                    <a:lnTo>
                      <a:pt x="37" y="18"/>
                    </a:lnTo>
                    <a:lnTo>
                      <a:pt x="35" y="28"/>
                    </a:lnTo>
                    <a:lnTo>
                      <a:pt x="29" y="34"/>
                    </a:lnTo>
                    <a:lnTo>
                      <a:pt x="19" y="36"/>
                    </a:lnTo>
                    <a:lnTo>
                      <a:pt x="10" y="34"/>
                    </a:lnTo>
                    <a:lnTo>
                      <a:pt x="4" y="28"/>
                    </a:lnTo>
                    <a:lnTo>
                      <a:pt x="0" y="18"/>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161"/>
              <p:cNvSpPr>
                <a:spLocks noEditPoints="1"/>
              </p:cNvSpPr>
              <p:nvPr/>
            </p:nvSpPr>
            <p:spPr bwMode="auto">
              <a:xfrm>
                <a:off x="6852879" y="3169296"/>
                <a:ext cx="55739" cy="76642"/>
              </a:xfrm>
              <a:custGeom>
                <a:avLst/>
                <a:gdLst>
                  <a:gd name="T0" fmla="*/ 12 w 32"/>
                  <a:gd name="T1" fmla="*/ 4 h 44"/>
                  <a:gd name="T2" fmla="*/ 7 w 32"/>
                  <a:gd name="T3" fmla="*/ 8 h 44"/>
                  <a:gd name="T4" fmla="*/ 6 w 32"/>
                  <a:gd name="T5" fmla="*/ 15 h 44"/>
                  <a:gd name="T6" fmla="*/ 8 w 32"/>
                  <a:gd name="T7" fmla="*/ 21 h 44"/>
                  <a:gd name="T8" fmla="*/ 11 w 32"/>
                  <a:gd name="T9" fmla="*/ 27 h 44"/>
                  <a:gd name="T10" fmla="*/ 14 w 32"/>
                  <a:gd name="T11" fmla="*/ 30 h 44"/>
                  <a:gd name="T12" fmla="*/ 13 w 32"/>
                  <a:gd name="T13" fmla="*/ 24 h 44"/>
                  <a:gd name="T14" fmla="*/ 13 w 32"/>
                  <a:gd name="T15" fmla="*/ 19 h 44"/>
                  <a:gd name="T16" fmla="*/ 15 w 32"/>
                  <a:gd name="T17" fmla="*/ 19 h 44"/>
                  <a:gd name="T18" fmla="*/ 18 w 32"/>
                  <a:gd name="T19" fmla="*/ 19 h 44"/>
                  <a:gd name="T20" fmla="*/ 20 w 32"/>
                  <a:gd name="T21" fmla="*/ 20 h 44"/>
                  <a:gd name="T22" fmla="*/ 18 w 32"/>
                  <a:gd name="T23" fmla="*/ 27 h 44"/>
                  <a:gd name="T24" fmla="*/ 21 w 32"/>
                  <a:gd name="T25" fmla="*/ 30 h 44"/>
                  <a:gd name="T26" fmla="*/ 23 w 32"/>
                  <a:gd name="T27" fmla="*/ 24 h 44"/>
                  <a:gd name="T28" fmla="*/ 26 w 32"/>
                  <a:gd name="T29" fmla="*/ 18 h 44"/>
                  <a:gd name="T30" fmla="*/ 26 w 32"/>
                  <a:gd name="T31" fmla="*/ 11 h 44"/>
                  <a:gd name="T32" fmla="*/ 22 w 32"/>
                  <a:gd name="T33" fmla="*/ 6 h 44"/>
                  <a:gd name="T34" fmla="*/ 16 w 32"/>
                  <a:gd name="T35" fmla="*/ 4 h 44"/>
                  <a:gd name="T36" fmla="*/ 21 w 32"/>
                  <a:gd name="T37" fmla="*/ 0 h 44"/>
                  <a:gd name="T38" fmla="*/ 28 w 32"/>
                  <a:gd name="T39" fmla="*/ 5 h 44"/>
                  <a:gd name="T40" fmla="*/ 32 w 32"/>
                  <a:gd name="T41" fmla="*/ 15 h 44"/>
                  <a:gd name="T42" fmla="*/ 27 w 32"/>
                  <a:gd name="T43" fmla="*/ 25 h 44"/>
                  <a:gd name="T44" fmla="*/ 25 w 32"/>
                  <a:gd name="T45" fmla="*/ 29 h 44"/>
                  <a:gd name="T46" fmla="*/ 24 w 32"/>
                  <a:gd name="T47" fmla="*/ 40 h 44"/>
                  <a:gd name="T48" fmla="*/ 23 w 32"/>
                  <a:gd name="T49" fmla="*/ 43 h 44"/>
                  <a:gd name="T50" fmla="*/ 19 w 32"/>
                  <a:gd name="T51" fmla="*/ 43 h 44"/>
                  <a:gd name="T52" fmla="*/ 16 w 32"/>
                  <a:gd name="T53" fmla="*/ 44 h 44"/>
                  <a:gd name="T54" fmla="*/ 13 w 32"/>
                  <a:gd name="T55" fmla="*/ 43 h 44"/>
                  <a:gd name="T56" fmla="*/ 9 w 32"/>
                  <a:gd name="T57" fmla="*/ 43 h 44"/>
                  <a:gd name="T58" fmla="*/ 8 w 32"/>
                  <a:gd name="T59" fmla="*/ 40 h 44"/>
                  <a:gd name="T60" fmla="*/ 7 w 32"/>
                  <a:gd name="T61" fmla="*/ 29 h 44"/>
                  <a:gd name="T62" fmla="*/ 4 w 32"/>
                  <a:gd name="T63" fmla="*/ 25 h 44"/>
                  <a:gd name="T64" fmla="*/ 0 w 32"/>
                  <a:gd name="T65" fmla="*/ 15 h 44"/>
                  <a:gd name="T66" fmla="*/ 3 w 32"/>
                  <a:gd name="T67" fmla="*/ 5 h 44"/>
                  <a:gd name="T68" fmla="*/ 11 w 32"/>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4">
                    <a:moveTo>
                      <a:pt x="16" y="4"/>
                    </a:moveTo>
                    <a:lnTo>
                      <a:pt x="12" y="4"/>
                    </a:lnTo>
                    <a:lnTo>
                      <a:pt x="10" y="6"/>
                    </a:lnTo>
                    <a:lnTo>
                      <a:pt x="7" y="8"/>
                    </a:lnTo>
                    <a:lnTo>
                      <a:pt x="6" y="11"/>
                    </a:lnTo>
                    <a:lnTo>
                      <a:pt x="6" y="15"/>
                    </a:lnTo>
                    <a:lnTo>
                      <a:pt x="6" y="18"/>
                    </a:lnTo>
                    <a:lnTo>
                      <a:pt x="8" y="21"/>
                    </a:lnTo>
                    <a:lnTo>
                      <a:pt x="9" y="24"/>
                    </a:lnTo>
                    <a:lnTo>
                      <a:pt x="11" y="27"/>
                    </a:lnTo>
                    <a:lnTo>
                      <a:pt x="12" y="30"/>
                    </a:lnTo>
                    <a:lnTo>
                      <a:pt x="14" y="30"/>
                    </a:lnTo>
                    <a:lnTo>
                      <a:pt x="14" y="27"/>
                    </a:lnTo>
                    <a:lnTo>
                      <a:pt x="13" y="24"/>
                    </a:lnTo>
                    <a:lnTo>
                      <a:pt x="12" y="20"/>
                    </a:lnTo>
                    <a:lnTo>
                      <a:pt x="13" y="19"/>
                    </a:lnTo>
                    <a:lnTo>
                      <a:pt x="14" y="19"/>
                    </a:lnTo>
                    <a:lnTo>
                      <a:pt x="15" y="19"/>
                    </a:lnTo>
                    <a:lnTo>
                      <a:pt x="16" y="19"/>
                    </a:lnTo>
                    <a:lnTo>
                      <a:pt x="18" y="19"/>
                    </a:lnTo>
                    <a:lnTo>
                      <a:pt x="19" y="19"/>
                    </a:lnTo>
                    <a:lnTo>
                      <a:pt x="20" y="20"/>
                    </a:lnTo>
                    <a:lnTo>
                      <a:pt x="19" y="24"/>
                    </a:lnTo>
                    <a:lnTo>
                      <a:pt x="18" y="27"/>
                    </a:lnTo>
                    <a:lnTo>
                      <a:pt x="18" y="30"/>
                    </a:lnTo>
                    <a:lnTo>
                      <a:pt x="21" y="30"/>
                    </a:lnTo>
                    <a:lnTo>
                      <a:pt x="21" y="27"/>
                    </a:lnTo>
                    <a:lnTo>
                      <a:pt x="23" y="24"/>
                    </a:lnTo>
                    <a:lnTo>
                      <a:pt x="24" y="21"/>
                    </a:lnTo>
                    <a:lnTo>
                      <a:pt x="26" y="18"/>
                    </a:lnTo>
                    <a:lnTo>
                      <a:pt x="27" y="15"/>
                    </a:lnTo>
                    <a:lnTo>
                      <a:pt x="26" y="11"/>
                    </a:lnTo>
                    <a:lnTo>
                      <a:pt x="25" y="8"/>
                    </a:lnTo>
                    <a:lnTo>
                      <a:pt x="22" y="6"/>
                    </a:lnTo>
                    <a:lnTo>
                      <a:pt x="20" y="4"/>
                    </a:lnTo>
                    <a:lnTo>
                      <a:pt x="16" y="4"/>
                    </a:lnTo>
                    <a:close/>
                    <a:moveTo>
                      <a:pt x="16" y="0"/>
                    </a:moveTo>
                    <a:lnTo>
                      <a:pt x="21" y="0"/>
                    </a:lnTo>
                    <a:lnTo>
                      <a:pt x="25" y="2"/>
                    </a:lnTo>
                    <a:lnTo>
                      <a:pt x="28" y="5"/>
                    </a:lnTo>
                    <a:lnTo>
                      <a:pt x="31" y="9"/>
                    </a:lnTo>
                    <a:lnTo>
                      <a:pt x="32" y="15"/>
                    </a:lnTo>
                    <a:lnTo>
                      <a:pt x="31" y="19"/>
                    </a:lnTo>
                    <a:lnTo>
                      <a:pt x="27" y="25"/>
                    </a:lnTo>
                    <a:lnTo>
                      <a:pt x="26" y="27"/>
                    </a:lnTo>
                    <a:lnTo>
                      <a:pt x="25" y="29"/>
                    </a:lnTo>
                    <a:lnTo>
                      <a:pt x="24" y="31"/>
                    </a:lnTo>
                    <a:lnTo>
                      <a:pt x="24" y="40"/>
                    </a:lnTo>
                    <a:lnTo>
                      <a:pt x="24" y="42"/>
                    </a:lnTo>
                    <a:lnTo>
                      <a:pt x="23" y="43"/>
                    </a:lnTo>
                    <a:lnTo>
                      <a:pt x="21" y="43"/>
                    </a:lnTo>
                    <a:lnTo>
                      <a:pt x="19" y="43"/>
                    </a:lnTo>
                    <a:lnTo>
                      <a:pt x="18" y="44"/>
                    </a:lnTo>
                    <a:lnTo>
                      <a:pt x="16" y="44"/>
                    </a:lnTo>
                    <a:lnTo>
                      <a:pt x="14" y="44"/>
                    </a:lnTo>
                    <a:lnTo>
                      <a:pt x="13" y="43"/>
                    </a:lnTo>
                    <a:lnTo>
                      <a:pt x="11" y="43"/>
                    </a:lnTo>
                    <a:lnTo>
                      <a:pt x="9" y="43"/>
                    </a:lnTo>
                    <a:lnTo>
                      <a:pt x="8" y="42"/>
                    </a:lnTo>
                    <a:lnTo>
                      <a:pt x="8" y="40"/>
                    </a:lnTo>
                    <a:lnTo>
                      <a:pt x="8" y="31"/>
                    </a:lnTo>
                    <a:lnTo>
                      <a:pt x="7" y="29"/>
                    </a:lnTo>
                    <a:lnTo>
                      <a:pt x="6" y="27"/>
                    </a:lnTo>
                    <a:lnTo>
                      <a:pt x="4" y="25"/>
                    </a:lnTo>
                    <a:lnTo>
                      <a:pt x="1" y="19"/>
                    </a:lnTo>
                    <a:lnTo>
                      <a:pt x="0" y="15"/>
                    </a:lnTo>
                    <a:lnTo>
                      <a:pt x="1" y="9"/>
                    </a:lnTo>
                    <a:lnTo>
                      <a:pt x="3" y="5"/>
                    </a:lnTo>
                    <a:lnTo>
                      <a:pt x="7" y="2"/>
                    </a:lnTo>
                    <a:lnTo>
                      <a:pt x="11" y="0"/>
                    </a:lnTo>
                    <a:lnTo>
                      <a:pt x="16"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58" name="TextBox 23"/>
          <p:cNvSpPr txBox="1"/>
          <p:nvPr/>
        </p:nvSpPr>
        <p:spPr>
          <a:xfrm>
            <a:off x="1888253" y="5048220"/>
            <a:ext cx="2024829" cy="1346859"/>
          </a:xfrm>
          <a:prstGeom prst="rect">
            <a:avLst/>
          </a:prstGeom>
        </p:spPr>
        <p:txBody>
          <a:bodyPr wrap="square" lIns="91391" tIns="45696" rIns="91391" bIns="45696">
            <a:spAutoFit/>
          </a:bodyPr>
          <a:lstStyle>
            <a:defPPr>
              <a:defRPr lang="zh-CN"/>
            </a:defPPr>
            <a:lvl1pPr algn="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algn="ctr"/>
            <a:r>
              <a:rPr lang="zh-CN" altLang="en-US" dirty="0">
                <a:sym typeface="Arial" panose="020B0604020202020204" pitchFamily="34" charset="0"/>
              </a:rPr>
              <a:t>从顾客的角度出发，从排版到设计制作，为您全新打造最佳的</a:t>
            </a:r>
            <a:r>
              <a:rPr lang="en-US" altLang="zh-CN" dirty="0">
                <a:sym typeface="Arial" panose="020B0604020202020204" pitchFamily="34" charset="0"/>
              </a:rPr>
              <a:t>PPT</a:t>
            </a:r>
            <a:r>
              <a:rPr lang="zh-CN" altLang="en-US" dirty="0">
                <a:sym typeface="Arial" panose="020B0604020202020204" pitchFamily="34" charset="0"/>
              </a:rPr>
              <a:t>演示文档。</a:t>
            </a:r>
            <a:endParaRPr lang="en-GB" altLang="zh-CN" dirty="0">
              <a:sym typeface="Arial" panose="020B0604020202020204" pitchFamily="34" charset="0"/>
            </a:endParaRPr>
          </a:p>
        </p:txBody>
      </p:sp>
      <p:sp>
        <p:nvSpPr>
          <p:cNvPr id="59" name="TextBox 24"/>
          <p:cNvSpPr txBox="1"/>
          <p:nvPr/>
        </p:nvSpPr>
        <p:spPr>
          <a:xfrm>
            <a:off x="2149496" y="4709669"/>
            <a:ext cx="1201003" cy="425069"/>
          </a:xfrm>
          <a:prstGeom prst="rect">
            <a:avLst/>
          </a:prstGeom>
          <a:noFill/>
        </p:spPr>
        <p:txBody>
          <a:bodyPr wrap="none" lIns="86694" tIns="43347" rIns="86694" bIns="43347" rtlCol="0">
            <a:spAutoFit/>
          </a:bodyPr>
          <a:lstStyle/>
          <a:p>
            <a:pPr fontAlgn="base">
              <a:lnSpc>
                <a:spcPct val="120000"/>
              </a:lnSpc>
              <a:spcBef>
                <a:spcPct val="0"/>
              </a:spcBef>
              <a:spcAft>
                <a:spcPct val="0"/>
              </a:spcAft>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23"/>
          <p:cNvSpPr txBox="1"/>
          <p:nvPr/>
        </p:nvSpPr>
        <p:spPr>
          <a:xfrm>
            <a:off x="4013568" y="5048220"/>
            <a:ext cx="2024829" cy="1346859"/>
          </a:xfrm>
          <a:prstGeom prst="rect">
            <a:avLst/>
          </a:prstGeom>
        </p:spPr>
        <p:txBody>
          <a:bodyPr wrap="square" lIns="91391" tIns="45696" rIns="91391" bIns="45696">
            <a:spAutoFit/>
          </a:bodyPr>
          <a:lstStyle>
            <a:defPPr>
              <a:defRPr lang="zh-CN"/>
            </a:defPPr>
            <a:lvl1pPr algn="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algn="ctr"/>
            <a:r>
              <a:rPr lang="zh-CN" altLang="en-US" dirty="0">
                <a:sym typeface="Arial" panose="020B0604020202020204" pitchFamily="34" charset="0"/>
              </a:rPr>
              <a:t>从顾客的角度出发，从排版到设计制作，为您全新打造最佳的</a:t>
            </a:r>
            <a:r>
              <a:rPr lang="en-US" altLang="zh-CN" dirty="0">
                <a:sym typeface="Arial" panose="020B0604020202020204" pitchFamily="34" charset="0"/>
              </a:rPr>
              <a:t>PPT</a:t>
            </a:r>
            <a:r>
              <a:rPr lang="zh-CN" altLang="en-US" dirty="0">
                <a:sym typeface="Arial" panose="020B0604020202020204" pitchFamily="34" charset="0"/>
              </a:rPr>
              <a:t>演示文档。</a:t>
            </a:r>
            <a:endParaRPr lang="en-GB" altLang="zh-CN" dirty="0">
              <a:sym typeface="Arial" panose="020B0604020202020204" pitchFamily="34" charset="0"/>
            </a:endParaRPr>
          </a:p>
        </p:txBody>
      </p:sp>
      <p:sp>
        <p:nvSpPr>
          <p:cNvPr id="61" name="TextBox 24"/>
          <p:cNvSpPr txBox="1"/>
          <p:nvPr/>
        </p:nvSpPr>
        <p:spPr>
          <a:xfrm>
            <a:off x="4274807" y="4709669"/>
            <a:ext cx="1201003" cy="425069"/>
          </a:xfrm>
          <a:prstGeom prst="rect">
            <a:avLst/>
          </a:prstGeom>
          <a:noFill/>
        </p:spPr>
        <p:txBody>
          <a:bodyPr wrap="none" lIns="86694" tIns="43347" rIns="86694" bIns="43347" rtlCol="0">
            <a:spAutoFit/>
          </a:bodyPr>
          <a:lstStyle/>
          <a:p>
            <a:pPr fontAlgn="base">
              <a:lnSpc>
                <a:spcPct val="120000"/>
              </a:lnSpc>
              <a:spcBef>
                <a:spcPct val="0"/>
              </a:spcBef>
              <a:spcAft>
                <a:spcPct val="0"/>
              </a:spcAft>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TextBox 23"/>
          <p:cNvSpPr txBox="1"/>
          <p:nvPr/>
        </p:nvSpPr>
        <p:spPr>
          <a:xfrm>
            <a:off x="6146722" y="5048220"/>
            <a:ext cx="2024829" cy="1346859"/>
          </a:xfrm>
          <a:prstGeom prst="rect">
            <a:avLst/>
          </a:prstGeom>
        </p:spPr>
        <p:txBody>
          <a:bodyPr wrap="square" lIns="91391" tIns="45696" rIns="91391" bIns="45696">
            <a:spAutoFit/>
          </a:bodyPr>
          <a:lstStyle>
            <a:defPPr>
              <a:defRPr lang="zh-CN"/>
            </a:defPPr>
            <a:lvl1pPr algn="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algn="ctr"/>
            <a:r>
              <a:rPr lang="zh-CN" altLang="en-US" dirty="0">
                <a:sym typeface="Arial" panose="020B0604020202020204" pitchFamily="34" charset="0"/>
              </a:rPr>
              <a:t>从顾客的角度出发，从排版到设计制作，为您全新打造最佳的</a:t>
            </a:r>
            <a:r>
              <a:rPr lang="en-US" altLang="zh-CN" dirty="0">
                <a:sym typeface="Arial" panose="020B0604020202020204" pitchFamily="34" charset="0"/>
              </a:rPr>
              <a:t>PPT</a:t>
            </a:r>
            <a:r>
              <a:rPr lang="zh-CN" altLang="en-US" dirty="0">
                <a:sym typeface="Arial" panose="020B0604020202020204" pitchFamily="34" charset="0"/>
              </a:rPr>
              <a:t>演示文档。</a:t>
            </a:r>
            <a:endParaRPr lang="en-GB" altLang="zh-CN" dirty="0">
              <a:sym typeface="Arial" panose="020B0604020202020204" pitchFamily="34" charset="0"/>
            </a:endParaRPr>
          </a:p>
        </p:txBody>
      </p:sp>
      <p:sp>
        <p:nvSpPr>
          <p:cNvPr id="63" name="TextBox 24"/>
          <p:cNvSpPr txBox="1"/>
          <p:nvPr/>
        </p:nvSpPr>
        <p:spPr>
          <a:xfrm>
            <a:off x="6407964" y="4709669"/>
            <a:ext cx="1201003" cy="425069"/>
          </a:xfrm>
          <a:prstGeom prst="rect">
            <a:avLst/>
          </a:prstGeom>
          <a:noFill/>
        </p:spPr>
        <p:txBody>
          <a:bodyPr wrap="none" lIns="86694" tIns="43347" rIns="86694" bIns="43347" rtlCol="0">
            <a:spAutoFit/>
          </a:bodyPr>
          <a:lstStyle/>
          <a:p>
            <a:pPr fontAlgn="base">
              <a:lnSpc>
                <a:spcPct val="120000"/>
              </a:lnSpc>
              <a:spcBef>
                <a:spcPct val="0"/>
              </a:spcBef>
              <a:spcAft>
                <a:spcPct val="0"/>
              </a:spcAft>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TextBox 23"/>
          <p:cNvSpPr txBox="1"/>
          <p:nvPr/>
        </p:nvSpPr>
        <p:spPr>
          <a:xfrm>
            <a:off x="8272036" y="5048220"/>
            <a:ext cx="2024829" cy="1384946"/>
          </a:xfrm>
          <a:prstGeom prst="rect">
            <a:avLst/>
          </a:prstGeom>
        </p:spPr>
        <p:txBody>
          <a:bodyPr wrap="square" lIns="91391" tIns="45696" rIns="91391" bIns="45696">
            <a:spAutoFit/>
          </a:bodyPr>
          <a:lstStyle>
            <a:defPPr>
              <a:defRPr lang="zh-CN"/>
            </a:defPPr>
            <a:lvl1pPr algn="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algn="ctr"/>
            <a:r>
              <a:rPr lang="zh-CN" altLang="en-US" dirty="0">
                <a:sym typeface="Arial" panose="020B0604020202020204" pitchFamily="34" charset="0"/>
              </a:rPr>
              <a:t>从顾客的角度出发，从排版到设计制作，为您全新打造最佳的</a:t>
            </a:r>
            <a:r>
              <a:rPr lang="en-US" altLang="zh-CN" dirty="0">
                <a:sym typeface="Arial" panose="020B0604020202020204" pitchFamily="34" charset="0"/>
              </a:rPr>
              <a:t>PPT</a:t>
            </a:r>
            <a:r>
              <a:rPr lang="zh-CN" altLang="en-US" dirty="0">
                <a:sym typeface="Arial" panose="020B0604020202020204" pitchFamily="34" charset="0"/>
              </a:rPr>
              <a:t>演示</a:t>
            </a:r>
            <a:r>
              <a:rPr lang="zh-CN" altLang="en-US" dirty="0" smtClean="0">
                <a:sym typeface="Arial" panose="020B0604020202020204" pitchFamily="34" charset="0"/>
              </a:rPr>
              <a:t>文档。</a:t>
            </a:r>
            <a:endParaRPr lang="en-GB" altLang="zh-CN" dirty="0">
              <a:sym typeface="Arial" panose="020B0604020202020204" pitchFamily="34" charset="0"/>
            </a:endParaRPr>
          </a:p>
        </p:txBody>
      </p:sp>
      <p:sp>
        <p:nvSpPr>
          <p:cNvPr id="65" name="TextBox 24"/>
          <p:cNvSpPr txBox="1"/>
          <p:nvPr/>
        </p:nvSpPr>
        <p:spPr>
          <a:xfrm>
            <a:off x="8533277" y="4709669"/>
            <a:ext cx="1201003" cy="425069"/>
          </a:xfrm>
          <a:prstGeom prst="rect">
            <a:avLst/>
          </a:prstGeom>
          <a:noFill/>
        </p:spPr>
        <p:txBody>
          <a:bodyPr wrap="none" lIns="86694" tIns="43347" rIns="86694" bIns="43347" rtlCol="0">
            <a:spAutoFit/>
          </a:bodyPr>
          <a:lstStyle/>
          <a:p>
            <a:pPr fontAlgn="base">
              <a:lnSpc>
                <a:spcPct val="120000"/>
              </a:lnSpc>
              <a:spcBef>
                <a:spcPct val="0"/>
              </a:spcBef>
              <a:spcAft>
                <a:spcPct val="0"/>
              </a:spcAft>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692">
        <p14:doors dir="vert"/>
      </p:transition>
    </mc:Choice>
    <mc:Fallback>
      <p:transition spd="slow" advTm="692">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24020" t="15856"/>
          <a:stretch>
            <a:fillRect/>
          </a:stretch>
        </p:blipFill>
        <p:spPr>
          <a:xfrm>
            <a:off x="-1" y="0"/>
            <a:ext cx="8243583" cy="2598234"/>
          </a:xfrm>
          <a:prstGeom prst="rect">
            <a:avLst/>
          </a:prstGeom>
        </p:spPr>
      </p:pic>
      <p:grpSp>
        <p:nvGrpSpPr>
          <p:cNvPr id="15" name="组合 14"/>
          <p:cNvGrpSpPr/>
          <p:nvPr/>
        </p:nvGrpSpPr>
        <p:grpSpPr>
          <a:xfrm>
            <a:off x="2721848" y="2915629"/>
            <a:ext cx="1561211" cy="1574361"/>
            <a:chOff x="4705793" y="587467"/>
            <a:chExt cx="1561211" cy="1574361"/>
          </a:xfrm>
        </p:grpSpPr>
        <p:sp>
          <p:nvSpPr>
            <p:cNvPr id="16" name="椭圆 15"/>
            <p:cNvSpPr/>
            <p:nvPr/>
          </p:nvSpPr>
          <p:spPr>
            <a:xfrm>
              <a:off x="4705793" y="587467"/>
              <a:ext cx="1561211" cy="1561211"/>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 Placeholder 12"/>
            <p:cNvSpPr txBox="1"/>
            <p:nvPr/>
          </p:nvSpPr>
          <p:spPr>
            <a:xfrm>
              <a:off x="4814009" y="619656"/>
              <a:ext cx="1349681" cy="1542172"/>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6900" dirty="0" smtClean="0">
                  <a:solidFill>
                    <a:schemeClr val="bg1"/>
                  </a:solidFill>
                  <a:latin typeface="微软雅黑" panose="020B0503020204020204" pitchFamily="34" charset="-122"/>
                  <a:ea typeface="微软雅黑" panose="020B0503020204020204" pitchFamily="34" charset="-122"/>
                </a:rPr>
                <a:t>04</a:t>
              </a:r>
              <a:endParaRPr lang="en-GB" sz="6900" dirty="0">
                <a:solidFill>
                  <a:schemeClr val="bg1"/>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4414661" y="3127294"/>
            <a:ext cx="5632588" cy="523220"/>
          </a:xfrm>
          <a:prstGeom prst="rect">
            <a:avLst/>
          </a:prstGeom>
        </p:spPr>
        <p:txBody>
          <a:bodyPr lIns="0" tIns="60958" rIns="0" bIns="60958" anchor="ctr">
            <a:noAutofit/>
          </a:bodyPr>
          <a:lstStyle>
            <a:defPPr>
              <a:defRPr lang="zh-CN"/>
            </a:defPPr>
            <a:lvl1pPr indent="0" algn="ctr">
              <a:spcBef>
                <a:spcPct val="20000"/>
              </a:spcBef>
              <a:buFont typeface="Arial" panose="020B0604020202020204" pitchFamily="34" charset="0"/>
              <a:buNone/>
              <a:defRPr sz="2200" b="0" baseline="0">
                <a:solidFill>
                  <a:srgbClr val="F73F8F"/>
                </a:solidFill>
                <a:latin typeface="微软雅黑" panose="020B0503020204020204" pitchFamily="34" charset="-122"/>
                <a:ea typeface="微软雅黑" panose="020B0503020204020204" pitchFamily="34" charset="-122"/>
              </a:defRPr>
            </a:lvl1pPr>
            <a:lvl2pPr marL="342900" indent="0">
              <a:spcBef>
                <a:spcPct val="20000"/>
              </a:spcBef>
              <a:buFont typeface="Arial" panose="020B0604020202020204" pitchFamily="34" charset="0"/>
              <a:buNone/>
              <a:defRPr sz="2800"/>
            </a:lvl2pPr>
            <a:lvl3pPr marL="685800" indent="0">
              <a:spcBef>
                <a:spcPct val="20000"/>
              </a:spcBef>
              <a:buFont typeface="Arial" panose="020B0604020202020204" pitchFamily="34" charset="0"/>
              <a:buNone/>
              <a:defRPr sz="2400"/>
            </a:lvl3pPr>
            <a:lvl4pPr marL="1028700" indent="0">
              <a:spcBef>
                <a:spcPct val="20000"/>
              </a:spcBef>
              <a:buFont typeface="Arial" panose="020B0604020202020204" pitchFamily="34" charset="0"/>
              <a:buNone/>
              <a:defRPr sz="2000"/>
            </a:lvl4pPr>
            <a:lvl5pPr marL="1371600" indent="0">
              <a:spcBef>
                <a:spcPct val="20000"/>
              </a:spcBef>
              <a:buFont typeface="Arial" panose="020B0604020202020204" pitchFamily="34" charset="0"/>
              <a:buNone/>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lgn="ctr"/>
            <a:r>
              <a:rPr lang="zh-CN" altLang="en-US" sz="5500" b="1" dirty="0" smtClean="0">
                <a:solidFill>
                  <a:schemeClr val="tx1">
                    <a:lumMod val="50000"/>
                    <a:lumOff val="50000"/>
                  </a:schemeClr>
                </a:solidFill>
                <a:latin typeface="微软雅黑" panose="020B0503020204020204" pitchFamily="34" charset="-122"/>
                <a:ea typeface="微软雅黑" panose="020B0503020204020204" pitchFamily="34" charset="-122"/>
                <a:sym typeface="+mn-lt"/>
              </a:rPr>
              <a:t>教学过程及评价</a:t>
            </a:r>
            <a:endParaRPr lang="zh-CN" altLang="en-US" sz="5500" b="1" dirty="0">
              <a:solidFill>
                <a:schemeClr val="tx1">
                  <a:lumMod val="50000"/>
                  <a:lumOff val="50000"/>
                </a:schemeClr>
              </a:solidFill>
              <a:latin typeface="微软雅黑" panose="020B0503020204020204" pitchFamily="34" charset="-122"/>
              <a:ea typeface="微软雅黑" panose="020B0503020204020204" pitchFamily="34" charset="-122"/>
              <a:sym typeface="+mn-lt"/>
            </a:endParaRPr>
          </a:p>
        </p:txBody>
      </p:sp>
      <p:cxnSp>
        <p:nvCxnSpPr>
          <p:cNvPr id="32" name="直接连接符 31"/>
          <p:cNvCxnSpPr/>
          <p:nvPr/>
        </p:nvCxnSpPr>
        <p:spPr>
          <a:xfrm>
            <a:off x="4880095" y="3912878"/>
            <a:ext cx="5044490"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4824340" y="4033691"/>
            <a:ext cx="6411741" cy="707882"/>
          </a:xfrm>
          <a:prstGeom prst="rect">
            <a:avLst/>
          </a:prstGeom>
          <a:noFill/>
          <a:ln w="9525">
            <a:noFill/>
            <a:miter lim="800000"/>
          </a:ln>
        </p:spPr>
        <p:txBody>
          <a:bodyPr wrap="square" lIns="121917" tIns="60958" rIns="121917" bIns="60958">
            <a:spAutoFit/>
          </a:bodyPr>
          <a:lstStyle/>
          <a:p>
            <a:pPr lvl="0">
              <a:defRPr/>
            </a:pPr>
            <a:r>
              <a:rPr lang="en-US" altLang="zh-CN" sz="1900" kern="0" spc="267" dirty="0">
                <a:solidFill>
                  <a:schemeClr val="tx1">
                    <a:lumMod val="50000"/>
                    <a:lumOff val="50000"/>
                  </a:schemeClr>
                </a:solidFill>
                <a:latin typeface="微软雅黑" panose="020B0503020204020204" pitchFamily="34" charset="-122"/>
                <a:ea typeface="微软雅黑" panose="020B0503020204020204" pitchFamily="34" charset="-122"/>
              </a:rPr>
              <a:t>1</a:t>
            </a:r>
            <a:r>
              <a:rPr lang="zh-CN" altLang="en-US" sz="1900" kern="0" spc="267"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900" kern="0" spc="267" dirty="0">
                <a:solidFill>
                  <a:schemeClr val="tx1">
                    <a:lumMod val="50000"/>
                    <a:lumOff val="50000"/>
                  </a:schemeClr>
                </a:solidFill>
                <a:latin typeface="微软雅黑" panose="020B0503020204020204" pitchFamily="34" charset="-122"/>
                <a:ea typeface="微软雅黑" panose="020B0503020204020204" pitchFamily="34" charset="-122"/>
              </a:rPr>
              <a:t>课</a:t>
            </a:r>
            <a:r>
              <a:rPr lang="zh-CN" altLang="en-US" sz="1900" kern="0" spc="267" dirty="0" smtClean="0">
                <a:solidFill>
                  <a:schemeClr val="tx1">
                    <a:lumMod val="50000"/>
                    <a:lumOff val="50000"/>
                  </a:schemeClr>
                </a:solidFill>
                <a:latin typeface="微软雅黑" panose="020B0503020204020204" pitchFamily="34" charset="-122"/>
                <a:ea typeface="微软雅黑" panose="020B0503020204020204" pitchFamily="34" charset="-122"/>
              </a:rPr>
              <a:t>前学习    </a:t>
            </a:r>
            <a:r>
              <a:rPr lang="en-US" altLang="zh-CN" sz="1900" kern="0" spc="267" dirty="0">
                <a:solidFill>
                  <a:schemeClr val="tx1">
                    <a:lumMod val="50000"/>
                    <a:lumOff val="50000"/>
                  </a:schemeClr>
                </a:solidFill>
                <a:latin typeface="微软雅黑" panose="020B0503020204020204" pitchFamily="34" charset="-122"/>
                <a:ea typeface="微软雅黑" panose="020B0503020204020204" pitchFamily="34" charset="-122"/>
              </a:rPr>
              <a:t>2</a:t>
            </a:r>
            <a:r>
              <a:rPr lang="zh-CN" altLang="en-US" sz="1900" kern="0" spc="267"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900" kern="0" spc="267" dirty="0" smtClean="0">
                <a:solidFill>
                  <a:schemeClr val="tx1">
                    <a:lumMod val="50000"/>
                    <a:lumOff val="50000"/>
                  </a:schemeClr>
                </a:solidFill>
                <a:latin typeface="微软雅黑" panose="020B0503020204020204" pitchFamily="34" charset="-122"/>
                <a:ea typeface="微软雅黑" panose="020B0503020204020204" pitchFamily="34" charset="-122"/>
              </a:rPr>
              <a:t>教学</a:t>
            </a:r>
            <a:r>
              <a:rPr lang="zh-CN" altLang="en-US" sz="1900" kern="0" spc="267" dirty="0">
                <a:solidFill>
                  <a:schemeClr val="tx1">
                    <a:lumMod val="50000"/>
                    <a:lumOff val="50000"/>
                  </a:schemeClr>
                </a:solidFill>
                <a:latin typeface="微软雅黑" panose="020B0503020204020204" pitchFamily="34" charset="-122"/>
                <a:ea typeface="微软雅黑" panose="020B0503020204020204" pitchFamily="34" charset="-122"/>
              </a:rPr>
              <a:t>实施</a:t>
            </a:r>
            <a:endParaRPr lang="en-US" altLang="zh-CN" sz="1900" kern="0" spc="267" dirty="0">
              <a:solidFill>
                <a:schemeClr val="tx1">
                  <a:lumMod val="50000"/>
                  <a:lumOff val="50000"/>
                </a:schemeClr>
              </a:solidFill>
              <a:latin typeface="微软雅黑" panose="020B0503020204020204" pitchFamily="34" charset="-122"/>
              <a:ea typeface="微软雅黑" panose="020B0503020204020204" pitchFamily="34" charset="-122"/>
            </a:endParaRPr>
          </a:p>
          <a:p>
            <a:pPr lvl="0">
              <a:defRPr/>
            </a:pPr>
            <a:r>
              <a:rPr lang="en-US" altLang="zh-CN" sz="1900" kern="0" spc="267" dirty="0">
                <a:solidFill>
                  <a:schemeClr val="tx1">
                    <a:lumMod val="50000"/>
                    <a:lumOff val="50000"/>
                  </a:schemeClr>
                </a:solidFill>
                <a:latin typeface="微软雅黑" panose="020B0503020204020204" pitchFamily="34" charset="-122"/>
                <a:ea typeface="微软雅黑" panose="020B0503020204020204" pitchFamily="34" charset="-122"/>
              </a:rPr>
              <a:t>3</a:t>
            </a:r>
            <a:r>
              <a:rPr lang="zh-CN" altLang="en-US" sz="1900" kern="0" spc="267" dirty="0" smtClean="0">
                <a:solidFill>
                  <a:schemeClr val="tx1">
                    <a:lumMod val="50000"/>
                    <a:lumOff val="50000"/>
                  </a:schemeClr>
                </a:solidFill>
                <a:latin typeface="微软雅黑" panose="020B0503020204020204" pitchFamily="34" charset="-122"/>
                <a:ea typeface="微软雅黑" panose="020B0503020204020204" pitchFamily="34" charset="-122"/>
              </a:rPr>
              <a:t>、教学流程    </a:t>
            </a:r>
            <a:r>
              <a:rPr lang="en-US" altLang="zh-CN" sz="1900" kern="0" spc="267" dirty="0" smtClean="0">
                <a:solidFill>
                  <a:schemeClr val="tx1">
                    <a:lumMod val="50000"/>
                    <a:lumOff val="50000"/>
                  </a:schemeClr>
                </a:solidFill>
                <a:latin typeface="微软雅黑" panose="020B0503020204020204" pitchFamily="34" charset="-122"/>
                <a:ea typeface="微软雅黑" panose="020B0503020204020204" pitchFamily="34" charset="-122"/>
              </a:rPr>
              <a:t>4</a:t>
            </a:r>
            <a:r>
              <a:rPr lang="zh-CN" altLang="en-US" sz="1900" kern="0" spc="267" dirty="0" smtClean="0">
                <a:solidFill>
                  <a:schemeClr val="tx1">
                    <a:lumMod val="50000"/>
                    <a:lumOff val="50000"/>
                  </a:schemeClr>
                </a:solidFill>
                <a:latin typeface="微软雅黑" panose="020B0503020204020204" pitchFamily="34" charset="-122"/>
                <a:ea typeface="微软雅黑" panose="020B0503020204020204" pitchFamily="34" charset="-122"/>
              </a:rPr>
              <a:t>、学后总结</a:t>
            </a:r>
            <a:endParaRPr lang="zh-CN" altLang="en-US" sz="1900" kern="0" spc="267"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784">
        <p14:doors dir="vert"/>
      </p:transition>
    </mc:Choice>
    <mc:Fallback>
      <p:transition spd="slow" advTm="7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p:tgtEl>
                                          <p:spTgt spid="30"/>
                                        </p:tgtEl>
                                        <p:attrNameLst>
                                          <p:attrName>ppt_x</p:attrName>
                                        </p:attrNameLst>
                                      </p:cBhvr>
                                      <p:tavLst>
                                        <p:tav tm="0">
                                          <p:val>
                                            <p:strVal val="#ppt_x-#ppt_w*1.125000"/>
                                          </p:val>
                                        </p:tav>
                                        <p:tav tm="100000">
                                          <p:val>
                                            <p:strVal val="#ppt_x"/>
                                          </p:val>
                                        </p:tav>
                                      </p:tavLst>
                                    </p:anim>
                                    <p:animEffect transition="in" filter="wipe(right)">
                                      <p:cBhvr>
                                        <p:cTn id="19" dur="500"/>
                                        <p:tgtEl>
                                          <p:spTgt spid="30"/>
                                        </p:tgtEl>
                                      </p:cBhvr>
                                    </p:animEffect>
                                  </p:childTnLst>
                                </p:cTn>
                              </p:par>
                            </p:childTnLst>
                          </p:cTn>
                        </p:par>
                        <p:par>
                          <p:cTn id="20" fill="hold">
                            <p:stCondLst>
                              <p:cond delay="2000"/>
                            </p:stCondLst>
                            <p:childTnLst>
                              <p:par>
                                <p:cTn id="21" presetID="16" presetClass="entr" presetSubtype="37"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outVertical)">
                                      <p:cBhvr>
                                        <p:cTn id="23" dur="500"/>
                                        <p:tgtEl>
                                          <p:spTgt spid="3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输入内容</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3" name="Group 20"/>
          <p:cNvGrpSpPr/>
          <p:nvPr/>
        </p:nvGrpSpPr>
        <p:grpSpPr>
          <a:xfrm flipH="1">
            <a:off x="4898297" y="4433632"/>
            <a:ext cx="1529366" cy="1164230"/>
            <a:chOff x="4250639" y="3537480"/>
            <a:chExt cx="1529450" cy="1164230"/>
          </a:xfrm>
        </p:grpSpPr>
        <p:sp>
          <p:nvSpPr>
            <p:cNvPr id="54" name="Freeform 21"/>
            <p:cNvSpPr/>
            <p:nvPr/>
          </p:nvSpPr>
          <p:spPr bwMode="auto">
            <a:xfrm>
              <a:off x="4250639" y="3537480"/>
              <a:ext cx="1529450" cy="1164230"/>
            </a:xfrm>
            <a:custGeom>
              <a:avLst/>
              <a:gdLst>
                <a:gd name="T0" fmla="*/ 192 w 813"/>
                <a:gd name="T1" fmla="*/ 556 h 619"/>
                <a:gd name="T2" fmla="*/ 637 w 813"/>
                <a:gd name="T3" fmla="*/ 535 h 619"/>
                <a:gd name="T4" fmla="*/ 637 w 813"/>
                <a:gd name="T5" fmla="*/ 535 h 619"/>
                <a:gd name="T6" fmla="*/ 783 w 813"/>
                <a:gd name="T7" fmla="*/ 348 h 619"/>
                <a:gd name="T8" fmla="*/ 575 w 813"/>
                <a:gd name="T9" fmla="*/ 31 h 619"/>
                <a:gd name="T10" fmla="*/ 258 w 813"/>
                <a:gd name="T11" fmla="*/ 238 h 619"/>
                <a:gd name="T12" fmla="*/ 342 w 813"/>
                <a:gd name="T13" fmla="*/ 494 h 619"/>
                <a:gd name="T14" fmla="*/ 220 w 813"/>
                <a:gd name="T15" fmla="*/ 472 h 619"/>
                <a:gd name="T16" fmla="*/ 241 w 813"/>
                <a:gd name="T17" fmla="*/ 408 h 619"/>
                <a:gd name="T18" fmla="*/ 0 w 813"/>
                <a:gd name="T19" fmla="*/ 379 h 619"/>
                <a:gd name="T20" fmla="*/ 171 w 813"/>
                <a:gd name="T21" fmla="*/ 619 h 619"/>
                <a:gd name="T22" fmla="*/ 192 w 813"/>
                <a:gd name="T23" fmla="*/ 55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619">
                  <a:moveTo>
                    <a:pt x="192" y="556"/>
                  </a:moveTo>
                  <a:cubicBezTo>
                    <a:pt x="319" y="598"/>
                    <a:pt x="511" y="596"/>
                    <a:pt x="637" y="535"/>
                  </a:cubicBezTo>
                  <a:cubicBezTo>
                    <a:pt x="637" y="535"/>
                    <a:pt x="638" y="536"/>
                    <a:pt x="637" y="535"/>
                  </a:cubicBezTo>
                  <a:cubicBezTo>
                    <a:pt x="710" y="500"/>
                    <a:pt x="765" y="432"/>
                    <a:pt x="783" y="348"/>
                  </a:cubicBezTo>
                  <a:cubicBezTo>
                    <a:pt x="813" y="203"/>
                    <a:pt x="720" y="61"/>
                    <a:pt x="575" y="31"/>
                  </a:cubicBezTo>
                  <a:cubicBezTo>
                    <a:pt x="430" y="0"/>
                    <a:pt x="288" y="93"/>
                    <a:pt x="258" y="238"/>
                  </a:cubicBezTo>
                  <a:cubicBezTo>
                    <a:pt x="237" y="336"/>
                    <a:pt x="273" y="432"/>
                    <a:pt x="342" y="494"/>
                  </a:cubicBezTo>
                  <a:cubicBezTo>
                    <a:pt x="301" y="492"/>
                    <a:pt x="260" y="485"/>
                    <a:pt x="220" y="472"/>
                  </a:cubicBezTo>
                  <a:cubicBezTo>
                    <a:pt x="227" y="451"/>
                    <a:pt x="234" y="429"/>
                    <a:pt x="241" y="408"/>
                  </a:cubicBezTo>
                  <a:cubicBezTo>
                    <a:pt x="170" y="424"/>
                    <a:pt x="85" y="418"/>
                    <a:pt x="0" y="379"/>
                  </a:cubicBezTo>
                  <a:cubicBezTo>
                    <a:pt x="30" y="468"/>
                    <a:pt x="87" y="553"/>
                    <a:pt x="171" y="619"/>
                  </a:cubicBezTo>
                  <a:cubicBezTo>
                    <a:pt x="178" y="598"/>
                    <a:pt x="185" y="577"/>
                    <a:pt x="192" y="556"/>
                  </a:cubicBezTo>
                  <a:close/>
                </a:path>
              </a:pathLst>
            </a:custGeom>
            <a:solidFill>
              <a:schemeClr val="accent2"/>
            </a:solidFill>
            <a:ln>
              <a:noFill/>
            </a:ln>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Oval 22"/>
            <p:cNvSpPr/>
            <p:nvPr/>
          </p:nvSpPr>
          <p:spPr>
            <a:xfrm>
              <a:off x="4946647" y="3804569"/>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Shape 1849"/>
            <p:cNvSpPr/>
            <p:nvPr/>
          </p:nvSpPr>
          <p:spPr>
            <a:xfrm flipH="1">
              <a:off x="5071935" y="3959885"/>
              <a:ext cx="329565" cy="265088"/>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cap="flat">
              <a:noFill/>
              <a:miter lim="400000"/>
            </a:ln>
            <a:effectLst/>
          </p:spPr>
          <p:txBody>
            <a:bodyPr wrap="square" lIns="40181" tIns="40181" rIns="40181" bIns="40181" numCol="1" anchor="ctr">
              <a:noAutofit/>
            </a:bodyPr>
            <a:lstStyle/>
            <a:p>
              <a:pPr algn="just">
                <a:lnSpc>
                  <a:spcPct val="120000"/>
                </a:lnSpc>
                <a:defRPr sz="3200">
                  <a:solidFill>
                    <a:srgbClr val="FFFFFF"/>
                  </a:solidFill>
                  <a:latin typeface="Helvetica Light"/>
                  <a:ea typeface="Helvetica Light"/>
                  <a:cs typeface="Helvetica Light"/>
                  <a:sym typeface="Helvetica Light"/>
                </a:defRPr>
              </a:pPr>
              <a:endParaRPr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43"/>
          <p:cNvGrpSpPr/>
          <p:nvPr/>
        </p:nvGrpSpPr>
        <p:grpSpPr>
          <a:xfrm>
            <a:off x="6254749" y="4099716"/>
            <a:ext cx="1399683" cy="1331188"/>
            <a:chOff x="6254758" y="3535584"/>
            <a:chExt cx="1399760" cy="1331188"/>
          </a:xfrm>
        </p:grpSpPr>
        <p:grpSp>
          <p:nvGrpSpPr>
            <p:cNvPr id="58" name="Group 15"/>
            <p:cNvGrpSpPr/>
            <p:nvPr/>
          </p:nvGrpSpPr>
          <p:grpSpPr>
            <a:xfrm flipH="1">
              <a:off x="6254758" y="3535584"/>
              <a:ext cx="1399760" cy="1331188"/>
              <a:chOff x="3023802" y="3203565"/>
              <a:chExt cx="1399760" cy="1331188"/>
            </a:xfrm>
          </p:grpSpPr>
          <p:sp>
            <p:nvSpPr>
              <p:cNvPr id="60" name="Freeform 20"/>
              <p:cNvSpPr/>
              <p:nvPr/>
            </p:nvSpPr>
            <p:spPr bwMode="auto">
              <a:xfrm>
                <a:off x="3023802" y="3203565"/>
                <a:ext cx="1399760" cy="1331188"/>
              </a:xfrm>
              <a:custGeom>
                <a:avLst/>
                <a:gdLst>
                  <a:gd name="T0" fmla="*/ 66 w 745"/>
                  <a:gd name="T1" fmla="*/ 251 h 708"/>
                  <a:gd name="T2" fmla="*/ 284 w 745"/>
                  <a:gd name="T3" fmla="*/ 640 h 708"/>
                  <a:gd name="T4" fmla="*/ 284 w 745"/>
                  <a:gd name="T5" fmla="*/ 640 h 708"/>
                  <a:gd name="T6" fmla="*/ 517 w 745"/>
                  <a:gd name="T7" fmla="*/ 686 h 708"/>
                  <a:gd name="T8" fmla="*/ 707 w 745"/>
                  <a:gd name="T9" fmla="*/ 358 h 708"/>
                  <a:gd name="T10" fmla="*/ 379 w 745"/>
                  <a:gd name="T11" fmla="*/ 167 h 708"/>
                  <a:gd name="T12" fmla="*/ 189 w 745"/>
                  <a:gd name="T13" fmla="*/ 357 h 708"/>
                  <a:gd name="T14" fmla="*/ 154 w 745"/>
                  <a:gd name="T15" fmla="*/ 239 h 708"/>
                  <a:gd name="T16" fmla="*/ 220 w 745"/>
                  <a:gd name="T17" fmla="*/ 229 h 708"/>
                  <a:gd name="T18" fmla="*/ 138 w 745"/>
                  <a:gd name="T19" fmla="*/ 0 h 708"/>
                  <a:gd name="T20" fmla="*/ 0 w 745"/>
                  <a:gd name="T21" fmla="*/ 261 h 708"/>
                  <a:gd name="T22" fmla="*/ 66 w 745"/>
                  <a:gd name="T23" fmla="*/ 25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708">
                    <a:moveTo>
                      <a:pt x="66" y="251"/>
                    </a:moveTo>
                    <a:cubicBezTo>
                      <a:pt x="85" y="383"/>
                      <a:pt x="172" y="554"/>
                      <a:pt x="284" y="640"/>
                    </a:cubicBezTo>
                    <a:cubicBezTo>
                      <a:pt x="284" y="639"/>
                      <a:pt x="283" y="640"/>
                      <a:pt x="284" y="640"/>
                    </a:cubicBezTo>
                    <a:cubicBezTo>
                      <a:pt x="347" y="689"/>
                      <a:pt x="433" y="708"/>
                      <a:pt x="517" y="686"/>
                    </a:cubicBezTo>
                    <a:cubicBezTo>
                      <a:pt x="660" y="648"/>
                      <a:pt x="745" y="501"/>
                      <a:pt x="707" y="358"/>
                    </a:cubicBezTo>
                    <a:cubicBezTo>
                      <a:pt x="669" y="215"/>
                      <a:pt x="522" y="129"/>
                      <a:pt x="379" y="167"/>
                    </a:cubicBezTo>
                    <a:cubicBezTo>
                      <a:pt x="283" y="193"/>
                      <a:pt x="213" y="268"/>
                      <a:pt x="189" y="357"/>
                    </a:cubicBezTo>
                    <a:cubicBezTo>
                      <a:pt x="171" y="320"/>
                      <a:pt x="160" y="280"/>
                      <a:pt x="154" y="239"/>
                    </a:cubicBezTo>
                    <a:cubicBezTo>
                      <a:pt x="176" y="235"/>
                      <a:pt x="198" y="232"/>
                      <a:pt x="220" y="229"/>
                    </a:cubicBezTo>
                    <a:cubicBezTo>
                      <a:pt x="174" y="172"/>
                      <a:pt x="141" y="94"/>
                      <a:pt x="138" y="0"/>
                    </a:cubicBezTo>
                    <a:cubicBezTo>
                      <a:pt x="72" y="66"/>
                      <a:pt x="22" y="156"/>
                      <a:pt x="0" y="261"/>
                    </a:cubicBezTo>
                    <a:cubicBezTo>
                      <a:pt x="22" y="258"/>
                      <a:pt x="44" y="254"/>
                      <a:pt x="66" y="251"/>
                    </a:cubicBezTo>
                    <a:close/>
                  </a:path>
                </a:pathLst>
              </a:custGeom>
              <a:solidFill>
                <a:srgbClr val="A0C563"/>
              </a:solidFill>
              <a:ln>
                <a:noFill/>
              </a:ln>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Oval 19"/>
              <p:cNvSpPr/>
              <p:nvPr/>
            </p:nvSpPr>
            <p:spPr>
              <a:xfrm>
                <a:off x="3596074" y="3732211"/>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9" name="Shape 2671"/>
            <p:cNvSpPr/>
            <p:nvPr/>
          </p:nvSpPr>
          <p:spPr>
            <a:xfrm>
              <a:off x="6705147" y="4201178"/>
              <a:ext cx="203005" cy="286010"/>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81" tIns="40181" rIns="40181" bIns="40181" numCol="1" anchor="ctr">
              <a:noAutofit/>
            </a:bodyPr>
            <a:lstStyle/>
            <a:p>
              <a:pPr algn="just">
                <a:lnSpc>
                  <a:spcPct val="120000"/>
                </a:lnSpc>
                <a:defRPr sz="3200">
                  <a:solidFill>
                    <a:srgbClr val="FFFFFF"/>
                  </a:solidFill>
                  <a:latin typeface="Helvetica Light"/>
                  <a:ea typeface="Helvetica Light"/>
                  <a:cs typeface="Helvetica Light"/>
                  <a:sym typeface="Helvetica Light"/>
                </a:defRPr>
              </a:pPr>
              <a:endParaRPr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45"/>
          <p:cNvGrpSpPr/>
          <p:nvPr/>
        </p:nvGrpSpPr>
        <p:grpSpPr>
          <a:xfrm>
            <a:off x="4531606" y="3111387"/>
            <a:ext cx="1122429" cy="1563736"/>
            <a:chOff x="4531519" y="2547255"/>
            <a:chExt cx="1122491" cy="1563736"/>
          </a:xfrm>
        </p:grpSpPr>
        <p:grpSp>
          <p:nvGrpSpPr>
            <p:cNvPr id="63" name="Group 24"/>
            <p:cNvGrpSpPr/>
            <p:nvPr/>
          </p:nvGrpSpPr>
          <p:grpSpPr>
            <a:xfrm flipH="1">
              <a:off x="4531519" y="2547255"/>
              <a:ext cx="1122491" cy="1563736"/>
              <a:chOff x="5024310" y="2215236"/>
              <a:chExt cx="1122491" cy="1563736"/>
            </a:xfrm>
          </p:grpSpPr>
          <p:sp>
            <p:nvSpPr>
              <p:cNvPr id="65" name="Freeform 22"/>
              <p:cNvSpPr/>
              <p:nvPr/>
            </p:nvSpPr>
            <p:spPr bwMode="auto">
              <a:xfrm>
                <a:off x="5024310" y="2215236"/>
                <a:ext cx="1122491" cy="1563736"/>
              </a:xfrm>
              <a:custGeom>
                <a:avLst/>
                <a:gdLst>
                  <a:gd name="T0" fmla="*/ 477 w 597"/>
                  <a:gd name="T1" fmla="*/ 690 h 831"/>
                  <a:gd name="T2" fmla="*/ 570 w 597"/>
                  <a:gd name="T3" fmla="*/ 255 h 831"/>
                  <a:gd name="T4" fmla="*/ 570 w 597"/>
                  <a:gd name="T5" fmla="*/ 255 h 831"/>
                  <a:gd name="T6" fmla="*/ 426 w 597"/>
                  <a:gd name="T7" fmla="*/ 66 h 831"/>
                  <a:gd name="T8" fmla="*/ 66 w 597"/>
                  <a:gd name="T9" fmla="*/ 186 h 831"/>
                  <a:gd name="T10" fmla="*/ 186 w 597"/>
                  <a:gd name="T11" fmla="*/ 546 h 831"/>
                  <a:gd name="T12" fmla="*/ 454 w 597"/>
                  <a:gd name="T13" fmla="*/ 529 h 831"/>
                  <a:gd name="T14" fmla="*/ 402 w 597"/>
                  <a:gd name="T15" fmla="*/ 642 h 831"/>
                  <a:gd name="T16" fmla="*/ 346 w 597"/>
                  <a:gd name="T17" fmla="*/ 605 h 831"/>
                  <a:gd name="T18" fmla="*/ 256 w 597"/>
                  <a:gd name="T19" fmla="*/ 831 h 831"/>
                  <a:gd name="T20" fmla="*/ 532 w 597"/>
                  <a:gd name="T21" fmla="*/ 727 h 831"/>
                  <a:gd name="T22" fmla="*/ 477 w 597"/>
                  <a:gd name="T23" fmla="*/ 6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831">
                    <a:moveTo>
                      <a:pt x="477" y="690"/>
                    </a:moveTo>
                    <a:cubicBezTo>
                      <a:pt x="550" y="578"/>
                      <a:pt x="597" y="392"/>
                      <a:pt x="570" y="255"/>
                    </a:cubicBezTo>
                    <a:cubicBezTo>
                      <a:pt x="569" y="255"/>
                      <a:pt x="571" y="254"/>
                      <a:pt x="570" y="255"/>
                    </a:cubicBezTo>
                    <a:cubicBezTo>
                      <a:pt x="554" y="176"/>
                      <a:pt x="503" y="105"/>
                      <a:pt x="426" y="66"/>
                    </a:cubicBezTo>
                    <a:cubicBezTo>
                      <a:pt x="293" y="0"/>
                      <a:pt x="132" y="54"/>
                      <a:pt x="66" y="186"/>
                    </a:cubicBezTo>
                    <a:cubicBezTo>
                      <a:pt x="0" y="319"/>
                      <a:pt x="54" y="480"/>
                      <a:pt x="186" y="546"/>
                    </a:cubicBezTo>
                    <a:cubicBezTo>
                      <a:pt x="275" y="590"/>
                      <a:pt x="377" y="581"/>
                      <a:pt x="454" y="529"/>
                    </a:cubicBezTo>
                    <a:cubicBezTo>
                      <a:pt x="442" y="569"/>
                      <a:pt x="425" y="607"/>
                      <a:pt x="402" y="642"/>
                    </a:cubicBezTo>
                    <a:cubicBezTo>
                      <a:pt x="383" y="630"/>
                      <a:pt x="365" y="617"/>
                      <a:pt x="346" y="605"/>
                    </a:cubicBezTo>
                    <a:cubicBezTo>
                      <a:pt x="343" y="678"/>
                      <a:pt x="316" y="759"/>
                      <a:pt x="256" y="831"/>
                    </a:cubicBezTo>
                    <a:cubicBezTo>
                      <a:pt x="350" y="825"/>
                      <a:pt x="446" y="791"/>
                      <a:pt x="532" y="727"/>
                    </a:cubicBezTo>
                    <a:cubicBezTo>
                      <a:pt x="514" y="715"/>
                      <a:pt x="495" y="702"/>
                      <a:pt x="477" y="690"/>
                    </a:cubicBezTo>
                    <a:close/>
                  </a:path>
                </a:pathLst>
              </a:custGeom>
              <a:solidFill>
                <a:schemeClr val="accent1"/>
              </a:solidFill>
              <a:ln>
                <a:noFill/>
              </a:ln>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Oval 26"/>
              <p:cNvSpPr/>
              <p:nvPr/>
            </p:nvSpPr>
            <p:spPr>
              <a:xfrm>
                <a:off x="5318921" y="2519887"/>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4" name="AutoShape 24"/>
            <p:cNvSpPr/>
            <p:nvPr/>
          </p:nvSpPr>
          <p:spPr bwMode="auto">
            <a:xfrm>
              <a:off x="4943243" y="2987043"/>
              <a:ext cx="281119" cy="280917"/>
            </a:xfrm>
            <a:custGeom>
              <a:avLst/>
              <a:gdLst>
                <a:gd name="T0" fmla="*/ 16823 w 19689"/>
                <a:gd name="T1" fmla="*/ 2867 h 19689"/>
                <a:gd name="T2" fmla="*/ 2867 w 19689"/>
                <a:gd name="T3" fmla="*/ 2867 h 19689"/>
                <a:gd name="T4" fmla="*/ 2867 w 19689"/>
                <a:gd name="T5" fmla="*/ 16823 h 19689"/>
                <a:gd name="T6" fmla="*/ 16823 w 19689"/>
                <a:gd name="T7" fmla="*/ 16823 h 19689"/>
                <a:gd name="T8" fmla="*/ 16823 w 19689"/>
                <a:gd name="T9" fmla="*/ 2867 h 19689"/>
                <a:gd name="T10" fmla="*/ 11507 w 19689"/>
                <a:gd name="T11" fmla="*/ 12670 h 19689"/>
                <a:gd name="T12" fmla="*/ 6522 w 19689"/>
                <a:gd name="T13" fmla="*/ 15494 h 19689"/>
                <a:gd name="T14" fmla="*/ 6522 w 19689"/>
                <a:gd name="T15" fmla="*/ 9845 h 19689"/>
                <a:gd name="T16" fmla="*/ 6522 w 19689"/>
                <a:gd name="T17" fmla="*/ 4030 h 19689"/>
                <a:gd name="T18" fmla="*/ 11507 w 19689"/>
                <a:gd name="T19" fmla="*/ 7020 h 19689"/>
                <a:gd name="T20" fmla="*/ 16325 w 19689"/>
                <a:gd name="T21" fmla="*/ 9845 h 19689"/>
                <a:gd name="T22" fmla="*/ 11507 w 19689"/>
                <a:gd name="T23" fmla="*/ 12670 h 19689"/>
                <a:gd name="T24" fmla="*/ 11507 w 19689"/>
                <a:gd name="T25" fmla="*/ 12670 h 19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89" h="19689">
                  <a:moveTo>
                    <a:pt x="16823" y="2867"/>
                  </a:moveTo>
                  <a:cubicBezTo>
                    <a:pt x="12836" y="-955"/>
                    <a:pt x="6688" y="-955"/>
                    <a:pt x="2867" y="2867"/>
                  </a:cubicBezTo>
                  <a:cubicBezTo>
                    <a:pt x="-955" y="6688"/>
                    <a:pt x="-955" y="13002"/>
                    <a:pt x="2867" y="16823"/>
                  </a:cubicBezTo>
                  <a:cubicBezTo>
                    <a:pt x="6688" y="20645"/>
                    <a:pt x="12836" y="20645"/>
                    <a:pt x="16823" y="16823"/>
                  </a:cubicBezTo>
                  <a:cubicBezTo>
                    <a:pt x="20645" y="13002"/>
                    <a:pt x="20645" y="6688"/>
                    <a:pt x="16823" y="2867"/>
                  </a:cubicBezTo>
                  <a:close/>
                  <a:moveTo>
                    <a:pt x="11507" y="12670"/>
                  </a:moveTo>
                  <a:cubicBezTo>
                    <a:pt x="6522" y="15494"/>
                    <a:pt x="6522" y="15494"/>
                    <a:pt x="6522" y="15494"/>
                  </a:cubicBezTo>
                  <a:cubicBezTo>
                    <a:pt x="6522" y="9845"/>
                    <a:pt x="6522" y="9845"/>
                    <a:pt x="6522" y="9845"/>
                  </a:cubicBezTo>
                  <a:cubicBezTo>
                    <a:pt x="6522" y="4030"/>
                    <a:pt x="6522" y="4030"/>
                    <a:pt x="6522" y="4030"/>
                  </a:cubicBezTo>
                  <a:cubicBezTo>
                    <a:pt x="11507" y="7020"/>
                    <a:pt x="11507" y="7020"/>
                    <a:pt x="11507" y="7020"/>
                  </a:cubicBezTo>
                  <a:cubicBezTo>
                    <a:pt x="16325" y="9845"/>
                    <a:pt x="16325" y="9845"/>
                    <a:pt x="16325" y="9845"/>
                  </a:cubicBezTo>
                  <a:lnTo>
                    <a:pt x="11507" y="12670"/>
                  </a:lnTo>
                  <a:close/>
                  <a:moveTo>
                    <a:pt x="11507" y="12670"/>
                  </a:moveTo>
                </a:path>
              </a:pathLst>
            </a:custGeom>
            <a:solidFill>
              <a:schemeClr val="bg1"/>
            </a:solidFill>
            <a:ln>
              <a:noFill/>
            </a:ln>
          </p:spPr>
          <p:txBody>
            <a:bodyPr lIns="0" tIns="0" rIns="0" bIns="0"/>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7" name="Group 47"/>
          <p:cNvGrpSpPr/>
          <p:nvPr/>
        </p:nvGrpSpPr>
        <p:grpSpPr>
          <a:xfrm>
            <a:off x="5068225" y="2388403"/>
            <a:ext cx="1524894" cy="1076279"/>
            <a:chOff x="5068168" y="1824270"/>
            <a:chExt cx="1524978" cy="1076279"/>
          </a:xfrm>
        </p:grpSpPr>
        <p:grpSp>
          <p:nvGrpSpPr>
            <p:cNvPr id="68" name="Group 28"/>
            <p:cNvGrpSpPr/>
            <p:nvPr/>
          </p:nvGrpSpPr>
          <p:grpSpPr>
            <a:xfrm flipH="1">
              <a:off x="5068168" y="1824270"/>
              <a:ext cx="1524978" cy="1076279"/>
              <a:chOff x="4085174" y="1492251"/>
              <a:chExt cx="1524978" cy="1076279"/>
            </a:xfrm>
          </p:grpSpPr>
          <p:sp>
            <p:nvSpPr>
              <p:cNvPr id="70" name="Freeform 23"/>
              <p:cNvSpPr/>
              <p:nvPr/>
            </p:nvSpPr>
            <p:spPr bwMode="auto">
              <a:xfrm>
                <a:off x="4085174" y="1492251"/>
                <a:ext cx="1524978" cy="1076279"/>
              </a:xfrm>
              <a:custGeom>
                <a:avLst/>
                <a:gdLst>
                  <a:gd name="T0" fmla="*/ 714 w 811"/>
                  <a:gd name="T1" fmla="*/ 209 h 573"/>
                  <a:gd name="T2" fmla="*/ 318 w 811"/>
                  <a:gd name="T3" fmla="*/ 6 h 573"/>
                  <a:gd name="T4" fmla="*/ 318 w 811"/>
                  <a:gd name="T5" fmla="*/ 6 h 573"/>
                  <a:gd name="T6" fmla="*/ 98 w 811"/>
                  <a:gd name="T7" fmla="*/ 97 h 573"/>
                  <a:gd name="T8" fmla="*/ 121 w 811"/>
                  <a:gd name="T9" fmla="*/ 475 h 573"/>
                  <a:gd name="T10" fmla="*/ 500 w 811"/>
                  <a:gd name="T11" fmla="*/ 452 h 573"/>
                  <a:gd name="T12" fmla="*/ 553 w 811"/>
                  <a:gd name="T13" fmla="*/ 189 h 573"/>
                  <a:gd name="T14" fmla="*/ 648 w 811"/>
                  <a:gd name="T15" fmla="*/ 268 h 573"/>
                  <a:gd name="T16" fmla="*/ 598 w 811"/>
                  <a:gd name="T17" fmla="*/ 313 h 573"/>
                  <a:gd name="T18" fmla="*/ 793 w 811"/>
                  <a:gd name="T19" fmla="*/ 458 h 573"/>
                  <a:gd name="T20" fmla="*/ 764 w 811"/>
                  <a:gd name="T21" fmla="*/ 164 h 573"/>
                  <a:gd name="T22" fmla="*/ 714 w 811"/>
                  <a:gd name="T23" fmla="*/ 2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1" h="573">
                    <a:moveTo>
                      <a:pt x="714" y="209"/>
                    </a:moveTo>
                    <a:cubicBezTo>
                      <a:pt x="625" y="109"/>
                      <a:pt x="458" y="16"/>
                      <a:pt x="318" y="6"/>
                    </a:cubicBezTo>
                    <a:cubicBezTo>
                      <a:pt x="317" y="7"/>
                      <a:pt x="318" y="5"/>
                      <a:pt x="318" y="6"/>
                    </a:cubicBezTo>
                    <a:cubicBezTo>
                      <a:pt x="237" y="0"/>
                      <a:pt x="156" y="32"/>
                      <a:pt x="98" y="97"/>
                    </a:cubicBezTo>
                    <a:cubicBezTo>
                      <a:pt x="0" y="207"/>
                      <a:pt x="10" y="377"/>
                      <a:pt x="121" y="475"/>
                    </a:cubicBezTo>
                    <a:cubicBezTo>
                      <a:pt x="232" y="573"/>
                      <a:pt x="401" y="563"/>
                      <a:pt x="500" y="452"/>
                    </a:cubicBezTo>
                    <a:cubicBezTo>
                      <a:pt x="566" y="378"/>
                      <a:pt x="583" y="277"/>
                      <a:pt x="553" y="189"/>
                    </a:cubicBezTo>
                    <a:cubicBezTo>
                      <a:pt x="588" y="211"/>
                      <a:pt x="620" y="237"/>
                      <a:pt x="648" y="268"/>
                    </a:cubicBezTo>
                    <a:cubicBezTo>
                      <a:pt x="631" y="283"/>
                      <a:pt x="615" y="298"/>
                      <a:pt x="598" y="313"/>
                    </a:cubicBezTo>
                    <a:cubicBezTo>
                      <a:pt x="668" y="335"/>
                      <a:pt x="738" y="382"/>
                      <a:pt x="793" y="458"/>
                    </a:cubicBezTo>
                    <a:cubicBezTo>
                      <a:pt x="811" y="367"/>
                      <a:pt x="803" y="264"/>
                      <a:pt x="764" y="164"/>
                    </a:cubicBezTo>
                    <a:cubicBezTo>
                      <a:pt x="747" y="179"/>
                      <a:pt x="731" y="194"/>
                      <a:pt x="714" y="209"/>
                    </a:cubicBezTo>
                    <a:close/>
                  </a:path>
                </a:pathLst>
              </a:custGeom>
              <a:solidFill>
                <a:schemeClr val="accent5"/>
              </a:solidFill>
              <a:ln>
                <a:noFill/>
              </a:ln>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Oval 30"/>
              <p:cNvSpPr/>
              <p:nvPr/>
            </p:nvSpPr>
            <p:spPr>
              <a:xfrm>
                <a:off x="4366880" y="1741826"/>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9" name="Shape 819"/>
            <p:cNvSpPr/>
            <p:nvPr/>
          </p:nvSpPr>
          <p:spPr>
            <a:xfrm>
              <a:off x="5903979" y="2201089"/>
              <a:ext cx="263729" cy="296704"/>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81" tIns="40181" rIns="40181" bIns="40181" numCol="1" anchor="ctr">
              <a:noAutofit/>
            </a:bodyPr>
            <a:lstStyle/>
            <a:p>
              <a:pPr algn="just">
                <a:lnSpc>
                  <a:spcPct val="120000"/>
                </a:lnSpc>
                <a:defRPr sz="3200">
                  <a:solidFill>
                    <a:srgbClr val="FFFFFF"/>
                  </a:solidFill>
                  <a:latin typeface="+mn-lt"/>
                  <a:ea typeface="+mn-ea"/>
                  <a:cs typeface="+mn-cs"/>
                  <a:sym typeface="Helvetica Light"/>
                </a:defRPr>
              </a:pPr>
              <a:endParaRPr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2" name="Group 49"/>
          <p:cNvGrpSpPr/>
          <p:nvPr/>
        </p:nvGrpSpPr>
        <p:grpSpPr>
          <a:xfrm>
            <a:off x="6482814" y="2853498"/>
            <a:ext cx="1177581" cy="1469822"/>
            <a:chOff x="6482835" y="2289366"/>
            <a:chExt cx="1177646" cy="1469822"/>
          </a:xfrm>
        </p:grpSpPr>
        <p:grpSp>
          <p:nvGrpSpPr>
            <p:cNvPr id="73" name="Group 35"/>
            <p:cNvGrpSpPr/>
            <p:nvPr/>
          </p:nvGrpSpPr>
          <p:grpSpPr>
            <a:xfrm flipH="1">
              <a:off x="6482835" y="2289366"/>
              <a:ext cx="1177646" cy="1469822"/>
              <a:chOff x="3017839" y="1957347"/>
              <a:chExt cx="1177646" cy="1469822"/>
            </a:xfrm>
          </p:grpSpPr>
          <p:sp>
            <p:nvSpPr>
              <p:cNvPr id="75" name="Freeform 19"/>
              <p:cNvSpPr/>
              <p:nvPr/>
            </p:nvSpPr>
            <p:spPr bwMode="auto">
              <a:xfrm>
                <a:off x="3017839" y="1957347"/>
                <a:ext cx="1177646" cy="1469822"/>
              </a:xfrm>
              <a:custGeom>
                <a:avLst/>
                <a:gdLst>
                  <a:gd name="T0" fmla="*/ 365 w 626"/>
                  <a:gd name="T1" fmla="*/ 64 h 781"/>
                  <a:gd name="T2" fmla="*/ 34 w 626"/>
                  <a:gd name="T3" fmla="*/ 362 h 781"/>
                  <a:gd name="T4" fmla="*/ 34 w 626"/>
                  <a:gd name="T5" fmla="*/ 362 h 781"/>
                  <a:gd name="T6" fmla="*/ 40 w 626"/>
                  <a:gd name="T7" fmla="*/ 599 h 781"/>
                  <a:gd name="T8" fmla="*/ 401 w 626"/>
                  <a:gd name="T9" fmla="*/ 713 h 781"/>
                  <a:gd name="T10" fmla="*/ 515 w 626"/>
                  <a:gd name="T11" fmla="*/ 351 h 781"/>
                  <a:gd name="T12" fmla="*/ 288 w 626"/>
                  <a:gd name="T13" fmla="*/ 207 h 781"/>
                  <a:gd name="T14" fmla="*/ 397 w 626"/>
                  <a:gd name="T15" fmla="*/ 147 h 781"/>
                  <a:gd name="T16" fmla="*/ 421 w 626"/>
                  <a:gd name="T17" fmla="*/ 209 h 781"/>
                  <a:gd name="T18" fmla="*/ 626 w 626"/>
                  <a:gd name="T19" fmla="*/ 79 h 781"/>
                  <a:gd name="T20" fmla="*/ 341 w 626"/>
                  <a:gd name="T21" fmla="*/ 2 h 781"/>
                  <a:gd name="T22" fmla="*/ 365 w 626"/>
                  <a:gd name="T23" fmla="*/ 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781">
                    <a:moveTo>
                      <a:pt x="365" y="64"/>
                    </a:moveTo>
                    <a:cubicBezTo>
                      <a:pt x="240" y="112"/>
                      <a:pt x="93" y="235"/>
                      <a:pt x="34" y="362"/>
                    </a:cubicBezTo>
                    <a:cubicBezTo>
                      <a:pt x="34" y="362"/>
                      <a:pt x="33" y="362"/>
                      <a:pt x="34" y="362"/>
                    </a:cubicBezTo>
                    <a:cubicBezTo>
                      <a:pt x="0" y="435"/>
                      <a:pt x="0" y="522"/>
                      <a:pt x="40" y="599"/>
                    </a:cubicBezTo>
                    <a:cubicBezTo>
                      <a:pt x="108" y="730"/>
                      <a:pt x="270" y="781"/>
                      <a:pt x="401" y="713"/>
                    </a:cubicBezTo>
                    <a:cubicBezTo>
                      <a:pt x="533" y="645"/>
                      <a:pt x="584" y="483"/>
                      <a:pt x="515" y="351"/>
                    </a:cubicBezTo>
                    <a:cubicBezTo>
                      <a:pt x="469" y="263"/>
                      <a:pt x="381" y="211"/>
                      <a:pt x="288" y="207"/>
                    </a:cubicBezTo>
                    <a:cubicBezTo>
                      <a:pt x="321" y="182"/>
                      <a:pt x="358" y="162"/>
                      <a:pt x="397" y="147"/>
                    </a:cubicBezTo>
                    <a:cubicBezTo>
                      <a:pt x="405" y="168"/>
                      <a:pt x="413" y="189"/>
                      <a:pt x="421" y="209"/>
                    </a:cubicBezTo>
                    <a:cubicBezTo>
                      <a:pt x="466" y="152"/>
                      <a:pt x="535" y="103"/>
                      <a:pt x="626" y="79"/>
                    </a:cubicBezTo>
                    <a:cubicBezTo>
                      <a:pt x="547" y="30"/>
                      <a:pt x="448" y="0"/>
                      <a:pt x="341" y="2"/>
                    </a:cubicBezTo>
                    <a:cubicBezTo>
                      <a:pt x="349" y="22"/>
                      <a:pt x="357" y="43"/>
                      <a:pt x="365" y="64"/>
                    </a:cubicBezTo>
                    <a:close/>
                  </a:path>
                </a:pathLst>
              </a:custGeom>
              <a:solidFill>
                <a:schemeClr val="accent4"/>
              </a:solidFill>
              <a:ln>
                <a:noFill/>
              </a:ln>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Oval 37"/>
              <p:cNvSpPr/>
              <p:nvPr/>
            </p:nvSpPr>
            <p:spPr>
              <a:xfrm>
                <a:off x="3262699" y="2568530"/>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4" name="Shape 617"/>
            <p:cNvSpPr/>
            <p:nvPr/>
          </p:nvSpPr>
          <p:spPr>
            <a:xfrm>
              <a:off x="7049343" y="3024277"/>
              <a:ext cx="181363" cy="298191"/>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rgbClr val="FFFFFF"/>
            </a:solidFill>
            <a:ln w="12700" cap="flat">
              <a:noFill/>
              <a:miter lim="400000"/>
            </a:ln>
            <a:effectLst/>
          </p:spPr>
          <p:txBody>
            <a:bodyPr wrap="square" lIns="40181" tIns="40181" rIns="40181" bIns="40181" numCol="1" anchor="ctr">
              <a:noAutofit/>
            </a:bodyPr>
            <a:lstStyle/>
            <a:p>
              <a:pPr algn="just">
                <a:lnSpc>
                  <a:spcPct val="120000"/>
                </a:lnSpc>
                <a:defRPr sz="3100" b="1">
                  <a:latin typeface="Kontrapunkt Bob Bold"/>
                  <a:ea typeface="Kontrapunkt Bob Bold"/>
                  <a:cs typeface="Kontrapunkt Bob Bold"/>
                  <a:sym typeface="Kontrapunkt Bob Bold"/>
                </a:defRPr>
              </a:pPr>
              <a:endParaRPr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7" name="Text Placeholder 8"/>
          <p:cNvSpPr txBox="1"/>
          <p:nvPr/>
        </p:nvSpPr>
        <p:spPr>
          <a:xfrm>
            <a:off x="1622003" y="2190864"/>
            <a:ext cx="1025922" cy="369332"/>
          </a:xfrm>
          <a:prstGeom prst="rect">
            <a:avLst/>
          </a:prstGeom>
          <a:noFill/>
        </p:spPr>
        <p:txBody>
          <a:bodyPr wrap="none" lIns="0" tIns="0" rIns="0" bIns="0" rtlCol="0">
            <a:spAutoFit/>
          </a:bodyPr>
          <a:lstStyle>
            <a:defPPr>
              <a:defRPr lang="zh-CN"/>
            </a:defPPr>
            <a:lvl1pPr algn="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输入文字</a:t>
            </a:r>
            <a:endParaRPr lang="en-AU" dirty="0">
              <a:sym typeface="Arial" panose="020B0604020202020204" pitchFamily="34" charset="0"/>
            </a:endParaRPr>
          </a:p>
        </p:txBody>
      </p:sp>
      <p:sp>
        <p:nvSpPr>
          <p:cNvPr id="78" name="Text Placeholder 9"/>
          <p:cNvSpPr txBox="1"/>
          <p:nvPr/>
        </p:nvSpPr>
        <p:spPr>
          <a:xfrm>
            <a:off x="1500404" y="2542928"/>
            <a:ext cx="3129112" cy="738615"/>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algn="l"/>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AU" altLang="zh-CN" dirty="0">
              <a:sym typeface="Arial" panose="020B0604020202020204" pitchFamily="34" charset="0"/>
            </a:endParaRPr>
          </a:p>
        </p:txBody>
      </p:sp>
      <p:sp>
        <p:nvSpPr>
          <p:cNvPr id="79" name="Text Placeholder 8"/>
          <p:cNvSpPr txBox="1"/>
          <p:nvPr/>
        </p:nvSpPr>
        <p:spPr>
          <a:xfrm>
            <a:off x="1622003" y="3354437"/>
            <a:ext cx="1025922" cy="369332"/>
          </a:xfrm>
          <a:prstGeom prst="rect">
            <a:avLst/>
          </a:prstGeom>
          <a:noFill/>
        </p:spPr>
        <p:txBody>
          <a:bodyPr wrap="none" lIns="0" tIns="0" rIns="0" bIns="0" rtlCol="0">
            <a:spAutoFit/>
          </a:bodyPr>
          <a:lstStyle>
            <a:defPPr>
              <a:defRPr lang="zh-CN"/>
            </a:defPPr>
            <a:lvl1pPr algn="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输入文字</a:t>
            </a:r>
            <a:endParaRPr lang="en-AU" dirty="0">
              <a:sym typeface="Arial" panose="020B0604020202020204" pitchFamily="34" charset="0"/>
            </a:endParaRPr>
          </a:p>
        </p:txBody>
      </p:sp>
      <p:sp>
        <p:nvSpPr>
          <p:cNvPr id="80" name="Text Placeholder 9"/>
          <p:cNvSpPr txBox="1"/>
          <p:nvPr/>
        </p:nvSpPr>
        <p:spPr>
          <a:xfrm>
            <a:off x="1500404" y="3708005"/>
            <a:ext cx="3129112" cy="738615"/>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algn="l"/>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AU" altLang="zh-CN" dirty="0">
              <a:sym typeface="Arial" panose="020B0604020202020204" pitchFamily="34" charset="0"/>
            </a:endParaRPr>
          </a:p>
        </p:txBody>
      </p:sp>
      <p:sp>
        <p:nvSpPr>
          <p:cNvPr id="81" name="Text Placeholder 8"/>
          <p:cNvSpPr txBox="1"/>
          <p:nvPr/>
        </p:nvSpPr>
        <p:spPr>
          <a:xfrm>
            <a:off x="1622003" y="4460808"/>
            <a:ext cx="1025922" cy="369332"/>
          </a:xfrm>
          <a:prstGeom prst="rect">
            <a:avLst/>
          </a:prstGeom>
          <a:noFill/>
        </p:spPr>
        <p:txBody>
          <a:bodyPr wrap="none" lIns="0" tIns="0" rIns="0" bIns="0" rtlCol="0">
            <a:spAutoFit/>
          </a:bodyPr>
          <a:lstStyle>
            <a:defPPr>
              <a:defRPr lang="zh-CN"/>
            </a:defPPr>
            <a:lvl1pPr algn="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输入文字</a:t>
            </a:r>
            <a:endParaRPr lang="en-AU" dirty="0">
              <a:sym typeface="Arial" panose="020B0604020202020204" pitchFamily="34" charset="0"/>
            </a:endParaRPr>
          </a:p>
        </p:txBody>
      </p:sp>
      <p:sp>
        <p:nvSpPr>
          <p:cNvPr id="82" name="Text Placeholder 9"/>
          <p:cNvSpPr txBox="1"/>
          <p:nvPr/>
        </p:nvSpPr>
        <p:spPr>
          <a:xfrm>
            <a:off x="1500404" y="4814378"/>
            <a:ext cx="3129112" cy="738615"/>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algn="l"/>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AU" altLang="zh-CN" dirty="0">
              <a:sym typeface="Arial" panose="020B0604020202020204" pitchFamily="34" charset="0"/>
            </a:endParaRPr>
          </a:p>
        </p:txBody>
      </p:sp>
      <p:sp>
        <p:nvSpPr>
          <p:cNvPr id="83" name="Text Placeholder 8"/>
          <p:cNvSpPr txBox="1"/>
          <p:nvPr/>
        </p:nvSpPr>
        <p:spPr>
          <a:xfrm>
            <a:off x="8163506" y="2349421"/>
            <a:ext cx="1025922" cy="369332"/>
          </a:xfrm>
          <a:prstGeom prst="rect">
            <a:avLst/>
          </a:prstGeom>
          <a:noFill/>
        </p:spPr>
        <p:txBody>
          <a:bodyPr wrap="none" lIns="0" tIns="0" rIns="0" bIns="0" rtlCol="0">
            <a:spAutoFit/>
          </a:bodyPr>
          <a:lstStyle>
            <a:defPPr>
              <a:defRPr lang="zh-CN"/>
            </a:defPPr>
            <a:lvl1pPr algn="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输入文字</a:t>
            </a:r>
            <a:endParaRPr lang="en-AU" dirty="0">
              <a:sym typeface="Arial" panose="020B0604020202020204" pitchFamily="34" charset="0"/>
            </a:endParaRPr>
          </a:p>
        </p:txBody>
      </p:sp>
      <p:sp>
        <p:nvSpPr>
          <p:cNvPr id="84" name="Text Placeholder 9"/>
          <p:cNvSpPr txBox="1"/>
          <p:nvPr/>
        </p:nvSpPr>
        <p:spPr>
          <a:xfrm>
            <a:off x="8036005" y="2702989"/>
            <a:ext cx="3138676" cy="700528"/>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algn="l"/>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AU" altLang="zh-CN" dirty="0">
              <a:sym typeface="Arial" panose="020B0604020202020204" pitchFamily="34" charset="0"/>
            </a:endParaRPr>
          </a:p>
        </p:txBody>
      </p:sp>
      <p:sp>
        <p:nvSpPr>
          <p:cNvPr id="85" name="Text Placeholder 8"/>
          <p:cNvSpPr txBox="1"/>
          <p:nvPr/>
        </p:nvSpPr>
        <p:spPr>
          <a:xfrm>
            <a:off x="8163506" y="3512993"/>
            <a:ext cx="1025922" cy="369332"/>
          </a:xfrm>
          <a:prstGeom prst="rect">
            <a:avLst/>
          </a:prstGeom>
          <a:noFill/>
        </p:spPr>
        <p:txBody>
          <a:bodyPr wrap="none" lIns="0" tIns="0" rIns="0" bIns="0" rtlCol="0">
            <a:spAutoFit/>
          </a:bodyPr>
          <a:lstStyle>
            <a:defPPr>
              <a:defRPr lang="zh-CN"/>
            </a:defPPr>
            <a:lvl1pPr algn="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输入文字</a:t>
            </a:r>
            <a:endParaRPr lang="en-AU" dirty="0">
              <a:sym typeface="Arial" panose="020B0604020202020204" pitchFamily="34" charset="0"/>
            </a:endParaRPr>
          </a:p>
        </p:txBody>
      </p:sp>
      <p:sp>
        <p:nvSpPr>
          <p:cNvPr id="86" name="Text Placeholder 9"/>
          <p:cNvSpPr txBox="1"/>
          <p:nvPr/>
        </p:nvSpPr>
        <p:spPr>
          <a:xfrm>
            <a:off x="8036005" y="3866561"/>
            <a:ext cx="3138676" cy="700528"/>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algn="l"/>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AU" altLang="zh-CN" dirty="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1514">
        <p14:doors dir="vert"/>
      </p:transition>
    </mc:Choice>
    <mc:Fallback>
      <p:transition spd="slow" advTm="1514">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输入内容</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Elbow Connector 38"/>
          <p:cNvCxnSpPr/>
          <p:nvPr/>
        </p:nvCxnSpPr>
        <p:spPr>
          <a:xfrm flipV="1">
            <a:off x="2681451" y="2380550"/>
            <a:ext cx="2271573" cy="1409620"/>
          </a:xfrm>
          <a:prstGeom prst="bentConnector3">
            <a:avLst>
              <a:gd name="adj1" fmla="val 44660"/>
            </a:avLst>
          </a:prstGeom>
          <a:ln w="793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Elbow Connector 41"/>
          <p:cNvCxnSpPr/>
          <p:nvPr/>
        </p:nvCxnSpPr>
        <p:spPr>
          <a:xfrm flipV="1">
            <a:off x="2747617" y="2877328"/>
            <a:ext cx="2205411" cy="1342921"/>
          </a:xfrm>
          <a:prstGeom prst="bentConnector3">
            <a:avLst>
              <a:gd name="adj1" fmla="val 56500"/>
            </a:avLst>
          </a:prstGeom>
          <a:ln w="79375">
            <a:solidFill>
              <a:srgbClr val="A0C56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Elbow Connector 60"/>
          <p:cNvCxnSpPr/>
          <p:nvPr/>
        </p:nvCxnSpPr>
        <p:spPr>
          <a:xfrm flipV="1">
            <a:off x="2736586" y="3495301"/>
            <a:ext cx="2216439" cy="1177081"/>
          </a:xfrm>
          <a:prstGeom prst="bentConnector3">
            <a:avLst>
              <a:gd name="adj1" fmla="val 69008"/>
            </a:avLst>
          </a:prstGeom>
          <a:ln w="793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Elbow Connector 70"/>
          <p:cNvCxnSpPr/>
          <p:nvPr/>
        </p:nvCxnSpPr>
        <p:spPr>
          <a:xfrm flipV="1">
            <a:off x="2736586" y="4072200"/>
            <a:ext cx="2216438" cy="1019235"/>
          </a:xfrm>
          <a:prstGeom prst="bentConnector3">
            <a:avLst>
              <a:gd name="adj1" fmla="val 80846"/>
            </a:avLst>
          </a:prstGeom>
          <a:ln w="793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ounded Rectangle 83"/>
          <p:cNvSpPr/>
          <p:nvPr/>
        </p:nvSpPr>
        <p:spPr>
          <a:xfrm>
            <a:off x="4953022" y="2134101"/>
            <a:ext cx="2293628" cy="44110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lnSpc>
                <a:spcPct val="120000"/>
              </a:lnSpc>
            </a:pPr>
            <a:r>
              <a:rPr lang="zh-CN" altLang="en-US" b="1" dirty="0" smtClean="0">
                <a:latin typeface="Arial" panose="020B0604020202020204" pitchFamily="34" charset="0"/>
                <a:ea typeface="微软雅黑" panose="020B0503020204020204" pitchFamily="34" charset="-122"/>
                <a:sym typeface="Arial" panose="020B0604020202020204" pitchFamily="34" charset="0"/>
              </a:rPr>
              <a:t>输入文字</a:t>
            </a:r>
            <a:endParaRPr lang="en-US" b="1"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Rounded Rectangle 84"/>
          <p:cNvSpPr/>
          <p:nvPr/>
        </p:nvSpPr>
        <p:spPr>
          <a:xfrm>
            <a:off x="4953022" y="2684651"/>
            <a:ext cx="2293628" cy="441107"/>
          </a:xfrm>
          <a:prstGeom prst="roundRect">
            <a:avLst/>
          </a:prstGeom>
          <a:solidFill>
            <a:srgbClr val="A0C563"/>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lnSpc>
                <a:spcPct val="120000"/>
              </a:lnSpc>
            </a:pPr>
            <a:r>
              <a:rPr lang="zh-CN" altLang="en-US" b="1" dirty="0" smtClean="0">
                <a:latin typeface="Arial" panose="020B0604020202020204" pitchFamily="34" charset="0"/>
                <a:ea typeface="微软雅黑" panose="020B0503020204020204" pitchFamily="34" charset="-122"/>
                <a:sym typeface="Arial" panose="020B0604020202020204" pitchFamily="34" charset="0"/>
              </a:rPr>
              <a:t>输入文字</a:t>
            </a:r>
            <a:endParaRPr lang="en-US" b="1"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Rounded Rectangle 85"/>
          <p:cNvSpPr/>
          <p:nvPr/>
        </p:nvSpPr>
        <p:spPr>
          <a:xfrm>
            <a:off x="4953022" y="3235203"/>
            <a:ext cx="2293628" cy="44110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lnSpc>
                <a:spcPct val="120000"/>
              </a:lnSpc>
            </a:pPr>
            <a:r>
              <a:rPr lang="zh-CN" altLang="en-US" b="1" dirty="0" smtClean="0">
                <a:latin typeface="Arial" panose="020B0604020202020204" pitchFamily="34" charset="0"/>
                <a:ea typeface="微软雅黑" panose="020B0503020204020204" pitchFamily="34" charset="-122"/>
                <a:sym typeface="Arial" panose="020B0604020202020204" pitchFamily="34" charset="0"/>
              </a:rPr>
              <a:t>输入文字</a:t>
            </a:r>
            <a:endParaRPr lang="en-US" b="1"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ounded Rectangle 86"/>
          <p:cNvSpPr/>
          <p:nvPr/>
        </p:nvSpPr>
        <p:spPr>
          <a:xfrm>
            <a:off x="4953022" y="3785755"/>
            <a:ext cx="2293628" cy="44110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lnSpc>
                <a:spcPct val="120000"/>
              </a:lnSpc>
            </a:pPr>
            <a:r>
              <a:rPr lang="zh-CN" altLang="en-US" b="1" dirty="0" smtClean="0">
                <a:latin typeface="Arial" panose="020B0604020202020204" pitchFamily="34" charset="0"/>
                <a:ea typeface="微软雅黑" panose="020B0503020204020204" pitchFamily="34" charset="-122"/>
                <a:sym typeface="Arial" panose="020B0604020202020204" pitchFamily="34" charset="0"/>
              </a:rPr>
              <a:t>输入文字</a:t>
            </a:r>
            <a:endParaRPr lang="en-US" b="1"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6" name="Elbow Connector 186"/>
          <p:cNvCxnSpPr/>
          <p:nvPr/>
        </p:nvCxnSpPr>
        <p:spPr>
          <a:xfrm flipH="1" flipV="1">
            <a:off x="7269666" y="2357536"/>
            <a:ext cx="2271573" cy="1409620"/>
          </a:xfrm>
          <a:prstGeom prst="bentConnector3">
            <a:avLst>
              <a:gd name="adj1" fmla="val 44660"/>
            </a:avLst>
          </a:prstGeom>
          <a:ln w="793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lbow Connector 187"/>
          <p:cNvCxnSpPr/>
          <p:nvPr/>
        </p:nvCxnSpPr>
        <p:spPr>
          <a:xfrm flipH="1" flipV="1">
            <a:off x="7269668" y="2888835"/>
            <a:ext cx="2205411" cy="1342921"/>
          </a:xfrm>
          <a:prstGeom prst="bentConnector3">
            <a:avLst>
              <a:gd name="adj1" fmla="val 56500"/>
            </a:avLst>
          </a:prstGeom>
          <a:ln w="79375">
            <a:solidFill>
              <a:srgbClr val="A0C56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Elbow Connector 188"/>
          <p:cNvCxnSpPr/>
          <p:nvPr/>
        </p:nvCxnSpPr>
        <p:spPr>
          <a:xfrm flipH="1" flipV="1">
            <a:off x="7269665" y="3472288"/>
            <a:ext cx="2216439" cy="1177081"/>
          </a:xfrm>
          <a:prstGeom prst="bentConnector3">
            <a:avLst>
              <a:gd name="adj1" fmla="val 69008"/>
            </a:avLst>
          </a:prstGeom>
          <a:ln w="793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189"/>
          <p:cNvCxnSpPr/>
          <p:nvPr/>
        </p:nvCxnSpPr>
        <p:spPr>
          <a:xfrm flipH="1" flipV="1">
            <a:off x="7269666" y="4049186"/>
            <a:ext cx="2216438" cy="1019235"/>
          </a:xfrm>
          <a:prstGeom prst="bentConnector3">
            <a:avLst>
              <a:gd name="adj1" fmla="val 80846"/>
            </a:avLst>
          </a:prstGeom>
          <a:ln w="793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 name="Group 194"/>
          <p:cNvGrpSpPr/>
          <p:nvPr/>
        </p:nvGrpSpPr>
        <p:grpSpPr>
          <a:xfrm>
            <a:off x="1578743" y="3051313"/>
            <a:ext cx="1940763" cy="2583221"/>
            <a:chOff x="670063" y="2245526"/>
            <a:chExt cx="1676400" cy="2231224"/>
          </a:xfrm>
        </p:grpSpPr>
        <p:sp>
          <p:nvSpPr>
            <p:cNvPr id="21" name="Rounded Rectangle 178"/>
            <p:cNvSpPr/>
            <p:nvPr/>
          </p:nvSpPr>
          <p:spPr>
            <a:xfrm>
              <a:off x="670063" y="2245526"/>
              <a:ext cx="1676400" cy="2231224"/>
            </a:xfrm>
            <a:prstGeom prst="roundRect">
              <a:avLst>
                <a:gd name="adj" fmla="val 70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Footer Text"/>
            <p:cNvSpPr txBox="1"/>
            <p:nvPr/>
          </p:nvSpPr>
          <p:spPr>
            <a:xfrm>
              <a:off x="839184" y="2458893"/>
              <a:ext cx="1338159" cy="1754489"/>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olidFill>
                    <a:schemeClr val="bg1"/>
                  </a:solidFill>
                  <a:sym typeface="Arial" panose="020B0604020202020204" pitchFamily="34" charset="0"/>
                </a:rPr>
                <a:t>从顾客的角度出发，从排版到设计制作，为您打造最佳的</a:t>
              </a:r>
              <a:r>
                <a:rPr lang="en-US" altLang="zh-CN" dirty="0">
                  <a:solidFill>
                    <a:schemeClr val="bg1"/>
                  </a:solidFill>
                  <a:sym typeface="Arial" panose="020B0604020202020204" pitchFamily="34" charset="0"/>
                </a:rPr>
                <a:t>PPT</a:t>
              </a:r>
              <a:r>
                <a:rPr lang="zh-CN" altLang="en-US" dirty="0">
                  <a:solidFill>
                    <a:schemeClr val="bg1"/>
                  </a:solidFill>
                  <a:sym typeface="Arial" panose="020B0604020202020204" pitchFamily="34" charset="0"/>
                </a:rPr>
                <a:t>演示。从顾客的角度</a:t>
              </a:r>
              <a:r>
                <a:rPr lang="zh-CN" altLang="en-US" dirty="0" smtClean="0">
                  <a:solidFill>
                    <a:schemeClr val="bg1"/>
                  </a:solidFill>
                  <a:sym typeface="Arial" panose="020B0604020202020204" pitchFamily="34" charset="0"/>
                </a:rPr>
                <a:t>出发</a:t>
              </a:r>
              <a:r>
                <a:rPr lang="zh-CN" altLang="en-US" dirty="0">
                  <a:solidFill>
                    <a:schemeClr val="bg1"/>
                  </a:solidFill>
                  <a:sym typeface="Arial" panose="020B0604020202020204" pitchFamily="34" charset="0"/>
                </a:rPr>
                <a:t>。</a:t>
              </a:r>
              <a:endParaRPr lang="en-US" altLang="zh-CN" dirty="0">
                <a:solidFill>
                  <a:schemeClr val="bg1"/>
                </a:solidFill>
                <a:sym typeface="Arial" panose="020B0604020202020204" pitchFamily="34" charset="0"/>
              </a:endParaRPr>
            </a:p>
          </p:txBody>
        </p:sp>
      </p:grpSp>
      <p:grpSp>
        <p:nvGrpSpPr>
          <p:cNvPr id="23" name="Group 193"/>
          <p:cNvGrpSpPr/>
          <p:nvPr/>
        </p:nvGrpSpPr>
        <p:grpSpPr>
          <a:xfrm>
            <a:off x="8707977" y="3051313"/>
            <a:ext cx="1940763" cy="2583222"/>
            <a:chOff x="6828183" y="2245526"/>
            <a:chExt cx="1676400" cy="2231224"/>
          </a:xfrm>
        </p:grpSpPr>
        <p:sp>
          <p:nvSpPr>
            <p:cNvPr id="24" name="Rounded Rectangle 190"/>
            <p:cNvSpPr/>
            <p:nvPr/>
          </p:nvSpPr>
          <p:spPr>
            <a:xfrm>
              <a:off x="6828183" y="2245526"/>
              <a:ext cx="1676400" cy="2231224"/>
            </a:xfrm>
            <a:prstGeom prst="roundRect">
              <a:avLst>
                <a:gd name="adj" fmla="val 70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Footer Text"/>
            <p:cNvSpPr txBox="1"/>
            <p:nvPr/>
          </p:nvSpPr>
          <p:spPr>
            <a:xfrm>
              <a:off x="6982162" y="2503211"/>
              <a:ext cx="1368443" cy="172159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olidFill>
                    <a:schemeClr val="bg1"/>
                  </a:solidFill>
                  <a:sym typeface="Arial" panose="020B0604020202020204" pitchFamily="34" charset="0"/>
                </a:rPr>
                <a:t>从顾客的角度出发，从排版到设计制作，为您打造最佳的</a:t>
              </a:r>
              <a:r>
                <a:rPr lang="en-US" altLang="zh-CN" dirty="0">
                  <a:solidFill>
                    <a:schemeClr val="bg1"/>
                  </a:solidFill>
                  <a:sym typeface="Arial" panose="020B0604020202020204" pitchFamily="34" charset="0"/>
                </a:rPr>
                <a:t>PPT</a:t>
              </a:r>
              <a:r>
                <a:rPr lang="zh-CN" altLang="en-US" dirty="0">
                  <a:solidFill>
                    <a:schemeClr val="bg1"/>
                  </a:solidFill>
                  <a:sym typeface="Arial" panose="020B0604020202020204" pitchFamily="34" charset="0"/>
                </a:rPr>
                <a:t>演示。从顾客的角度出发。</a:t>
              </a:r>
              <a:endParaRPr lang="en-US" altLang="zh-CN" dirty="0">
                <a:solidFill>
                  <a:schemeClr val="bg1"/>
                </a:solidFill>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2243">
        <p14:doors dir="vert"/>
      </p:transition>
    </mc:Choice>
    <mc:Fallback>
      <p:transition spd="slow" advTm="2243">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输入内容</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矩形 1"/>
          <p:cNvSpPr/>
          <p:nvPr/>
        </p:nvSpPr>
        <p:spPr>
          <a:xfrm rot="1891259">
            <a:off x="8398215" y="1804981"/>
            <a:ext cx="2546906" cy="2976816"/>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6" name="矩形 5"/>
          <p:cNvSpPr/>
          <p:nvPr/>
        </p:nvSpPr>
        <p:spPr>
          <a:xfrm>
            <a:off x="8277572" y="1642945"/>
            <a:ext cx="2366630" cy="3075371"/>
          </a:xfrm>
          <a:prstGeom prst="rect">
            <a:avLst/>
          </a:prstGeom>
          <a:solidFill>
            <a:schemeClr val="accent2"/>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7" name="矩形 6"/>
          <p:cNvSpPr/>
          <p:nvPr/>
        </p:nvSpPr>
        <p:spPr>
          <a:xfrm>
            <a:off x="8277203" y="1642946"/>
            <a:ext cx="2373200" cy="2454781"/>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8" name="矩形 1"/>
          <p:cNvSpPr/>
          <p:nvPr/>
        </p:nvSpPr>
        <p:spPr>
          <a:xfrm rot="765310">
            <a:off x="4577130" y="1444916"/>
            <a:ext cx="2814249" cy="3289286"/>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rgbClr val="A0C563"/>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4837717" y="1626766"/>
            <a:ext cx="2366630" cy="3075371"/>
          </a:xfrm>
          <a:prstGeom prst="rect">
            <a:avLst/>
          </a:prstGeom>
          <a:solidFill>
            <a:schemeClr val="accent4"/>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3" name="矩形 12"/>
          <p:cNvSpPr/>
          <p:nvPr/>
        </p:nvSpPr>
        <p:spPr>
          <a:xfrm>
            <a:off x="4828105" y="1612657"/>
            <a:ext cx="2373200" cy="248507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14" name="矩形 1"/>
          <p:cNvSpPr/>
          <p:nvPr/>
        </p:nvSpPr>
        <p:spPr>
          <a:xfrm rot="1321971">
            <a:off x="1491956" y="1356274"/>
            <a:ext cx="2546906" cy="2976816"/>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5" name="矩形 14"/>
          <p:cNvSpPr/>
          <p:nvPr/>
        </p:nvSpPr>
        <p:spPr>
          <a:xfrm>
            <a:off x="1360159" y="1626766"/>
            <a:ext cx="2366630" cy="3075371"/>
          </a:xfrm>
          <a:prstGeom prst="rect">
            <a:avLst/>
          </a:prstGeom>
          <a:solidFill>
            <a:schemeClr val="accent2"/>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6" name="矩形 15"/>
          <p:cNvSpPr/>
          <p:nvPr/>
        </p:nvSpPr>
        <p:spPr>
          <a:xfrm>
            <a:off x="2103579" y="4178867"/>
            <a:ext cx="841930" cy="387623"/>
          </a:xfrm>
          <a:prstGeom prst="rect">
            <a:avLst/>
          </a:prstGeom>
        </p:spPr>
        <p:txBody>
          <a:bodyPr wrap="none" lIns="86694" tIns="43347" rIns="86694" bIns="43347">
            <a:spAutoFit/>
          </a:bodyPr>
          <a:lstStyle/>
          <a:p>
            <a:pPr algn="just">
              <a:lnSpc>
                <a:spcPct val="150000"/>
              </a:lnSpc>
            </a:pPr>
            <a:r>
              <a:rPr lang="zh-CN" altLang="en-US" sz="13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9"/>
          <p:cNvGrpSpPr/>
          <p:nvPr/>
        </p:nvGrpSpPr>
        <p:grpSpPr bwMode="auto">
          <a:xfrm>
            <a:off x="1616261" y="4850359"/>
            <a:ext cx="8836379" cy="1510601"/>
            <a:chOff x="1160463" y="2796138"/>
            <a:chExt cx="9421420" cy="1132760"/>
          </a:xfrm>
        </p:grpSpPr>
        <p:sp>
          <p:nvSpPr>
            <p:cNvPr id="18" name="Text Box 11"/>
            <p:cNvSpPr txBox="1">
              <a:spLocks noChangeArrowheads="1"/>
            </p:cNvSpPr>
            <p:nvPr/>
          </p:nvSpPr>
          <p:spPr bwMode="auto">
            <a:xfrm>
              <a:off x="1160463" y="2796138"/>
              <a:ext cx="1833524" cy="37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a:spLocks noChangeArrowheads="1"/>
            </p:cNvSpPr>
            <p:nvPr/>
          </p:nvSpPr>
          <p:spPr bwMode="auto">
            <a:xfrm>
              <a:off x="1160463" y="3132696"/>
              <a:ext cx="9421420" cy="79620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输入文字，点击添加相关标题文字，修改文字内容，也可以直接复制你的内容到此。输入文字，点击添加相关标题文字，修改文字内容，也可以直接复制你的内容到此</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sp>
        <p:nvSpPr>
          <p:cNvPr id="20" name="矩形 19"/>
          <p:cNvSpPr/>
          <p:nvPr/>
        </p:nvSpPr>
        <p:spPr>
          <a:xfrm>
            <a:off x="1353588" y="1626764"/>
            <a:ext cx="2373200" cy="248507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21" name="矩形 20"/>
          <p:cNvSpPr/>
          <p:nvPr/>
        </p:nvSpPr>
        <p:spPr>
          <a:xfrm>
            <a:off x="5599797" y="4178867"/>
            <a:ext cx="841930" cy="387623"/>
          </a:xfrm>
          <a:prstGeom prst="rect">
            <a:avLst/>
          </a:prstGeom>
        </p:spPr>
        <p:txBody>
          <a:bodyPr wrap="none" lIns="86694" tIns="43347" rIns="86694" bIns="43347">
            <a:spAutoFit/>
          </a:bodyPr>
          <a:lstStyle/>
          <a:p>
            <a:pPr algn="just">
              <a:lnSpc>
                <a:spcPct val="150000"/>
              </a:lnSpc>
            </a:pPr>
            <a:r>
              <a:rPr lang="zh-CN" altLang="en-US" sz="13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9001778" y="4178867"/>
            <a:ext cx="841930" cy="387623"/>
          </a:xfrm>
          <a:prstGeom prst="rect">
            <a:avLst/>
          </a:prstGeom>
        </p:spPr>
        <p:txBody>
          <a:bodyPr wrap="none" lIns="86694" tIns="43347" rIns="86694" bIns="43347">
            <a:spAutoFit/>
          </a:bodyPr>
          <a:lstStyle/>
          <a:p>
            <a:pPr algn="just">
              <a:lnSpc>
                <a:spcPct val="150000"/>
              </a:lnSpc>
            </a:pPr>
            <a:r>
              <a:rPr lang="zh-CN" altLang="en-US" sz="13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4559">
        <p14:doors dir="vert"/>
      </p:transition>
    </mc:Choice>
    <mc:Fallback>
      <p:transition spd="slow" advTm="45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15"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par>
                          <p:cTn id="46" fill="hold">
                            <p:stCondLst>
                              <p:cond delay="5000"/>
                            </p:stCondLst>
                            <p:childTnLst>
                              <p:par>
                                <p:cTn id="47" presetID="15" presetClass="entr" presetSubtype="0"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fltVal val="0"/>
                                          </p:val>
                                        </p:tav>
                                        <p:tav tm="100000">
                                          <p:val>
                                            <p:strVal val="#ppt_w"/>
                                          </p:val>
                                        </p:tav>
                                      </p:tavLst>
                                    </p:anim>
                                    <p:anim calcmode="lin" valueType="num">
                                      <p:cBhvr>
                                        <p:cTn id="50" dur="1000" fill="hold"/>
                                        <p:tgtEl>
                                          <p:spTgt spid="5"/>
                                        </p:tgtEl>
                                        <p:attrNameLst>
                                          <p:attrName>ppt_h</p:attrName>
                                        </p:attrNameLst>
                                      </p:cBhvr>
                                      <p:tavLst>
                                        <p:tav tm="0">
                                          <p:val>
                                            <p:fltVal val="0"/>
                                          </p:val>
                                        </p:tav>
                                        <p:tav tm="100000">
                                          <p:val>
                                            <p:strVal val="#ppt_h"/>
                                          </p:val>
                                        </p:tav>
                                      </p:tavLst>
                                    </p:anim>
                                    <p:anim calcmode="lin" valueType="num">
                                      <p:cBhvr>
                                        <p:cTn id="5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500"/>
                                        <p:tgtEl>
                                          <p:spTgt spid="6"/>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up)">
                                      <p:cBhvr>
                                        <p:cTn id="60" dur="500"/>
                                        <p:tgtEl>
                                          <p:spTgt spid="7"/>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cTn>
                              </p:par>
                            </p:childTnLst>
                          </p:cTn>
                        </p:par>
                        <p:par>
                          <p:cTn id="67" fill="hold">
                            <p:stCondLst>
                              <p:cond delay="7500"/>
                            </p:stCondLst>
                            <p:childTnLst>
                              <p:par>
                                <p:cTn id="68" presetID="2" presetClass="entr" presetSubtype="4"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ppt_x"/>
                                          </p:val>
                                        </p:tav>
                                        <p:tav tm="100000">
                                          <p:val>
                                            <p:strVal val="#ppt_x"/>
                                          </p:val>
                                        </p:tav>
                                      </p:tavLst>
                                    </p:anim>
                                    <p:anim calcmode="lin" valueType="num">
                                      <p:cBhvr additive="base">
                                        <p:cTn id="7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p:bldP spid="20" grpId="0" animBg="1"/>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输入内容</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640664" y="1711877"/>
            <a:ext cx="6870458" cy="465226"/>
            <a:chOff x="3002037" y="1465798"/>
            <a:chExt cx="7067433" cy="369332"/>
          </a:xfrm>
          <a:solidFill>
            <a:schemeClr val="accent2">
              <a:lumMod val="75000"/>
            </a:schemeClr>
          </a:solidFill>
        </p:grpSpPr>
        <p:sp>
          <p:nvSpPr>
            <p:cNvPr id="6" name="矩形 5"/>
            <p:cNvSpPr/>
            <p:nvPr/>
          </p:nvSpPr>
          <p:spPr bwMode="auto">
            <a:xfrm>
              <a:off x="3002037" y="1465798"/>
              <a:ext cx="7067433" cy="36933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2100">
                <a:latin typeface="微软雅黑" panose="020B0503020204020204" pitchFamily="34" charset="-122"/>
                <a:ea typeface="微软雅黑" panose="020B0503020204020204" pitchFamily="34" charset="-122"/>
              </a:endParaRPr>
            </a:p>
          </p:txBody>
        </p:sp>
        <p:sp>
          <p:nvSpPr>
            <p:cNvPr id="7" name="TextBox 6"/>
            <p:cNvSpPr txBox="1"/>
            <p:nvPr/>
          </p:nvSpPr>
          <p:spPr>
            <a:xfrm>
              <a:off x="3033222" y="1474123"/>
              <a:ext cx="5688632" cy="329854"/>
            </a:xfrm>
            <a:prstGeom prst="rect">
              <a:avLst/>
            </a:prstGeom>
            <a:noFill/>
          </p:spPr>
          <p:txBody>
            <a:bodyPr wrap="square" rtlCol="0">
              <a:spAutoFit/>
            </a:bodyPr>
            <a:lstStyle/>
            <a:p>
              <a:r>
                <a:rPr lang="zh-CN" altLang="en-US" sz="2100" dirty="0">
                  <a:solidFill>
                    <a:srgbClr val="F8F8F8"/>
                  </a:solidFill>
                  <a:latin typeface="微软雅黑" panose="020B0503020204020204" pitchFamily="34" charset="-122"/>
                  <a:ea typeface="微软雅黑" panose="020B0503020204020204" pitchFamily="34" charset="-122"/>
                </a:rPr>
                <a:t>单击此处添加标题</a:t>
              </a:r>
              <a:endParaRPr lang="zh-CN" altLang="en-US" sz="2100" dirty="0">
                <a:solidFill>
                  <a:srgbClr val="F8F8F8"/>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3640664" y="3976825"/>
            <a:ext cx="6870458" cy="465227"/>
            <a:chOff x="3002037" y="3922395"/>
            <a:chExt cx="7067433" cy="369332"/>
          </a:xfrm>
          <a:solidFill>
            <a:schemeClr val="accent2">
              <a:lumMod val="75000"/>
            </a:schemeClr>
          </a:solidFill>
        </p:grpSpPr>
        <p:sp>
          <p:nvSpPr>
            <p:cNvPr id="12" name="矩形 11"/>
            <p:cNvSpPr/>
            <p:nvPr/>
          </p:nvSpPr>
          <p:spPr bwMode="auto">
            <a:xfrm>
              <a:off x="3002037" y="3922395"/>
              <a:ext cx="7067433" cy="36933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2100">
                <a:latin typeface="微软雅黑" panose="020B0503020204020204" pitchFamily="34" charset="-122"/>
                <a:ea typeface="微软雅黑" panose="020B0503020204020204" pitchFamily="34" charset="-122"/>
              </a:endParaRPr>
            </a:p>
          </p:txBody>
        </p:sp>
        <p:sp>
          <p:nvSpPr>
            <p:cNvPr id="13" name="TextBox 12"/>
            <p:cNvSpPr txBox="1"/>
            <p:nvPr/>
          </p:nvSpPr>
          <p:spPr>
            <a:xfrm>
              <a:off x="3023808" y="3939647"/>
              <a:ext cx="4085844" cy="329853"/>
            </a:xfrm>
            <a:prstGeom prst="rect">
              <a:avLst/>
            </a:prstGeom>
            <a:noFill/>
          </p:spPr>
          <p:txBody>
            <a:bodyPr wrap="square" rtlCol="0">
              <a:spAutoFit/>
            </a:bodyPr>
            <a:lstStyle/>
            <a:p>
              <a:r>
                <a:rPr lang="zh-CN" altLang="en-US" sz="2100" dirty="0">
                  <a:solidFill>
                    <a:srgbClr val="F8F8F8"/>
                  </a:solidFill>
                  <a:latin typeface="微软雅黑" panose="020B0503020204020204" pitchFamily="34" charset="-122"/>
                  <a:ea typeface="微软雅黑" panose="020B0503020204020204" pitchFamily="34" charset="-122"/>
                </a:rPr>
                <a:t>单击此处添加标题</a:t>
              </a:r>
              <a:endParaRPr lang="zh-CN" altLang="en-US" sz="2100" dirty="0">
                <a:solidFill>
                  <a:srgbClr val="F8F8F8"/>
                </a:solidFill>
                <a:latin typeface="微软雅黑" panose="020B0503020204020204" pitchFamily="34" charset="-122"/>
                <a:ea typeface="微软雅黑" panose="020B0503020204020204" pitchFamily="34" charset="-122"/>
              </a:endParaRPr>
            </a:p>
          </p:txBody>
        </p:sp>
      </p:grpSp>
      <p:sp>
        <p:nvSpPr>
          <p:cNvPr id="14" name="TextBox 13"/>
          <p:cNvSpPr txBox="1"/>
          <p:nvPr/>
        </p:nvSpPr>
        <p:spPr>
          <a:xfrm>
            <a:off x="3640664" y="2421048"/>
            <a:ext cx="6870458" cy="1373002"/>
          </a:xfrm>
          <a:prstGeom prst="rect">
            <a:avLst/>
          </a:prstGeom>
          <a:noFill/>
        </p:spPr>
        <p:txBody>
          <a:bodyPr wrap="square" lIns="91438" tIns="45719" rIns="91438" bIns="45719"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endParaRPr lang="zh-CN" altLang="en-US" sz="16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3640664" y="4649681"/>
            <a:ext cx="6870458" cy="1373002"/>
          </a:xfrm>
          <a:prstGeom prst="rect">
            <a:avLst/>
          </a:prstGeom>
          <a:noFill/>
        </p:spPr>
        <p:txBody>
          <a:bodyPr wrap="square" lIns="91438" tIns="45719" rIns="91438" bIns="45719"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endParaRPr lang="zh-CN" altLang="en-US" sz="1600" dirty="0">
              <a:latin typeface="微软雅黑" panose="020B0503020204020204" pitchFamily="34" charset="-122"/>
              <a:ea typeface="微软雅黑" panose="020B0503020204020204" pitchFamily="34" charset="-122"/>
            </a:endParaRPr>
          </a:p>
        </p:txBody>
      </p:sp>
      <p:sp>
        <p:nvSpPr>
          <p:cNvPr id="16" name="等腰三角形 2"/>
          <p:cNvSpPr/>
          <p:nvPr/>
        </p:nvSpPr>
        <p:spPr bwMode="auto">
          <a:xfrm rot="2747878">
            <a:off x="2028833" y="1655657"/>
            <a:ext cx="1323334" cy="153061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p:spPr>
        <p:txBody>
          <a:bodyPr wrap="none" lIns="91438" tIns="45719" rIns="91438" bIns="45719" anchor="ctr"/>
          <a:lstStyle/>
          <a:p>
            <a:pPr algn="ctr"/>
            <a:endParaRPr lang="zh-CN" altLang="en-US" sz="1500" kern="0" dirty="0">
              <a:solidFill>
                <a:srgbClr val="FFFFFF"/>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2170686" y="2243862"/>
            <a:ext cx="858335" cy="492458"/>
          </a:xfrm>
          <a:prstGeom prst="rect">
            <a:avLst/>
          </a:prstGeom>
          <a:noFill/>
          <a:ln>
            <a:noFill/>
          </a:ln>
        </p:spPr>
        <p:txBody>
          <a:bodyPr wrap="none" lIns="91438" tIns="45719" rIns="91438" bIns="45719"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b="1" dirty="0" smtClean="0"/>
              <a:t>正面</a:t>
            </a:r>
            <a:endParaRPr lang="en-US" altLang="zh-CN" b="1" dirty="0" smtClean="0"/>
          </a:p>
          <a:p>
            <a:r>
              <a:rPr lang="zh-CN" altLang="en-US" b="1" dirty="0" smtClean="0"/>
              <a:t>观点</a:t>
            </a:r>
            <a:endParaRPr lang="zh-CN" altLang="en-US" b="1" dirty="0"/>
          </a:p>
        </p:txBody>
      </p:sp>
      <p:sp>
        <p:nvSpPr>
          <p:cNvPr id="18" name="等腰三角形 2"/>
          <p:cNvSpPr/>
          <p:nvPr/>
        </p:nvSpPr>
        <p:spPr bwMode="auto">
          <a:xfrm rot="3036074">
            <a:off x="2028832" y="3982719"/>
            <a:ext cx="1323337" cy="1530617"/>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a:noFill/>
          </a:ln>
        </p:spPr>
        <p:txBody>
          <a:bodyPr wrap="none" lIns="91438" tIns="45719" rIns="91438" bIns="45719" anchor="ctr"/>
          <a:lstStyle/>
          <a:p>
            <a:pPr algn="ctr"/>
            <a:endParaRPr lang="zh-CN" altLang="en-US" sz="1500" kern="0">
              <a:solidFill>
                <a:srgbClr val="FFFFFF"/>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170689" y="4562658"/>
            <a:ext cx="858335" cy="492458"/>
          </a:xfrm>
          <a:prstGeom prst="rect">
            <a:avLst/>
          </a:prstGeom>
          <a:noFill/>
          <a:ln>
            <a:noFill/>
          </a:ln>
        </p:spPr>
        <p:txBody>
          <a:bodyPr wrap="none" lIns="91438" tIns="45719" rIns="91438" bIns="45719"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b="1" dirty="0" smtClean="0"/>
              <a:t>负面</a:t>
            </a:r>
            <a:endParaRPr lang="en-US" altLang="zh-CN" b="1" dirty="0" smtClean="0"/>
          </a:p>
          <a:p>
            <a:r>
              <a:rPr lang="zh-CN" altLang="en-US" b="1" dirty="0" smtClean="0"/>
              <a:t>观点</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slow" p14:dur="1400" advTm="3658">
        <p14:doors dir="vert"/>
      </p:transition>
    </mc:Choice>
    <mc:Fallback>
      <p:transition spd="slow" advTm="36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90">
                                          <p:stCondLst>
                                            <p:cond delay="0"/>
                                          </p:stCondLst>
                                        </p:cTn>
                                        <p:tgtEl>
                                          <p:spTgt spid="17"/>
                                        </p:tgtEl>
                                      </p:cBhvr>
                                    </p:animEffect>
                                    <p:anim calcmode="lin" valueType="num">
                                      <p:cBhvr>
                                        <p:cTn id="8"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3" dur="13">
                                          <p:stCondLst>
                                            <p:cond delay="325"/>
                                          </p:stCondLst>
                                        </p:cTn>
                                        <p:tgtEl>
                                          <p:spTgt spid="17"/>
                                        </p:tgtEl>
                                      </p:cBhvr>
                                      <p:to x="100000" y="60000"/>
                                    </p:animScale>
                                    <p:animScale>
                                      <p:cBhvr>
                                        <p:cTn id="14" dur="83" decel="50000">
                                          <p:stCondLst>
                                            <p:cond delay="338"/>
                                          </p:stCondLst>
                                        </p:cTn>
                                        <p:tgtEl>
                                          <p:spTgt spid="17"/>
                                        </p:tgtEl>
                                      </p:cBhvr>
                                      <p:to x="100000" y="100000"/>
                                    </p:animScale>
                                    <p:animScale>
                                      <p:cBhvr>
                                        <p:cTn id="15" dur="13">
                                          <p:stCondLst>
                                            <p:cond delay="656"/>
                                          </p:stCondLst>
                                        </p:cTn>
                                        <p:tgtEl>
                                          <p:spTgt spid="17"/>
                                        </p:tgtEl>
                                      </p:cBhvr>
                                      <p:to x="100000" y="80000"/>
                                    </p:animScale>
                                    <p:animScale>
                                      <p:cBhvr>
                                        <p:cTn id="16" dur="83" decel="50000">
                                          <p:stCondLst>
                                            <p:cond delay="669"/>
                                          </p:stCondLst>
                                        </p:cTn>
                                        <p:tgtEl>
                                          <p:spTgt spid="17"/>
                                        </p:tgtEl>
                                      </p:cBhvr>
                                      <p:to x="100000" y="100000"/>
                                    </p:animScale>
                                    <p:animScale>
                                      <p:cBhvr>
                                        <p:cTn id="17" dur="13">
                                          <p:stCondLst>
                                            <p:cond delay="821"/>
                                          </p:stCondLst>
                                        </p:cTn>
                                        <p:tgtEl>
                                          <p:spTgt spid="17"/>
                                        </p:tgtEl>
                                      </p:cBhvr>
                                      <p:to x="100000" y="90000"/>
                                    </p:animScale>
                                    <p:animScale>
                                      <p:cBhvr>
                                        <p:cTn id="18" dur="83" decel="50000">
                                          <p:stCondLst>
                                            <p:cond delay="834"/>
                                          </p:stCondLst>
                                        </p:cTn>
                                        <p:tgtEl>
                                          <p:spTgt spid="17"/>
                                        </p:tgtEl>
                                      </p:cBhvr>
                                      <p:to x="100000" y="100000"/>
                                    </p:animScale>
                                    <p:animScale>
                                      <p:cBhvr>
                                        <p:cTn id="19" dur="13">
                                          <p:stCondLst>
                                            <p:cond delay="904"/>
                                          </p:stCondLst>
                                        </p:cTn>
                                        <p:tgtEl>
                                          <p:spTgt spid="17"/>
                                        </p:tgtEl>
                                      </p:cBhvr>
                                      <p:to x="100000" y="95000"/>
                                    </p:animScale>
                                    <p:animScale>
                                      <p:cBhvr>
                                        <p:cTn id="20" dur="83" decel="50000">
                                          <p:stCondLst>
                                            <p:cond delay="917"/>
                                          </p:stCondLst>
                                        </p:cTn>
                                        <p:tgtEl>
                                          <p:spTgt spid="1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290">
                                          <p:stCondLst>
                                            <p:cond delay="0"/>
                                          </p:stCondLst>
                                        </p:cTn>
                                        <p:tgtEl>
                                          <p:spTgt spid="16"/>
                                        </p:tgtEl>
                                      </p:cBhvr>
                                    </p:animEffect>
                                    <p:anim calcmode="lin" valueType="num">
                                      <p:cBhvr>
                                        <p:cTn id="24"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29" dur="13">
                                          <p:stCondLst>
                                            <p:cond delay="325"/>
                                          </p:stCondLst>
                                        </p:cTn>
                                        <p:tgtEl>
                                          <p:spTgt spid="16"/>
                                        </p:tgtEl>
                                      </p:cBhvr>
                                      <p:to x="100000" y="60000"/>
                                    </p:animScale>
                                    <p:animScale>
                                      <p:cBhvr>
                                        <p:cTn id="30" dur="83" decel="50000">
                                          <p:stCondLst>
                                            <p:cond delay="338"/>
                                          </p:stCondLst>
                                        </p:cTn>
                                        <p:tgtEl>
                                          <p:spTgt spid="16"/>
                                        </p:tgtEl>
                                      </p:cBhvr>
                                      <p:to x="100000" y="100000"/>
                                    </p:animScale>
                                    <p:animScale>
                                      <p:cBhvr>
                                        <p:cTn id="31" dur="13">
                                          <p:stCondLst>
                                            <p:cond delay="656"/>
                                          </p:stCondLst>
                                        </p:cTn>
                                        <p:tgtEl>
                                          <p:spTgt spid="16"/>
                                        </p:tgtEl>
                                      </p:cBhvr>
                                      <p:to x="100000" y="80000"/>
                                    </p:animScale>
                                    <p:animScale>
                                      <p:cBhvr>
                                        <p:cTn id="32" dur="83" decel="50000">
                                          <p:stCondLst>
                                            <p:cond delay="669"/>
                                          </p:stCondLst>
                                        </p:cTn>
                                        <p:tgtEl>
                                          <p:spTgt spid="16"/>
                                        </p:tgtEl>
                                      </p:cBhvr>
                                      <p:to x="100000" y="100000"/>
                                    </p:animScale>
                                    <p:animScale>
                                      <p:cBhvr>
                                        <p:cTn id="33" dur="13">
                                          <p:stCondLst>
                                            <p:cond delay="821"/>
                                          </p:stCondLst>
                                        </p:cTn>
                                        <p:tgtEl>
                                          <p:spTgt spid="16"/>
                                        </p:tgtEl>
                                      </p:cBhvr>
                                      <p:to x="100000" y="90000"/>
                                    </p:animScale>
                                    <p:animScale>
                                      <p:cBhvr>
                                        <p:cTn id="34" dur="83" decel="50000">
                                          <p:stCondLst>
                                            <p:cond delay="834"/>
                                          </p:stCondLst>
                                        </p:cTn>
                                        <p:tgtEl>
                                          <p:spTgt spid="16"/>
                                        </p:tgtEl>
                                      </p:cBhvr>
                                      <p:to x="100000" y="100000"/>
                                    </p:animScale>
                                    <p:animScale>
                                      <p:cBhvr>
                                        <p:cTn id="35" dur="13">
                                          <p:stCondLst>
                                            <p:cond delay="904"/>
                                          </p:stCondLst>
                                        </p:cTn>
                                        <p:tgtEl>
                                          <p:spTgt spid="16"/>
                                        </p:tgtEl>
                                      </p:cBhvr>
                                      <p:to x="100000" y="95000"/>
                                    </p:animScale>
                                    <p:animScale>
                                      <p:cBhvr>
                                        <p:cTn id="36" dur="83" decel="50000">
                                          <p:stCondLst>
                                            <p:cond delay="917"/>
                                          </p:stCondLst>
                                        </p:cTn>
                                        <p:tgtEl>
                                          <p:spTgt spid="1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290">
                                          <p:stCondLst>
                                            <p:cond delay="0"/>
                                          </p:stCondLst>
                                        </p:cTn>
                                        <p:tgtEl>
                                          <p:spTgt spid="18"/>
                                        </p:tgtEl>
                                      </p:cBhvr>
                                    </p:animEffect>
                                    <p:anim calcmode="lin" valueType="num">
                                      <p:cBhvr>
                                        <p:cTn id="40"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45" dur="13">
                                          <p:stCondLst>
                                            <p:cond delay="325"/>
                                          </p:stCondLst>
                                        </p:cTn>
                                        <p:tgtEl>
                                          <p:spTgt spid="18"/>
                                        </p:tgtEl>
                                      </p:cBhvr>
                                      <p:to x="100000" y="60000"/>
                                    </p:animScale>
                                    <p:animScale>
                                      <p:cBhvr>
                                        <p:cTn id="46" dur="83" decel="50000">
                                          <p:stCondLst>
                                            <p:cond delay="338"/>
                                          </p:stCondLst>
                                        </p:cTn>
                                        <p:tgtEl>
                                          <p:spTgt spid="18"/>
                                        </p:tgtEl>
                                      </p:cBhvr>
                                      <p:to x="100000" y="100000"/>
                                    </p:animScale>
                                    <p:animScale>
                                      <p:cBhvr>
                                        <p:cTn id="47" dur="13">
                                          <p:stCondLst>
                                            <p:cond delay="656"/>
                                          </p:stCondLst>
                                        </p:cTn>
                                        <p:tgtEl>
                                          <p:spTgt spid="18"/>
                                        </p:tgtEl>
                                      </p:cBhvr>
                                      <p:to x="100000" y="80000"/>
                                    </p:animScale>
                                    <p:animScale>
                                      <p:cBhvr>
                                        <p:cTn id="48" dur="83" decel="50000">
                                          <p:stCondLst>
                                            <p:cond delay="669"/>
                                          </p:stCondLst>
                                        </p:cTn>
                                        <p:tgtEl>
                                          <p:spTgt spid="18"/>
                                        </p:tgtEl>
                                      </p:cBhvr>
                                      <p:to x="100000" y="100000"/>
                                    </p:animScale>
                                    <p:animScale>
                                      <p:cBhvr>
                                        <p:cTn id="49" dur="13">
                                          <p:stCondLst>
                                            <p:cond delay="821"/>
                                          </p:stCondLst>
                                        </p:cTn>
                                        <p:tgtEl>
                                          <p:spTgt spid="18"/>
                                        </p:tgtEl>
                                      </p:cBhvr>
                                      <p:to x="100000" y="90000"/>
                                    </p:animScale>
                                    <p:animScale>
                                      <p:cBhvr>
                                        <p:cTn id="50" dur="83" decel="50000">
                                          <p:stCondLst>
                                            <p:cond delay="834"/>
                                          </p:stCondLst>
                                        </p:cTn>
                                        <p:tgtEl>
                                          <p:spTgt spid="18"/>
                                        </p:tgtEl>
                                      </p:cBhvr>
                                      <p:to x="100000" y="100000"/>
                                    </p:animScale>
                                    <p:animScale>
                                      <p:cBhvr>
                                        <p:cTn id="51" dur="13">
                                          <p:stCondLst>
                                            <p:cond delay="904"/>
                                          </p:stCondLst>
                                        </p:cTn>
                                        <p:tgtEl>
                                          <p:spTgt spid="18"/>
                                        </p:tgtEl>
                                      </p:cBhvr>
                                      <p:to x="100000" y="95000"/>
                                    </p:animScale>
                                    <p:animScale>
                                      <p:cBhvr>
                                        <p:cTn id="52" dur="83" decel="50000">
                                          <p:stCondLst>
                                            <p:cond delay="917"/>
                                          </p:stCondLst>
                                        </p:cTn>
                                        <p:tgtEl>
                                          <p:spTgt spid="1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290">
                                          <p:stCondLst>
                                            <p:cond delay="0"/>
                                          </p:stCondLst>
                                        </p:cTn>
                                        <p:tgtEl>
                                          <p:spTgt spid="19"/>
                                        </p:tgtEl>
                                      </p:cBhvr>
                                    </p:animEffect>
                                    <p:anim calcmode="lin" valueType="num">
                                      <p:cBhvr>
                                        <p:cTn id="56"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61" dur="13">
                                          <p:stCondLst>
                                            <p:cond delay="325"/>
                                          </p:stCondLst>
                                        </p:cTn>
                                        <p:tgtEl>
                                          <p:spTgt spid="19"/>
                                        </p:tgtEl>
                                      </p:cBhvr>
                                      <p:to x="100000" y="60000"/>
                                    </p:animScale>
                                    <p:animScale>
                                      <p:cBhvr>
                                        <p:cTn id="62" dur="83" decel="50000">
                                          <p:stCondLst>
                                            <p:cond delay="338"/>
                                          </p:stCondLst>
                                        </p:cTn>
                                        <p:tgtEl>
                                          <p:spTgt spid="19"/>
                                        </p:tgtEl>
                                      </p:cBhvr>
                                      <p:to x="100000" y="100000"/>
                                    </p:animScale>
                                    <p:animScale>
                                      <p:cBhvr>
                                        <p:cTn id="63" dur="13">
                                          <p:stCondLst>
                                            <p:cond delay="656"/>
                                          </p:stCondLst>
                                        </p:cTn>
                                        <p:tgtEl>
                                          <p:spTgt spid="19"/>
                                        </p:tgtEl>
                                      </p:cBhvr>
                                      <p:to x="100000" y="80000"/>
                                    </p:animScale>
                                    <p:animScale>
                                      <p:cBhvr>
                                        <p:cTn id="64" dur="83" decel="50000">
                                          <p:stCondLst>
                                            <p:cond delay="669"/>
                                          </p:stCondLst>
                                        </p:cTn>
                                        <p:tgtEl>
                                          <p:spTgt spid="19"/>
                                        </p:tgtEl>
                                      </p:cBhvr>
                                      <p:to x="100000" y="100000"/>
                                    </p:animScale>
                                    <p:animScale>
                                      <p:cBhvr>
                                        <p:cTn id="65" dur="13">
                                          <p:stCondLst>
                                            <p:cond delay="821"/>
                                          </p:stCondLst>
                                        </p:cTn>
                                        <p:tgtEl>
                                          <p:spTgt spid="19"/>
                                        </p:tgtEl>
                                      </p:cBhvr>
                                      <p:to x="100000" y="90000"/>
                                    </p:animScale>
                                    <p:animScale>
                                      <p:cBhvr>
                                        <p:cTn id="66" dur="83" decel="50000">
                                          <p:stCondLst>
                                            <p:cond delay="834"/>
                                          </p:stCondLst>
                                        </p:cTn>
                                        <p:tgtEl>
                                          <p:spTgt spid="19"/>
                                        </p:tgtEl>
                                      </p:cBhvr>
                                      <p:to x="100000" y="100000"/>
                                    </p:animScale>
                                    <p:animScale>
                                      <p:cBhvr>
                                        <p:cTn id="67" dur="13">
                                          <p:stCondLst>
                                            <p:cond delay="904"/>
                                          </p:stCondLst>
                                        </p:cTn>
                                        <p:tgtEl>
                                          <p:spTgt spid="19"/>
                                        </p:tgtEl>
                                      </p:cBhvr>
                                      <p:to x="100000" y="95000"/>
                                    </p:animScale>
                                    <p:animScale>
                                      <p:cBhvr>
                                        <p:cTn id="68" dur="83" decel="50000">
                                          <p:stCondLst>
                                            <p:cond delay="917"/>
                                          </p:stCondLst>
                                        </p:cTn>
                                        <p:tgtEl>
                                          <p:spTgt spid="19"/>
                                        </p:tgtEl>
                                      </p:cBhvr>
                                      <p:to x="100000" y="100000"/>
                                    </p:animScale>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1000"/>
                                        <p:tgtEl>
                                          <p:spTgt spid="5"/>
                                        </p:tgtEl>
                                      </p:cBhvr>
                                    </p:animEffect>
                                  </p:childTnLst>
                                </p:cTn>
                              </p:par>
                              <p:par>
                                <p:cTn id="73" presetID="12" presetClass="entr" presetSubtype="4" fill="hold" grpId="0" nodeType="withEffect">
                                  <p:stCondLst>
                                    <p:cond delay="0"/>
                                  </p:stCondLst>
                                  <p:iterate type="lt">
                                    <p:tmPct val="5983"/>
                                  </p:iterate>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300"/>
                                        <p:tgtEl>
                                          <p:spTgt spid="14"/>
                                        </p:tgtEl>
                                        <p:attrNameLst>
                                          <p:attrName>ppt_y</p:attrName>
                                        </p:attrNameLst>
                                      </p:cBhvr>
                                      <p:tavLst>
                                        <p:tav tm="0">
                                          <p:val>
                                            <p:strVal val="#ppt_y+#ppt_h*1.125000"/>
                                          </p:val>
                                        </p:tav>
                                        <p:tav tm="100000">
                                          <p:val>
                                            <p:strVal val="#ppt_y"/>
                                          </p:val>
                                        </p:tav>
                                      </p:tavLst>
                                    </p:anim>
                                    <p:animEffect transition="in" filter="wipe(up)">
                                      <p:cBhvr>
                                        <p:cTn id="76" dur="300"/>
                                        <p:tgtEl>
                                          <p:spTgt spid="14"/>
                                        </p:tgtEl>
                                      </p:cBhvr>
                                    </p:animEffect>
                                  </p:childTnLst>
                                </p:cTn>
                              </p:par>
                              <p:par>
                                <p:cTn id="77" presetID="22" presetClass="entr" presetSubtype="8" fill="hold" nodeType="withEffect">
                                  <p:stCondLst>
                                    <p:cond delay="1000"/>
                                  </p:stCondLst>
                                  <p:childTnLst>
                                    <p:set>
                                      <p:cBhvr>
                                        <p:cTn id="78" dur="1" fill="hold">
                                          <p:stCondLst>
                                            <p:cond delay="0"/>
                                          </p:stCondLst>
                                        </p:cTn>
                                        <p:tgtEl>
                                          <p:spTgt spid="8"/>
                                        </p:tgtEl>
                                        <p:attrNameLst>
                                          <p:attrName>style.visibility</p:attrName>
                                        </p:attrNameLst>
                                      </p:cBhvr>
                                      <p:to>
                                        <p:strVal val="visible"/>
                                      </p:to>
                                    </p:set>
                                    <p:animEffect transition="in" filter="wipe(left)">
                                      <p:cBhvr>
                                        <p:cTn id="79" dur="1000"/>
                                        <p:tgtEl>
                                          <p:spTgt spid="8"/>
                                        </p:tgtEl>
                                      </p:cBhvr>
                                    </p:animEffect>
                                  </p:childTnLst>
                                </p:cTn>
                              </p:par>
                              <p:par>
                                <p:cTn id="80" presetID="12" presetClass="entr" presetSubtype="4" fill="hold" grpId="0" nodeType="withEffect">
                                  <p:stCondLst>
                                    <p:cond delay="1000"/>
                                  </p:stCondLst>
                                  <p:iterate type="lt">
                                    <p:tmPct val="5983"/>
                                  </p:iterate>
                                  <p:childTnLst>
                                    <p:set>
                                      <p:cBhvr>
                                        <p:cTn id="81" dur="1" fill="hold">
                                          <p:stCondLst>
                                            <p:cond delay="0"/>
                                          </p:stCondLst>
                                        </p:cTn>
                                        <p:tgtEl>
                                          <p:spTgt spid="15"/>
                                        </p:tgtEl>
                                        <p:attrNameLst>
                                          <p:attrName>style.visibility</p:attrName>
                                        </p:attrNameLst>
                                      </p:cBhvr>
                                      <p:to>
                                        <p:strVal val="visible"/>
                                      </p:to>
                                    </p:set>
                                    <p:anim calcmode="lin" valueType="num">
                                      <p:cBhvr additive="base">
                                        <p:cTn id="82" dur="300"/>
                                        <p:tgtEl>
                                          <p:spTgt spid="15"/>
                                        </p:tgtEl>
                                        <p:attrNameLst>
                                          <p:attrName>ppt_y</p:attrName>
                                        </p:attrNameLst>
                                      </p:cBhvr>
                                      <p:tavLst>
                                        <p:tav tm="0">
                                          <p:val>
                                            <p:strVal val="#ppt_y+#ppt_h*1.125000"/>
                                          </p:val>
                                        </p:tav>
                                        <p:tav tm="100000">
                                          <p:val>
                                            <p:strVal val="#ppt_y"/>
                                          </p:val>
                                        </p:tav>
                                      </p:tavLst>
                                    </p:anim>
                                    <p:animEffect transition="in" filter="wipe(up)">
                                      <p:cBhvr>
                                        <p:cTn id="83"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输入内容</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hape 1869"/>
          <p:cNvSpPr/>
          <p:nvPr/>
        </p:nvSpPr>
        <p:spPr>
          <a:xfrm rot="10800000">
            <a:off x="3913126" y="1710079"/>
            <a:ext cx="4365750" cy="217786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2114"/>
                  <a:pt x="3163" y="6342"/>
                </a:cubicBezTo>
                <a:cubicBezTo>
                  <a:pt x="1060" y="10557"/>
                  <a:pt x="7" y="16076"/>
                  <a:pt x="0" y="21600"/>
                </a:cubicBezTo>
                <a:lnTo>
                  <a:pt x="21600" y="21600"/>
                </a:lnTo>
                <a:cubicBezTo>
                  <a:pt x="21593" y="16076"/>
                  <a:pt x="20540" y="10557"/>
                  <a:pt x="18437" y="6342"/>
                </a:cubicBezTo>
                <a:cubicBezTo>
                  <a:pt x="16328" y="2114"/>
                  <a:pt x="13564" y="0"/>
                  <a:pt x="10800" y="0"/>
                </a:cubicBezTo>
                <a:close/>
              </a:path>
            </a:pathLst>
          </a:custGeom>
          <a:solidFill>
            <a:schemeClr val="accent5"/>
          </a:solidFill>
          <a:ln w="12700">
            <a:miter lim="400000"/>
          </a:ln>
        </p:spPr>
        <p:txBody>
          <a:bodyPr lIns="19048" tIns="19048" rIns="19048" bIns="19048" anchor="ctr"/>
          <a:lstStyle/>
          <a:p>
            <a:pPr>
              <a:lnSpc>
                <a:spcPct val="120000"/>
              </a:lnSpc>
            </a:pPr>
            <a:endParaRPr dirty="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Text Placeholder 3"/>
          <p:cNvSpPr>
            <a:spLocks noGrp="1"/>
          </p:cNvSpPr>
          <p:nvPr>
            <p:ph type="body" sz="quarter" idx="4294967295"/>
          </p:nvPr>
        </p:nvSpPr>
        <p:spPr>
          <a:xfrm>
            <a:off x="10321056" y="2423452"/>
            <a:ext cx="1870945" cy="553998"/>
          </a:xfrm>
          <a:prstGeom prst="rect">
            <a:avLst/>
          </a:prstGeom>
        </p:spPr>
        <p:txBody>
          <a:bodyPr lIns="0" tIns="0" rIns="0" bIns="0" anchor="ctr">
            <a:spAutoFit/>
          </a:bodyPr>
          <a:lstStyle/>
          <a:p>
            <a:pPr marL="0" indent="0" algn="ctr">
              <a:lnSpc>
                <a:spcPct val="120000"/>
              </a:lnSpc>
              <a:spcBef>
                <a:spcPts val="600"/>
              </a:spcBef>
              <a:buNone/>
            </a:pPr>
            <a:r>
              <a:rPr lang="zh-CN" altLang="en-US" sz="3000" dirty="0" smtClean="0">
                <a:solidFill>
                  <a:srgbClr val="FFFFFF"/>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输入文字</a:t>
            </a:r>
            <a:endParaRPr lang="id-ID" sz="3000" dirty="0">
              <a:solidFill>
                <a:srgbClr val="FFFFFF"/>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endParaRPr>
          </a:p>
        </p:txBody>
      </p:sp>
      <p:sp>
        <p:nvSpPr>
          <p:cNvPr id="7" name="Text Placeholder 4"/>
          <p:cNvSpPr>
            <a:spLocks noGrp="1"/>
          </p:cNvSpPr>
          <p:nvPr>
            <p:ph type="body" sz="quarter" idx="4294967295"/>
          </p:nvPr>
        </p:nvSpPr>
        <p:spPr>
          <a:xfrm>
            <a:off x="1686250" y="3204714"/>
            <a:ext cx="1715911" cy="1384946"/>
          </a:xfrm>
          <a:prstGeom prst="rect">
            <a:avLst/>
          </a:prstGeom>
        </p:spPr>
        <p:txBody>
          <a:bodyPr wrap="square" lIns="91391" tIns="45696" rIns="91391" bIns="45696">
            <a:spAutoFit/>
          </a:bodyPr>
          <a:lstStyle/>
          <a:p>
            <a:pPr marL="0" indent="0" algn="ctr" defTabSz="914400">
              <a:lnSpc>
                <a:spcPct val="150000"/>
              </a:lnSpc>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id-ID"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8" name="Shape 1851"/>
          <p:cNvSpPr/>
          <p:nvPr/>
        </p:nvSpPr>
        <p:spPr>
          <a:xfrm>
            <a:off x="2071661" y="2870950"/>
            <a:ext cx="1025922" cy="369332"/>
          </a:xfrm>
          <a:prstGeom prst="rect">
            <a:avLst/>
          </a:prstGeom>
          <a:noFill/>
        </p:spPr>
        <p:txBody>
          <a:bodyPr wrap="none" lIns="0" tIns="0" rIns="0" bIns="0" rtlCol="0">
            <a:spAutoFit/>
          </a:bodyPr>
          <a:lstStyle/>
          <a:p>
            <a:pPr algn="r">
              <a:lnSpc>
                <a:spcPct val="120000"/>
              </a:lnSpc>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852"/>
          <p:cNvSpPr/>
          <p:nvPr/>
        </p:nvSpPr>
        <p:spPr>
          <a:xfrm>
            <a:off x="2174485" y="1700079"/>
            <a:ext cx="898552" cy="89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398" tIns="25398" rIns="25398" bIns="25398" numCol="1" anchor="ctr">
            <a:noAutofit/>
          </a:bodyPr>
          <a:lstStyle/>
          <a:p>
            <a:pPr>
              <a:lnSpc>
                <a:spcPct val="120000"/>
              </a:lnSpc>
            </a:pPr>
            <a:endParaRPr dirty="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Shape 1853"/>
          <p:cNvSpPr/>
          <p:nvPr/>
        </p:nvSpPr>
        <p:spPr>
          <a:xfrm>
            <a:off x="2437701" y="1997927"/>
            <a:ext cx="372115" cy="302902"/>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dirty="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Shape 1855"/>
          <p:cNvSpPr/>
          <p:nvPr/>
        </p:nvSpPr>
        <p:spPr>
          <a:xfrm>
            <a:off x="3027007" y="5221759"/>
            <a:ext cx="2138767" cy="1061781"/>
          </a:xfrm>
          <a:prstGeom prst="rect">
            <a:avLst/>
          </a:prstGeom>
        </p:spPr>
        <p:txBody>
          <a:bodyPr wrap="square" lIns="91391" tIns="45696" rIns="91391" bIns="45696">
            <a:spAutoFit/>
          </a:bodyPr>
          <a:lstStyle/>
          <a:p>
            <a:pPr algn="ct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id-ID"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15" name="Shape 1856"/>
          <p:cNvSpPr/>
          <p:nvPr/>
        </p:nvSpPr>
        <p:spPr>
          <a:xfrm>
            <a:off x="3683881" y="4887998"/>
            <a:ext cx="1025922" cy="369332"/>
          </a:xfrm>
          <a:prstGeom prst="rect">
            <a:avLst/>
          </a:prstGeom>
          <a:noFill/>
        </p:spPr>
        <p:txBody>
          <a:bodyPr wrap="none" lIns="0" tIns="0" rIns="0" bIns="0" rtlCol="0">
            <a:spAutoFit/>
          </a:bodyPr>
          <a:lstStyle/>
          <a:p>
            <a:pPr algn="r">
              <a:lnSpc>
                <a:spcPct val="120000"/>
              </a:lnSpc>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857"/>
          <p:cNvSpPr/>
          <p:nvPr/>
        </p:nvSpPr>
        <p:spPr>
          <a:xfrm>
            <a:off x="3736178" y="3714099"/>
            <a:ext cx="904604" cy="9046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5398" tIns="25398" rIns="25398" bIns="25398" anchor="ctr"/>
          <a:lstStyle/>
          <a:p>
            <a:pPr>
              <a:lnSpc>
                <a:spcPct val="120000"/>
              </a:lnSpc>
            </a:pPr>
            <a:endParaRPr dirty="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Shape 1859"/>
          <p:cNvSpPr/>
          <p:nvPr/>
        </p:nvSpPr>
        <p:spPr>
          <a:xfrm>
            <a:off x="6782276" y="5246123"/>
            <a:ext cx="2138767" cy="1061781"/>
          </a:xfrm>
          <a:prstGeom prst="rect">
            <a:avLst/>
          </a:prstGeom>
        </p:spPr>
        <p:txBody>
          <a:bodyPr wrap="square" lIns="91391" tIns="45696" rIns="91391" bIns="45696">
            <a:spAutoFit/>
          </a:bodyPr>
          <a:lstStyle/>
          <a:p>
            <a:pPr algn="ct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18" name="Shape 1860"/>
          <p:cNvSpPr/>
          <p:nvPr/>
        </p:nvSpPr>
        <p:spPr>
          <a:xfrm>
            <a:off x="7439151" y="4912359"/>
            <a:ext cx="1025922" cy="369332"/>
          </a:xfrm>
          <a:prstGeom prst="rect">
            <a:avLst/>
          </a:prstGeom>
          <a:noFill/>
        </p:spPr>
        <p:txBody>
          <a:bodyPr wrap="none" lIns="0" tIns="0" rIns="0" bIns="0" rtlCol="0">
            <a:spAutoFit/>
          </a:bodyPr>
          <a:lstStyle/>
          <a:p>
            <a:pPr algn="r">
              <a:lnSpc>
                <a:spcPct val="120000"/>
              </a:lnSpc>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Shape 1861"/>
          <p:cNvSpPr/>
          <p:nvPr/>
        </p:nvSpPr>
        <p:spPr>
          <a:xfrm>
            <a:off x="7493527" y="3740539"/>
            <a:ext cx="900449" cy="9004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0C563"/>
          </a:solidFill>
          <a:ln w="12700" cap="flat">
            <a:noFill/>
            <a:miter lim="400000"/>
          </a:ln>
          <a:effectLst/>
        </p:spPr>
        <p:txBody>
          <a:bodyPr wrap="square" lIns="25398" tIns="25398" rIns="25398" bIns="25398" numCol="1" anchor="ctr">
            <a:noAutofit/>
          </a:bodyPr>
          <a:lstStyle/>
          <a:p>
            <a:pPr>
              <a:lnSpc>
                <a:spcPct val="120000"/>
              </a:lnSpc>
            </a:pPr>
            <a:endParaRPr dirty="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Shape 1862"/>
          <p:cNvSpPr/>
          <p:nvPr/>
        </p:nvSpPr>
        <p:spPr>
          <a:xfrm>
            <a:off x="7771538" y="4003508"/>
            <a:ext cx="344424" cy="308093"/>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dirty="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Shape 1864"/>
          <p:cNvSpPr/>
          <p:nvPr/>
        </p:nvSpPr>
        <p:spPr>
          <a:xfrm>
            <a:off x="8935895" y="3204714"/>
            <a:ext cx="1681696" cy="1384946"/>
          </a:xfrm>
          <a:prstGeom prst="rect">
            <a:avLst/>
          </a:prstGeom>
        </p:spPr>
        <p:txBody>
          <a:bodyPr wrap="square" lIns="91391" tIns="45696" rIns="91391" bIns="45696">
            <a:spAutoFit/>
          </a:bodyPr>
          <a:lstStyle/>
          <a:p>
            <a:pPr algn="ct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22" name="Shape 1865"/>
          <p:cNvSpPr/>
          <p:nvPr/>
        </p:nvSpPr>
        <p:spPr>
          <a:xfrm>
            <a:off x="9094018" y="2870951"/>
            <a:ext cx="1025922" cy="369332"/>
          </a:xfrm>
          <a:prstGeom prst="rect">
            <a:avLst/>
          </a:prstGeom>
          <a:noFill/>
        </p:spPr>
        <p:txBody>
          <a:bodyPr wrap="none" lIns="0" tIns="0" rIns="0" bIns="0" rtlCol="0">
            <a:spAutoFit/>
          </a:bodyPr>
          <a:lstStyle/>
          <a:p>
            <a:pPr algn="r">
              <a:lnSpc>
                <a:spcPct val="120000"/>
              </a:lnSpc>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Shape 1866"/>
          <p:cNvSpPr/>
          <p:nvPr/>
        </p:nvSpPr>
        <p:spPr>
          <a:xfrm>
            <a:off x="9112767" y="1699130"/>
            <a:ext cx="900449" cy="9004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25398" tIns="25398" rIns="25398" bIns="25398" numCol="1" anchor="ctr">
            <a:noAutofit/>
          </a:bodyPr>
          <a:lstStyle/>
          <a:p>
            <a:pPr>
              <a:lnSpc>
                <a:spcPct val="120000"/>
              </a:lnSpc>
            </a:pPr>
            <a:endParaRPr dirty="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Shape 1857"/>
          <p:cNvSpPr/>
          <p:nvPr/>
        </p:nvSpPr>
        <p:spPr>
          <a:xfrm>
            <a:off x="3736178" y="3714721"/>
            <a:ext cx="904604" cy="9046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5398" tIns="25398" rIns="25398" bIns="25398" anchor="ctr"/>
          <a:lstStyle/>
          <a:p>
            <a:pPr>
              <a:lnSpc>
                <a:spcPct val="120000"/>
              </a:lnSpc>
            </a:pPr>
            <a:endParaRPr dirty="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Shape 1858"/>
          <p:cNvSpPr/>
          <p:nvPr/>
        </p:nvSpPr>
        <p:spPr>
          <a:xfrm>
            <a:off x="4078575" y="3966267"/>
            <a:ext cx="219810" cy="400319"/>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a:miter lim="400000"/>
          </a:ln>
        </p:spPr>
        <p:txBody>
          <a:bodyPr lIns="0" tIns="0" rIns="0" bIns="0"/>
          <a:lstStyle/>
          <a:p>
            <a:pPr>
              <a:lnSpc>
                <a:spcPct val="120000"/>
              </a:lnSpc>
            </a:pPr>
            <a:endParaRPr dirty="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Shape 1867"/>
          <p:cNvSpPr/>
          <p:nvPr/>
        </p:nvSpPr>
        <p:spPr>
          <a:xfrm>
            <a:off x="9403966" y="1982946"/>
            <a:ext cx="318049" cy="332864"/>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dirty="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1658">
        <p14:doors dir="vert"/>
      </p:transition>
    </mc:Choice>
    <mc:Fallback>
      <p:transition spd="slow" advTm="1658">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课程特点</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hape 1624"/>
          <p:cNvSpPr/>
          <p:nvPr/>
        </p:nvSpPr>
        <p:spPr>
          <a:xfrm>
            <a:off x="3118246" y="2359370"/>
            <a:ext cx="6015340" cy="33687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4"/>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 Placeholder 4"/>
          <p:cNvSpPr txBox="1"/>
          <p:nvPr/>
        </p:nvSpPr>
        <p:spPr>
          <a:xfrm>
            <a:off x="1249129" y="4223181"/>
            <a:ext cx="1962061"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输入文字，点击添加相关标题文字，修改文字内容，也可以直接复制你的内容到此。</a:t>
            </a:r>
            <a:endParaRPr lang="en-US" altLang="zh-CN" dirty="0">
              <a:sym typeface="Arial" panose="020B0604020202020204" pitchFamily="34" charset="0"/>
            </a:endParaRPr>
          </a:p>
        </p:txBody>
      </p:sp>
      <p:sp>
        <p:nvSpPr>
          <p:cNvPr id="7" name="Shape 1626"/>
          <p:cNvSpPr/>
          <p:nvPr/>
        </p:nvSpPr>
        <p:spPr>
          <a:xfrm flipV="1">
            <a:off x="3566299" y="4054357"/>
            <a:ext cx="1" cy="1204262"/>
          </a:xfrm>
          <a:prstGeom prst="line">
            <a:avLst/>
          </a:prstGeom>
          <a:ln w="12700">
            <a:solidFill>
              <a:srgbClr val="A6AAA9"/>
            </a:solidFill>
            <a:miter lim="400000"/>
          </a:ln>
        </p:spPr>
        <p:txBody>
          <a:bodyPr lIns="22052" tIns="22052" rIns="22052" bIns="22052" anchor="ctr"/>
          <a:lstStyle/>
          <a:p>
            <a:pPr lvl="0"/>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627"/>
          <p:cNvSpPr/>
          <p:nvPr/>
        </p:nvSpPr>
        <p:spPr>
          <a:xfrm flipV="1">
            <a:off x="4719532" y="2739223"/>
            <a:ext cx="1" cy="1710247"/>
          </a:xfrm>
          <a:prstGeom prst="line">
            <a:avLst/>
          </a:prstGeom>
          <a:ln w="12700">
            <a:solidFill>
              <a:srgbClr val="A6AAA9"/>
            </a:solidFill>
            <a:miter lim="400000"/>
          </a:ln>
        </p:spPr>
        <p:txBody>
          <a:bodyPr lIns="22052" tIns="22052" rIns="22052" bIns="22052" anchor="ctr"/>
          <a:lstStyle/>
          <a:p>
            <a:pPr lvl="0"/>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628"/>
          <p:cNvSpPr/>
          <p:nvPr/>
        </p:nvSpPr>
        <p:spPr>
          <a:xfrm flipV="1">
            <a:off x="5831388" y="2156483"/>
            <a:ext cx="1" cy="1779578"/>
          </a:xfrm>
          <a:prstGeom prst="line">
            <a:avLst/>
          </a:prstGeom>
          <a:ln w="12700">
            <a:solidFill>
              <a:srgbClr val="A6AAA9"/>
            </a:solidFill>
            <a:miter lim="400000"/>
          </a:ln>
        </p:spPr>
        <p:txBody>
          <a:bodyPr lIns="22052" tIns="22052" rIns="22052" bIns="22052" anchor="ctr"/>
          <a:lstStyle/>
          <a:p>
            <a:pPr lvl="0"/>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629"/>
          <p:cNvSpPr/>
          <p:nvPr/>
        </p:nvSpPr>
        <p:spPr>
          <a:xfrm flipV="1">
            <a:off x="7389217" y="3452924"/>
            <a:ext cx="1" cy="1181684"/>
          </a:xfrm>
          <a:prstGeom prst="line">
            <a:avLst/>
          </a:prstGeom>
          <a:ln w="12700">
            <a:solidFill>
              <a:srgbClr val="A6AAA9"/>
            </a:solidFill>
            <a:miter lim="400000"/>
          </a:ln>
        </p:spPr>
        <p:txBody>
          <a:bodyPr lIns="22052" tIns="22052" rIns="22052" bIns="22052" anchor="ctr"/>
          <a:lstStyle/>
          <a:p>
            <a:pPr lvl="0"/>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630"/>
          <p:cNvSpPr/>
          <p:nvPr/>
        </p:nvSpPr>
        <p:spPr>
          <a:xfrm>
            <a:off x="3382780" y="3872360"/>
            <a:ext cx="367039" cy="3670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6540" tIns="16540" rIns="16540" bIns="16540" numCol="1" anchor="ctr">
            <a:noAutofit/>
          </a:bodyP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636"/>
          <p:cNvSpPr/>
          <p:nvPr/>
        </p:nvSpPr>
        <p:spPr>
          <a:xfrm>
            <a:off x="4533107" y="2538829"/>
            <a:ext cx="367039" cy="3670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6540" tIns="16540" rIns="16540" bIns="16540" numCol="1" anchor="ctr">
            <a:noAutofit/>
          </a:bodyP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642"/>
          <p:cNvSpPr/>
          <p:nvPr/>
        </p:nvSpPr>
        <p:spPr>
          <a:xfrm>
            <a:off x="5650321" y="1811484"/>
            <a:ext cx="367039" cy="3670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0C563"/>
          </a:solidFill>
          <a:ln w="12700" cap="flat">
            <a:noFill/>
            <a:miter lim="400000"/>
          </a:ln>
          <a:effectLst/>
        </p:spPr>
        <p:txBody>
          <a:bodyPr wrap="square" lIns="16540" tIns="16540" rIns="16540" bIns="16540" numCol="1" anchor="ctr">
            <a:noAutofit/>
          </a:bodyP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1648"/>
          <p:cNvSpPr/>
          <p:nvPr/>
        </p:nvSpPr>
        <p:spPr>
          <a:xfrm>
            <a:off x="7204152" y="4486098"/>
            <a:ext cx="367039" cy="3670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16540" tIns="16540" rIns="16540" bIns="16540" numCol="1" anchor="ctr">
            <a:noAutofit/>
          </a:bodyP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Shape 1653"/>
          <p:cNvSpPr/>
          <p:nvPr/>
        </p:nvSpPr>
        <p:spPr>
          <a:xfrm>
            <a:off x="3516136" y="5215595"/>
            <a:ext cx="100321" cy="1003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Shape 1654"/>
          <p:cNvSpPr/>
          <p:nvPr/>
        </p:nvSpPr>
        <p:spPr>
          <a:xfrm>
            <a:off x="4641488" y="4373557"/>
            <a:ext cx="156077" cy="156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Shape 1655"/>
          <p:cNvSpPr/>
          <p:nvPr/>
        </p:nvSpPr>
        <p:spPr>
          <a:xfrm>
            <a:off x="5731075" y="3838891"/>
            <a:ext cx="200625" cy="2006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Shape 1656"/>
          <p:cNvSpPr/>
          <p:nvPr/>
        </p:nvSpPr>
        <p:spPr>
          <a:xfrm>
            <a:off x="7262460" y="3331326"/>
            <a:ext cx="248098" cy="2481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4"/>
          <p:cNvSpPr txBox="1"/>
          <p:nvPr/>
        </p:nvSpPr>
        <p:spPr>
          <a:xfrm>
            <a:off x="2352180" y="2246409"/>
            <a:ext cx="1956109"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输入文字，点击添加相关标题文字，修改文字内容，也可以直接复制你的内容到此。</a:t>
            </a:r>
            <a:endParaRPr lang="en-US" altLang="zh-CN" dirty="0">
              <a:sym typeface="Arial" panose="020B0604020202020204" pitchFamily="34" charset="0"/>
            </a:endParaRPr>
          </a:p>
        </p:txBody>
      </p:sp>
      <p:sp>
        <p:nvSpPr>
          <p:cNvPr id="23" name="Text Placeholder 4"/>
          <p:cNvSpPr txBox="1"/>
          <p:nvPr/>
        </p:nvSpPr>
        <p:spPr>
          <a:xfrm>
            <a:off x="6186712" y="1390363"/>
            <a:ext cx="1995387"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输入文字，点击添加相关标题文字，修改文字内容，也可以直接复制你的内容到此。</a:t>
            </a:r>
            <a:endParaRPr lang="en-US" altLang="zh-CN" dirty="0">
              <a:sym typeface="Arial" panose="020B0604020202020204" pitchFamily="34" charset="0"/>
            </a:endParaRPr>
          </a:p>
        </p:txBody>
      </p:sp>
      <p:sp>
        <p:nvSpPr>
          <p:cNvPr id="24" name="Text Placeholder 4"/>
          <p:cNvSpPr txBox="1"/>
          <p:nvPr/>
        </p:nvSpPr>
        <p:spPr>
          <a:xfrm>
            <a:off x="7726025" y="4852876"/>
            <a:ext cx="1956109"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输入文字，点击添加相关标题文字，修改文字内容，也可以直接复制你的内容到此。</a:t>
            </a:r>
            <a:endParaRPr lang="en-US" altLang="zh-CN" dirty="0">
              <a:sym typeface="Arial" panose="020B0604020202020204" pitchFamily="34" charset="0"/>
            </a:endParaRPr>
          </a:p>
        </p:txBody>
      </p:sp>
      <p:sp>
        <p:nvSpPr>
          <p:cNvPr id="25" name="Text Placeholder 4"/>
          <p:cNvSpPr txBox="1"/>
          <p:nvPr/>
        </p:nvSpPr>
        <p:spPr>
          <a:xfrm>
            <a:off x="3454668" y="3933938"/>
            <a:ext cx="223256" cy="2683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01</a:t>
            </a:r>
            <a:endPar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4"/>
          <p:cNvSpPr txBox="1"/>
          <p:nvPr/>
        </p:nvSpPr>
        <p:spPr>
          <a:xfrm>
            <a:off x="4605001" y="2588183"/>
            <a:ext cx="223256" cy="2683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02</a:t>
            </a:r>
            <a:endPar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 Placeholder 4"/>
          <p:cNvSpPr txBox="1"/>
          <p:nvPr/>
        </p:nvSpPr>
        <p:spPr>
          <a:xfrm>
            <a:off x="5725498" y="1860843"/>
            <a:ext cx="223256" cy="2683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03</a:t>
            </a:r>
            <a:endPar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Placeholder 4"/>
          <p:cNvSpPr txBox="1"/>
          <p:nvPr/>
        </p:nvSpPr>
        <p:spPr>
          <a:xfrm>
            <a:off x="7276044" y="4553376"/>
            <a:ext cx="223256" cy="2683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04</a:t>
            </a:r>
            <a:endPar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1625"/>
          <p:cNvSpPr/>
          <p:nvPr/>
        </p:nvSpPr>
        <p:spPr>
          <a:xfrm>
            <a:off x="9226494" y="2308103"/>
            <a:ext cx="1204196" cy="12042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A0C563"/>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Shape 1657"/>
          <p:cNvSpPr/>
          <p:nvPr/>
        </p:nvSpPr>
        <p:spPr>
          <a:xfrm>
            <a:off x="9649181" y="2470211"/>
            <a:ext cx="359040" cy="367059"/>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 Placeholder 3"/>
          <p:cNvSpPr txBox="1"/>
          <p:nvPr/>
        </p:nvSpPr>
        <p:spPr>
          <a:xfrm>
            <a:off x="9378362" y="2887032"/>
            <a:ext cx="885609" cy="35490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30000"/>
              </a:lnSpc>
            </a:pPr>
            <a:r>
              <a:rPr lang="zh-CN" altLang="en-US" sz="17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a:t>
            </a:r>
            <a:endParaRPr lang="id-ID" sz="17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1519">
        <p14:doors dir="vert"/>
      </p:transition>
    </mc:Choice>
    <mc:Fallback>
      <p:transition spd="slow" advTm="15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strips(downLeft)">
                                      <p:cBhvr>
                                        <p:cTn id="29" dur="500"/>
                                        <p:tgtEl>
                                          <p:spTgt spid="6">
                                            <p:txEl>
                                              <p:pRg st="0" end="0"/>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strips(downLeft)">
                                      <p:cBhvr>
                                        <p:cTn id="51" dur="500"/>
                                        <p:tgtEl>
                                          <p:spTgt spid="22"/>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4000"/>
                            </p:stCondLst>
                            <p:childTnLst>
                              <p:par>
                                <p:cTn id="57" presetID="22" presetClass="entr" presetSubtype="4"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childTnLst>
                                </p:cTn>
                              </p:par>
                              <p:par>
                                <p:cTn id="71" presetID="18" presetClass="entr" presetSubtype="6"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strips(downRight)">
                                      <p:cBhvr>
                                        <p:cTn id="73" dur="500"/>
                                        <p:tgtEl>
                                          <p:spTgt spid="23"/>
                                        </p:tgtEl>
                                      </p:cBhvr>
                                    </p:animEffect>
                                  </p:childTnLst>
                                </p:cTn>
                              </p:par>
                            </p:childTnLst>
                          </p:cTn>
                        </p:par>
                        <p:par>
                          <p:cTn id="74" fill="hold">
                            <p:stCondLst>
                              <p:cond delay="5000"/>
                            </p:stCondLst>
                            <p:childTnLst>
                              <p:par>
                                <p:cTn id="75" presetID="10"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par>
                          <p:cTn id="78" fill="hold">
                            <p:stCondLst>
                              <p:cond delay="5500"/>
                            </p:stCondLst>
                            <p:childTnLst>
                              <p:par>
                                <p:cTn id="79" presetID="22" presetClass="entr" presetSubtype="1"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up)">
                                      <p:cBhvr>
                                        <p:cTn id="81" dur="500"/>
                                        <p:tgtEl>
                                          <p:spTgt spid="13"/>
                                        </p:tgtEl>
                                      </p:cBhvr>
                                    </p:animEffect>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Effect transition="in" filter="fade">
                                      <p:cBhvr>
                                        <p:cTn id="87" dur="500"/>
                                        <p:tgtEl>
                                          <p:spTgt spid="17"/>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par>
                                <p:cTn id="93" presetID="18" presetClass="entr" presetSubtype="6"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strips(downRight)">
                                      <p:cBhvr>
                                        <p:cTn id="95" dur="500"/>
                                        <p:tgtEl>
                                          <p:spTgt spid="24"/>
                                        </p:tgtEl>
                                      </p:cBhvr>
                                    </p:animEffect>
                                  </p:childTnLst>
                                </p:cTn>
                              </p:par>
                            </p:childTnLst>
                          </p:cTn>
                        </p:par>
                        <p:par>
                          <p:cTn id="96" fill="hold">
                            <p:stCondLst>
                              <p:cond delay="6500"/>
                            </p:stCondLst>
                            <p:childTnLst>
                              <p:par>
                                <p:cTn id="97" presetID="1" presetClass="entr" presetSubtype="0"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par>
                                <p:cTn id="99" presetID="27" presetClass="emph" presetSubtype="0" fill="remove" grpId="1" nodeType="withEffect">
                                  <p:stCondLst>
                                    <p:cond delay="0"/>
                                  </p:stCondLst>
                                  <p:childTnLst>
                                    <p:animClr clrSpc="rgb" dir="cw">
                                      <p:cBhvr override="childStyle">
                                        <p:cTn id="100" dur="250" autoRev="1" fill="remove"/>
                                        <p:tgtEl>
                                          <p:spTgt spid="29"/>
                                        </p:tgtEl>
                                        <p:attrNameLst>
                                          <p:attrName>style.color</p:attrName>
                                        </p:attrNameLst>
                                      </p:cBhvr>
                                      <p:to>
                                        <a:schemeClr val="bg1"/>
                                      </p:to>
                                    </p:animClr>
                                    <p:animClr clrSpc="rgb" dir="cw">
                                      <p:cBhvr>
                                        <p:cTn id="101" dur="250" autoRev="1" fill="remove"/>
                                        <p:tgtEl>
                                          <p:spTgt spid="29"/>
                                        </p:tgtEl>
                                        <p:attrNameLst>
                                          <p:attrName>fillcolor</p:attrName>
                                        </p:attrNameLst>
                                      </p:cBhvr>
                                      <p:to>
                                        <a:schemeClr val="bg1"/>
                                      </p:to>
                                    </p:animClr>
                                    <p:set>
                                      <p:cBhvr>
                                        <p:cTn id="102" dur="250" autoRev="1" fill="remove"/>
                                        <p:tgtEl>
                                          <p:spTgt spid="29"/>
                                        </p:tgtEl>
                                        <p:attrNameLst>
                                          <p:attrName>fill.type</p:attrName>
                                        </p:attrNameLst>
                                      </p:cBhvr>
                                      <p:to>
                                        <p:strVal val="solid"/>
                                      </p:to>
                                    </p:set>
                                    <p:set>
                                      <p:cBhvr>
                                        <p:cTn id="103" dur="250" autoRev="1" fill="remove"/>
                                        <p:tgtEl>
                                          <p:spTgt spid="29"/>
                                        </p:tgtEl>
                                        <p:attrNameLst>
                                          <p:attrName>fill.on</p:attrName>
                                        </p:attrNameLst>
                                      </p:cBhvr>
                                      <p:to>
                                        <p:strVal val="true"/>
                                      </p:to>
                                    </p:set>
                                  </p:childTnLst>
                                </p:cTn>
                              </p:par>
                            </p:childTnLst>
                          </p:cTn>
                        </p:par>
                        <p:par>
                          <p:cTn id="104" fill="hold">
                            <p:stCondLst>
                              <p:cond delay="6500"/>
                            </p:stCondLst>
                            <p:childTnLst>
                              <p:par>
                                <p:cTn id="105" presetID="10" presetClass="entr" presetSubtype="0"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8" grpId="0"/>
      <p:bldP spid="29" grpId="0" animBg="1"/>
      <p:bldP spid="29" grpId="1" animBg="1"/>
      <p:bldP spid="30" grpId="0" animBg="1"/>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输入内容</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641395" y="1509675"/>
            <a:ext cx="2003641" cy="273010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6" name="矩形 5"/>
          <p:cNvSpPr/>
          <p:nvPr/>
        </p:nvSpPr>
        <p:spPr>
          <a:xfrm>
            <a:off x="6045204" y="1509675"/>
            <a:ext cx="2025077" cy="27301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7" name="AutoShape 1"/>
          <p:cNvSpPr/>
          <p:nvPr/>
        </p:nvSpPr>
        <p:spPr bwMode="auto">
          <a:xfrm>
            <a:off x="3560371" y="4239776"/>
            <a:ext cx="2472132"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8" name="AutoShape 2"/>
          <p:cNvSpPr/>
          <p:nvPr/>
        </p:nvSpPr>
        <p:spPr bwMode="auto">
          <a:xfrm>
            <a:off x="8068625" y="1515627"/>
            <a:ext cx="2421333" cy="272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2" name="AutoShape 4"/>
          <p:cNvSpPr/>
          <p:nvPr/>
        </p:nvSpPr>
        <p:spPr bwMode="auto">
          <a:xfrm>
            <a:off x="3623872" y="1515627"/>
            <a:ext cx="2417097" cy="272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3" name="AutoShape 6"/>
          <p:cNvSpPr/>
          <p:nvPr/>
        </p:nvSpPr>
        <p:spPr bwMode="auto">
          <a:xfrm>
            <a:off x="1655478" y="4239776"/>
            <a:ext cx="2002257"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4" name="AutoShape 7"/>
          <p:cNvSpPr/>
          <p:nvPr/>
        </p:nvSpPr>
        <p:spPr bwMode="auto">
          <a:xfrm>
            <a:off x="6036738" y="4239776"/>
            <a:ext cx="2053053"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0C563"/>
          </a:solidFill>
          <a:ln w="25400" cap="flat" cmpd="sng">
            <a:noFill/>
            <a:prstDash val="solid"/>
            <a:miter lim="0"/>
          </a:ln>
          <a:effectLst/>
        </p:spPr>
        <p:txBody>
          <a:bodyPr lIns="0" tIns="0" rIns="0" bIns="0"/>
          <a:lstStyle/>
          <a:p>
            <a:pPr>
              <a:defRPr/>
            </a:pPr>
            <a:endParaRPr lang="es-ES" sz="2500">
              <a:cs typeface="Calibri" panose="020F0502020204030204" pitchFamily="34" charset="0"/>
            </a:endParaRPr>
          </a:p>
        </p:txBody>
      </p:sp>
      <p:sp>
        <p:nvSpPr>
          <p:cNvPr id="15" name="AutoShape 8"/>
          <p:cNvSpPr/>
          <p:nvPr/>
        </p:nvSpPr>
        <p:spPr bwMode="auto">
          <a:xfrm>
            <a:off x="8081325" y="4239776"/>
            <a:ext cx="2421333"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6" name="AutoShape 9"/>
          <p:cNvSpPr/>
          <p:nvPr/>
        </p:nvSpPr>
        <p:spPr bwMode="auto">
          <a:xfrm>
            <a:off x="3822826" y="1785576"/>
            <a:ext cx="2063638" cy="677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pPr>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输入文字，点击添加相关标题文字，修改文字内容，也可以直接复制你的内容到此。输入文字，点击添加相关标题文字，修改文字内容，也可以直接复制你的内容到此。</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AutoShape 11"/>
          <p:cNvSpPr/>
          <p:nvPr/>
        </p:nvSpPr>
        <p:spPr bwMode="auto">
          <a:xfrm>
            <a:off x="8284513" y="1785576"/>
            <a:ext cx="2065753" cy="677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pPr>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输入文字，</a:t>
            </a: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点击添加相关标题文字，修改文字内容，也可以直接复制你的内容到此</a:t>
            </a:r>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。输入文字，</a:t>
            </a: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8" name="直接连接符 17"/>
          <p:cNvCxnSpPr/>
          <p:nvPr/>
        </p:nvCxnSpPr>
        <p:spPr>
          <a:xfrm>
            <a:off x="1641395" y="4643252"/>
            <a:ext cx="88485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629520" y="4726380"/>
            <a:ext cx="88612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76528" y="4981609"/>
            <a:ext cx="9121130" cy="700528"/>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algn="ctr"/>
            <a:r>
              <a:rPr lang="zh-CN" altLang="en-US" dirty="0">
                <a:sym typeface="Arial" panose="020B0604020202020204" pitchFamily="34" charset="0"/>
              </a:rPr>
              <a:t>输入文字，点击添加相关标题文字，修改文字内容，也可以直接复制你的内容到此</a:t>
            </a:r>
            <a:r>
              <a:rPr lang="zh-CN" altLang="en-US" dirty="0" smtClean="0">
                <a:sym typeface="Arial" panose="020B0604020202020204" pitchFamily="34" charset="0"/>
              </a:rPr>
              <a:t>。文字尽量控制在</a:t>
            </a:r>
            <a:r>
              <a:rPr lang="en-US" altLang="zh-CN" dirty="0" smtClean="0">
                <a:sym typeface="Arial" panose="020B0604020202020204" pitchFamily="34" charset="0"/>
              </a:rPr>
              <a:t>200</a:t>
            </a:r>
            <a:r>
              <a:rPr lang="zh-CN" altLang="en-US" dirty="0" smtClean="0">
                <a:sym typeface="Arial" panose="020B0604020202020204" pitchFamily="34" charset="0"/>
              </a:rPr>
              <a:t>字以内，从</a:t>
            </a:r>
            <a:r>
              <a:rPr lang="zh-CN" altLang="en-US" dirty="0">
                <a:sym typeface="Arial" panose="020B0604020202020204" pitchFamily="34" charset="0"/>
              </a:rPr>
              <a:t>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1839">
        <p14:doors dir="vert"/>
      </p:transition>
    </mc:Choice>
    <mc:Fallback>
      <p:transition spd="slow" advTm="1839">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24734" t="15856"/>
          <a:stretch>
            <a:fillRect/>
          </a:stretch>
        </p:blipFill>
        <p:spPr>
          <a:xfrm flipV="1">
            <a:off x="0" y="3940283"/>
            <a:ext cx="9175264" cy="2919303"/>
          </a:xfrm>
          <a:prstGeom prst="rect">
            <a:avLst/>
          </a:prstGeom>
        </p:spPr>
      </p:pic>
      <p:cxnSp>
        <p:nvCxnSpPr>
          <p:cNvPr id="14" name="直接连接符 13"/>
          <p:cNvCxnSpPr/>
          <p:nvPr/>
        </p:nvCxnSpPr>
        <p:spPr>
          <a:xfrm>
            <a:off x="4694653" y="2350508"/>
            <a:ext cx="2609385"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940429" y="1787150"/>
            <a:ext cx="609600" cy="609600"/>
            <a:chOff x="5486400" y="959005"/>
            <a:chExt cx="609600" cy="609600"/>
          </a:xfrm>
        </p:grpSpPr>
        <p:sp>
          <p:nvSpPr>
            <p:cNvPr id="16" name="椭圆 15"/>
            <p:cNvSpPr/>
            <p:nvPr/>
          </p:nvSpPr>
          <p:spPr>
            <a:xfrm>
              <a:off x="5486400" y="959005"/>
              <a:ext cx="609600" cy="609600"/>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smtClean="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30" name="Text Placeholder 12"/>
          <p:cNvSpPr txBox="1"/>
          <p:nvPr/>
        </p:nvSpPr>
        <p:spPr>
          <a:xfrm>
            <a:off x="4683502" y="184290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smtClean="0">
                <a:solidFill>
                  <a:schemeClr val="tx1">
                    <a:lumMod val="50000"/>
                    <a:lumOff val="50000"/>
                  </a:schemeClr>
                </a:solidFill>
                <a:latin typeface="微软雅黑" panose="020B0503020204020204" pitchFamily="34" charset="-122"/>
                <a:ea typeface="微软雅黑" panose="020B0503020204020204" pitchFamily="34" charset="-122"/>
              </a:rPr>
              <a:t>教学任务及对象</a:t>
            </a:r>
            <a:endParaRPr lang="en-GB" sz="2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4687561" y="3236493"/>
            <a:ext cx="2609385"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3940429" y="2673135"/>
            <a:ext cx="609600" cy="609600"/>
            <a:chOff x="5486400" y="959005"/>
            <a:chExt cx="609600" cy="609600"/>
          </a:xfrm>
        </p:grpSpPr>
        <p:sp>
          <p:nvSpPr>
            <p:cNvPr id="33" name="椭圆 32"/>
            <p:cNvSpPr/>
            <p:nvPr/>
          </p:nvSpPr>
          <p:spPr>
            <a:xfrm>
              <a:off x="5486400" y="959005"/>
              <a:ext cx="609600" cy="609600"/>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smtClean="0">
                  <a:solidFill>
                    <a:schemeClr val="bg1"/>
                  </a:solidFill>
                  <a:latin typeface="微软雅黑" panose="020B0503020204020204" pitchFamily="34" charset="-122"/>
                  <a:ea typeface="微软雅黑" panose="020B0503020204020204" pitchFamily="34" charset="-122"/>
                </a:rPr>
                <a:t>03</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35" name="Text Placeholder 12"/>
          <p:cNvSpPr txBox="1"/>
          <p:nvPr/>
        </p:nvSpPr>
        <p:spPr>
          <a:xfrm>
            <a:off x="4676410" y="2728890"/>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smtClean="0">
                <a:solidFill>
                  <a:schemeClr val="tx1">
                    <a:lumMod val="50000"/>
                    <a:lumOff val="50000"/>
                  </a:schemeClr>
                </a:solidFill>
                <a:latin typeface="微软雅黑" panose="020B0503020204020204" pitchFamily="34" charset="-122"/>
                <a:ea typeface="微软雅黑" panose="020B0503020204020204" pitchFamily="34" charset="-122"/>
              </a:rPr>
              <a:t>教学策略</a:t>
            </a:r>
            <a:endParaRPr lang="en-GB" sz="2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等腰三角形 35"/>
          <p:cNvSpPr/>
          <p:nvPr/>
        </p:nvSpPr>
        <p:spPr>
          <a:xfrm flipV="1">
            <a:off x="149382" y="-9785"/>
            <a:ext cx="3153152" cy="1734862"/>
          </a:xfrm>
          <a:prstGeom prst="triangl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7" name="TextBox 36"/>
          <p:cNvSpPr txBox="1"/>
          <p:nvPr/>
        </p:nvSpPr>
        <p:spPr>
          <a:xfrm>
            <a:off x="669978" y="170663"/>
            <a:ext cx="2111960" cy="779881"/>
          </a:xfrm>
          <a:prstGeom prst="rect">
            <a:avLst/>
          </a:prstGeom>
          <a:noFill/>
        </p:spPr>
        <p:txBody>
          <a:bodyPr wrap="square" lIns="121917" tIns="60958" rIns="121917" bIns="60958" rtlCol="0">
            <a:spAutoFit/>
          </a:bodyPr>
          <a:lstStyle/>
          <a:p>
            <a:pPr algn="ctr"/>
            <a:r>
              <a:rPr lang="zh-CN" altLang="en-US" sz="4300" b="1" dirty="0">
                <a:solidFill>
                  <a:schemeClr val="bg1"/>
                </a:solidFill>
                <a:latin typeface="微软雅黑" panose="020B0503020204020204" pitchFamily="34" charset="-122"/>
                <a:ea typeface="微软雅黑" panose="020B0503020204020204" pitchFamily="34" charset="-122"/>
              </a:rPr>
              <a:t>目录页</a:t>
            </a:r>
            <a:endParaRPr lang="zh-CN" altLang="en-US" sz="4300" b="1" dirty="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rot="-2820000">
            <a:off x="1576119" y="479673"/>
            <a:ext cx="2736634" cy="492379"/>
          </a:xfrm>
          <a:prstGeom prst="rect">
            <a:avLst/>
          </a:prstGeom>
          <a:noFill/>
        </p:spPr>
        <p:txBody>
          <a:bodyPr wrap="square" lIns="121917" tIns="60958" rIns="121917" bIns="60958" rtlCol="0">
            <a:spAutoFit/>
          </a:bodyPr>
          <a:lstStyle/>
          <a:p>
            <a:r>
              <a:rPr lang="en-US" altLang="zh-CN" dirty="0" smtClean="0">
                <a:solidFill>
                  <a:sysClr val="windowText" lastClr="000000"/>
                </a:solidFill>
              </a:rPr>
              <a:t> PAGE OF CONTENT</a:t>
            </a:r>
            <a:endParaRPr lang="zh-CN" altLang="en-US" dirty="0">
              <a:solidFill>
                <a:sysClr val="windowText" lastClr="000000"/>
              </a:solidFill>
            </a:endParaRPr>
          </a:p>
        </p:txBody>
      </p:sp>
      <p:cxnSp>
        <p:nvCxnSpPr>
          <p:cNvPr id="39" name="直接连接符 38"/>
          <p:cNvCxnSpPr/>
          <p:nvPr/>
        </p:nvCxnSpPr>
        <p:spPr>
          <a:xfrm>
            <a:off x="8504637" y="2318693"/>
            <a:ext cx="2609385"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7750413" y="1755335"/>
            <a:ext cx="609600" cy="609600"/>
            <a:chOff x="5486400" y="959005"/>
            <a:chExt cx="609600" cy="609600"/>
          </a:xfrm>
        </p:grpSpPr>
        <p:sp>
          <p:nvSpPr>
            <p:cNvPr id="41" name="椭圆 40"/>
            <p:cNvSpPr/>
            <p:nvPr/>
          </p:nvSpPr>
          <p:spPr>
            <a:xfrm>
              <a:off x="5486400" y="959005"/>
              <a:ext cx="609600" cy="609600"/>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smtClean="0">
                  <a:solidFill>
                    <a:schemeClr val="bg1"/>
                  </a:solidFill>
                  <a:latin typeface="微软雅黑" panose="020B0503020204020204" pitchFamily="34" charset="-122"/>
                  <a:ea typeface="微软雅黑" panose="020B0503020204020204" pitchFamily="34" charset="-122"/>
                </a:rPr>
                <a:t>02</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43" name="Text Placeholder 12"/>
          <p:cNvSpPr txBox="1"/>
          <p:nvPr/>
        </p:nvSpPr>
        <p:spPr>
          <a:xfrm>
            <a:off x="8493486" y="1811090"/>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smtClean="0">
                <a:solidFill>
                  <a:schemeClr val="tx1">
                    <a:lumMod val="50000"/>
                    <a:lumOff val="50000"/>
                  </a:schemeClr>
                </a:solidFill>
                <a:latin typeface="微软雅黑" panose="020B0503020204020204" pitchFamily="34" charset="-122"/>
                <a:ea typeface="微软雅黑" panose="020B0503020204020204" pitchFamily="34" charset="-122"/>
              </a:rPr>
              <a:t>教学目标</a:t>
            </a:r>
            <a:endParaRPr lang="en-GB" sz="2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8497545" y="3204678"/>
            <a:ext cx="2609385"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7750413" y="2641320"/>
            <a:ext cx="609600" cy="609600"/>
            <a:chOff x="5486400" y="959005"/>
            <a:chExt cx="609600" cy="609600"/>
          </a:xfrm>
        </p:grpSpPr>
        <p:sp>
          <p:nvSpPr>
            <p:cNvPr id="46" name="椭圆 45"/>
            <p:cNvSpPr/>
            <p:nvPr/>
          </p:nvSpPr>
          <p:spPr>
            <a:xfrm>
              <a:off x="5486400" y="959005"/>
              <a:ext cx="609600" cy="609600"/>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smtClean="0">
                  <a:solidFill>
                    <a:schemeClr val="bg1"/>
                  </a:solidFill>
                  <a:latin typeface="微软雅黑" panose="020B0503020204020204" pitchFamily="34" charset="-122"/>
                  <a:ea typeface="微软雅黑" panose="020B0503020204020204" pitchFamily="34" charset="-122"/>
                </a:rPr>
                <a:t>04</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48" name="Text Placeholder 12"/>
          <p:cNvSpPr txBox="1"/>
          <p:nvPr/>
        </p:nvSpPr>
        <p:spPr>
          <a:xfrm>
            <a:off x="8486394" y="269707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smtClean="0">
                <a:solidFill>
                  <a:schemeClr val="tx1">
                    <a:lumMod val="50000"/>
                    <a:lumOff val="50000"/>
                  </a:schemeClr>
                </a:solidFill>
                <a:latin typeface="微软雅黑" panose="020B0503020204020204" pitchFamily="34" charset="-122"/>
                <a:ea typeface="微软雅黑" panose="020B0503020204020204" pitchFamily="34" charset="-122"/>
              </a:rPr>
              <a:t>教学过程及评价</a:t>
            </a:r>
            <a:endParaRPr lang="en-GB" sz="2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300" advTm="8575">
        <p14:honeycomb/>
      </p:transition>
    </mc:Choice>
    <mc:Fallback>
      <p:transition spd="slow" advTm="85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输入内容</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bwMode="auto">
          <a:xfrm>
            <a:off x="6087534" y="1481667"/>
            <a:ext cx="2734733" cy="2734733"/>
            <a:chOff x="2089906" y="627534"/>
            <a:chExt cx="2522250" cy="2522250"/>
          </a:xfrm>
        </p:grpSpPr>
        <p:sp>
          <p:nvSpPr>
            <p:cNvPr id="6" name="弦形 5"/>
            <p:cNvSpPr/>
            <p:nvPr/>
          </p:nvSpPr>
          <p:spPr>
            <a:xfrm>
              <a:off x="2089906" y="627534"/>
              <a:ext cx="2522250" cy="2522250"/>
            </a:xfrm>
            <a:prstGeom prst="chord">
              <a:avLst>
                <a:gd name="adj1" fmla="val 10807732"/>
                <a:gd name="adj2" fmla="val 21589343"/>
              </a:avLst>
            </a:prstGeom>
            <a:solidFill>
              <a:srgbClr val="A0C563"/>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7" name="弦形 6"/>
            <p:cNvSpPr/>
            <p:nvPr/>
          </p:nvSpPr>
          <p:spPr>
            <a:xfrm>
              <a:off x="2097715" y="953553"/>
              <a:ext cx="1911210" cy="1911209"/>
            </a:xfrm>
            <a:prstGeom prst="chord">
              <a:avLst>
                <a:gd name="adj1" fmla="val 10807732"/>
                <a:gd name="adj2" fmla="val 21589343"/>
              </a:avLst>
            </a:prstGeom>
            <a:solidFill>
              <a:schemeClr val="tx1">
                <a:lumMod val="50000"/>
                <a:lumOff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cxnSp>
        <p:nvCxnSpPr>
          <p:cNvPr id="8" name="直接连接符 7"/>
          <p:cNvCxnSpPr>
            <a:cxnSpLocks noChangeShapeType="1"/>
          </p:cNvCxnSpPr>
          <p:nvPr/>
        </p:nvCxnSpPr>
        <p:spPr bwMode="auto">
          <a:xfrm>
            <a:off x="6083301" y="2976033"/>
            <a:ext cx="4525433"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2" name="直接连接符 11"/>
          <p:cNvCxnSpPr>
            <a:cxnSpLocks noChangeShapeType="1"/>
          </p:cNvCxnSpPr>
          <p:nvPr/>
        </p:nvCxnSpPr>
        <p:spPr bwMode="auto">
          <a:xfrm>
            <a:off x="6098117"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3" name="直接连接符 12"/>
          <p:cNvCxnSpPr>
            <a:cxnSpLocks noChangeShapeType="1"/>
          </p:cNvCxnSpPr>
          <p:nvPr/>
        </p:nvCxnSpPr>
        <p:spPr bwMode="auto">
          <a:xfrm>
            <a:off x="6398684"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4" name="直接连接符 13"/>
          <p:cNvCxnSpPr>
            <a:cxnSpLocks noChangeShapeType="1"/>
          </p:cNvCxnSpPr>
          <p:nvPr/>
        </p:nvCxnSpPr>
        <p:spPr bwMode="auto">
          <a:xfrm>
            <a:off x="6699251"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5" name="直接连接符 14"/>
          <p:cNvCxnSpPr>
            <a:cxnSpLocks noChangeShapeType="1"/>
          </p:cNvCxnSpPr>
          <p:nvPr/>
        </p:nvCxnSpPr>
        <p:spPr bwMode="auto">
          <a:xfrm>
            <a:off x="6997700"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6" name="直接连接符 15"/>
          <p:cNvCxnSpPr>
            <a:cxnSpLocks noChangeShapeType="1"/>
          </p:cNvCxnSpPr>
          <p:nvPr/>
        </p:nvCxnSpPr>
        <p:spPr bwMode="auto">
          <a:xfrm>
            <a:off x="7298267"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7" name="直接连接符 16"/>
          <p:cNvCxnSpPr>
            <a:cxnSpLocks noChangeShapeType="1"/>
          </p:cNvCxnSpPr>
          <p:nvPr/>
        </p:nvCxnSpPr>
        <p:spPr bwMode="auto">
          <a:xfrm>
            <a:off x="7598833"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8" name="直接连接符 17"/>
          <p:cNvCxnSpPr>
            <a:cxnSpLocks noChangeShapeType="1"/>
          </p:cNvCxnSpPr>
          <p:nvPr/>
        </p:nvCxnSpPr>
        <p:spPr bwMode="auto">
          <a:xfrm>
            <a:off x="7897284"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9" name="直接连接符 18"/>
          <p:cNvCxnSpPr>
            <a:cxnSpLocks noChangeShapeType="1"/>
          </p:cNvCxnSpPr>
          <p:nvPr/>
        </p:nvCxnSpPr>
        <p:spPr bwMode="auto">
          <a:xfrm>
            <a:off x="8197851"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0" name="直接连接符 19"/>
          <p:cNvCxnSpPr>
            <a:cxnSpLocks noChangeShapeType="1"/>
          </p:cNvCxnSpPr>
          <p:nvPr/>
        </p:nvCxnSpPr>
        <p:spPr bwMode="auto">
          <a:xfrm>
            <a:off x="8498417"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1" name="直接连接符 20"/>
          <p:cNvCxnSpPr>
            <a:cxnSpLocks noChangeShapeType="1"/>
          </p:cNvCxnSpPr>
          <p:nvPr/>
        </p:nvCxnSpPr>
        <p:spPr bwMode="auto">
          <a:xfrm>
            <a:off x="8798984"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2" name="直接连接符 21"/>
          <p:cNvCxnSpPr>
            <a:cxnSpLocks noChangeShapeType="1"/>
          </p:cNvCxnSpPr>
          <p:nvPr/>
        </p:nvCxnSpPr>
        <p:spPr bwMode="auto">
          <a:xfrm>
            <a:off x="9097433"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3" name="直接连接符 22"/>
          <p:cNvCxnSpPr>
            <a:cxnSpLocks noChangeShapeType="1"/>
          </p:cNvCxnSpPr>
          <p:nvPr/>
        </p:nvCxnSpPr>
        <p:spPr bwMode="auto">
          <a:xfrm>
            <a:off x="9398000"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4" name="直接连接符 23"/>
          <p:cNvCxnSpPr>
            <a:cxnSpLocks noChangeShapeType="1"/>
          </p:cNvCxnSpPr>
          <p:nvPr/>
        </p:nvCxnSpPr>
        <p:spPr bwMode="auto">
          <a:xfrm>
            <a:off x="9698567"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5" name="直接连接符 24"/>
          <p:cNvCxnSpPr>
            <a:cxnSpLocks noChangeShapeType="1"/>
          </p:cNvCxnSpPr>
          <p:nvPr/>
        </p:nvCxnSpPr>
        <p:spPr bwMode="auto">
          <a:xfrm>
            <a:off x="9997017"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6" name="直接连接符 25"/>
          <p:cNvCxnSpPr>
            <a:cxnSpLocks noChangeShapeType="1"/>
          </p:cNvCxnSpPr>
          <p:nvPr/>
        </p:nvCxnSpPr>
        <p:spPr bwMode="auto">
          <a:xfrm>
            <a:off x="10297584"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7" name="直接连接符 26"/>
          <p:cNvCxnSpPr>
            <a:cxnSpLocks noChangeShapeType="1"/>
          </p:cNvCxnSpPr>
          <p:nvPr/>
        </p:nvCxnSpPr>
        <p:spPr bwMode="auto">
          <a:xfrm>
            <a:off x="10598151"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grpSp>
        <p:nvGrpSpPr>
          <p:cNvPr id="28" name="组合 27"/>
          <p:cNvGrpSpPr/>
          <p:nvPr/>
        </p:nvGrpSpPr>
        <p:grpSpPr bwMode="auto">
          <a:xfrm>
            <a:off x="5892800" y="3276598"/>
            <a:ext cx="391584" cy="371017"/>
            <a:chOff x="1909886" y="2283718"/>
            <a:chExt cx="360040" cy="342428"/>
          </a:xfrm>
        </p:grpSpPr>
        <p:grpSp>
          <p:nvGrpSpPr>
            <p:cNvPr id="29" name="组合 28"/>
            <p:cNvGrpSpPr/>
            <p:nvPr/>
          </p:nvGrpSpPr>
          <p:grpSpPr>
            <a:xfrm>
              <a:off x="1909886" y="2283718"/>
              <a:ext cx="360040" cy="328199"/>
              <a:chOff x="3851920" y="3051135"/>
              <a:chExt cx="360040" cy="328199"/>
            </a:xfrm>
            <a:solidFill>
              <a:srgbClr val="EB7513"/>
            </a:solidFill>
          </p:grpSpPr>
          <p:sp>
            <p:nvSpPr>
              <p:cNvPr id="31" name="矩形 30"/>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2" name="等腰三角形 31"/>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30" name="Text Box 11"/>
            <p:cNvSpPr txBox="1">
              <a:spLocks noChangeArrowheads="1"/>
            </p:cNvSpPr>
            <p:nvPr/>
          </p:nvSpPr>
          <p:spPr bwMode="auto">
            <a:xfrm>
              <a:off x="1917671" y="2332558"/>
              <a:ext cx="352255" cy="29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465" kern="0">
                  <a:solidFill>
                    <a:sysClr val="window" lastClr="FFFFFF"/>
                  </a:solidFill>
                  <a:latin typeface="微软雅黑" panose="020B0503020204020204" pitchFamily="34" charset="-122"/>
                  <a:ea typeface="微软雅黑" panose="020B0503020204020204" pitchFamily="34" charset="-122"/>
                </a:rPr>
                <a:t>0</a:t>
              </a: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bwMode="auto">
          <a:xfrm>
            <a:off x="8536517" y="3276600"/>
            <a:ext cx="491067" cy="371017"/>
            <a:chOff x="1850500" y="2283718"/>
            <a:chExt cx="454290" cy="341477"/>
          </a:xfrm>
        </p:grpSpPr>
        <p:grpSp>
          <p:nvGrpSpPr>
            <p:cNvPr id="34" name="组合 33"/>
            <p:cNvGrpSpPr/>
            <p:nvPr/>
          </p:nvGrpSpPr>
          <p:grpSpPr>
            <a:xfrm>
              <a:off x="1909886" y="2283718"/>
              <a:ext cx="360040" cy="328199"/>
              <a:chOff x="3851920" y="3051135"/>
              <a:chExt cx="360040" cy="328199"/>
            </a:xfrm>
            <a:solidFill>
              <a:srgbClr val="EB7513"/>
            </a:solidFill>
          </p:grpSpPr>
          <p:sp>
            <p:nvSpPr>
              <p:cNvPr id="36" name="矩形 35"/>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7" name="等腰三角形 36"/>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35" name="Text Box 11"/>
            <p:cNvSpPr txBox="1">
              <a:spLocks noChangeArrowheads="1"/>
            </p:cNvSpPr>
            <p:nvPr/>
          </p:nvSpPr>
          <p:spPr bwMode="auto">
            <a:xfrm>
              <a:off x="1850500" y="2332422"/>
              <a:ext cx="454290" cy="29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465" kern="0" dirty="0">
                  <a:solidFill>
                    <a:sysClr val="window" lastClr="FFFFFF"/>
                  </a:solidFill>
                  <a:latin typeface="微软雅黑" panose="020B0503020204020204" pitchFamily="34" charset="-122"/>
                  <a:ea typeface="微软雅黑" panose="020B0503020204020204" pitchFamily="34" charset="-122"/>
                </a:rPr>
                <a:t>90</a:t>
              </a: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bwMode="auto">
          <a:xfrm>
            <a:off x="7956551" y="3276599"/>
            <a:ext cx="495300" cy="355600"/>
            <a:chOff x="1867654" y="2283718"/>
            <a:chExt cx="456673" cy="328199"/>
          </a:xfrm>
        </p:grpSpPr>
        <p:grpSp>
          <p:nvGrpSpPr>
            <p:cNvPr id="39" name="组合 38"/>
            <p:cNvGrpSpPr/>
            <p:nvPr/>
          </p:nvGrpSpPr>
          <p:grpSpPr>
            <a:xfrm>
              <a:off x="1909886" y="2283718"/>
              <a:ext cx="360040" cy="328199"/>
              <a:chOff x="3851920" y="3051135"/>
              <a:chExt cx="360040" cy="328199"/>
            </a:xfrm>
            <a:solidFill>
              <a:srgbClr val="EB7513"/>
            </a:solidFill>
          </p:grpSpPr>
          <p:sp>
            <p:nvSpPr>
              <p:cNvPr id="41" name="矩形 40"/>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42" name="等腰三角形 41"/>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40" name="Text Box 11"/>
            <p:cNvSpPr txBox="1">
              <a:spLocks noChangeArrowheads="1"/>
            </p:cNvSpPr>
            <p:nvPr/>
          </p:nvSpPr>
          <p:spPr bwMode="auto">
            <a:xfrm>
              <a:off x="1867654" y="2332558"/>
              <a:ext cx="456673" cy="27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335" kern="0" dirty="0">
                  <a:solidFill>
                    <a:sysClr val="window" lastClr="FFFFFF"/>
                  </a:solidFill>
                  <a:latin typeface="微软雅黑" panose="020B0503020204020204" pitchFamily="34" charset="-122"/>
                  <a:ea typeface="微软雅黑" panose="020B0503020204020204" pitchFamily="34" charset="-122"/>
                </a:rPr>
                <a:t>70</a:t>
              </a:r>
              <a:endParaRPr lang="zh-CN" altLang="en-US" sz="133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bwMode="auto">
          <a:xfrm>
            <a:off x="6108701" y="3881967"/>
            <a:ext cx="2696633" cy="2715684"/>
            <a:chOff x="2103459" y="644423"/>
            <a:chExt cx="2488171" cy="2505361"/>
          </a:xfrm>
        </p:grpSpPr>
        <p:sp>
          <p:nvSpPr>
            <p:cNvPr id="44" name="弦形 43"/>
            <p:cNvSpPr/>
            <p:nvPr/>
          </p:nvSpPr>
          <p:spPr>
            <a:xfrm>
              <a:off x="2103459" y="644423"/>
              <a:ext cx="2488171" cy="2505361"/>
            </a:xfrm>
            <a:prstGeom prst="chord">
              <a:avLst>
                <a:gd name="adj1" fmla="val 10807732"/>
                <a:gd name="adj2" fmla="val 21589343"/>
              </a:avLst>
            </a:prstGeom>
            <a:solidFill>
              <a:srgbClr val="A0C563"/>
            </a:solidFill>
            <a:ln w="25400" cap="flat" cmpd="sng" algn="ctr">
              <a:noFill/>
              <a:prstDash val="solid"/>
            </a:ln>
            <a:effectLst/>
          </p:spPr>
          <p:txBody>
            <a:bodyPr anchor="ctr"/>
            <a:lstStyle/>
            <a:p>
              <a:pPr algn="ctr">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45" name="弦形 44"/>
            <p:cNvSpPr/>
            <p:nvPr/>
          </p:nvSpPr>
          <p:spPr>
            <a:xfrm>
              <a:off x="2113225" y="1378652"/>
              <a:ext cx="1093702" cy="1058383"/>
            </a:xfrm>
            <a:prstGeom prst="chord">
              <a:avLst>
                <a:gd name="adj1" fmla="val 10807732"/>
                <a:gd name="adj2" fmla="val 21589343"/>
              </a:avLst>
            </a:prstGeom>
            <a:solidFill>
              <a:schemeClr val="tx1">
                <a:lumMod val="50000"/>
                <a:lumOff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cxnSp>
        <p:nvCxnSpPr>
          <p:cNvPr id="46" name="直接连接符 45"/>
          <p:cNvCxnSpPr>
            <a:cxnSpLocks noChangeShapeType="1"/>
          </p:cNvCxnSpPr>
          <p:nvPr/>
        </p:nvCxnSpPr>
        <p:spPr bwMode="auto">
          <a:xfrm>
            <a:off x="6083301" y="5353051"/>
            <a:ext cx="4525433"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47" name="直接连接符 46"/>
          <p:cNvCxnSpPr>
            <a:cxnSpLocks noChangeShapeType="1"/>
          </p:cNvCxnSpPr>
          <p:nvPr/>
        </p:nvCxnSpPr>
        <p:spPr bwMode="auto">
          <a:xfrm>
            <a:off x="6098117"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48" name="直接连接符 47"/>
          <p:cNvCxnSpPr>
            <a:cxnSpLocks noChangeShapeType="1"/>
          </p:cNvCxnSpPr>
          <p:nvPr/>
        </p:nvCxnSpPr>
        <p:spPr bwMode="auto">
          <a:xfrm>
            <a:off x="6398684"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49" name="直接连接符 48"/>
          <p:cNvCxnSpPr>
            <a:cxnSpLocks noChangeShapeType="1"/>
          </p:cNvCxnSpPr>
          <p:nvPr/>
        </p:nvCxnSpPr>
        <p:spPr bwMode="auto">
          <a:xfrm>
            <a:off x="6699251"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0" name="直接连接符 49"/>
          <p:cNvCxnSpPr>
            <a:cxnSpLocks noChangeShapeType="1"/>
          </p:cNvCxnSpPr>
          <p:nvPr/>
        </p:nvCxnSpPr>
        <p:spPr bwMode="auto">
          <a:xfrm>
            <a:off x="6997700"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1" name="直接连接符 50"/>
          <p:cNvCxnSpPr>
            <a:cxnSpLocks noChangeShapeType="1"/>
          </p:cNvCxnSpPr>
          <p:nvPr/>
        </p:nvCxnSpPr>
        <p:spPr bwMode="auto">
          <a:xfrm>
            <a:off x="7298267"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2" name="直接连接符 51"/>
          <p:cNvCxnSpPr>
            <a:cxnSpLocks noChangeShapeType="1"/>
          </p:cNvCxnSpPr>
          <p:nvPr/>
        </p:nvCxnSpPr>
        <p:spPr bwMode="auto">
          <a:xfrm>
            <a:off x="7598833"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3" name="直接连接符 52"/>
          <p:cNvCxnSpPr>
            <a:cxnSpLocks noChangeShapeType="1"/>
          </p:cNvCxnSpPr>
          <p:nvPr/>
        </p:nvCxnSpPr>
        <p:spPr bwMode="auto">
          <a:xfrm>
            <a:off x="7897284"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4" name="直接连接符 53"/>
          <p:cNvCxnSpPr>
            <a:cxnSpLocks noChangeShapeType="1"/>
          </p:cNvCxnSpPr>
          <p:nvPr/>
        </p:nvCxnSpPr>
        <p:spPr bwMode="auto">
          <a:xfrm>
            <a:off x="8197851"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5" name="直接连接符 54"/>
          <p:cNvCxnSpPr>
            <a:cxnSpLocks noChangeShapeType="1"/>
          </p:cNvCxnSpPr>
          <p:nvPr/>
        </p:nvCxnSpPr>
        <p:spPr bwMode="auto">
          <a:xfrm>
            <a:off x="8498417"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6" name="直接连接符 55"/>
          <p:cNvCxnSpPr>
            <a:cxnSpLocks noChangeShapeType="1"/>
          </p:cNvCxnSpPr>
          <p:nvPr/>
        </p:nvCxnSpPr>
        <p:spPr bwMode="auto">
          <a:xfrm>
            <a:off x="8798984"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7" name="直接连接符 56"/>
          <p:cNvCxnSpPr>
            <a:cxnSpLocks noChangeShapeType="1"/>
          </p:cNvCxnSpPr>
          <p:nvPr/>
        </p:nvCxnSpPr>
        <p:spPr bwMode="auto">
          <a:xfrm>
            <a:off x="9097433"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8" name="直接连接符 57"/>
          <p:cNvCxnSpPr>
            <a:cxnSpLocks noChangeShapeType="1"/>
          </p:cNvCxnSpPr>
          <p:nvPr/>
        </p:nvCxnSpPr>
        <p:spPr bwMode="auto">
          <a:xfrm>
            <a:off x="9398000"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9" name="直接连接符 58"/>
          <p:cNvCxnSpPr>
            <a:cxnSpLocks noChangeShapeType="1"/>
          </p:cNvCxnSpPr>
          <p:nvPr/>
        </p:nvCxnSpPr>
        <p:spPr bwMode="auto">
          <a:xfrm>
            <a:off x="9698567"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0" name="直接连接符 59"/>
          <p:cNvCxnSpPr>
            <a:cxnSpLocks noChangeShapeType="1"/>
          </p:cNvCxnSpPr>
          <p:nvPr/>
        </p:nvCxnSpPr>
        <p:spPr bwMode="auto">
          <a:xfrm>
            <a:off x="9997017"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1" name="直接连接符 60"/>
          <p:cNvCxnSpPr>
            <a:cxnSpLocks noChangeShapeType="1"/>
          </p:cNvCxnSpPr>
          <p:nvPr/>
        </p:nvCxnSpPr>
        <p:spPr bwMode="auto">
          <a:xfrm>
            <a:off x="10297584"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2" name="直接连接符 61"/>
          <p:cNvCxnSpPr>
            <a:cxnSpLocks noChangeShapeType="1"/>
          </p:cNvCxnSpPr>
          <p:nvPr/>
        </p:nvCxnSpPr>
        <p:spPr bwMode="auto">
          <a:xfrm>
            <a:off x="10598151"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grpSp>
        <p:nvGrpSpPr>
          <p:cNvPr id="63" name="组合 62"/>
          <p:cNvGrpSpPr/>
          <p:nvPr/>
        </p:nvGrpSpPr>
        <p:grpSpPr bwMode="auto">
          <a:xfrm>
            <a:off x="5892800" y="5659965"/>
            <a:ext cx="391584" cy="371017"/>
            <a:chOff x="1909886" y="2283718"/>
            <a:chExt cx="360040" cy="342428"/>
          </a:xfrm>
        </p:grpSpPr>
        <p:grpSp>
          <p:nvGrpSpPr>
            <p:cNvPr id="64" name="组合 63"/>
            <p:cNvGrpSpPr/>
            <p:nvPr/>
          </p:nvGrpSpPr>
          <p:grpSpPr>
            <a:xfrm>
              <a:off x="1909886" y="2283718"/>
              <a:ext cx="360040" cy="328199"/>
              <a:chOff x="3851920" y="3051135"/>
              <a:chExt cx="360040" cy="328199"/>
            </a:xfrm>
            <a:solidFill>
              <a:srgbClr val="EB7513"/>
            </a:solidFill>
          </p:grpSpPr>
          <p:sp>
            <p:nvSpPr>
              <p:cNvPr id="66" name="矩形 65"/>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67" name="等腰三角形 66"/>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65" name="Text Box 11"/>
            <p:cNvSpPr txBox="1">
              <a:spLocks noChangeArrowheads="1"/>
            </p:cNvSpPr>
            <p:nvPr/>
          </p:nvSpPr>
          <p:spPr bwMode="auto">
            <a:xfrm>
              <a:off x="1917671" y="2332558"/>
              <a:ext cx="352255" cy="29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465" kern="0">
                  <a:solidFill>
                    <a:sysClr val="window" lastClr="FFFFFF"/>
                  </a:solidFill>
                  <a:latin typeface="微软雅黑" panose="020B0503020204020204" pitchFamily="34" charset="-122"/>
                  <a:ea typeface="微软雅黑" panose="020B0503020204020204" pitchFamily="34" charset="-122"/>
                </a:rPr>
                <a:t>0</a:t>
              </a: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bwMode="auto">
          <a:xfrm>
            <a:off x="8536517" y="5659969"/>
            <a:ext cx="491067" cy="371017"/>
            <a:chOff x="1850500" y="2283718"/>
            <a:chExt cx="454290" cy="343510"/>
          </a:xfrm>
        </p:grpSpPr>
        <p:grpSp>
          <p:nvGrpSpPr>
            <p:cNvPr id="69" name="组合 68"/>
            <p:cNvGrpSpPr/>
            <p:nvPr/>
          </p:nvGrpSpPr>
          <p:grpSpPr>
            <a:xfrm>
              <a:off x="1909886" y="2283718"/>
              <a:ext cx="360040" cy="328199"/>
              <a:chOff x="3851920" y="3051135"/>
              <a:chExt cx="360040" cy="328199"/>
            </a:xfrm>
            <a:solidFill>
              <a:srgbClr val="EB7513"/>
            </a:solidFill>
          </p:grpSpPr>
          <p:sp>
            <p:nvSpPr>
              <p:cNvPr id="71" name="矩形 70"/>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72" name="等腰三角形 71"/>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70" name="Text Box 11"/>
            <p:cNvSpPr txBox="1">
              <a:spLocks noChangeArrowheads="1"/>
            </p:cNvSpPr>
            <p:nvPr/>
          </p:nvSpPr>
          <p:spPr bwMode="auto">
            <a:xfrm>
              <a:off x="1850500" y="2332712"/>
              <a:ext cx="454290" cy="29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465" kern="0">
                  <a:solidFill>
                    <a:sysClr val="window" lastClr="FFFFFF"/>
                  </a:solidFill>
                  <a:latin typeface="微软雅黑" panose="020B0503020204020204" pitchFamily="34" charset="-122"/>
                  <a:ea typeface="微软雅黑" panose="020B0503020204020204" pitchFamily="34" charset="-122"/>
                </a:rPr>
                <a:t>90</a:t>
              </a: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bwMode="auto">
          <a:xfrm>
            <a:off x="7050618" y="5634566"/>
            <a:ext cx="495300" cy="355230"/>
            <a:chOff x="1867650" y="2283718"/>
            <a:chExt cx="456672" cy="328199"/>
          </a:xfrm>
        </p:grpSpPr>
        <p:grpSp>
          <p:nvGrpSpPr>
            <p:cNvPr id="74" name="组合 73"/>
            <p:cNvGrpSpPr/>
            <p:nvPr/>
          </p:nvGrpSpPr>
          <p:grpSpPr>
            <a:xfrm>
              <a:off x="1909886" y="2283718"/>
              <a:ext cx="360040" cy="328199"/>
              <a:chOff x="3851920" y="3051135"/>
              <a:chExt cx="360040" cy="328199"/>
            </a:xfrm>
            <a:solidFill>
              <a:srgbClr val="EB7513"/>
            </a:solidFill>
          </p:grpSpPr>
          <p:sp>
            <p:nvSpPr>
              <p:cNvPr id="76" name="矩形 75"/>
              <p:cNvSpPr/>
              <p:nvPr/>
            </p:nvSpPr>
            <p:spPr>
              <a:xfrm>
                <a:off x="3851920" y="3147814"/>
                <a:ext cx="360040" cy="231520"/>
              </a:xfrm>
              <a:prstGeom prst="rect">
                <a:avLst/>
              </a:prstGeom>
              <a:grp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77" name="等腰三角形 76"/>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75" name="Text Box 11"/>
            <p:cNvSpPr txBox="1">
              <a:spLocks noChangeArrowheads="1"/>
            </p:cNvSpPr>
            <p:nvPr/>
          </p:nvSpPr>
          <p:spPr bwMode="auto">
            <a:xfrm>
              <a:off x="1867650" y="2332609"/>
              <a:ext cx="456672" cy="274819"/>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335" kern="0">
                  <a:solidFill>
                    <a:sysClr val="window" lastClr="FFFFFF"/>
                  </a:solidFill>
                  <a:latin typeface="微软雅黑" panose="020B0503020204020204" pitchFamily="34" charset="-122"/>
                  <a:ea typeface="微软雅黑" panose="020B0503020204020204" pitchFamily="34" charset="-122"/>
                </a:rPr>
                <a:t>40</a:t>
              </a:r>
              <a:endParaRPr lang="zh-CN" altLang="en-US" sz="1335"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78" name="Text Box 11"/>
          <p:cNvSpPr txBox="1">
            <a:spLocks noChangeArrowheads="1"/>
          </p:cNvSpPr>
          <p:nvPr/>
        </p:nvSpPr>
        <p:spPr bwMode="auto">
          <a:xfrm>
            <a:off x="1200151" y="2095500"/>
            <a:ext cx="3833283" cy="354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865">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a:t>
            </a:r>
            <a:endParaRPr lang="en-US" altLang="zh-CN" sz="1865">
              <a:latin typeface="微软雅黑" panose="020B0503020204020204" pitchFamily="34" charset="-122"/>
              <a:ea typeface="微软雅黑" panose="020B0503020204020204" pitchFamily="34" charset="-122"/>
            </a:endParaRPr>
          </a:p>
          <a:p>
            <a:pPr>
              <a:lnSpc>
                <a:spcPct val="150000"/>
              </a:lnSpc>
            </a:pPr>
            <a:r>
              <a:rPr lang="zh-CN" altLang="en-US" sz="1865">
                <a:latin typeface="微软雅黑" panose="020B0503020204020204" pitchFamily="34" charset="-122"/>
                <a:ea typeface="微软雅黑" panose="020B0503020204020204" pitchFamily="34" charset="-122"/>
              </a:rPr>
              <a:t>对于多元化的今天，如何找到设计自身的演绎趋势，符合现代社会的发展，这就需要设计师赋予设计以生命，给予设计以人性化的体验。</a:t>
            </a:r>
            <a:endParaRPr lang="en-US" altLang="zh-CN" sz="1865">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1411">
        <p14:doors dir="vert"/>
      </p:transition>
    </mc:Choice>
    <mc:Fallback>
      <p:transition spd="slow" advTm="141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 fill="hold"/>
                                        <p:tgtEl>
                                          <p:spTgt spid="27"/>
                                        </p:tgtEl>
                                        <p:attrNameLst>
                                          <p:attrName>ppt_x</p:attrName>
                                        </p:attrNameLst>
                                      </p:cBhvr>
                                      <p:tavLst>
                                        <p:tav tm="0">
                                          <p:val>
                                            <p:strVal val="0-#ppt_w/2"/>
                                          </p:val>
                                        </p:tav>
                                        <p:tav tm="100000">
                                          <p:val>
                                            <p:strVal val="#ppt_x"/>
                                          </p:val>
                                        </p:tav>
                                      </p:tavLst>
                                    </p:anim>
                                    <p:anim calcmode="lin" valueType="num">
                                      <p:cBhvr additive="base">
                                        <p:cTn id="12" dur="1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 fill="hold"/>
                                        <p:tgtEl>
                                          <p:spTgt spid="26"/>
                                        </p:tgtEl>
                                        <p:attrNameLst>
                                          <p:attrName>ppt_x</p:attrName>
                                        </p:attrNameLst>
                                      </p:cBhvr>
                                      <p:tavLst>
                                        <p:tav tm="0">
                                          <p:val>
                                            <p:strVal val="0-#ppt_w/2"/>
                                          </p:val>
                                        </p:tav>
                                        <p:tav tm="100000">
                                          <p:val>
                                            <p:strVal val="#ppt_x"/>
                                          </p:val>
                                        </p:tav>
                                      </p:tavLst>
                                    </p:anim>
                                    <p:anim calcmode="lin" valueType="num">
                                      <p:cBhvr additive="base">
                                        <p:cTn id="17" dur="100" fill="hold"/>
                                        <p:tgtEl>
                                          <p:spTgt spid="2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0-#ppt_w/2"/>
                                          </p:val>
                                        </p:tav>
                                        <p:tav tm="100000">
                                          <p:val>
                                            <p:strVal val="#ppt_x"/>
                                          </p:val>
                                        </p:tav>
                                      </p:tavLst>
                                    </p:anim>
                                    <p:anim calcmode="lin" valueType="num">
                                      <p:cBhvr additive="base">
                                        <p:cTn id="22" dur="100" fill="hold"/>
                                        <p:tgtEl>
                                          <p:spTgt spid="2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100" fill="hold"/>
                                        <p:tgtEl>
                                          <p:spTgt spid="24"/>
                                        </p:tgtEl>
                                        <p:attrNameLst>
                                          <p:attrName>ppt_x</p:attrName>
                                        </p:attrNameLst>
                                      </p:cBhvr>
                                      <p:tavLst>
                                        <p:tav tm="0">
                                          <p:val>
                                            <p:strVal val="0-#ppt_w/2"/>
                                          </p:val>
                                        </p:tav>
                                        <p:tav tm="100000">
                                          <p:val>
                                            <p:strVal val="#ppt_x"/>
                                          </p:val>
                                        </p:tav>
                                      </p:tavLst>
                                    </p:anim>
                                    <p:anim calcmode="lin" valueType="num">
                                      <p:cBhvr additive="base">
                                        <p:cTn id="27" dur="100" fill="hold"/>
                                        <p:tgtEl>
                                          <p:spTgt spid="24"/>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100" fill="hold"/>
                                        <p:tgtEl>
                                          <p:spTgt spid="23"/>
                                        </p:tgtEl>
                                        <p:attrNameLst>
                                          <p:attrName>ppt_x</p:attrName>
                                        </p:attrNameLst>
                                      </p:cBhvr>
                                      <p:tavLst>
                                        <p:tav tm="0">
                                          <p:val>
                                            <p:strVal val="0-#ppt_w/2"/>
                                          </p:val>
                                        </p:tav>
                                        <p:tav tm="100000">
                                          <p:val>
                                            <p:strVal val="#ppt_x"/>
                                          </p:val>
                                        </p:tav>
                                      </p:tavLst>
                                    </p:anim>
                                    <p:anim calcmode="lin" valueType="num">
                                      <p:cBhvr additive="base">
                                        <p:cTn id="32" dur="100" fill="hold"/>
                                        <p:tgtEl>
                                          <p:spTgt spid="2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100" fill="hold"/>
                                        <p:tgtEl>
                                          <p:spTgt spid="22"/>
                                        </p:tgtEl>
                                        <p:attrNameLst>
                                          <p:attrName>ppt_x</p:attrName>
                                        </p:attrNameLst>
                                      </p:cBhvr>
                                      <p:tavLst>
                                        <p:tav tm="0">
                                          <p:val>
                                            <p:strVal val="0-#ppt_w/2"/>
                                          </p:val>
                                        </p:tav>
                                        <p:tav tm="100000">
                                          <p:val>
                                            <p:strVal val="#ppt_x"/>
                                          </p:val>
                                        </p:tav>
                                      </p:tavLst>
                                    </p:anim>
                                    <p:anim calcmode="lin" valueType="num">
                                      <p:cBhvr additive="base">
                                        <p:cTn id="37" dur="100" fill="hold"/>
                                        <p:tgtEl>
                                          <p:spTgt spid="22"/>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100" fill="hold"/>
                                        <p:tgtEl>
                                          <p:spTgt spid="21"/>
                                        </p:tgtEl>
                                        <p:attrNameLst>
                                          <p:attrName>ppt_x</p:attrName>
                                        </p:attrNameLst>
                                      </p:cBhvr>
                                      <p:tavLst>
                                        <p:tav tm="0">
                                          <p:val>
                                            <p:strVal val="0-#ppt_w/2"/>
                                          </p:val>
                                        </p:tav>
                                        <p:tav tm="100000">
                                          <p:val>
                                            <p:strVal val="#ppt_x"/>
                                          </p:val>
                                        </p:tav>
                                      </p:tavLst>
                                    </p:anim>
                                    <p:anim calcmode="lin" valueType="num">
                                      <p:cBhvr additive="base">
                                        <p:cTn id="42" dur="100" fill="hold"/>
                                        <p:tgtEl>
                                          <p:spTgt spid="2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100" fill="hold"/>
                                        <p:tgtEl>
                                          <p:spTgt spid="20"/>
                                        </p:tgtEl>
                                        <p:attrNameLst>
                                          <p:attrName>ppt_x</p:attrName>
                                        </p:attrNameLst>
                                      </p:cBhvr>
                                      <p:tavLst>
                                        <p:tav tm="0">
                                          <p:val>
                                            <p:strVal val="0-#ppt_w/2"/>
                                          </p:val>
                                        </p:tav>
                                        <p:tav tm="100000">
                                          <p:val>
                                            <p:strVal val="#ppt_x"/>
                                          </p:val>
                                        </p:tav>
                                      </p:tavLst>
                                    </p:anim>
                                    <p:anim calcmode="lin" valueType="num">
                                      <p:cBhvr additive="base">
                                        <p:cTn id="47" dur="100" fill="hold"/>
                                        <p:tgtEl>
                                          <p:spTgt spid="20"/>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100" fill="hold"/>
                                        <p:tgtEl>
                                          <p:spTgt spid="19"/>
                                        </p:tgtEl>
                                        <p:attrNameLst>
                                          <p:attrName>ppt_x</p:attrName>
                                        </p:attrNameLst>
                                      </p:cBhvr>
                                      <p:tavLst>
                                        <p:tav tm="0">
                                          <p:val>
                                            <p:strVal val="0-#ppt_w/2"/>
                                          </p:val>
                                        </p:tav>
                                        <p:tav tm="100000">
                                          <p:val>
                                            <p:strVal val="#ppt_x"/>
                                          </p:val>
                                        </p:tav>
                                      </p:tavLst>
                                    </p:anim>
                                    <p:anim calcmode="lin" valueType="num">
                                      <p:cBhvr additive="base">
                                        <p:cTn id="52" dur="100" fill="hold"/>
                                        <p:tgtEl>
                                          <p:spTgt spid="19"/>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100" fill="hold"/>
                                        <p:tgtEl>
                                          <p:spTgt spid="18"/>
                                        </p:tgtEl>
                                        <p:attrNameLst>
                                          <p:attrName>ppt_x</p:attrName>
                                        </p:attrNameLst>
                                      </p:cBhvr>
                                      <p:tavLst>
                                        <p:tav tm="0">
                                          <p:val>
                                            <p:strVal val="0-#ppt_w/2"/>
                                          </p:val>
                                        </p:tav>
                                        <p:tav tm="100000">
                                          <p:val>
                                            <p:strVal val="#ppt_x"/>
                                          </p:val>
                                        </p:tav>
                                      </p:tavLst>
                                    </p:anim>
                                    <p:anim calcmode="lin" valueType="num">
                                      <p:cBhvr additive="base">
                                        <p:cTn id="57" dur="100" fill="hold"/>
                                        <p:tgtEl>
                                          <p:spTgt spid="18"/>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100" fill="hold"/>
                                        <p:tgtEl>
                                          <p:spTgt spid="17"/>
                                        </p:tgtEl>
                                        <p:attrNameLst>
                                          <p:attrName>ppt_x</p:attrName>
                                        </p:attrNameLst>
                                      </p:cBhvr>
                                      <p:tavLst>
                                        <p:tav tm="0">
                                          <p:val>
                                            <p:strVal val="0-#ppt_w/2"/>
                                          </p:val>
                                        </p:tav>
                                        <p:tav tm="100000">
                                          <p:val>
                                            <p:strVal val="#ppt_x"/>
                                          </p:val>
                                        </p:tav>
                                      </p:tavLst>
                                    </p:anim>
                                    <p:anim calcmode="lin" valueType="num">
                                      <p:cBhvr additive="base">
                                        <p:cTn id="62" dur="1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 presetClass="entr" presetSubtype="8"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100" fill="hold"/>
                                        <p:tgtEl>
                                          <p:spTgt spid="16"/>
                                        </p:tgtEl>
                                        <p:attrNameLst>
                                          <p:attrName>ppt_x</p:attrName>
                                        </p:attrNameLst>
                                      </p:cBhvr>
                                      <p:tavLst>
                                        <p:tav tm="0">
                                          <p:val>
                                            <p:strVal val="0-#ppt_w/2"/>
                                          </p:val>
                                        </p:tav>
                                        <p:tav tm="100000">
                                          <p:val>
                                            <p:strVal val="#ppt_x"/>
                                          </p:val>
                                        </p:tav>
                                      </p:tavLst>
                                    </p:anim>
                                    <p:anim calcmode="lin" valueType="num">
                                      <p:cBhvr additive="base">
                                        <p:cTn id="67" dur="1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 presetClass="entr" presetSubtype="8"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100" fill="hold"/>
                                        <p:tgtEl>
                                          <p:spTgt spid="15"/>
                                        </p:tgtEl>
                                        <p:attrNameLst>
                                          <p:attrName>ppt_x</p:attrName>
                                        </p:attrNameLst>
                                      </p:cBhvr>
                                      <p:tavLst>
                                        <p:tav tm="0">
                                          <p:val>
                                            <p:strVal val="0-#ppt_w/2"/>
                                          </p:val>
                                        </p:tav>
                                        <p:tav tm="100000">
                                          <p:val>
                                            <p:strVal val="#ppt_x"/>
                                          </p:val>
                                        </p:tav>
                                      </p:tavLst>
                                    </p:anim>
                                    <p:anim calcmode="lin" valueType="num">
                                      <p:cBhvr additive="base">
                                        <p:cTn id="72" dur="1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 presetClass="entr" presetSubtype="8"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additive="base">
                                        <p:cTn id="76" dur="100" fill="hold"/>
                                        <p:tgtEl>
                                          <p:spTgt spid="14"/>
                                        </p:tgtEl>
                                        <p:attrNameLst>
                                          <p:attrName>ppt_x</p:attrName>
                                        </p:attrNameLst>
                                      </p:cBhvr>
                                      <p:tavLst>
                                        <p:tav tm="0">
                                          <p:val>
                                            <p:strVal val="0-#ppt_w/2"/>
                                          </p:val>
                                        </p:tav>
                                        <p:tav tm="100000">
                                          <p:val>
                                            <p:strVal val="#ppt_x"/>
                                          </p:val>
                                        </p:tav>
                                      </p:tavLst>
                                    </p:anim>
                                    <p:anim calcmode="lin" valueType="num">
                                      <p:cBhvr additive="base">
                                        <p:cTn id="77" dur="100" fill="hold"/>
                                        <p:tgtEl>
                                          <p:spTgt spid="14"/>
                                        </p:tgtEl>
                                        <p:attrNameLst>
                                          <p:attrName>ppt_y</p:attrName>
                                        </p:attrNameLst>
                                      </p:cBhvr>
                                      <p:tavLst>
                                        <p:tav tm="0">
                                          <p:val>
                                            <p:strVal val="#ppt_y"/>
                                          </p:val>
                                        </p:tav>
                                        <p:tav tm="100000">
                                          <p:val>
                                            <p:strVal val="#ppt_y"/>
                                          </p:val>
                                        </p:tav>
                                      </p:tavLst>
                                    </p:anim>
                                  </p:childTnLst>
                                </p:cTn>
                              </p:par>
                            </p:childTnLst>
                          </p:cTn>
                        </p:par>
                        <p:par>
                          <p:cTn id="78" fill="hold">
                            <p:stCondLst>
                              <p:cond delay="7500"/>
                            </p:stCondLst>
                            <p:childTnLst>
                              <p:par>
                                <p:cTn id="79" presetID="2" presetClass="entr" presetSubtype="8" fill="hold" nodeType="after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100" fill="hold"/>
                                        <p:tgtEl>
                                          <p:spTgt spid="13"/>
                                        </p:tgtEl>
                                        <p:attrNameLst>
                                          <p:attrName>ppt_x</p:attrName>
                                        </p:attrNameLst>
                                      </p:cBhvr>
                                      <p:tavLst>
                                        <p:tav tm="0">
                                          <p:val>
                                            <p:strVal val="0-#ppt_w/2"/>
                                          </p:val>
                                        </p:tav>
                                        <p:tav tm="100000">
                                          <p:val>
                                            <p:strVal val="#ppt_x"/>
                                          </p:val>
                                        </p:tav>
                                      </p:tavLst>
                                    </p:anim>
                                    <p:anim calcmode="lin" valueType="num">
                                      <p:cBhvr additive="base">
                                        <p:cTn id="82" dur="100" fill="hold"/>
                                        <p:tgtEl>
                                          <p:spTgt spid="13"/>
                                        </p:tgtEl>
                                        <p:attrNameLst>
                                          <p:attrName>ppt_y</p:attrName>
                                        </p:attrNameLst>
                                      </p:cBhvr>
                                      <p:tavLst>
                                        <p:tav tm="0">
                                          <p:val>
                                            <p:strVal val="#ppt_y"/>
                                          </p:val>
                                        </p:tav>
                                        <p:tav tm="100000">
                                          <p:val>
                                            <p:strVal val="#ppt_y"/>
                                          </p:val>
                                        </p:tav>
                                      </p:tavLst>
                                    </p:anim>
                                  </p:childTnLst>
                                </p:cTn>
                              </p:par>
                            </p:childTnLst>
                          </p:cTn>
                        </p:par>
                        <p:par>
                          <p:cTn id="83" fill="hold">
                            <p:stCondLst>
                              <p:cond delay="8000"/>
                            </p:stCondLst>
                            <p:childTnLst>
                              <p:par>
                                <p:cTn id="84" presetID="2" presetClass="entr" presetSubtype="8" fill="hold" nodeType="after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additive="base">
                                        <p:cTn id="86" dur="100" fill="hold"/>
                                        <p:tgtEl>
                                          <p:spTgt spid="12"/>
                                        </p:tgtEl>
                                        <p:attrNameLst>
                                          <p:attrName>ppt_x</p:attrName>
                                        </p:attrNameLst>
                                      </p:cBhvr>
                                      <p:tavLst>
                                        <p:tav tm="0">
                                          <p:val>
                                            <p:strVal val="0-#ppt_w/2"/>
                                          </p:val>
                                        </p:tav>
                                        <p:tav tm="100000">
                                          <p:val>
                                            <p:strVal val="#ppt_x"/>
                                          </p:val>
                                        </p:tav>
                                      </p:tavLst>
                                    </p:anim>
                                    <p:anim calcmode="lin" valueType="num">
                                      <p:cBhvr additive="base">
                                        <p:cTn id="87" dur="100" fill="hold"/>
                                        <p:tgtEl>
                                          <p:spTgt spid="1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8"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left)">
                                      <p:cBhvr>
                                        <p:cTn id="91" dur="500"/>
                                        <p:tgtEl>
                                          <p:spTgt spid="5"/>
                                        </p:tgtEl>
                                      </p:cBhvr>
                                    </p:animEffect>
                                  </p:childTnLst>
                                </p:cTn>
                              </p:par>
                            </p:childTnLst>
                          </p:cTn>
                        </p:par>
                        <p:par>
                          <p:cTn id="92" fill="hold">
                            <p:stCondLst>
                              <p:cond delay="9000"/>
                            </p:stCondLst>
                            <p:childTnLst>
                              <p:par>
                                <p:cTn id="93" presetID="42"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200"/>
                                        <p:tgtEl>
                                          <p:spTgt spid="28"/>
                                        </p:tgtEl>
                                      </p:cBhvr>
                                    </p:animEffect>
                                    <p:anim calcmode="lin" valueType="num">
                                      <p:cBhvr>
                                        <p:cTn id="96" dur="200" fill="hold"/>
                                        <p:tgtEl>
                                          <p:spTgt spid="28"/>
                                        </p:tgtEl>
                                        <p:attrNameLst>
                                          <p:attrName>ppt_x</p:attrName>
                                        </p:attrNameLst>
                                      </p:cBhvr>
                                      <p:tavLst>
                                        <p:tav tm="0">
                                          <p:val>
                                            <p:strVal val="#ppt_x"/>
                                          </p:val>
                                        </p:tav>
                                        <p:tav tm="100000">
                                          <p:val>
                                            <p:strVal val="#ppt_x"/>
                                          </p:val>
                                        </p:tav>
                                      </p:tavLst>
                                    </p:anim>
                                    <p:anim calcmode="lin" valueType="num">
                                      <p:cBhvr>
                                        <p:cTn id="97" dur="200" fill="hold"/>
                                        <p:tgtEl>
                                          <p:spTgt spid="28"/>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 presetClass="entr" presetSubtype="2" fill="hold" nodeType="afterEffect">
                                  <p:stCondLst>
                                    <p:cond delay="0"/>
                                  </p:stCondLst>
                                  <p:childTnLst>
                                    <p:set>
                                      <p:cBhvr>
                                        <p:cTn id="100" dur="1" fill="hold">
                                          <p:stCondLst>
                                            <p:cond delay="0"/>
                                          </p:stCondLst>
                                        </p:cTn>
                                        <p:tgtEl>
                                          <p:spTgt spid="38"/>
                                        </p:tgtEl>
                                        <p:attrNameLst>
                                          <p:attrName>style.visibility</p:attrName>
                                        </p:attrNameLst>
                                      </p:cBhvr>
                                      <p:to>
                                        <p:strVal val="visible"/>
                                      </p:to>
                                    </p:set>
                                    <p:anim calcmode="lin" valueType="num">
                                      <p:cBhvr additive="base">
                                        <p:cTn id="101" dur="200" fill="hold"/>
                                        <p:tgtEl>
                                          <p:spTgt spid="38"/>
                                        </p:tgtEl>
                                        <p:attrNameLst>
                                          <p:attrName>ppt_x</p:attrName>
                                        </p:attrNameLst>
                                      </p:cBhvr>
                                      <p:tavLst>
                                        <p:tav tm="0">
                                          <p:val>
                                            <p:strVal val="1+#ppt_w/2"/>
                                          </p:val>
                                        </p:tav>
                                        <p:tav tm="100000">
                                          <p:val>
                                            <p:strVal val="#ppt_x"/>
                                          </p:val>
                                        </p:tav>
                                      </p:tavLst>
                                    </p:anim>
                                    <p:anim calcmode="lin" valueType="num">
                                      <p:cBhvr additive="base">
                                        <p:cTn id="102" dur="200" fill="hold"/>
                                        <p:tgtEl>
                                          <p:spTgt spid="38"/>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2" presetClass="entr" presetSubtype="2" fill="hold"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200" fill="hold"/>
                                        <p:tgtEl>
                                          <p:spTgt spid="33"/>
                                        </p:tgtEl>
                                        <p:attrNameLst>
                                          <p:attrName>ppt_x</p:attrName>
                                        </p:attrNameLst>
                                      </p:cBhvr>
                                      <p:tavLst>
                                        <p:tav tm="0">
                                          <p:val>
                                            <p:strVal val="1+#ppt_w/2"/>
                                          </p:val>
                                        </p:tav>
                                        <p:tav tm="100000">
                                          <p:val>
                                            <p:strVal val="#ppt_x"/>
                                          </p:val>
                                        </p:tav>
                                      </p:tavLst>
                                    </p:anim>
                                    <p:anim calcmode="lin" valueType="num">
                                      <p:cBhvr additive="base">
                                        <p:cTn id="107" dur="2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wipe(left)">
                                      <p:cBhvr>
                                        <p:cTn id="110" dur="500"/>
                                        <p:tgtEl>
                                          <p:spTgt spid="46"/>
                                        </p:tgtEl>
                                      </p:cBhvr>
                                    </p:animEffect>
                                  </p:childTnLst>
                                </p:cTn>
                              </p:par>
                            </p:childTnLst>
                          </p:cTn>
                        </p:par>
                        <p:par>
                          <p:cTn id="111" fill="hold">
                            <p:stCondLst>
                              <p:cond delay="10500"/>
                            </p:stCondLst>
                            <p:childTnLst>
                              <p:par>
                                <p:cTn id="112" presetID="2" presetClass="entr" presetSubtype="8" fill="hold" nodeType="afterEffect">
                                  <p:stCondLst>
                                    <p:cond delay="0"/>
                                  </p:stCondLst>
                                  <p:childTnLst>
                                    <p:set>
                                      <p:cBhvr>
                                        <p:cTn id="113" dur="1" fill="hold">
                                          <p:stCondLst>
                                            <p:cond delay="0"/>
                                          </p:stCondLst>
                                        </p:cTn>
                                        <p:tgtEl>
                                          <p:spTgt spid="47"/>
                                        </p:tgtEl>
                                        <p:attrNameLst>
                                          <p:attrName>style.visibility</p:attrName>
                                        </p:attrNameLst>
                                      </p:cBhvr>
                                      <p:to>
                                        <p:strVal val="visible"/>
                                      </p:to>
                                    </p:set>
                                    <p:anim calcmode="lin" valueType="num">
                                      <p:cBhvr additive="base">
                                        <p:cTn id="114" dur="100" fill="hold"/>
                                        <p:tgtEl>
                                          <p:spTgt spid="47"/>
                                        </p:tgtEl>
                                        <p:attrNameLst>
                                          <p:attrName>ppt_x</p:attrName>
                                        </p:attrNameLst>
                                      </p:cBhvr>
                                      <p:tavLst>
                                        <p:tav tm="0">
                                          <p:val>
                                            <p:strVal val="0-#ppt_w/2"/>
                                          </p:val>
                                        </p:tav>
                                        <p:tav tm="100000">
                                          <p:val>
                                            <p:strVal val="#ppt_x"/>
                                          </p:val>
                                        </p:tav>
                                      </p:tavLst>
                                    </p:anim>
                                    <p:anim calcmode="lin" valueType="num">
                                      <p:cBhvr additive="base">
                                        <p:cTn id="115" dur="100" fill="hold"/>
                                        <p:tgtEl>
                                          <p:spTgt spid="47"/>
                                        </p:tgtEl>
                                        <p:attrNameLst>
                                          <p:attrName>ppt_y</p:attrName>
                                        </p:attrNameLst>
                                      </p:cBhvr>
                                      <p:tavLst>
                                        <p:tav tm="0">
                                          <p:val>
                                            <p:strVal val="#ppt_y"/>
                                          </p:val>
                                        </p:tav>
                                        <p:tav tm="100000">
                                          <p:val>
                                            <p:strVal val="#ppt_y"/>
                                          </p:val>
                                        </p:tav>
                                      </p:tavLst>
                                    </p:anim>
                                  </p:childTnLst>
                                </p:cTn>
                              </p:par>
                            </p:childTnLst>
                          </p:cTn>
                        </p:par>
                        <p:par>
                          <p:cTn id="116" fill="hold">
                            <p:stCondLst>
                              <p:cond delay="11000"/>
                            </p:stCondLst>
                            <p:childTnLst>
                              <p:par>
                                <p:cTn id="117" presetID="2" presetClass="entr" presetSubtype="8" fill="hold" nodeType="after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00" fill="hold"/>
                                        <p:tgtEl>
                                          <p:spTgt spid="48"/>
                                        </p:tgtEl>
                                        <p:attrNameLst>
                                          <p:attrName>ppt_x</p:attrName>
                                        </p:attrNameLst>
                                      </p:cBhvr>
                                      <p:tavLst>
                                        <p:tav tm="0">
                                          <p:val>
                                            <p:strVal val="0-#ppt_w/2"/>
                                          </p:val>
                                        </p:tav>
                                        <p:tav tm="100000">
                                          <p:val>
                                            <p:strVal val="#ppt_x"/>
                                          </p:val>
                                        </p:tav>
                                      </p:tavLst>
                                    </p:anim>
                                    <p:anim calcmode="lin" valueType="num">
                                      <p:cBhvr additive="base">
                                        <p:cTn id="120" dur="100" fill="hold"/>
                                        <p:tgtEl>
                                          <p:spTgt spid="48"/>
                                        </p:tgtEl>
                                        <p:attrNameLst>
                                          <p:attrName>ppt_y</p:attrName>
                                        </p:attrNameLst>
                                      </p:cBhvr>
                                      <p:tavLst>
                                        <p:tav tm="0">
                                          <p:val>
                                            <p:strVal val="#ppt_y"/>
                                          </p:val>
                                        </p:tav>
                                        <p:tav tm="100000">
                                          <p:val>
                                            <p:strVal val="#ppt_y"/>
                                          </p:val>
                                        </p:tav>
                                      </p:tavLst>
                                    </p:anim>
                                  </p:childTnLst>
                                </p:cTn>
                              </p:par>
                            </p:childTnLst>
                          </p:cTn>
                        </p:par>
                        <p:par>
                          <p:cTn id="121" fill="hold">
                            <p:stCondLst>
                              <p:cond delay="11500"/>
                            </p:stCondLst>
                            <p:childTnLst>
                              <p:par>
                                <p:cTn id="122" presetID="2" presetClass="entr" presetSubtype="8" fill="hold" nodeType="afterEffect">
                                  <p:stCondLst>
                                    <p:cond delay="0"/>
                                  </p:stCondLst>
                                  <p:childTnLst>
                                    <p:set>
                                      <p:cBhvr>
                                        <p:cTn id="123" dur="1" fill="hold">
                                          <p:stCondLst>
                                            <p:cond delay="0"/>
                                          </p:stCondLst>
                                        </p:cTn>
                                        <p:tgtEl>
                                          <p:spTgt spid="49"/>
                                        </p:tgtEl>
                                        <p:attrNameLst>
                                          <p:attrName>style.visibility</p:attrName>
                                        </p:attrNameLst>
                                      </p:cBhvr>
                                      <p:to>
                                        <p:strVal val="visible"/>
                                      </p:to>
                                    </p:set>
                                    <p:anim calcmode="lin" valueType="num">
                                      <p:cBhvr additive="base">
                                        <p:cTn id="124" dur="100" fill="hold"/>
                                        <p:tgtEl>
                                          <p:spTgt spid="49"/>
                                        </p:tgtEl>
                                        <p:attrNameLst>
                                          <p:attrName>ppt_x</p:attrName>
                                        </p:attrNameLst>
                                      </p:cBhvr>
                                      <p:tavLst>
                                        <p:tav tm="0">
                                          <p:val>
                                            <p:strVal val="0-#ppt_w/2"/>
                                          </p:val>
                                        </p:tav>
                                        <p:tav tm="100000">
                                          <p:val>
                                            <p:strVal val="#ppt_x"/>
                                          </p:val>
                                        </p:tav>
                                      </p:tavLst>
                                    </p:anim>
                                    <p:anim calcmode="lin" valueType="num">
                                      <p:cBhvr additive="base">
                                        <p:cTn id="125" dur="100" fill="hold"/>
                                        <p:tgtEl>
                                          <p:spTgt spid="49"/>
                                        </p:tgtEl>
                                        <p:attrNameLst>
                                          <p:attrName>ppt_y</p:attrName>
                                        </p:attrNameLst>
                                      </p:cBhvr>
                                      <p:tavLst>
                                        <p:tav tm="0">
                                          <p:val>
                                            <p:strVal val="#ppt_y"/>
                                          </p:val>
                                        </p:tav>
                                        <p:tav tm="100000">
                                          <p:val>
                                            <p:strVal val="#ppt_y"/>
                                          </p:val>
                                        </p:tav>
                                      </p:tavLst>
                                    </p:anim>
                                  </p:childTnLst>
                                </p:cTn>
                              </p:par>
                            </p:childTnLst>
                          </p:cTn>
                        </p:par>
                        <p:par>
                          <p:cTn id="126" fill="hold">
                            <p:stCondLst>
                              <p:cond delay="12000"/>
                            </p:stCondLst>
                            <p:childTnLst>
                              <p:par>
                                <p:cTn id="127" presetID="2" presetClass="entr" presetSubtype="8" fill="hold"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additive="base">
                                        <p:cTn id="129" dur="100" fill="hold"/>
                                        <p:tgtEl>
                                          <p:spTgt spid="50"/>
                                        </p:tgtEl>
                                        <p:attrNameLst>
                                          <p:attrName>ppt_x</p:attrName>
                                        </p:attrNameLst>
                                      </p:cBhvr>
                                      <p:tavLst>
                                        <p:tav tm="0">
                                          <p:val>
                                            <p:strVal val="0-#ppt_w/2"/>
                                          </p:val>
                                        </p:tav>
                                        <p:tav tm="100000">
                                          <p:val>
                                            <p:strVal val="#ppt_x"/>
                                          </p:val>
                                        </p:tav>
                                      </p:tavLst>
                                    </p:anim>
                                    <p:anim calcmode="lin" valueType="num">
                                      <p:cBhvr additive="base">
                                        <p:cTn id="130" dur="100" fill="hold"/>
                                        <p:tgtEl>
                                          <p:spTgt spid="50"/>
                                        </p:tgtEl>
                                        <p:attrNameLst>
                                          <p:attrName>ppt_y</p:attrName>
                                        </p:attrNameLst>
                                      </p:cBhvr>
                                      <p:tavLst>
                                        <p:tav tm="0">
                                          <p:val>
                                            <p:strVal val="#ppt_y"/>
                                          </p:val>
                                        </p:tav>
                                        <p:tav tm="100000">
                                          <p:val>
                                            <p:strVal val="#ppt_y"/>
                                          </p:val>
                                        </p:tav>
                                      </p:tavLst>
                                    </p:anim>
                                  </p:childTnLst>
                                </p:cTn>
                              </p:par>
                            </p:childTnLst>
                          </p:cTn>
                        </p:par>
                        <p:par>
                          <p:cTn id="131" fill="hold">
                            <p:stCondLst>
                              <p:cond delay="12500"/>
                            </p:stCondLst>
                            <p:childTnLst>
                              <p:par>
                                <p:cTn id="132" presetID="2" presetClass="entr" presetSubtype="8" fill="hold" nodeType="after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00" fill="hold"/>
                                        <p:tgtEl>
                                          <p:spTgt spid="51"/>
                                        </p:tgtEl>
                                        <p:attrNameLst>
                                          <p:attrName>ppt_x</p:attrName>
                                        </p:attrNameLst>
                                      </p:cBhvr>
                                      <p:tavLst>
                                        <p:tav tm="0">
                                          <p:val>
                                            <p:strVal val="0-#ppt_w/2"/>
                                          </p:val>
                                        </p:tav>
                                        <p:tav tm="100000">
                                          <p:val>
                                            <p:strVal val="#ppt_x"/>
                                          </p:val>
                                        </p:tav>
                                      </p:tavLst>
                                    </p:anim>
                                    <p:anim calcmode="lin" valueType="num">
                                      <p:cBhvr additive="base">
                                        <p:cTn id="135" dur="100" fill="hold"/>
                                        <p:tgtEl>
                                          <p:spTgt spid="51"/>
                                        </p:tgtEl>
                                        <p:attrNameLst>
                                          <p:attrName>ppt_y</p:attrName>
                                        </p:attrNameLst>
                                      </p:cBhvr>
                                      <p:tavLst>
                                        <p:tav tm="0">
                                          <p:val>
                                            <p:strVal val="#ppt_y"/>
                                          </p:val>
                                        </p:tav>
                                        <p:tav tm="100000">
                                          <p:val>
                                            <p:strVal val="#ppt_y"/>
                                          </p:val>
                                        </p:tav>
                                      </p:tavLst>
                                    </p:anim>
                                  </p:childTnLst>
                                </p:cTn>
                              </p:par>
                            </p:childTnLst>
                          </p:cTn>
                        </p:par>
                        <p:par>
                          <p:cTn id="136" fill="hold">
                            <p:stCondLst>
                              <p:cond delay="13000"/>
                            </p:stCondLst>
                            <p:childTnLst>
                              <p:par>
                                <p:cTn id="137" presetID="2" presetClass="entr" presetSubtype="8" fill="hold" nodeType="afterEffect">
                                  <p:stCondLst>
                                    <p:cond delay="0"/>
                                  </p:stCondLst>
                                  <p:childTnLst>
                                    <p:set>
                                      <p:cBhvr>
                                        <p:cTn id="138" dur="1" fill="hold">
                                          <p:stCondLst>
                                            <p:cond delay="0"/>
                                          </p:stCondLst>
                                        </p:cTn>
                                        <p:tgtEl>
                                          <p:spTgt spid="52"/>
                                        </p:tgtEl>
                                        <p:attrNameLst>
                                          <p:attrName>style.visibility</p:attrName>
                                        </p:attrNameLst>
                                      </p:cBhvr>
                                      <p:to>
                                        <p:strVal val="visible"/>
                                      </p:to>
                                    </p:set>
                                    <p:anim calcmode="lin" valueType="num">
                                      <p:cBhvr additive="base">
                                        <p:cTn id="139" dur="100" fill="hold"/>
                                        <p:tgtEl>
                                          <p:spTgt spid="52"/>
                                        </p:tgtEl>
                                        <p:attrNameLst>
                                          <p:attrName>ppt_x</p:attrName>
                                        </p:attrNameLst>
                                      </p:cBhvr>
                                      <p:tavLst>
                                        <p:tav tm="0">
                                          <p:val>
                                            <p:strVal val="0-#ppt_w/2"/>
                                          </p:val>
                                        </p:tav>
                                        <p:tav tm="100000">
                                          <p:val>
                                            <p:strVal val="#ppt_x"/>
                                          </p:val>
                                        </p:tav>
                                      </p:tavLst>
                                    </p:anim>
                                    <p:anim calcmode="lin" valueType="num">
                                      <p:cBhvr additive="base">
                                        <p:cTn id="140" dur="100" fill="hold"/>
                                        <p:tgtEl>
                                          <p:spTgt spid="52"/>
                                        </p:tgtEl>
                                        <p:attrNameLst>
                                          <p:attrName>ppt_y</p:attrName>
                                        </p:attrNameLst>
                                      </p:cBhvr>
                                      <p:tavLst>
                                        <p:tav tm="0">
                                          <p:val>
                                            <p:strVal val="#ppt_y"/>
                                          </p:val>
                                        </p:tav>
                                        <p:tav tm="100000">
                                          <p:val>
                                            <p:strVal val="#ppt_y"/>
                                          </p:val>
                                        </p:tav>
                                      </p:tavLst>
                                    </p:anim>
                                  </p:childTnLst>
                                </p:cTn>
                              </p:par>
                            </p:childTnLst>
                          </p:cTn>
                        </p:par>
                        <p:par>
                          <p:cTn id="141" fill="hold">
                            <p:stCondLst>
                              <p:cond delay="13500"/>
                            </p:stCondLst>
                            <p:childTnLst>
                              <p:par>
                                <p:cTn id="142" presetID="2" presetClass="entr" presetSubtype="8" fill="hold" nodeType="afterEffect">
                                  <p:stCondLst>
                                    <p:cond delay="0"/>
                                  </p:stCondLst>
                                  <p:childTnLst>
                                    <p:set>
                                      <p:cBhvr>
                                        <p:cTn id="143" dur="1" fill="hold">
                                          <p:stCondLst>
                                            <p:cond delay="0"/>
                                          </p:stCondLst>
                                        </p:cTn>
                                        <p:tgtEl>
                                          <p:spTgt spid="53"/>
                                        </p:tgtEl>
                                        <p:attrNameLst>
                                          <p:attrName>style.visibility</p:attrName>
                                        </p:attrNameLst>
                                      </p:cBhvr>
                                      <p:to>
                                        <p:strVal val="visible"/>
                                      </p:to>
                                    </p:set>
                                    <p:anim calcmode="lin" valueType="num">
                                      <p:cBhvr additive="base">
                                        <p:cTn id="144" dur="100" fill="hold"/>
                                        <p:tgtEl>
                                          <p:spTgt spid="53"/>
                                        </p:tgtEl>
                                        <p:attrNameLst>
                                          <p:attrName>ppt_x</p:attrName>
                                        </p:attrNameLst>
                                      </p:cBhvr>
                                      <p:tavLst>
                                        <p:tav tm="0">
                                          <p:val>
                                            <p:strVal val="0-#ppt_w/2"/>
                                          </p:val>
                                        </p:tav>
                                        <p:tav tm="100000">
                                          <p:val>
                                            <p:strVal val="#ppt_x"/>
                                          </p:val>
                                        </p:tav>
                                      </p:tavLst>
                                    </p:anim>
                                    <p:anim calcmode="lin" valueType="num">
                                      <p:cBhvr additive="base">
                                        <p:cTn id="145" dur="100" fill="hold"/>
                                        <p:tgtEl>
                                          <p:spTgt spid="53"/>
                                        </p:tgtEl>
                                        <p:attrNameLst>
                                          <p:attrName>ppt_y</p:attrName>
                                        </p:attrNameLst>
                                      </p:cBhvr>
                                      <p:tavLst>
                                        <p:tav tm="0">
                                          <p:val>
                                            <p:strVal val="#ppt_y"/>
                                          </p:val>
                                        </p:tav>
                                        <p:tav tm="100000">
                                          <p:val>
                                            <p:strVal val="#ppt_y"/>
                                          </p:val>
                                        </p:tav>
                                      </p:tavLst>
                                    </p:anim>
                                  </p:childTnLst>
                                </p:cTn>
                              </p:par>
                            </p:childTnLst>
                          </p:cTn>
                        </p:par>
                        <p:par>
                          <p:cTn id="146" fill="hold">
                            <p:stCondLst>
                              <p:cond delay="14000"/>
                            </p:stCondLst>
                            <p:childTnLst>
                              <p:par>
                                <p:cTn id="147" presetID="2" presetClass="entr" presetSubtype="8" fill="hold"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additive="base">
                                        <p:cTn id="149" dur="100" fill="hold"/>
                                        <p:tgtEl>
                                          <p:spTgt spid="54"/>
                                        </p:tgtEl>
                                        <p:attrNameLst>
                                          <p:attrName>ppt_x</p:attrName>
                                        </p:attrNameLst>
                                      </p:cBhvr>
                                      <p:tavLst>
                                        <p:tav tm="0">
                                          <p:val>
                                            <p:strVal val="0-#ppt_w/2"/>
                                          </p:val>
                                        </p:tav>
                                        <p:tav tm="100000">
                                          <p:val>
                                            <p:strVal val="#ppt_x"/>
                                          </p:val>
                                        </p:tav>
                                      </p:tavLst>
                                    </p:anim>
                                    <p:anim calcmode="lin" valueType="num">
                                      <p:cBhvr additive="base">
                                        <p:cTn id="150" dur="100" fill="hold"/>
                                        <p:tgtEl>
                                          <p:spTgt spid="54"/>
                                        </p:tgtEl>
                                        <p:attrNameLst>
                                          <p:attrName>ppt_y</p:attrName>
                                        </p:attrNameLst>
                                      </p:cBhvr>
                                      <p:tavLst>
                                        <p:tav tm="0">
                                          <p:val>
                                            <p:strVal val="#ppt_y"/>
                                          </p:val>
                                        </p:tav>
                                        <p:tav tm="100000">
                                          <p:val>
                                            <p:strVal val="#ppt_y"/>
                                          </p:val>
                                        </p:tav>
                                      </p:tavLst>
                                    </p:anim>
                                  </p:childTnLst>
                                </p:cTn>
                              </p:par>
                            </p:childTnLst>
                          </p:cTn>
                        </p:par>
                        <p:par>
                          <p:cTn id="151" fill="hold">
                            <p:stCondLst>
                              <p:cond delay="14500"/>
                            </p:stCondLst>
                            <p:childTnLst>
                              <p:par>
                                <p:cTn id="152" presetID="2" presetClass="entr" presetSubtype="8" fill="hold"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additive="base">
                                        <p:cTn id="154" dur="100" fill="hold"/>
                                        <p:tgtEl>
                                          <p:spTgt spid="55"/>
                                        </p:tgtEl>
                                        <p:attrNameLst>
                                          <p:attrName>ppt_x</p:attrName>
                                        </p:attrNameLst>
                                      </p:cBhvr>
                                      <p:tavLst>
                                        <p:tav tm="0">
                                          <p:val>
                                            <p:strVal val="0-#ppt_w/2"/>
                                          </p:val>
                                        </p:tav>
                                        <p:tav tm="100000">
                                          <p:val>
                                            <p:strVal val="#ppt_x"/>
                                          </p:val>
                                        </p:tav>
                                      </p:tavLst>
                                    </p:anim>
                                    <p:anim calcmode="lin" valueType="num">
                                      <p:cBhvr additive="base">
                                        <p:cTn id="155" dur="100" fill="hold"/>
                                        <p:tgtEl>
                                          <p:spTgt spid="55"/>
                                        </p:tgtEl>
                                        <p:attrNameLst>
                                          <p:attrName>ppt_y</p:attrName>
                                        </p:attrNameLst>
                                      </p:cBhvr>
                                      <p:tavLst>
                                        <p:tav tm="0">
                                          <p:val>
                                            <p:strVal val="#ppt_y"/>
                                          </p:val>
                                        </p:tav>
                                        <p:tav tm="100000">
                                          <p:val>
                                            <p:strVal val="#ppt_y"/>
                                          </p:val>
                                        </p:tav>
                                      </p:tavLst>
                                    </p:anim>
                                  </p:childTnLst>
                                </p:cTn>
                              </p:par>
                            </p:childTnLst>
                          </p:cTn>
                        </p:par>
                        <p:par>
                          <p:cTn id="156" fill="hold">
                            <p:stCondLst>
                              <p:cond delay="15000"/>
                            </p:stCondLst>
                            <p:childTnLst>
                              <p:par>
                                <p:cTn id="157" presetID="2" presetClass="entr" presetSubtype="8" fill="hold" nodeType="afterEffect">
                                  <p:stCondLst>
                                    <p:cond delay="0"/>
                                  </p:stCondLst>
                                  <p:childTnLst>
                                    <p:set>
                                      <p:cBhvr>
                                        <p:cTn id="158" dur="1" fill="hold">
                                          <p:stCondLst>
                                            <p:cond delay="0"/>
                                          </p:stCondLst>
                                        </p:cTn>
                                        <p:tgtEl>
                                          <p:spTgt spid="56"/>
                                        </p:tgtEl>
                                        <p:attrNameLst>
                                          <p:attrName>style.visibility</p:attrName>
                                        </p:attrNameLst>
                                      </p:cBhvr>
                                      <p:to>
                                        <p:strVal val="visible"/>
                                      </p:to>
                                    </p:set>
                                    <p:anim calcmode="lin" valueType="num">
                                      <p:cBhvr additive="base">
                                        <p:cTn id="159" dur="100" fill="hold"/>
                                        <p:tgtEl>
                                          <p:spTgt spid="56"/>
                                        </p:tgtEl>
                                        <p:attrNameLst>
                                          <p:attrName>ppt_x</p:attrName>
                                        </p:attrNameLst>
                                      </p:cBhvr>
                                      <p:tavLst>
                                        <p:tav tm="0">
                                          <p:val>
                                            <p:strVal val="0-#ppt_w/2"/>
                                          </p:val>
                                        </p:tav>
                                        <p:tav tm="100000">
                                          <p:val>
                                            <p:strVal val="#ppt_x"/>
                                          </p:val>
                                        </p:tav>
                                      </p:tavLst>
                                    </p:anim>
                                    <p:anim calcmode="lin" valueType="num">
                                      <p:cBhvr additive="base">
                                        <p:cTn id="160" dur="100" fill="hold"/>
                                        <p:tgtEl>
                                          <p:spTgt spid="56"/>
                                        </p:tgtEl>
                                        <p:attrNameLst>
                                          <p:attrName>ppt_y</p:attrName>
                                        </p:attrNameLst>
                                      </p:cBhvr>
                                      <p:tavLst>
                                        <p:tav tm="0">
                                          <p:val>
                                            <p:strVal val="#ppt_y"/>
                                          </p:val>
                                        </p:tav>
                                        <p:tav tm="100000">
                                          <p:val>
                                            <p:strVal val="#ppt_y"/>
                                          </p:val>
                                        </p:tav>
                                      </p:tavLst>
                                    </p:anim>
                                  </p:childTnLst>
                                </p:cTn>
                              </p:par>
                            </p:childTnLst>
                          </p:cTn>
                        </p:par>
                        <p:par>
                          <p:cTn id="161" fill="hold">
                            <p:stCondLst>
                              <p:cond delay="15500"/>
                            </p:stCondLst>
                            <p:childTnLst>
                              <p:par>
                                <p:cTn id="162" presetID="2" presetClass="entr" presetSubtype="8" fill="hold" nodeType="after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additive="base">
                                        <p:cTn id="164" dur="100" fill="hold"/>
                                        <p:tgtEl>
                                          <p:spTgt spid="57"/>
                                        </p:tgtEl>
                                        <p:attrNameLst>
                                          <p:attrName>ppt_x</p:attrName>
                                        </p:attrNameLst>
                                      </p:cBhvr>
                                      <p:tavLst>
                                        <p:tav tm="0">
                                          <p:val>
                                            <p:strVal val="0-#ppt_w/2"/>
                                          </p:val>
                                        </p:tav>
                                        <p:tav tm="100000">
                                          <p:val>
                                            <p:strVal val="#ppt_x"/>
                                          </p:val>
                                        </p:tav>
                                      </p:tavLst>
                                    </p:anim>
                                    <p:anim calcmode="lin" valueType="num">
                                      <p:cBhvr additive="base">
                                        <p:cTn id="165" dur="100" fill="hold"/>
                                        <p:tgtEl>
                                          <p:spTgt spid="57"/>
                                        </p:tgtEl>
                                        <p:attrNameLst>
                                          <p:attrName>ppt_y</p:attrName>
                                        </p:attrNameLst>
                                      </p:cBhvr>
                                      <p:tavLst>
                                        <p:tav tm="0">
                                          <p:val>
                                            <p:strVal val="#ppt_y"/>
                                          </p:val>
                                        </p:tav>
                                        <p:tav tm="100000">
                                          <p:val>
                                            <p:strVal val="#ppt_y"/>
                                          </p:val>
                                        </p:tav>
                                      </p:tavLst>
                                    </p:anim>
                                  </p:childTnLst>
                                </p:cTn>
                              </p:par>
                            </p:childTnLst>
                          </p:cTn>
                        </p:par>
                        <p:par>
                          <p:cTn id="166" fill="hold">
                            <p:stCondLst>
                              <p:cond delay="16000"/>
                            </p:stCondLst>
                            <p:childTnLst>
                              <p:par>
                                <p:cTn id="167" presetID="2" presetClass="entr" presetSubtype="8" fill="hold" nodeType="afterEffect">
                                  <p:stCondLst>
                                    <p:cond delay="0"/>
                                  </p:stCondLst>
                                  <p:childTnLst>
                                    <p:set>
                                      <p:cBhvr>
                                        <p:cTn id="168" dur="1" fill="hold">
                                          <p:stCondLst>
                                            <p:cond delay="0"/>
                                          </p:stCondLst>
                                        </p:cTn>
                                        <p:tgtEl>
                                          <p:spTgt spid="58"/>
                                        </p:tgtEl>
                                        <p:attrNameLst>
                                          <p:attrName>style.visibility</p:attrName>
                                        </p:attrNameLst>
                                      </p:cBhvr>
                                      <p:to>
                                        <p:strVal val="visible"/>
                                      </p:to>
                                    </p:set>
                                    <p:anim calcmode="lin" valueType="num">
                                      <p:cBhvr additive="base">
                                        <p:cTn id="169" dur="100" fill="hold"/>
                                        <p:tgtEl>
                                          <p:spTgt spid="58"/>
                                        </p:tgtEl>
                                        <p:attrNameLst>
                                          <p:attrName>ppt_x</p:attrName>
                                        </p:attrNameLst>
                                      </p:cBhvr>
                                      <p:tavLst>
                                        <p:tav tm="0">
                                          <p:val>
                                            <p:strVal val="0-#ppt_w/2"/>
                                          </p:val>
                                        </p:tav>
                                        <p:tav tm="100000">
                                          <p:val>
                                            <p:strVal val="#ppt_x"/>
                                          </p:val>
                                        </p:tav>
                                      </p:tavLst>
                                    </p:anim>
                                    <p:anim calcmode="lin" valueType="num">
                                      <p:cBhvr additive="base">
                                        <p:cTn id="170" dur="100" fill="hold"/>
                                        <p:tgtEl>
                                          <p:spTgt spid="58"/>
                                        </p:tgtEl>
                                        <p:attrNameLst>
                                          <p:attrName>ppt_y</p:attrName>
                                        </p:attrNameLst>
                                      </p:cBhvr>
                                      <p:tavLst>
                                        <p:tav tm="0">
                                          <p:val>
                                            <p:strVal val="#ppt_y"/>
                                          </p:val>
                                        </p:tav>
                                        <p:tav tm="100000">
                                          <p:val>
                                            <p:strVal val="#ppt_y"/>
                                          </p:val>
                                        </p:tav>
                                      </p:tavLst>
                                    </p:anim>
                                  </p:childTnLst>
                                </p:cTn>
                              </p:par>
                            </p:childTnLst>
                          </p:cTn>
                        </p:par>
                        <p:par>
                          <p:cTn id="171" fill="hold">
                            <p:stCondLst>
                              <p:cond delay="16500"/>
                            </p:stCondLst>
                            <p:childTnLst>
                              <p:par>
                                <p:cTn id="172" presetID="2" presetClass="entr" presetSubtype="8" fill="hold" nodeType="afterEffect">
                                  <p:stCondLst>
                                    <p:cond delay="0"/>
                                  </p:stCondLst>
                                  <p:childTnLst>
                                    <p:set>
                                      <p:cBhvr>
                                        <p:cTn id="173" dur="1" fill="hold">
                                          <p:stCondLst>
                                            <p:cond delay="0"/>
                                          </p:stCondLst>
                                        </p:cTn>
                                        <p:tgtEl>
                                          <p:spTgt spid="59"/>
                                        </p:tgtEl>
                                        <p:attrNameLst>
                                          <p:attrName>style.visibility</p:attrName>
                                        </p:attrNameLst>
                                      </p:cBhvr>
                                      <p:to>
                                        <p:strVal val="visible"/>
                                      </p:to>
                                    </p:set>
                                    <p:anim calcmode="lin" valueType="num">
                                      <p:cBhvr additive="base">
                                        <p:cTn id="174" dur="100" fill="hold"/>
                                        <p:tgtEl>
                                          <p:spTgt spid="59"/>
                                        </p:tgtEl>
                                        <p:attrNameLst>
                                          <p:attrName>ppt_x</p:attrName>
                                        </p:attrNameLst>
                                      </p:cBhvr>
                                      <p:tavLst>
                                        <p:tav tm="0">
                                          <p:val>
                                            <p:strVal val="0-#ppt_w/2"/>
                                          </p:val>
                                        </p:tav>
                                        <p:tav tm="100000">
                                          <p:val>
                                            <p:strVal val="#ppt_x"/>
                                          </p:val>
                                        </p:tav>
                                      </p:tavLst>
                                    </p:anim>
                                    <p:anim calcmode="lin" valueType="num">
                                      <p:cBhvr additive="base">
                                        <p:cTn id="175" dur="100" fill="hold"/>
                                        <p:tgtEl>
                                          <p:spTgt spid="59"/>
                                        </p:tgtEl>
                                        <p:attrNameLst>
                                          <p:attrName>ppt_y</p:attrName>
                                        </p:attrNameLst>
                                      </p:cBhvr>
                                      <p:tavLst>
                                        <p:tav tm="0">
                                          <p:val>
                                            <p:strVal val="#ppt_y"/>
                                          </p:val>
                                        </p:tav>
                                        <p:tav tm="100000">
                                          <p:val>
                                            <p:strVal val="#ppt_y"/>
                                          </p:val>
                                        </p:tav>
                                      </p:tavLst>
                                    </p:anim>
                                  </p:childTnLst>
                                </p:cTn>
                              </p:par>
                            </p:childTnLst>
                          </p:cTn>
                        </p:par>
                        <p:par>
                          <p:cTn id="176" fill="hold">
                            <p:stCondLst>
                              <p:cond delay="17000"/>
                            </p:stCondLst>
                            <p:childTnLst>
                              <p:par>
                                <p:cTn id="177" presetID="2" presetClass="entr" presetSubtype="8" fill="hold" nodeType="afterEffect">
                                  <p:stCondLst>
                                    <p:cond delay="0"/>
                                  </p:stCondLst>
                                  <p:childTnLst>
                                    <p:set>
                                      <p:cBhvr>
                                        <p:cTn id="178" dur="1" fill="hold">
                                          <p:stCondLst>
                                            <p:cond delay="0"/>
                                          </p:stCondLst>
                                        </p:cTn>
                                        <p:tgtEl>
                                          <p:spTgt spid="60"/>
                                        </p:tgtEl>
                                        <p:attrNameLst>
                                          <p:attrName>style.visibility</p:attrName>
                                        </p:attrNameLst>
                                      </p:cBhvr>
                                      <p:to>
                                        <p:strVal val="visible"/>
                                      </p:to>
                                    </p:set>
                                    <p:anim calcmode="lin" valueType="num">
                                      <p:cBhvr additive="base">
                                        <p:cTn id="179" dur="100" fill="hold"/>
                                        <p:tgtEl>
                                          <p:spTgt spid="60"/>
                                        </p:tgtEl>
                                        <p:attrNameLst>
                                          <p:attrName>ppt_x</p:attrName>
                                        </p:attrNameLst>
                                      </p:cBhvr>
                                      <p:tavLst>
                                        <p:tav tm="0">
                                          <p:val>
                                            <p:strVal val="0-#ppt_w/2"/>
                                          </p:val>
                                        </p:tav>
                                        <p:tav tm="100000">
                                          <p:val>
                                            <p:strVal val="#ppt_x"/>
                                          </p:val>
                                        </p:tav>
                                      </p:tavLst>
                                    </p:anim>
                                    <p:anim calcmode="lin" valueType="num">
                                      <p:cBhvr additive="base">
                                        <p:cTn id="180" dur="100" fill="hold"/>
                                        <p:tgtEl>
                                          <p:spTgt spid="60"/>
                                        </p:tgtEl>
                                        <p:attrNameLst>
                                          <p:attrName>ppt_y</p:attrName>
                                        </p:attrNameLst>
                                      </p:cBhvr>
                                      <p:tavLst>
                                        <p:tav tm="0">
                                          <p:val>
                                            <p:strVal val="#ppt_y"/>
                                          </p:val>
                                        </p:tav>
                                        <p:tav tm="100000">
                                          <p:val>
                                            <p:strVal val="#ppt_y"/>
                                          </p:val>
                                        </p:tav>
                                      </p:tavLst>
                                    </p:anim>
                                  </p:childTnLst>
                                </p:cTn>
                              </p:par>
                            </p:childTnLst>
                          </p:cTn>
                        </p:par>
                        <p:par>
                          <p:cTn id="181" fill="hold">
                            <p:stCondLst>
                              <p:cond delay="17500"/>
                            </p:stCondLst>
                            <p:childTnLst>
                              <p:par>
                                <p:cTn id="182" presetID="2" presetClass="entr" presetSubtype="8" fill="hold" nodeType="afterEffect">
                                  <p:stCondLst>
                                    <p:cond delay="0"/>
                                  </p:stCondLst>
                                  <p:childTnLst>
                                    <p:set>
                                      <p:cBhvr>
                                        <p:cTn id="183" dur="1" fill="hold">
                                          <p:stCondLst>
                                            <p:cond delay="0"/>
                                          </p:stCondLst>
                                        </p:cTn>
                                        <p:tgtEl>
                                          <p:spTgt spid="61"/>
                                        </p:tgtEl>
                                        <p:attrNameLst>
                                          <p:attrName>style.visibility</p:attrName>
                                        </p:attrNameLst>
                                      </p:cBhvr>
                                      <p:to>
                                        <p:strVal val="visible"/>
                                      </p:to>
                                    </p:set>
                                    <p:anim calcmode="lin" valueType="num">
                                      <p:cBhvr additive="base">
                                        <p:cTn id="184" dur="100" fill="hold"/>
                                        <p:tgtEl>
                                          <p:spTgt spid="61"/>
                                        </p:tgtEl>
                                        <p:attrNameLst>
                                          <p:attrName>ppt_x</p:attrName>
                                        </p:attrNameLst>
                                      </p:cBhvr>
                                      <p:tavLst>
                                        <p:tav tm="0">
                                          <p:val>
                                            <p:strVal val="0-#ppt_w/2"/>
                                          </p:val>
                                        </p:tav>
                                        <p:tav tm="100000">
                                          <p:val>
                                            <p:strVal val="#ppt_x"/>
                                          </p:val>
                                        </p:tav>
                                      </p:tavLst>
                                    </p:anim>
                                    <p:anim calcmode="lin" valueType="num">
                                      <p:cBhvr additive="base">
                                        <p:cTn id="185" dur="100" fill="hold"/>
                                        <p:tgtEl>
                                          <p:spTgt spid="61"/>
                                        </p:tgtEl>
                                        <p:attrNameLst>
                                          <p:attrName>ppt_y</p:attrName>
                                        </p:attrNameLst>
                                      </p:cBhvr>
                                      <p:tavLst>
                                        <p:tav tm="0">
                                          <p:val>
                                            <p:strVal val="#ppt_y"/>
                                          </p:val>
                                        </p:tav>
                                        <p:tav tm="100000">
                                          <p:val>
                                            <p:strVal val="#ppt_y"/>
                                          </p:val>
                                        </p:tav>
                                      </p:tavLst>
                                    </p:anim>
                                  </p:childTnLst>
                                </p:cTn>
                              </p:par>
                            </p:childTnLst>
                          </p:cTn>
                        </p:par>
                        <p:par>
                          <p:cTn id="186" fill="hold">
                            <p:stCondLst>
                              <p:cond delay="18000"/>
                            </p:stCondLst>
                            <p:childTnLst>
                              <p:par>
                                <p:cTn id="187" presetID="2" presetClass="entr" presetSubtype="8" fill="hold" nodeType="afterEffect">
                                  <p:stCondLst>
                                    <p:cond delay="0"/>
                                  </p:stCondLst>
                                  <p:childTnLst>
                                    <p:set>
                                      <p:cBhvr>
                                        <p:cTn id="188" dur="1" fill="hold">
                                          <p:stCondLst>
                                            <p:cond delay="0"/>
                                          </p:stCondLst>
                                        </p:cTn>
                                        <p:tgtEl>
                                          <p:spTgt spid="62"/>
                                        </p:tgtEl>
                                        <p:attrNameLst>
                                          <p:attrName>style.visibility</p:attrName>
                                        </p:attrNameLst>
                                      </p:cBhvr>
                                      <p:to>
                                        <p:strVal val="visible"/>
                                      </p:to>
                                    </p:set>
                                    <p:anim calcmode="lin" valueType="num">
                                      <p:cBhvr additive="base">
                                        <p:cTn id="189" dur="100" fill="hold"/>
                                        <p:tgtEl>
                                          <p:spTgt spid="62"/>
                                        </p:tgtEl>
                                        <p:attrNameLst>
                                          <p:attrName>ppt_x</p:attrName>
                                        </p:attrNameLst>
                                      </p:cBhvr>
                                      <p:tavLst>
                                        <p:tav tm="0">
                                          <p:val>
                                            <p:strVal val="0-#ppt_w/2"/>
                                          </p:val>
                                        </p:tav>
                                        <p:tav tm="100000">
                                          <p:val>
                                            <p:strVal val="#ppt_x"/>
                                          </p:val>
                                        </p:tav>
                                      </p:tavLst>
                                    </p:anim>
                                    <p:anim calcmode="lin" valueType="num">
                                      <p:cBhvr additive="base">
                                        <p:cTn id="190" dur="100" fill="hold"/>
                                        <p:tgtEl>
                                          <p:spTgt spid="62"/>
                                        </p:tgtEl>
                                        <p:attrNameLst>
                                          <p:attrName>ppt_y</p:attrName>
                                        </p:attrNameLst>
                                      </p:cBhvr>
                                      <p:tavLst>
                                        <p:tav tm="0">
                                          <p:val>
                                            <p:strVal val="#ppt_y"/>
                                          </p:val>
                                        </p:tav>
                                        <p:tav tm="100000">
                                          <p:val>
                                            <p:strVal val="#ppt_y"/>
                                          </p:val>
                                        </p:tav>
                                      </p:tavLst>
                                    </p:anim>
                                  </p:childTnLst>
                                </p:cTn>
                              </p:par>
                            </p:childTnLst>
                          </p:cTn>
                        </p:par>
                        <p:par>
                          <p:cTn id="191" fill="hold">
                            <p:stCondLst>
                              <p:cond delay="18500"/>
                            </p:stCondLst>
                            <p:childTnLst>
                              <p:par>
                                <p:cTn id="192" presetID="22" presetClass="entr" presetSubtype="8" fill="hold" nodeType="afterEffect">
                                  <p:stCondLst>
                                    <p:cond delay="0"/>
                                  </p:stCondLst>
                                  <p:childTnLst>
                                    <p:set>
                                      <p:cBhvr>
                                        <p:cTn id="193" dur="1" fill="hold">
                                          <p:stCondLst>
                                            <p:cond delay="0"/>
                                          </p:stCondLst>
                                        </p:cTn>
                                        <p:tgtEl>
                                          <p:spTgt spid="43"/>
                                        </p:tgtEl>
                                        <p:attrNameLst>
                                          <p:attrName>style.visibility</p:attrName>
                                        </p:attrNameLst>
                                      </p:cBhvr>
                                      <p:to>
                                        <p:strVal val="visible"/>
                                      </p:to>
                                    </p:set>
                                    <p:animEffect transition="in" filter="wipe(left)">
                                      <p:cBhvr>
                                        <p:cTn id="194" dur="500"/>
                                        <p:tgtEl>
                                          <p:spTgt spid="43"/>
                                        </p:tgtEl>
                                      </p:cBhvr>
                                    </p:animEffect>
                                  </p:childTnLst>
                                </p:cTn>
                              </p:par>
                            </p:childTnLst>
                          </p:cTn>
                        </p:par>
                        <p:par>
                          <p:cTn id="195" fill="hold">
                            <p:stCondLst>
                              <p:cond delay="19000"/>
                            </p:stCondLst>
                            <p:childTnLst>
                              <p:par>
                                <p:cTn id="196" presetID="42" presetClass="entr" presetSubtype="0" fill="hold" nodeType="afterEffect">
                                  <p:stCondLst>
                                    <p:cond delay="0"/>
                                  </p:stCondLst>
                                  <p:childTnLst>
                                    <p:set>
                                      <p:cBhvr>
                                        <p:cTn id="197" dur="1" fill="hold">
                                          <p:stCondLst>
                                            <p:cond delay="0"/>
                                          </p:stCondLst>
                                        </p:cTn>
                                        <p:tgtEl>
                                          <p:spTgt spid="63"/>
                                        </p:tgtEl>
                                        <p:attrNameLst>
                                          <p:attrName>style.visibility</p:attrName>
                                        </p:attrNameLst>
                                      </p:cBhvr>
                                      <p:to>
                                        <p:strVal val="visible"/>
                                      </p:to>
                                    </p:set>
                                    <p:animEffect transition="in" filter="fade">
                                      <p:cBhvr>
                                        <p:cTn id="198" dur="200"/>
                                        <p:tgtEl>
                                          <p:spTgt spid="63"/>
                                        </p:tgtEl>
                                      </p:cBhvr>
                                    </p:animEffect>
                                    <p:anim calcmode="lin" valueType="num">
                                      <p:cBhvr>
                                        <p:cTn id="199" dur="200" fill="hold"/>
                                        <p:tgtEl>
                                          <p:spTgt spid="63"/>
                                        </p:tgtEl>
                                        <p:attrNameLst>
                                          <p:attrName>ppt_x</p:attrName>
                                        </p:attrNameLst>
                                      </p:cBhvr>
                                      <p:tavLst>
                                        <p:tav tm="0">
                                          <p:val>
                                            <p:strVal val="#ppt_x"/>
                                          </p:val>
                                        </p:tav>
                                        <p:tav tm="100000">
                                          <p:val>
                                            <p:strVal val="#ppt_x"/>
                                          </p:val>
                                        </p:tav>
                                      </p:tavLst>
                                    </p:anim>
                                    <p:anim calcmode="lin" valueType="num">
                                      <p:cBhvr>
                                        <p:cTn id="200" dur="200" fill="hold"/>
                                        <p:tgtEl>
                                          <p:spTgt spid="63"/>
                                        </p:tgtEl>
                                        <p:attrNameLst>
                                          <p:attrName>ppt_y</p:attrName>
                                        </p:attrNameLst>
                                      </p:cBhvr>
                                      <p:tavLst>
                                        <p:tav tm="0">
                                          <p:val>
                                            <p:strVal val="#ppt_y+.1"/>
                                          </p:val>
                                        </p:tav>
                                        <p:tav tm="100000">
                                          <p:val>
                                            <p:strVal val="#ppt_y"/>
                                          </p:val>
                                        </p:tav>
                                      </p:tavLst>
                                    </p:anim>
                                  </p:childTnLst>
                                </p:cTn>
                              </p:par>
                            </p:childTnLst>
                          </p:cTn>
                        </p:par>
                        <p:par>
                          <p:cTn id="201" fill="hold">
                            <p:stCondLst>
                              <p:cond delay="19500"/>
                            </p:stCondLst>
                            <p:childTnLst>
                              <p:par>
                                <p:cTn id="202" presetID="2" presetClass="entr" presetSubtype="2" fill="hold" nodeType="afterEffect">
                                  <p:stCondLst>
                                    <p:cond delay="0"/>
                                  </p:stCondLst>
                                  <p:childTnLst>
                                    <p:set>
                                      <p:cBhvr>
                                        <p:cTn id="203" dur="1" fill="hold">
                                          <p:stCondLst>
                                            <p:cond delay="0"/>
                                          </p:stCondLst>
                                        </p:cTn>
                                        <p:tgtEl>
                                          <p:spTgt spid="73"/>
                                        </p:tgtEl>
                                        <p:attrNameLst>
                                          <p:attrName>style.visibility</p:attrName>
                                        </p:attrNameLst>
                                      </p:cBhvr>
                                      <p:to>
                                        <p:strVal val="visible"/>
                                      </p:to>
                                    </p:set>
                                    <p:anim calcmode="lin" valueType="num">
                                      <p:cBhvr additive="base">
                                        <p:cTn id="204" dur="200" fill="hold"/>
                                        <p:tgtEl>
                                          <p:spTgt spid="73"/>
                                        </p:tgtEl>
                                        <p:attrNameLst>
                                          <p:attrName>ppt_x</p:attrName>
                                        </p:attrNameLst>
                                      </p:cBhvr>
                                      <p:tavLst>
                                        <p:tav tm="0">
                                          <p:val>
                                            <p:strVal val="1+#ppt_w/2"/>
                                          </p:val>
                                        </p:tav>
                                        <p:tav tm="100000">
                                          <p:val>
                                            <p:strVal val="#ppt_x"/>
                                          </p:val>
                                        </p:tav>
                                      </p:tavLst>
                                    </p:anim>
                                    <p:anim calcmode="lin" valueType="num">
                                      <p:cBhvr additive="base">
                                        <p:cTn id="205" dur="200" fill="hold"/>
                                        <p:tgtEl>
                                          <p:spTgt spid="73"/>
                                        </p:tgtEl>
                                        <p:attrNameLst>
                                          <p:attrName>ppt_y</p:attrName>
                                        </p:attrNameLst>
                                      </p:cBhvr>
                                      <p:tavLst>
                                        <p:tav tm="0">
                                          <p:val>
                                            <p:strVal val="#ppt_y"/>
                                          </p:val>
                                        </p:tav>
                                        <p:tav tm="100000">
                                          <p:val>
                                            <p:strVal val="#ppt_y"/>
                                          </p:val>
                                        </p:tav>
                                      </p:tavLst>
                                    </p:anim>
                                  </p:childTnLst>
                                </p:cTn>
                              </p:par>
                            </p:childTnLst>
                          </p:cTn>
                        </p:par>
                        <p:par>
                          <p:cTn id="206" fill="hold">
                            <p:stCondLst>
                              <p:cond delay="20000"/>
                            </p:stCondLst>
                            <p:childTnLst>
                              <p:par>
                                <p:cTn id="207" presetID="2" presetClass="entr" presetSubtype="2" fill="hold" nodeType="afterEffect">
                                  <p:stCondLst>
                                    <p:cond delay="0"/>
                                  </p:stCondLst>
                                  <p:childTnLst>
                                    <p:set>
                                      <p:cBhvr>
                                        <p:cTn id="208" dur="1" fill="hold">
                                          <p:stCondLst>
                                            <p:cond delay="0"/>
                                          </p:stCondLst>
                                        </p:cTn>
                                        <p:tgtEl>
                                          <p:spTgt spid="68"/>
                                        </p:tgtEl>
                                        <p:attrNameLst>
                                          <p:attrName>style.visibility</p:attrName>
                                        </p:attrNameLst>
                                      </p:cBhvr>
                                      <p:to>
                                        <p:strVal val="visible"/>
                                      </p:to>
                                    </p:set>
                                    <p:anim calcmode="lin" valueType="num">
                                      <p:cBhvr additive="base">
                                        <p:cTn id="209" dur="200" fill="hold"/>
                                        <p:tgtEl>
                                          <p:spTgt spid="68"/>
                                        </p:tgtEl>
                                        <p:attrNameLst>
                                          <p:attrName>ppt_x</p:attrName>
                                        </p:attrNameLst>
                                      </p:cBhvr>
                                      <p:tavLst>
                                        <p:tav tm="0">
                                          <p:val>
                                            <p:strVal val="1+#ppt_w/2"/>
                                          </p:val>
                                        </p:tav>
                                        <p:tav tm="100000">
                                          <p:val>
                                            <p:strVal val="#ppt_x"/>
                                          </p:val>
                                        </p:tav>
                                      </p:tavLst>
                                    </p:anim>
                                    <p:anim calcmode="lin" valueType="num">
                                      <p:cBhvr additive="base">
                                        <p:cTn id="210" dur="200" fill="hold"/>
                                        <p:tgtEl>
                                          <p:spTgt spid="68"/>
                                        </p:tgtEl>
                                        <p:attrNameLst>
                                          <p:attrName>ppt_y</p:attrName>
                                        </p:attrNameLst>
                                      </p:cBhvr>
                                      <p:tavLst>
                                        <p:tav tm="0">
                                          <p:val>
                                            <p:strVal val="#ppt_y"/>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78"/>
                                        </p:tgtEl>
                                        <p:attrNameLst>
                                          <p:attrName>style.visibility</p:attrName>
                                        </p:attrNameLst>
                                      </p:cBhvr>
                                      <p:to>
                                        <p:strVal val="visible"/>
                                      </p:to>
                                    </p:set>
                                    <p:animEffect transition="in" filter="fade">
                                      <p:cBhvr>
                                        <p:cTn id="213" dur="300"/>
                                        <p:tgtEl>
                                          <p:spTgt spid="78"/>
                                        </p:tgtEl>
                                      </p:cBhvr>
                                    </p:animEffect>
                                    <p:anim calcmode="lin" valueType="num">
                                      <p:cBhvr>
                                        <p:cTn id="214" dur="300" fill="hold"/>
                                        <p:tgtEl>
                                          <p:spTgt spid="78"/>
                                        </p:tgtEl>
                                        <p:attrNameLst>
                                          <p:attrName>ppt_x</p:attrName>
                                        </p:attrNameLst>
                                      </p:cBhvr>
                                      <p:tavLst>
                                        <p:tav tm="0">
                                          <p:val>
                                            <p:strVal val="#ppt_x"/>
                                          </p:val>
                                        </p:tav>
                                        <p:tav tm="100000">
                                          <p:val>
                                            <p:strVal val="#ppt_x"/>
                                          </p:val>
                                        </p:tav>
                                      </p:tavLst>
                                    </p:anim>
                                    <p:anim calcmode="lin" valueType="num">
                                      <p:cBhvr>
                                        <p:cTn id="215" dur="3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输入内容</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Cube 4"/>
          <p:cNvSpPr/>
          <p:nvPr/>
        </p:nvSpPr>
        <p:spPr bwMode="auto">
          <a:xfrm rot="1562140">
            <a:off x="1653550" y="1755488"/>
            <a:ext cx="810730" cy="2533532"/>
          </a:xfrm>
          <a:prstGeom prst="cube">
            <a:avLst/>
          </a:prstGeom>
          <a:solidFill>
            <a:schemeClr val="accent1"/>
          </a:solidFill>
          <a:ln w="9525">
            <a:noFill/>
            <a:round/>
          </a:ln>
          <a:effectLst>
            <a:outerShdw blurRad="76200" dir="18900000" sy="23000" kx="-1200000" algn="bl" rotWithShape="0">
              <a:prstClr val="black">
                <a:alpha val="20000"/>
              </a:prstClr>
            </a:outerShdw>
          </a:effectLst>
        </p:spPr>
        <p:txBody>
          <a:bodyPr vert="vert270" wrap="square" lIns="121610" tIns="60805" rIns="121610" bIns="60805" numCol="1" rtlCol="0" anchor="t" anchorCtr="0" compatLnSpc="1"/>
          <a:lstStyle/>
          <a:p>
            <a:pPr algn="ctr"/>
            <a:r>
              <a:rPr lang="en-US" sz="2395" dirty="0">
                <a:solidFill>
                  <a:schemeClr val="bg1"/>
                </a:solidFill>
              </a:rPr>
              <a:t>Cause</a:t>
            </a:r>
            <a:endParaRPr lang="en-US" sz="2395" dirty="0">
              <a:solidFill>
                <a:schemeClr val="bg1"/>
              </a:solidFill>
            </a:endParaRPr>
          </a:p>
        </p:txBody>
      </p:sp>
      <p:sp>
        <p:nvSpPr>
          <p:cNvPr id="6" name="Cube 5"/>
          <p:cNvSpPr/>
          <p:nvPr/>
        </p:nvSpPr>
        <p:spPr bwMode="auto">
          <a:xfrm>
            <a:off x="2995587" y="1755488"/>
            <a:ext cx="810730" cy="2533532"/>
          </a:xfrm>
          <a:prstGeom prst="cube">
            <a:avLst/>
          </a:prstGeom>
          <a:solidFill>
            <a:schemeClr val="accent2"/>
          </a:solidFill>
          <a:ln w="9525">
            <a:noFill/>
            <a:round/>
          </a:ln>
          <a:effectLst>
            <a:outerShdw blurRad="76200" dir="18900000" sy="23000" kx="-1200000" algn="bl" rotWithShape="0">
              <a:prstClr val="black">
                <a:alpha val="20000"/>
              </a:prstClr>
            </a:outerShdw>
          </a:effectLst>
        </p:spPr>
        <p:txBody>
          <a:bodyPr vert="vert270" wrap="square" lIns="121610" tIns="60805" rIns="121610" bIns="60805" numCol="1" rtlCol="0" anchor="t" anchorCtr="0" compatLnSpc="1"/>
          <a:lstStyle/>
          <a:p>
            <a:pPr algn="ctr"/>
            <a:r>
              <a:rPr lang="en-US" sz="2395" dirty="0" smtClean="0">
                <a:solidFill>
                  <a:schemeClr val="bg1"/>
                </a:solidFill>
              </a:rPr>
              <a:t>Effect01</a:t>
            </a:r>
            <a:endParaRPr lang="en-US" sz="2395" dirty="0">
              <a:solidFill>
                <a:schemeClr val="bg1"/>
              </a:solidFill>
            </a:endParaRPr>
          </a:p>
        </p:txBody>
      </p:sp>
      <p:sp>
        <p:nvSpPr>
          <p:cNvPr id="7" name="Cube 6"/>
          <p:cNvSpPr/>
          <p:nvPr/>
        </p:nvSpPr>
        <p:spPr bwMode="auto">
          <a:xfrm>
            <a:off x="4764414" y="1755488"/>
            <a:ext cx="810730" cy="2533532"/>
          </a:xfrm>
          <a:prstGeom prst="cube">
            <a:avLst/>
          </a:prstGeom>
          <a:solidFill>
            <a:srgbClr val="A0C563"/>
          </a:solidFill>
          <a:ln w="9525">
            <a:noFill/>
            <a:round/>
          </a:ln>
          <a:effectLst>
            <a:outerShdw blurRad="76200" dir="18900000" sy="23000" kx="-1200000" algn="bl" rotWithShape="0">
              <a:prstClr val="black">
                <a:alpha val="20000"/>
              </a:prstClr>
            </a:outerShdw>
          </a:effectLst>
        </p:spPr>
        <p:txBody>
          <a:bodyPr vert="vert270" wrap="square" lIns="121610" tIns="60805" rIns="121610" bIns="60805" numCol="1" rtlCol="0" anchor="t" anchorCtr="0" compatLnSpc="1"/>
          <a:lstStyle/>
          <a:p>
            <a:pPr algn="ctr"/>
            <a:r>
              <a:rPr lang="en-US" sz="2395" dirty="0" smtClean="0">
                <a:solidFill>
                  <a:schemeClr val="bg1"/>
                </a:solidFill>
              </a:rPr>
              <a:t>Effect02</a:t>
            </a:r>
            <a:endParaRPr lang="en-US" sz="2395" dirty="0">
              <a:solidFill>
                <a:schemeClr val="bg1"/>
              </a:solidFill>
            </a:endParaRPr>
          </a:p>
        </p:txBody>
      </p:sp>
      <p:sp>
        <p:nvSpPr>
          <p:cNvPr id="8" name="Cube 7"/>
          <p:cNvSpPr/>
          <p:nvPr/>
        </p:nvSpPr>
        <p:spPr bwMode="auto">
          <a:xfrm>
            <a:off x="6533241" y="1755488"/>
            <a:ext cx="810730" cy="2533532"/>
          </a:xfrm>
          <a:prstGeom prst="cube">
            <a:avLst/>
          </a:prstGeom>
          <a:solidFill>
            <a:schemeClr val="accent4"/>
          </a:solidFill>
          <a:ln w="9525">
            <a:noFill/>
            <a:round/>
          </a:ln>
          <a:effectLst>
            <a:outerShdw blurRad="76200" dir="18900000" sy="23000" kx="-1200000" algn="bl" rotWithShape="0">
              <a:prstClr val="black">
                <a:alpha val="20000"/>
              </a:prstClr>
            </a:outerShdw>
          </a:effectLst>
        </p:spPr>
        <p:txBody>
          <a:bodyPr vert="vert270" wrap="square" lIns="121610" tIns="60805" rIns="121610" bIns="60805" numCol="1" rtlCol="0" anchor="t" anchorCtr="0" compatLnSpc="1"/>
          <a:lstStyle/>
          <a:p>
            <a:pPr algn="ctr"/>
            <a:r>
              <a:rPr lang="en-US" sz="2395" dirty="0" smtClean="0">
                <a:solidFill>
                  <a:schemeClr val="bg1"/>
                </a:solidFill>
              </a:rPr>
              <a:t>Effect03</a:t>
            </a:r>
            <a:endParaRPr lang="en-US" sz="2395" dirty="0">
              <a:solidFill>
                <a:schemeClr val="bg1"/>
              </a:solidFill>
            </a:endParaRPr>
          </a:p>
        </p:txBody>
      </p:sp>
      <p:sp>
        <p:nvSpPr>
          <p:cNvPr id="12" name="Cube 8"/>
          <p:cNvSpPr/>
          <p:nvPr/>
        </p:nvSpPr>
        <p:spPr bwMode="auto">
          <a:xfrm>
            <a:off x="8302068" y="1755488"/>
            <a:ext cx="810730" cy="2533532"/>
          </a:xfrm>
          <a:prstGeom prst="cube">
            <a:avLst/>
          </a:prstGeom>
          <a:solidFill>
            <a:schemeClr val="accent5"/>
          </a:solidFill>
          <a:ln w="9525">
            <a:noFill/>
            <a:round/>
          </a:ln>
          <a:effectLst>
            <a:outerShdw blurRad="76200" dir="18900000" sy="23000" kx="-1200000" algn="bl" rotWithShape="0">
              <a:prstClr val="black">
                <a:alpha val="20000"/>
              </a:prstClr>
            </a:outerShdw>
          </a:effectLst>
        </p:spPr>
        <p:txBody>
          <a:bodyPr vert="vert270" wrap="square" lIns="121610" tIns="60805" rIns="121610" bIns="60805" numCol="1" rtlCol="0" anchor="t" anchorCtr="0" compatLnSpc="1"/>
          <a:lstStyle/>
          <a:p>
            <a:pPr algn="ctr"/>
            <a:r>
              <a:rPr lang="en-US" sz="2395" dirty="0" smtClean="0">
                <a:solidFill>
                  <a:schemeClr val="bg1"/>
                </a:solidFill>
              </a:rPr>
              <a:t>Effect04</a:t>
            </a:r>
            <a:endParaRPr lang="en-US" sz="2395" dirty="0">
              <a:solidFill>
                <a:schemeClr val="bg1"/>
              </a:solidFill>
            </a:endParaRPr>
          </a:p>
        </p:txBody>
      </p:sp>
      <p:sp>
        <p:nvSpPr>
          <p:cNvPr id="13" name="Cube 9"/>
          <p:cNvSpPr/>
          <p:nvPr/>
        </p:nvSpPr>
        <p:spPr bwMode="auto">
          <a:xfrm>
            <a:off x="10070898" y="1755488"/>
            <a:ext cx="810730" cy="2533532"/>
          </a:xfrm>
          <a:prstGeom prst="cube">
            <a:avLst/>
          </a:prstGeom>
          <a:solidFill>
            <a:schemeClr val="accent1">
              <a:lumMod val="75000"/>
            </a:schemeClr>
          </a:solidFill>
          <a:ln w="9525">
            <a:noFill/>
            <a:round/>
          </a:ln>
          <a:effectLst>
            <a:outerShdw blurRad="76200" dir="18900000" sy="23000" kx="-1200000" algn="bl" rotWithShape="0">
              <a:prstClr val="black">
                <a:alpha val="20000"/>
              </a:prstClr>
            </a:outerShdw>
          </a:effectLst>
        </p:spPr>
        <p:txBody>
          <a:bodyPr vert="vert270" wrap="square" lIns="121610" tIns="60805" rIns="121610" bIns="60805" numCol="1" rtlCol="0" anchor="t" anchorCtr="0" compatLnSpc="1"/>
          <a:lstStyle/>
          <a:p>
            <a:pPr algn="ctr"/>
            <a:r>
              <a:rPr lang="en-US" sz="2395" dirty="0" smtClean="0">
                <a:solidFill>
                  <a:schemeClr val="bg1"/>
                </a:solidFill>
              </a:rPr>
              <a:t>Effect05</a:t>
            </a:r>
            <a:endParaRPr lang="en-US" sz="2395" dirty="0">
              <a:solidFill>
                <a:schemeClr val="bg1"/>
              </a:solidFill>
            </a:endParaRPr>
          </a:p>
        </p:txBody>
      </p:sp>
      <p:grpSp>
        <p:nvGrpSpPr>
          <p:cNvPr id="14" name="Group 25"/>
          <p:cNvGrpSpPr/>
          <p:nvPr/>
        </p:nvGrpSpPr>
        <p:grpSpPr>
          <a:xfrm>
            <a:off x="1054882" y="4723667"/>
            <a:ext cx="1967116" cy="1353670"/>
            <a:chOff x="764014" y="1562670"/>
            <a:chExt cx="1544637" cy="1017843"/>
          </a:xfrm>
        </p:grpSpPr>
        <p:sp>
          <p:nvSpPr>
            <p:cNvPr id="15" name="Text Placeholder 3"/>
            <p:cNvSpPr txBox="1"/>
            <p:nvPr/>
          </p:nvSpPr>
          <p:spPr>
            <a:xfrm>
              <a:off x="1133540" y="1562670"/>
              <a:ext cx="805584" cy="231422"/>
            </a:xfrm>
            <a:prstGeom prst="rect">
              <a:avLst/>
            </a:prstGeom>
          </p:spPr>
          <p:txBody>
            <a:bodyPr wrap="none" lIns="0" tIns="0" rIns="0" bIns="0" anchor="ctr" anchorCtr="0">
              <a:spAutoFit/>
            </a:bodyPr>
            <a:lstStyle>
              <a:defPPr>
                <a:defRPr lang="zh-CN"/>
              </a:defPPr>
              <a:lvl1pPr marL="0" indent="0" algn="ctr" defTabSz="1216025">
                <a:spcBef>
                  <a:spcPct val="20000"/>
                </a:spcBef>
                <a:buNone/>
                <a:defRPr sz="2000" b="1" baseline="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smtClean="0"/>
                <a:t>标题</a:t>
              </a:r>
              <a:r>
                <a:rPr lang="zh-CN" altLang="en-US" dirty="0"/>
                <a:t>内容</a:t>
              </a:r>
              <a:endParaRPr lang="en-US" dirty="0"/>
            </a:p>
          </p:txBody>
        </p:sp>
        <p:sp>
          <p:nvSpPr>
            <p:cNvPr id="16" name="Text Placeholder 3"/>
            <p:cNvSpPr txBox="1"/>
            <p:nvPr/>
          </p:nvSpPr>
          <p:spPr>
            <a:xfrm>
              <a:off x="764014" y="1782146"/>
              <a:ext cx="1544637" cy="798367"/>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grpSp>
      <p:grpSp>
        <p:nvGrpSpPr>
          <p:cNvPr id="17" name="Group 25"/>
          <p:cNvGrpSpPr/>
          <p:nvPr/>
        </p:nvGrpSpPr>
        <p:grpSpPr>
          <a:xfrm>
            <a:off x="3087173" y="4723666"/>
            <a:ext cx="1967116" cy="1368185"/>
            <a:chOff x="764014" y="1562670"/>
            <a:chExt cx="1544637" cy="1028757"/>
          </a:xfrm>
        </p:grpSpPr>
        <p:sp>
          <p:nvSpPr>
            <p:cNvPr id="18" name="Text Placeholder 3"/>
            <p:cNvSpPr txBox="1"/>
            <p:nvPr/>
          </p:nvSpPr>
          <p:spPr>
            <a:xfrm>
              <a:off x="1133540" y="1562670"/>
              <a:ext cx="805584" cy="231422"/>
            </a:xfrm>
            <a:prstGeom prst="rect">
              <a:avLst/>
            </a:prstGeom>
          </p:spPr>
          <p:txBody>
            <a:bodyPr wrap="none" lIns="0" tIns="0" rIns="0" bIns="0" anchor="ctr" anchorCtr="0">
              <a:spAutoFit/>
            </a:bodyPr>
            <a:lstStyle>
              <a:defPPr>
                <a:defRPr lang="zh-CN"/>
              </a:defPPr>
              <a:lvl1pPr marL="0" indent="0" algn="ctr" defTabSz="1216025">
                <a:spcBef>
                  <a:spcPct val="20000"/>
                </a:spcBef>
                <a:buNone/>
                <a:defRPr sz="2000" b="1" baseline="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smtClean="0"/>
                <a:t>标题</a:t>
              </a:r>
              <a:r>
                <a:rPr lang="zh-CN" altLang="en-US" dirty="0"/>
                <a:t>内容</a:t>
              </a:r>
              <a:endParaRPr lang="en-US" dirty="0"/>
            </a:p>
          </p:txBody>
        </p:sp>
        <p:sp>
          <p:nvSpPr>
            <p:cNvPr id="19" name="Text Placeholder 3"/>
            <p:cNvSpPr txBox="1"/>
            <p:nvPr/>
          </p:nvSpPr>
          <p:spPr>
            <a:xfrm>
              <a:off x="764014" y="1793060"/>
              <a:ext cx="1544637" cy="798367"/>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grpSp>
      <p:grpSp>
        <p:nvGrpSpPr>
          <p:cNvPr id="20" name="Group 25"/>
          <p:cNvGrpSpPr/>
          <p:nvPr/>
        </p:nvGrpSpPr>
        <p:grpSpPr>
          <a:xfrm>
            <a:off x="5119464" y="4723665"/>
            <a:ext cx="1967116" cy="1339164"/>
            <a:chOff x="764014" y="1562670"/>
            <a:chExt cx="1544637" cy="1006936"/>
          </a:xfrm>
        </p:grpSpPr>
        <p:sp>
          <p:nvSpPr>
            <p:cNvPr id="21" name="Text Placeholder 3"/>
            <p:cNvSpPr txBox="1"/>
            <p:nvPr/>
          </p:nvSpPr>
          <p:spPr>
            <a:xfrm>
              <a:off x="1133540" y="1562670"/>
              <a:ext cx="805584" cy="231422"/>
            </a:xfrm>
            <a:prstGeom prst="rect">
              <a:avLst/>
            </a:prstGeom>
          </p:spPr>
          <p:txBody>
            <a:bodyPr wrap="none" lIns="0" tIns="0" rIns="0" bIns="0" anchor="ctr" anchorCtr="0">
              <a:spAutoFit/>
            </a:bodyPr>
            <a:lstStyle>
              <a:defPPr>
                <a:defRPr lang="zh-CN"/>
              </a:defPPr>
              <a:lvl1pPr marL="0" indent="0" algn="ctr" defTabSz="1216025">
                <a:spcBef>
                  <a:spcPct val="20000"/>
                </a:spcBef>
                <a:buNone/>
                <a:defRPr sz="2000" b="1" baseline="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smtClean="0"/>
                <a:t>标题</a:t>
              </a:r>
              <a:r>
                <a:rPr lang="zh-CN" altLang="en-US" dirty="0"/>
                <a:t>内容</a:t>
              </a:r>
              <a:endParaRPr lang="en-US" dirty="0"/>
            </a:p>
          </p:txBody>
        </p:sp>
        <p:sp>
          <p:nvSpPr>
            <p:cNvPr id="22" name="Text Placeholder 3"/>
            <p:cNvSpPr txBox="1"/>
            <p:nvPr/>
          </p:nvSpPr>
          <p:spPr>
            <a:xfrm>
              <a:off x="764014" y="1771238"/>
              <a:ext cx="1544637" cy="798368"/>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grpSp>
      <p:grpSp>
        <p:nvGrpSpPr>
          <p:cNvPr id="23" name="Group 25"/>
          <p:cNvGrpSpPr/>
          <p:nvPr/>
        </p:nvGrpSpPr>
        <p:grpSpPr>
          <a:xfrm>
            <a:off x="7151754" y="4723667"/>
            <a:ext cx="1967116" cy="1310131"/>
            <a:chOff x="764014" y="1562670"/>
            <a:chExt cx="1544637" cy="985105"/>
          </a:xfrm>
        </p:grpSpPr>
        <p:sp>
          <p:nvSpPr>
            <p:cNvPr id="24" name="Text Placeholder 3"/>
            <p:cNvSpPr txBox="1"/>
            <p:nvPr/>
          </p:nvSpPr>
          <p:spPr>
            <a:xfrm>
              <a:off x="1133540" y="1562670"/>
              <a:ext cx="805584" cy="231422"/>
            </a:xfrm>
            <a:prstGeom prst="rect">
              <a:avLst/>
            </a:prstGeom>
          </p:spPr>
          <p:txBody>
            <a:bodyPr wrap="none" lIns="0" tIns="0" rIns="0" bIns="0" anchor="ctr" anchorCtr="0">
              <a:spAutoFit/>
            </a:bodyPr>
            <a:lstStyle>
              <a:defPPr>
                <a:defRPr lang="zh-CN"/>
              </a:defPPr>
              <a:lvl1pPr marL="0" indent="0" algn="ctr" defTabSz="1216025">
                <a:spcBef>
                  <a:spcPct val="20000"/>
                </a:spcBef>
                <a:buNone/>
                <a:defRPr sz="2000" b="1" baseline="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smtClean="0"/>
                <a:t>标题</a:t>
              </a:r>
              <a:r>
                <a:rPr lang="zh-CN" altLang="en-US" dirty="0"/>
                <a:t>内容</a:t>
              </a:r>
              <a:endParaRPr lang="en-US" dirty="0"/>
            </a:p>
          </p:txBody>
        </p:sp>
        <p:sp>
          <p:nvSpPr>
            <p:cNvPr id="25" name="Text Placeholder 3"/>
            <p:cNvSpPr txBox="1"/>
            <p:nvPr/>
          </p:nvSpPr>
          <p:spPr>
            <a:xfrm>
              <a:off x="764014" y="1749408"/>
              <a:ext cx="1544637" cy="798367"/>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grpSp>
      <p:grpSp>
        <p:nvGrpSpPr>
          <p:cNvPr id="26" name="Group 25"/>
          <p:cNvGrpSpPr/>
          <p:nvPr/>
        </p:nvGrpSpPr>
        <p:grpSpPr>
          <a:xfrm>
            <a:off x="9184044" y="4723666"/>
            <a:ext cx="1967116" cy="1324644"/>
            <a:chOff x="764014" y="1562670"/>
            <a:chExt cx="1544637" cy="996018"/>
          </a:xfrm>
        </p:grpSpPr>
        <p:sp>
          <p:nvSpPr>
            <p:cNvPr id="27" name="Text Placeholder 3"/>
            <p:cNvSpPr txBox="1"/>
            <p:nvPr/>
          </p:nvSpPr>
          <p:spPr>
            <a:xfrm>
              <a:off x="1133541" y="1562670"/>
              <a:ext cx="805584" cy="23142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6025">
                <a:spcBef>
                  <a:spcPct val="20000"/>
                </a:spcBef>
                <a:defRPr/>
              </a:pP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标题内容</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 Placeholder 3"/>
            <p:cNvSpPr txBox="1"/>
            <p:nvPr/>
          </p:nvSpPr>
          <p:spPr>
            <a:xfrm>
              <a:off x="764014" y="1760321"/>
              <a:ext cx="1544637" cy="798367"/>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3559">
        <p14:doors dir="vert"/>
      </p:transition>
    </mc:Choice>
    <mc:Fallback>
      <p:transition spd="slow" advTm="3559">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84580" y="0"/>
            <a:ext cx="10221255" cy="6859587"/>
            <a:chOff x="984580" y="0"/>
            <a:chExt cx="10221255" cy="6859587"/>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t="15856"/>
            <a:stretch>
              <a:fillRect/>
            </a:stretch>
          </p:blipFill>
          <p:spPr>
            <a:xfrm>
              <a:off x="984580" y="0"/>
              <a:ext cx="10221255" cy="2447738"/>
            </a:xfrm>
            <a:prstGeom prst="rect">
              <a:avLst/>
            </a:prstGeom>
          </p:spPr>
        </p:pic>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t="15856"/>
            <a:stretch>
              <a:fillRect/>
            </a:stretch>
          </p:blipFill>
          <p:spPr>
            <a:xfrm flipV="1">
              <a:off x="1215251" y="4522329"/>
              <a:ext cx="9759911" cy="2337258"/>
            </a:xfrm>
            <a:prstGeom prst="rect">
              <a:avLst/>
            </a:prstGeom>
          </p:spPr>
        </p:pic>
      </p:grpSp>
      <p:sp>
        <p:nvSpPr>
          <p:cNvPr id="13" name="TextBox 12"/>
          <p:cNvSpPr txBox="1"/>
          <p:nvPr/>
        </p:nvSpPr>
        <p:spPr>
          <a:xfrm>
            <a:off x="1319401" y="2598989"/>
            <a:ext cx="9551611" cy="1246473"/>
          </a:xfrm>
          <a:prstGeom prst="rect">
            <a:avLst/>
          </a:prstGeom>
          <a:noFill/>
        </p:spPr>
        <p:txBody>
          <a:bodyPr wrap="none" lIns="121899" tIns="60949" rIns="121899" bIns="60949" rtlCol="0">
            <a:spAutoFit/>
          </a:bodyPr>
          <a:lstStyle/>
          <a:p>
            <a:r>
              <a:rPr lang="zh-CN" altLang="en-US" sz="7300" b="1" dirty="0" smtClean="0">
                <a:solidFill>
                  <a:srgbClr val="8BB644"/>
                </a:solidFill>
                <a:latin typeface="微软雅黑" panose="020B0503020204020204" pitchFamily="34" charset="-122"/>
                <a:ea typeface="微软雅黑" panose="020B0503020204020204" pitchFamily="34" charset="-122"/>
              </a:rPr>
              <a:t>框架完整教师说课</a:t>
            </a:r>
            <a:r>
              <a:rPr lang="en-US" altLang="zh-CN" sz="7300" b="1" dirty="0" smtClean="0">
                <a:solidFill>
                  <a:srgbClr val="8BB644"/>
                </a:solidFill>
                <a:latin typeface="微软雅黑" panose="020B0503020204020204" pitchFamily="34" charset="-122"/>
                <a:ea typeface="微软雅黑" panose="020B0503020204020204" pitchFamily="34" charset="-122"/>
              </a:rPr>
              <a:t>PPT</a:t>
            </a:r>
            <a:endParaRPr lang="zh-CN" altLang="en-US" sz="7300" b="1" dirty="0">
              <a:solidFill>
                <a:srgbClr val="8BB644"/>
              </a:solidFill>
              <a:latin typeface="微软雅黑" panose="020B0503020204020204" pitchFamily="34" charset="-122"/>
              <a:ea typeface="微软雅黑" panose="020B0503020204020204" pitchFamily="34" charset="-122"/>
            </a:endParaRPr>
          </a:p>
        </p:txBody>
      </p:sp>
      <p:sp>
        <p:nvSpPr>
          <p:cNvPr id="14" name="文本框 28"/>
          <p:cNvSpPr txBox="1"/>
          <p:nvPr/>
        </p:nvSpPr>
        <p:spPr>
          <a:xfrm>
            <a:off x="2142503" y="3953920"/>
            <a:ext cx="7905408" cy="451371"/>
          </a:xfrm>
          <a:prstGeom prst="rect">
            <a:avLst/>
          </a:prstGeom>
          <a:noFill/>
        </p:spPr>
        <p:txBody>
          <a:bodyPr wrap="none" lIns="121899" tIns="60949" rIns="121899" bIns="60949" rtlCol="0">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内页图表素材均可自由替换编辑修改颜色，通用款适合各类演示</a:t>
            </a:r>
            <a:endPar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35267">
        <p:fade/>
      </p:transition>
    </mc:Choice>
    <mc:Fallback>
      <p:transition spd="med" advTm="352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2000"/>
                            </p:stCondLst>
                            <p:childTnLst>
                              <p:par>
                                <p:cTn id="11" presetID="2" presetClass="entr" presetSubtype="12" fill="hold" grpId="0" nodeType="afterEffect">
                                  <p:stCondLst>
                                    <p:cond delay="0"/>
                                  </p:stCondLst>
                                  <p:iterate type="lt">
                                    <p:tmPct val="10000"/>
                                  </p:iterate>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24020" t="15856"/>
          <a:stretch>
            <a:fillRect/>
          </a:stretch>
        </p:blipFill>
        <p:spPr>
          <a:xfrm>
            <a:off x="-1" y="0"/>
            <a:ext cx="8243583" cy="2598234"/>
          </a:xfrm>
          <a:prstGeom prst="rect">
            <a:avLst/>
          </a:prstGeom>
        </p:spPr>
      </p:pic>
      <p:grpSp>
        <p:nvGrpSpPr>
          <p:cNvPr id="15" name="组合 14"/>
          <p:cNvGrpSpPr/>
          <p:nvPr/>
        </p:nvGrpSpPr>
        <p:grpSpPr>
          <a:xfrm>
            <a:off x="2721848" y="2915629"/>
            <a:ext cx="1561211" cy="1574361"/>
            <a:chOff x="4705793" y="587467"/>
            <a:chExt cx="1561211" cy="1574361"/>
          </a:xfrm>
        </p:grpSpPr>
        <p:sp>
          <p:nvSpPr>
            <p:cNvPr id="16" name="椭圆 15"/>
            <p:cNvSpPr/>
            <p:nvPr/>
          </p:nvSpPr>
          <p:spPr>
            <a:xfrm>
              <a:off x="4705793" y="587467"/>
              <a:ext cx="1561211" cy="1561211"/>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 Placeholder 12"/>
            <p:cNvSpPr txBox="1"/>
            <p:nvPr/>
          </p:nvSpPr>
          <p:spPr>
            <a:xfrm>
              <a:off x="4814009" y="619656"/>
              <a:ext cx="1349681" cy="1542172"/>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6900" dirty="0" smtClean="0">
                  <a:solidFill>
                    <a:schemeClr val="bg1"/>
                  </a:solidFill>
                  <a:latin typeface="微软雅黑" panose="020B0503020204020204" pitchFamily="34" charset="-122"/>
                  <a:ea typeface="微软雅黑" panose="020B0503020204020204" pitchFamily="34" charset="-122"/>
                </a:rPr>
                <a:t>01</a:t>
              </a:r>
              <a:endParaRPr lang="en-GB" sz="6900" dirty="0">
                <a:solidFill>
                  <a:schemeClr val="bg1"/>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4414661" y="3127294"/>
            <a:ext cx="5632588" cy="523220"/>
          </a:xfrm>
          <a:prstGeom prst="rect">
            <a:avLst/>
          </a:prstGeom>
        </p:spPr>
        <p:txBody>
          <a:bodyPr lIns="0" tIns="60958" rIns="0" bIns="60958" anchor="ctr">
            <a:noAutofit/>
          </a:bodyPr>
          <a:lstStyle>
            <a:defPPr>
              <a:defRPr lang="zh-CN"/>
            </a:defPPr>
            <a:lvl1pPr indent="0" algn="ctr">
              <a:spcBef>
                <a:spcPct val="20000"/>
              </a:spcBef>
              <a:buFont typeface="Arial" panose="020B0604020202020204" pitchFamily="34" charset="0"/>
              <a:buNone/>
              <a:defRPr sz="2200" b="0" baseline="0">
                <a:solidFill>
                  <a:srgbClr val="F73F8F"/>
                </a:solidFill>
                <a:latin typeface="微软雅黑" panose="020B0503020204020204" pitchFamily="34" charset="-122"/>
                <a:ea typeface="微软雅黑" panose="020B0503020204020204" pitchFamily="34" charset="-122"/>
              </a:defRPr>
            </a:lvl1pPr>
            <a:lvl2pPr marL="342900" indent="0">
              <a:spcBef>
                <a:spcPct val="20000"/>
              </a:spcBef>
              <a:buFont typeface="Arial" panose="020B0604020202020204" pitchFamily="34" charset="0"/>
              <a:buNone/>
              <a:defRPr sz="2800"/>
            </a:lvl2pPr>
            <a:lvl3pPr marL="685800" indent="0">
              <a:spcBef>
                <a:spcPct val="20000"/>
              </a:spcBef>
              <a:buFont typeface="Arial" panose="020B0604020202020204" pitchFamily="34" charset="0"/>
              <a:buNone/>
              <a:defRPr sz="2400"/>
            </a:lvl3pPr>
            <a:lvl4pPr marL="1028700" indent="0">
              <a:spcBef>
                <a:spcPct val="20000"/>
              </a:spcBef>
              <a:buFont typeface="Arial" panose="020B0604020202020204" pitchFamily="34" charset="0"/>
              <a:buNone/>
              <a:defRPr sz="2000"/>
            </a:lvl4pPr>
            <a:lvl5pPr marL="1371600" indent="0">
              <a:spcBef>
                <a:spcPct val="20000"/>
              </a:spcBef>
              <a:buFont typeface="Arial" panose="020B0604020202020204" pitchFamily="34" charset="0"/>
              <a:buNone/>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lgn="ctr"/>
            <a:r>
              <a:rPr lang="zh-CN" altLang="en-US" sz="5500" b="1" dirty="0" smtClean="0">
                <a:solidFill>
                  <a:schemeClr val="tx1">
                    <a:lumMod val="50000"/>
                    <a:lumOff val="50000"/>
                  </a:schemeClr>
                </a:solidFill>
                <a:latin typeface="微软雅黑" panose="020B0503020204020204" pitchFamily="34" charset="-122"/>
                <a:ea typeface="微软雅黑" panose="020B0503020204020204" pitchFamily="34" charset="-122"/>
                <a:sym typeface="+mn-lt"/>
              </a:rPr>
              <a:t>教学任务及对象</a:t>
            </a:r>
            <a:endParaRPr lang="zh-CN" altLang="en-US" sz="5500" b="1" dirty="0">
              <a:solidFill>
                <a:schemeClr val="tx1">
                  <a:lumMod val="50000"/>
                  <a:lumOff val="50000"/>
                </a:schemeClr>
              </a:solidFill>
              <a:latin typeface="微软雅黑" panose="020B0503020204020204" pitchFamily="34" charset="-122"/>
              <a:ea typeface="微软雅黑" panose="020B0503020204020204" pitchFamily="34" charset="-122"/>
              <a:sym typeface="+mn-lt"/>
            </a:endParaRPr>
          </a:p>
        </p:txBody>
      </p:sp>
      <p:cxnSp>
        <p:nvCxnSpPr>
          <p:cNvPr id="32" name="直接连接符 31"/>
          <p:cNvCxnSpPr/>
          <p:nvPr/>
        </p:nvCxnSpPr>
        <p:spPr>
          <a:xfrm>
            <a:off x="4880095" y="3912878"/>
            <a:ext cx="5044490"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sp>
        <p:nvSpPr>
          <p:cNvPr id="33" name="Text Box 2"/>
          <p:cNvSpPr txBox="1">
            <a:spLocks noChangeArrowheads="1"/>
          </p:cNvSpPr>
          <p:nvPr/>
        </p:nvSpPr>
        <p:spPr bwMode="auto">
          <a:xfrm>
            <a:off x="4880095" y="4100049"/>
            <a:ext cx="6411741" cy="779881"/>
          </a:xfrm>
          <a:prstGeom prst="rect">
            <a:avLst/>
          </a:prstGeom>
          <a:noFill/>
          <a:ln w="9525">
            <a:noFill/>
            <a:miter lim="800000"/>
          </a:ln>
        </p:spPr>
        <p:txBody>
          <a:bodyPr wrap="square" lIns="121917" tIns="60958" rIns="121917" bIns="60958">
            <a:spAutoFit/>
          </a:bodyPr>
          <a:lstStyle/>
          <a:p>
            <a:pPr lvl="0">
              <a:defRPr/>
            </a:pPr>
            <a:r>
              <a:rPr lang="en-US" altLang="zh-CN" sz="2100" kern="0" spc="267" dirty="0">
                <a:solidFill>
                  <a:schemeClr val="tx1">
                    <a:lumMod val="50000"/>
                    <a:lumOff val="50000"/>
                  </a:schemeClr>
                </a:solidFill>
                <a:latin typeface="微软雅黑" panose="020B0503020204020204" pitchFamily="34" charset="-122"/>
                <a:ea typeface="微软雅黑" panose="020B0503020204020204" pitchFamily="34" charset="-122"/>
              </a:rPr>
              <a:t>1</a:t>
            </a:r>
            <a:r>
              <a:rPr lang="zh-CN" altLang="en-US" sz="2100" kern="0" spc="267" dirty="0">
                <a:solidFill>
                  <a:schemeClr val="tx1">
                    <a:lumMod val="50000"/>
                    <a:lumOff val="50000"/>
                  </a:schemeClr>
                </a:solidFill>
                <a:latin typeface="微软雅黑" panose="020B0503020204020204" pitchFamily="34" charset="-122"/>
                <a:ea typeface="微软雅黑" panose="020B0503020204020204" pitchFamily="34" charset="-122"/>
              </a:rPr>
              <a:t>、教程分析    </a:t>
            </a:r>
            <a:r>
              <a:rPr lang="en-US" altLang="zh-CN" sz="2100" kern="0" spc="267" dirty="0">
                <a:solidFill>
                  <a:schemeClr val="tx1">
                    <a:lumMod val="50000"/>
                    <a:lumOff val="50000"/>
                  </a:schemeClr>
                </a:solidFill>
                <a:latin typeface="微软雅黑" panose="020B0503020204020204" pitchFamily="34" charset="-122"/>
                <a:ea typeface="微软雅黑" panose="020B0503020204020204" pitchFamily="34" charset="-122"/>
              </a:rPr>
              <a:t>2</a:t>
            </a:r>
            <a:r>
              <a:rPr lang="zh-CN" altLang="en-US" sz="2100" kern="0" spc="267" dirty="0">
                <a:solidFill>
                  <a:schemeClr val="tx1">
                    <a:lumMod val="50000"/>
                    <a:lumOff val="50000"/>
                  </a:schemeClr>
                </a:solidFill>
                <a:latin typeface="微软雅黑" panose="020B0503020204020204" pitchFamily="34" charset="-122"/>
                <a:ea typeface="微软雅黑" panose="020B0503020204020204" pitchFamily="34" charset="-122"/>
              </a:rPr>
              <a:t>、课程定位</a:t>
            </a:r>
            <a:endParaRPr lang="en-US" altLang="zh-CN" sz="2100" kern="0" spc="267" dirty="0">
              <a:solidFill>
                <a:schemeClr val="tx1">
                  <a:lumMod val="50000"/>
                  <a:lumOff val="50000"/>
                </a:schemeClr>
              </a:solidFill>
              <a:latin typeface="微软雅黑" panose="020B0503020204020204" pitchFamily="34" charset="-122"/>
              <a:ea typeface="微软雅黑" panose="020B0503020204020204" pitchFamily="34" charset="-122"/>
            </a:endParaRPr>
          </a:p>
          <a:p>
            <a:pPr lvl="0">
              <a:defRPr/>
            </a:pPr>
            <a:r>
              <a:rPr lang="en-US" altLang="zh-CN" sz="2100" kern="0" spc="267" dirty="0">
                <a:solidFill>
                  <a:schemeClr val="tx1">
                    <a:lumMod val="50000"/>
                    <a:lumOff val="50000"/>
                  </a:schemeClr>
                </a:solidFill>
                <a:latin typeface="微软雅黑" panose="020B0503020204020204" pitchFamily="34" charset="-122"/>
                <a:ea typeface="微软雅黑" panose="020B0503020204020204" pitchFamily="34" charset="-122"/>
              </a:rPr>
              <a:t>3</a:t>
            </a:r>
            <a:r>
              <a:rPr lang="zh-CN" altLang="en-US" sz="2100" kern="0" spc="267" dirty="0">
                <a:solidFill>
                  <a:schemeClr val="tx1">
                    <a:lumMod val="50000"/>
                    <a:lumOff val="50000"/>
                  </a:schemeClr>
                </a:solidFill>
                <a:latin typeface="微软雅黑" panose="020B0503020204020204" pitchFamily="34" charset="-122"/>
                <a:ea typeface="微软雅黑" panose="020B0503020204020204" pitchFamily="34" charset="-122"/>
              </a:rPr>
              <a:t>、学情分析    </a:t>
            </a:r>
            <a:r>
              <a:rPr lang="en-US" altLang="zh-CN" sz="2100" kern="0" spc="267" dirty="0">
                <a:solidFill>
                  <a:schemeClr val="tx1">
                    <a:lumMod val="50000"/>
                    <a:lumOff val="50000"/>
                  </a:schemeClr>
                </a:solidFill>
                <a:latin typeface="微软雅黑" panose="020B0503020204020204" pitchFamily="34" charset="-122"/>
                <a:ea typeface="微软雅黑" panose="020B0503020204020204" pitchFamily="34" charset="-122"/>
              </a:rPr>
              <a:t>4</a:t>
            </a:r>
            <a:r>
              <a:rPr lang="zh-CN" altLang="en-US" sz="2100" kern="0" spc="267" dirty="0">
                <a:solidFill>
                  <a:schemeClr val="tx1">
                    <a:lumMod val="50000"/>
                    <a:lumOff val="50000"/>
                  </a:schemeClr>
                </a:solidFill>
                <a:latin typeface="微软雅黑" panose="020B0503020204020204" pitchFamily="34" charset="-122"/>
                <a:ea typeface="微软雅黑" panose="020B0503020204020204" pitchFamily="34" charset="-122"/>
              </a:rPr>
              <a:t>、课程特点</a:t>
            </a:r>
            <a:endParaRPr lang="zh-CN" altLang="en-US" sz="2100" kern="0" spc="267"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3389">
        <p14:doors dir="vert"/>
      </p:transition>
    </mc:Choice>
    <mc:Fallback>
      <p:transition spd="slow" advTm="3389">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课程定位</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77078" y="4746716"/>
            <a:ext cx="2289380"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29" name="TextBox 28"/>
          <p:cNvSpPr txBox="1"/>
          <p:nvPr/>
        </p:nvSpPr>
        <p:spPr>
          <a:xfrm>
            <a:off x="5016868" y="4745848"/>
            <a:ext cx="2289380"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30" name="TextBox 29"/>
          <p:cNvSpPr txBox="1"/>
          <p:nvPr/>
        </p:nvSpPr>
        <p:spPr>
          <a:xfrm>
            <a:off x="7756657" y="4744980"/>
            <a:ext cx="2289380"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grpSp>
        <p:nvGrpSpPr>
          <p:cNvPr id="31" name="组合 30"/>
          <p:cNvGrpSpPr/>
          <p:nvPr/>
        </p:nvGrpSpPr>
        <p:grpSpPr>
          <a:xfrm>
            <a:off x="2050098" y="1819226"/>
            <a:ext cx="8190736" cy="2734318"/>
            <a:chOff x="1167355" y="1217191"/>
            <a:chExt cx="6892537" cy="2300813"/>
          </a:xfrm>
        </p:grpSpPr>
        <p:sp>
          <p:nvSpPr>
            <p:cNvPr id="32" name="Freeform 4"/>
            <p:cNvSpPr/>
            <p:nvPr/>
          </p:nvSpPr>
          <p:spPr bwMode="auto">
            <a:xfrm>
              <a:off x="1167355"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1"/>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5"/>
            <p:cNvSpPr/>
            <p:nvPr/>
          </p:nvSpPr>
          <p:spPr bwMode="auto">
            <a:xfrm flipH="1" flipV="1">
              <a:off x="3653420"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2"/>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6"/>
            <p:cNvSpPr>
              <a:spLocks noChangeArrowheads="1"/>
            </p:cNvSpPr>
            <p:nvPr/>
          </p:nvSpPr>
          <p:spPr bwMode="auto">
            <a:xfrm rot="18900000">
              <a:off x="1723577" y="1817977"/>
              <a:ext cx="1104193" cy="1104192"/>
            </a:xfrm>
            <a:prstGeom prst="rect">
              <a:avLst/>
            </a:prstGeom>
            <a:solidFill>
              <a:schemeClr val="accent1"/>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7"/>
            <p:cNvSpPr>
              <a:spLocks noChangeArrowheads="1"/>
            </p:cNvSpPr>
            <p:nvPr/>
          </p:nvSpPr>
          <p:spPr bwMode="auto">
            <a:xfrm rot="18900000">
              <a:off x="4055751" y="1817977"/>
              <a:ext cx="1104192" cy="1104192"/>
            </a:xfrm>
            <a:prstGeom prst="rect">
              <a:avLst/>
            </a:prstGeom>
            <a:solidFill>
              <a:schemeClr val="accent2"/>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8"/>
            <p:cNvSpPr>
              <a:spLocks noChangeArrowheads="1"/>
            </p:cNvSpPr>
            <p:nvPr/>
          </p:nvSpPr>
          <p:spPr bwMode="auto">
            <a:xfrm rot="18900000">
              <a:off x="6366467" y="1817977"/>
              <a:ext cx="1104192" cy="1104192"/>
            </a:xfrm>
            <a:prstGeom prst="rect">
              <a:avLst/>
            </a:prstGeom>
            <a:solidFill>
              <a:schemeClr val="accent4"/>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9"/>
            <p:cNvSpPr>
              <a:spLocks noChangeArrowheads="1"/>
            </p:cNvSpPr>
            <p:nvPr/>
          </p:nvSpPr>
          <p:spPr bwMode="auto">
            <a:xfrm rot="18900000">
              <a:off x="2167565"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10"/>
            <p:cNvSpPr>
              <a:spLocks noChangeArrowheads="1"/>
            </p:cNvSpPr>
            <p:nvPr/>
          </p:nvSpPr>
          <p:spPr bwMode="auto">
            <a:xfrm rot="18900000">
              <a:off x="4499738"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11"/>
            <p:cNvSpPr>
              <a:spLocks noChangeArrowheads="1"/>
            </p:cNvSpPr>
            <p:nvPr/>
          </p:nvSpPr>
          <p:spPr bwMode="auto">
            <a:xfrm rot="18900000">
              <a:off x="6810454"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Text Box 15"/>
            <p:cNvSpPr txBox="1">
              <a:spLocks noChangeArrowheads="1"/>
            </p:cNvSpPr>
            <p:nvPr/>
          </p:nvSpPr>
          <p:spPr bwMode="auto">
            <a:xfrm>
              <a:off x="2219220" y="1762387"/>
              <a:ext cx="78248" cy="201959"/>
            </a:xfrm>
            <a:prstGeom prst="rect">
              <a:avLst/>
            </a:prstGeom>
            <a:noFill/>
            <a:ln w="6350">
              <a:noFill/>
              <a:miter lim="800000"/>
            </a:ln>
            <a:effectLst/>
          </p:spPr>
          <p:txBody>
            <a:bodyPr wrap="none"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r>
                <a:rPr lang="zh-CN" altLang="en-US"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1</a:t>
              </a:r>
              <a:endParaRPr lang="zh-CN" altLang="en-US"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 Box 16"/>
            <p:cNvSpPr txBox="1">
              <a:spLocks noChangeArrowheads="1"/>
            </p:cNvSpPr>
            <p:nvPr/>
          </p:nvSpPr>
          <p:spPr bwMode="auto">
            <a:xfrm>
              <a:off x="4553042" y="1786760"/>
              <a:ext cx="78248" cy="201959"/>
            </a:xfrm>
            <a:prstGeom prst="rect">
              <a:avLst/>
            </a:prstGeom>
            <a:noFill/>
            <a:ln w="6350">
              <a:noFill/>
              <a:miter lim="800000"/>
            </a:ln>
            <a:effectLst/>
          </p:spPr>
          <p:txBody>
            <a:bodyPr wrap="none" lIns="0" tIns="0" rIns="0" bIns="0" anchor="t" anchorCtr="0">
              <a:spAutoFit/>
            </a:bodyPr>
            <a:lstStyle>
              <a:defPPr>
                <a:defRPr lang="zh-CN"/>
              </a:defPPr>
              <a:lvl1pPr marR="0" lvl="0" indent="0" algn="ctr" defTabSz="-635"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pPr>
                <a:lnSpc>
                  <a:spcPct val="120000"/>
                </a:lnSpc>
              </a:pPr>
              <a:r>
                <a:rPr lang="zh-CN" altLang="en-US" dirty="0">
                  <a:solidFill>
                    <a:prstClr val="white">
                      <a:lumMod val="65000"/>
                    </a:prstClr>
                  </a:solidFill>
                  <a:latin typeface="Arial" panose="020B0604020202020204" pitchFamily="34" charset="0"/>
                  <a:sym typeface="Arial" panose="020B0604020202020204" pitchFamily="34" charset="0"/>
                </a:rPr>
                <a:t>2</a:t>
              </a:r>
              <a:endParaRPr lang="zh-CN" altLang="en-US" dirty="0">
                <a:solidFill>
                  <a:prstClr val="white">
                    <a:lumMod val="65000"/>
                  </a:prstClr>
                </a:solidFill>
                <a:latin typeface="Arial" panose="020B0604020202020204" pitchFamily="34" charset="0"/>
                <a:sym typeface="Arial" panose="020B0604020202020204" pitchFamily="34" charset="0"/>
              </a:endParaRPr>
            </a:p>
          </p:txBody>
        </p:sp>
        <p:sp>
          <p:nvSpPr>
            <p:cNvPr id="42" name="Text Box 17"/>
            <p:cNvSpPr txBox="1">
              <a:spLocks noChangeArrowheads="1"/>
            </p:cNvSpPr>
            <p:nvPr/>
          </p:nvSpPr>
          <p:spPr bwMode="auto">
            <a:xfrm>
              <a:off x="6870360" y="1762387"/>
              <a:ext cx="78248" cy="201959"/>
            </a:xfrm>
            <a:prstGeom prst="rect">
              <a:avLst/>
            </a:prstGeom>
            <a:noFill/>
            <a:ln w="6350">
              <a:noFill/>
              <a:miter lim="800000"/>
            </a:ln>
            <a:effectLst/>
          </p:spPr>
          <p:txBody>
            <a:bodyPr wrap="none" lIns="0" tIns="0" rIns="0" bIns="0" anchor="ctr">
              <a:spAutoFit/>
            </a:bodyPr>
            <a:lstStyle>
              <a:defPPr>
                <a:defRPr lang="zh-CN"/>
              </a:defPPr>
              <a:lvl1pPr marR="0" lvl="0" indent="0" algn="ctr" defTabSz="-635"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pPr>
                <a:lnSpc>
                  <a:spcPct val="120000"/>
                </a:lnSpc>
              </a:pPr>
              <a:r>
                <a:rPr lang="zh-CN" altLang="en-US" dirty="0">
                  <a:solidFill>
                    <a:prstClr val="white">
                      <a:lumMod val="65000"/>
                    </a:prstClr>
                  </a:solidFill>
                  <a:latin typeface="Arial" panose="020B0604020202020204" pitchFamily="34" charset="0"/>
                  <a:sym typeface="Arial" panose="020B0604020202020204" pitchFamily="34" charset="0"/>
                </a:rPr>
                <a:t>3</a:t>
              </a:r>
              <a:endParaRPr lang="zh-CN" altLang="en-US" dirty="0">
                <a:solidFill>
                  <a:prstClr val="white">
                    <a:lumMod val="65000"/>
                  </a:prstClr>
                </a:solidFill>
                <a:latin typeface="Arial" panose="020B0604020202020204" pitchFamily="34" charset="0"/>
                <a:sym typeface="Arial" panose="020B0604020202020204" pitchFamily="34" charset="0"/>
              </a:endParaRPr>
            </a:p>
          </p:txBody>
        </p:sp>
        <p:sp>
          <p:nvSpPr>
            <p:cNvPr id="43" name="TextBox 11"/>
            <p:cNvSpPr txBox="1">
              <a:spLocks noChangeArrowheads="1"/>
            </p:cNvSpPr>
            <p:nvPr/>
          </p:nvSpPr>
          <p:spPr bwMode="auto">
            <a:xfrm flipH="1">
              <a:off x="1766241" y="2271669"/>
              <a:ext cx="1007201" cy="310777"/>
            </a:xfrm>
            <a:prstGeom prst="rect">
              <a:avLst/>
            </a:prstGeom>
            <a:noFill/>
            <a:ln>
              <a:noFill/>
            </a:ln>
            <a:effectLst/>
          </p:spPr>
          <p:txBody>
            <a:bodyPr wrap="square" lIns="0" tIns="0" rIns="0" bIns="0">
              <a:spAutoFit/>
            </a:bodyPr>
            <a:lstStyle>
              <a:defPPr>
                <a:defRPr lang="zh-CN"/>
              </a:defPPr>
              <a:lvl1pPr algn="ctr" defTabSz="914400" fontAlgn="base">
                <a:lnSpc>
                  <a:spcPct val="120000"/>
                </a:lnSpc>
                <a:spcBef>
                  <a:spcPct val="0"/>
                </a:spcBef>
                <a:spcAft>
                  <a:spcPct val="0"/>
                </a:spcAft>
                <a:defRPr sz="2000">
                  <a:solidFill>
                    <a:prstClr val="white"/>
                  </a:solidFill>
                  <a:latin typeface="Arial" panose="020B0604020202020204" pitchFamily="34" charset="0"/>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zh-CN" altLang="en-US" dirty="0">
                  <a:sym typeface="Arial" panose="020B0604020202020204" pitchFamily="34" charset="0"/>
                </a:rPr>
                <a:t>教程分析</a:t>
              </a:r>
              <a:endParaRPr lang="zh-CN" altLang="en-US" dirty="0">
                <a:sym typeface="Arial" panose="020B0604020202020204" pitchFamily="34" charset="0"/>
              </a:endParaRPr>
            </a:p>
          </p:txBody>
        </p:sp>
        <p:sp>
          <p:nvSpPr>
            <p:cNvPr id="44" name="TextBox 11"/>
            <p:cNvSpPr txBox="1">
              <a:spLocks noChangeArrowheads="1"/>
            </p:cNvSpPr>
            <p:nvPr/>
          </p:nvSpPr>
          <p:spPr bwMode="auto">
            <a:xfrm flipH="1">
              <a:off x="4132979" y="2241697"/>
              <a:ext cx="948873" cy="310777"/>
            </a:xfrm>
            <a:prstGeom prst="rect">
              <a:avLst/>
            </a:prstGeom>
            <a:noFill/>
            <a:ln>
              <a:noFill/>
            </a:ln>
            <a:effectLst/>
          </p:spPr>
          <p:txBody>
            <a:bodyPr wrap="square" lIns="0" tIns="0" rIns="0" bIns="0">
              <a:spAutoFit/>
            </a:bodyPr>
            <a:lstStyle>
              <a:defPPr>
                <a:defRPr lang="zh-CN"/>
              </a:defPPr>
              <a:lvl1pPr algn="ctr" defTabSz="914400" fontAlgn="base">
                <a:lnSpc>
                  <a:spcPct val="120000"/>
                </a:lnSpc>
                <a:spcBef>
                  <a:spcPct val="0"/>
                </a:spcBef>
                <a:spcAft>
                  <a:spcPct val="0"/>
                </a:spcAft>
                <a:defRPr sz="2000">
                  <a:solidFill>
                    <a:prstClr val="white"/>
                  </a:solidFill>
                  <a:latin typeface="Arial" panose="020B0604020202020204" pitchFamily="34" charset="0"/>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zh-CN" altLang="en-US" dirty="0">
                  <a:sym typeface="Arial" panose="020B0604020202020204" pitchFamily="34" charset="0"/>
                </a:rPr>
                <a:t>讲述内容</a:t>
              </a:r>
              <a:endParaRPr lang="zh-CN" altLang="en-US" dirty="0">
                <a:sym typeface="Arial" panose="020B0604020202020204" pitchFamily="34" charset="0"/>
              </a:endParaRPr>
            </a:p>
          </p:txBody>
        </p:sp>
        <p:sp>
          <p:nvSpPr>
            <p:cNvPr id="45" name="TextBox 11"/>
            <p:cNvSpPr txBox="1">
              <a:spLocks noChangeArrowheads="1"/>
            </p:cNvSpPr>
            <p:nvPr/>
          </p:nvSpPr>
          <p:spPr bwMode="auto">
            <a:xfrm flipH="1">
              <a:off x="6498396" y="2221374"/>
              <a:ext cx="901255" cy="310777"/>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pPr>
              <a:r>
                <a:rPr lang="zh-CN" altLang="en-US" sz="20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教学作用</a:t>
              </a:r>
              <a:endParaRPr lang="zh-CN" altLang="en-US" sz="20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2950">
        <p14:prism dir="r"/>
      </p:transition>
    </mc:Choice>
    <mc:Fallback>
      <p:transition spd="slow" advTm="295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教程分析</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2" name="Group 4"/>
          <p:cNvGrpSpPr/>
          <p:nvPr/>
        </p:nvGrpSpPr>
        <p:grpSpPr>
          <a:xfrm>
            <a:off x="4200396" y="2320957"/>
            <a:ext cx="3791211" cy="3650916"/>
            <a:chOff x="4200186" y="2320894"/>
            <a:chExt cx="3791627" cy="3651116"/>
          </a:xfrm>
        </p:grpSpPr>
        <p:sp>
          <p:nvSpPr>
            <p:cNvPr id="13" name="Rounded Rectangle 6"/>
            <p:cNvSpPr/>
            <p:nvPr/>
          </p:nvSpPr>
          <p:spPr>
            <a:xfrm flipH="1">
              <a:off x="4214254" y="4850056"/>
              <a:ext cx="3777559" cy="914400"/>
            </a:xfrm>
            <a:prstGeom prst="roundRect">
              <a:avLst>
                <a:gd name="adj" fmla="val 50000"/>
              </a:avLst>
            </a:prstGeom>
            <a:solidFill>
              <a:srgbClr val="A0C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20000"/>
                </a:lnSpc>
                <a:spcBef>
                  <a:spcPct val="0"/>
                </a:spcBef>
                <a:spcAft>
                  <a:spcPct val="0"/>
                </a:spcAft>
              </a:pPr>
              <a:endParaRPr lang="en-GB"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ounded Rectangle 5"/>
            <p:cNvSpPr/>
            <p:nvPr/>
          </p:nvSpPr>
          <p:spPr>
            <a:xfrm rot="3492391" flipH="1">
              <a:off x="4991307" y="3689252"/>
              <a:ext cx="3651116" cy="914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20000"/>
                </a:lnSpc>
                <a:spcBef>
                  <a:spcPct val="0"/>
                </a:spcBef>
                <a:spcAft>
                  <a:spcPct val="0"/>
                </a:spcAft>
              </a:pPr>
              <a:endParaRPr lang="en-GB"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ounded Rectangle 3"/>
            <p:cNvSpPr/>
            <p:nvPr/>
          </p:nvSpPr>
          <p:spPr>
            <a:xfrm rot="18107609">
              <a:off x="3556490" y="3689252"/>
              <a:ext cx="3651116" cy="914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20000"/>
                </a:lnSpc>
                <a:spcBef>
                  <a:spcPct val="0"/>
                </a:spcBef>
                <a:spcAft>
                  <a:spcPct val="0"/>
                </a:spcAft>
              </a:pPr>
              <a:endParaRPr lang="en-GB"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ounded Rectangle 9"/>
            <p:cNvSpPr/>
            <p:nvPr/>
          </p:nvSpPr>
          <p:spPr>
            <a:xfrm flipH="1">
              <a:off x="4200186" y="4850056"/>
              <a:ext cx="1948760" cy="914400"/>
            </a:xfrm>
            <a:prstGeom prst="roundRect">
              <a:avLst>
                <a:gd name="adj" fmla="val 50000"/>
              </a:avLst>
            </a:prstGeom>
            <a:solidFill>
              <a:srgbClr val="A0C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20000"/>
                </a:lnSpc>
                <a:spcBef>
                  <a:spcPct val="0"/>
                </a:spcBef>
                <a:spcAft>
                  <a:spcPct val="0"/>
                </a:spcAft>
              </a:pPr>
              <a:endParaRPr lang="en-GB"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Oval 13"/>
            <p:cNvSpPr/>
            <p:nvPr/>
          </p:nvSpPr>
          <p:spPr>
            <a:xfrm>
              <a:off x="5725181" y="2613073"/>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20000"/>
                </a:lnSpc>
                <a:spcBef>
                  <a:spcPct val="0"/>
                </a:spcBef>
                <a:spcAft>
                  <a:spcPct val="0"/>
                </a:spcAft>
              </a:pPr>
              <a:endParaRPr lang="en-GB"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Oval 14"/>
            <p:cNvSpPr/>
            <p:nvPr/>
          </p:nvSpPr>
          <p:spPr>
            <a:xfrm>
              <a:off x="4297730" y="492940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20000"/>
                </a:lnSpc>
                <a:spcBef>
                  <a:spcPct val="0"/>
                </a:spcBef>
                <a:spcAft>
                  <a:spcPct val="0"/>
                </a:spcAft>
              </a:pPr>
              <a:endParaRPr lang="en-GB"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Oval 15"/>
            <p:cNvSpPr/>
            <p:nvPr/>
          </p:nvSpPr>
          <p:spPr>
            <a:xfrm>
              <a:off x="7164059" y="493093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20000"/>
                </a:lnSpc>
                <a:spcBef>
                  <a:spcPct val="0"/>
                </a:spcBef>
                <a:spcAft>
                  <a:spcPct val="0"/>
                </a:spcAft>
              </a:pPr>
              <a:endParaRPr lang="en-GB"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7"/>
            <p:cNvSpPr>
              <a:spLocks noEditPoints="1"/>
            </p:cNvSpPr>
            <p:nvPr/>
          </p:nvSpPr>
          <p:spPr bwMode="auto">
            <a:xfrm>
              <a:off x="5950368" y="2791506"/>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20000"/>
                </a:lnSpc>
                <a:spcBef>
                  <a:spcPct val="0"/>
                </a:spcBef>
                <a:spcAft>
                  <a:spcPct val="0"/>
                </a:spcAft>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8"/>
            <p:cNvSpPr>
              <a:spLocks noEditPoints="1"/>
            </p:cNvSpPr>
            <p:nvPr/>
          </p:nvSpPr>
          <p:spPr bwMode="auto">
            <a:xfrm>
              <a:off x="4537230" y="5088755"/>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A0C56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20000"/>
                </a:lnSpc>
                <a:spcBef>
                  <a:spcPct val="0"/>
                </a:spcBef>
                <a:spcAft>
                  <a:spcPct val="0"/>
                </a:spcAft>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19"/>
            <p:cNvSpPr>
              <a:spLocks noEditPoints="1"/>
            </p:cNvSpPr>
            <p:nvPr/>
          </p:nvSpPr>
          <p:spPr bwMode="auto">
            <a:xfrm>
              <a:off x="7348218" y="514799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20000"/>
                </a:lnSpc>
                <a:spcBef>
                  <a:spcPct val="0"/>
                </a:spcBef>
                <a:spcAft>
                  <a:spcPct val="0"/>
                </a:spcAft>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3"/>
          <p:cNvGrpSpPr/>
          <p:nvPr/>
        </p:nvGrpSpPr>
        <p:grpSpPr>
          <a:xfrm>
            <a:off x="7970775" y="4632805"/>
            <a:ext cx="2563075" cy="1472689"/>
            <a:chOff x="8179894" y="2221005"/>
            <a:chExt cx="3588604" cy="1472771"/>
          </a:xfrm>
        </p:grpSpPr>
        <p:sp>
          <p:nvSpPr>
            <p:cNvPr id="28" name="TextBox 27"/>
            <p:cNvSpPr txBox="1"/>
            <p:nvPr/>
          </p:nvSpPr>
          <p:spPr>
            <a:xfrm>
              <a:off x="8179894" y="2221005"/>
              <a:ext cx="2766789" cy="461691"/>
            </a:xfrm>
            <a:prstGeom prst="rect">
              <a:avLst/>
            </a:prstGeom>
            <a:noFill/>
          </p:spPr>
          <p:txBody>
            <a:bodyPr wrap="square" rtlCol="0">
              <a:spAutoFit/>
            </a:bodyPr>
            <a:lstStyle>
              <a:defPPr>
                <a:defRPr lang="zh-CN"/>
              </a:defPPr>
              <a:lvl1pPr algn="r" fontAlgn="base">
                <a:lnSpc>
                  <a:spcPct val="120000"/>
                </a:lnSpc>
                <a:spcBef>
                  <a:spcPct val="0"/>
                </a:spcBef>
                <a:spcAft>
                  <a:spcPct val="0"/>
                </a:spcAft>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smtClean="0">
                  <a:sym typeface="Arial" panose="020B0604020202020204" pitchFamily="34" charset="0"/>
                </a:rPr>
                <a:t>信息素质高</a:t>
              </a:r>
              <a:endParaRPr lang="en-GB" dirty="0">
                <a:sym typeface="Arial" panose="020B0604020202020204" pitchFamily="34" charset="0"/>
              </a:endParaRPr>
            </a:p>
          </p:txBody>
        </p:sp>
        <p:sp>
          <p:nvSpPr>
            <p:cNvPr id="29" name="Rectangle 25"/>
            <p:cNvSpPr/>
            <p:nvPr/>
          </p:nvSpPr>
          <p:spPr>
            <a:xfrm>
              <a:off x="8512415" y="2631890"/>
              <a:ext cx="3256083" cy="106188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grpSp>
        <p:nvGrpSpPr>
          <p:cNvPr id="31" name="Group 26"/>
          <p:cNvGrpSpPr/>
          <p:nvPr/>
        </p:nvGrpSpPr>
        <p:grpSpPr>
          <a:xfrm flipH="1">
            <a:off x="2996243" y="1866641"/>
            <a:ext cx="2243286" cy="1496440"/>
            <a:chOff x="8512415" y="2197253"/>
            <a:chExt cx="3256083" cy="1496524"/>
          </a:xfrm>
        </p:grpSpPr>
        <p:sp>
          <p:nvSpPr>
            <p:cNvPr id="34" name="TextBox 33"/>
            <p:cNvSpPr txBox="1"/>
            <p:nvPr/>
          </p:nvSpPr>
          <p:spPr>
            <a:xfrm>
              <a:off x="8640401" y="2197253"/>
              <a:ext cx="2035173" cy="429884"/>
            </a:xfrm>
            <a:prstGeom prst="rect">
              <a:avLst/>
            </a:prstGeom>
            <a:noFill/>
          </p:spPr>
          <p:txBody>
            <a:bodyPr wrap="square" rtlCol="0">
              <a:spAutoFit/>
            </a:bodyPr>
            <a:lstStyle>
              <a:defPPr>
                <a:defRPr lang="zh-CN"/>
              </a:defPPr>
              <a:lvl1pPr algn="r" fontAlgn="base">
                <a:lnSpc>
                  <a:spcPct val="120000"/>
                </a:lnSpc>
                <a:spcBef>
                  <a:spcPct val="0"/>
                </a:spcBef>
                <a:spcAft>
                  <a:spcPct val="0"/>
                </a:spcAft>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smtClean="0">
                  <a:sym typeface="Arial" panose="020B0604020202020204" pitchFamily="34" charset="0"/>
                </a:rPr>
                <a:t>学习基础</a:t>
              </a:r>
              <a:endParaRPr lang="en-GB" dirty="0">
                <a:sym typeface="Arial" panose="020B0604020202020204" pitchFamily="34" charset="0"/>
              </a:endParaRPr>
            </a:p>
          </p:txBody>
        </p:sp>
        <p:sp>
          <p:nvSpPr>
            <p:cNvPr id="35" name="Rectangle 28"/>
            <p:cNvSpPr/>
            <p:nvPr/>
          </p:nvSpPr>
          <p:spPr>
            <a:xfrm>
              <a:off x="8512415" y="2631891"/>
              <a:ext cx="3256083" cy="106188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grpSp>
        <p:nvGrpSpPr>
          <p:cNvPr id="36" name="Group 30"/>
          <p:cNvGrpSpPr/>
          <p:nvPr/>
        </p:nvGrpSpPr>
        <p:grpSpPr>
          <a:xfrm flipH="1">
            <a:off x="1794051" y="4637587"/>
            <a:ext cx="2243286" cy="1389565"/>
            <a:chOff x="8512415" y="2304137"/>
            <a:chExt cx="3256083" cy="1389640"/>
          </a:xfrm>
        </p:grpSpPr>
        <p:sp>
          <p:nvSpPr>
            <p:cNvPr id="37" name="TextBox 36"/>
            <p:cNvSpPr txBox="1"/>
            <p:nvPr/>
          </p:nvSpPr>
          <p:spPr>
            <a:xfrm>
              <a:off x="8623160" y="2304137"/>
              <a:ext cx="2819742" cy="461690"/>
            </a:xfrm>
            <a:prstGeom prst="rect">
              <a:avLst/>
            </a:prstGeom>
            <a:noFill/>
          </p:spPr>
          <p:txBody>
            <a:bodyPr wrap="square" rtlCol="0">
              <a:spAutoFit/>
            </a:bodyPr>
            <a:lstStyle/>
            <a:p>
              <a:pPr algn="r" fontAlgn="base">
                <a:lnSpc>
                  <a:spcPct val="120000"/>
                </a:lnSpc>
                <a:spcBef>
                  <a:spcPct val="0"/>
                </a:spcBef>
                <a:spcAft>
                  <a:spcPct val="0"/>
                </a:spcAft>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学习认知能力</a:t>
              </a:r>
              <a:endParaRPr lang="en-GB"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32"/>
            <p:cNvSpPr/>
            <p:nvPr/>
          </p:nvSpPr>
          <p:spPr>
            <a:xfrm>
              <a:off x="8512415" y="2631891"/>
              <a:ext cx="3256083" cy="106188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2833">
        <p14:prism dir="u"/>
      </p:transition>
    </mc:Choice>
    <mc:Fallback>
      <p:transition spd="slow" advTm="2833">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学</a:t>
            </a:r>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情分析</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a:endCxn id="17" idx="0"/>
          </p:cNvCxnSpPr>
          <p:nvPr/>
        </p:nvCxnSpPr>
        <p:spPr bwMode="auto">
          <a:xfrm>
            <a:off x="6134951" y="3969682"/>
            <a:ext cx="166" cy="1471054"/>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连接符 5"/>
          <p:cNvCxnSpPr/>
          <p:nvPr/>
        </p:nvCxnSpPr>
        <p:spPr bwMode="auto">
          <a:xfrm>
            <a:off x="6134951" y="2341312"/>
            <a:ext cx="0" cy="1092249"/>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矩形 6"/>
          <p:cNvSpPr/>
          <p:nvPr/>
        </p:nvSpPr>
        <p:spPr>
          <a:xfrm>
            <a:off x="1483719" y="1607687"/>
            <a:ext cx="3675383" cy="4414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80">
              <a:latin typeface="微软雅黑" panose="020B0503020204020204" pitchFamily="34" charset="-122"/>
              <a:ea typeface="微软雅黑" panose="020B0503020204020204" pitchFamily="34" charset="-122"/>
            </a:endParaRPr>
          </a:p>
        </p:txBody>
      </p:sp>
      <p:sp>
        <p:nvSpPr>
          <p:cNvPr id="8" name="矩形 7"/>
          <p:cNvSpPr/>
          <p:nvPr/>
        </p:nvSpPr>
        <p:spPr>
          <a:xfrm>
            <a:off x="1342678" y="1494421"/>
            <a:ext cx="3675383" cy="4414395"/>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80">
              <a:latin typeface="微软雅黑" panose="020B0503020204020204" pitchFamily="34" charset="-122"/>
              <a:ea typeface="微软雅黑" panose="020B0503020204020204" pitchFamily="34" charset="-122"/>
            </a:endParaRPr>
          </a:p>
        </p:txBody>
      </p:sp>
      <p:sp>
        <p:nvSpPr>
          <p:cNvPr id="12" name="六边形 11"/>
          <p:cNvSpPr/>
          <p:nvPr/>
        </p:nvSpPr>
        <p:spPr bwMode="auto">
          <a:xfrm>
            <a:off x="5741264" y="1717232"/>
            <a:ext cx="785990" cy="654974"/>
          </a:xfrm>
          <a:prstGeom prst="hexagon">
            <a:avLst/>
          </a:prstGeom>
          <a:solidFill>
            <a:schemeClr val="accent1"/>
          </a:solidFill>
          <a:ln w="9525" cap="flat" cmpd="sng" algn="ctr">
            <a:noFill/>
            <a:prstDash val="solid"/>
            <a:round/>
            <a:headEnd type="none" w="med" len="med"/>
            <a:tailEnd type="none" w="med" len="med"/>
          </a:ln>
          <a:effectLst/>
        </p:spPr>
        <p:txBody>
          <a:bodyPr vert="horz" wrap="square" lIns="75418" tIns="37709" rIns="75418" bIns="37709" numCol="1" rtlCol="0" anchor="t" anchorCtr="0" compatLnSpc="1"/>
          <a:lstStyle/>
          <a:p>
            <a:pPr algn="ctr" defTabSz="753745"/>
            <a:endParaRPr lang="zh-CN" altLang="en-US" sz="1430">
              <a:solidFill>
                <a:schemeClr val="bg1"/>
              </a:solidFill>
              <a:latin typeface="微软雅黑" panose="020B0503020204020204" pitchFamily="34" charset="-122"/>
              <a:ea typeface="微软雅黑" panose="020B0503020204020204" pitchFamily="34" charset="-122"/>
            </a:endParaRPr>
          </a:p>
        </p:txBody>
      </p:sp>
      <p:sp>
        <p:nvSpPr>
          <p:cNvPr id="13" name="TextBox 14"/>
          <p:cNvSpPr txBox="1"/>
          <p:nvPr/>
        </p:nvSpPr>
        <p:spPr>
          <a:xfrm>
            <a:off x="5960228" y="1934876"/>
            <a:ext cx="349455" cy="338554"/>
          </a:xfrm>
          <a:prstGeom prst="rect">
            <a:avLst/>
          </a:prstGeom>
          <a:noFill/>
        </p:spPr>
        <p:txBody>
          <a:bodyPr wrap="none" lIns="0" tIns="0" rIns="0" bIns="0" rtlCol="0" anchor="t">
            <a:spAutoFit/>
          </a:bodyPr>
          <a:lstStyle/>
          <a:p>
            <a:pPr algn="ctr"/>
            <a:r>
              <a:rPr lang="en-US" altLang="zh-CN" sz="2200" b="1" dirty="0">
                <a:solidFill>
                  <a:schemeClr val="bg1"/>
                </a:solidFill>
                <a:latin typeface="微软雅黑" panose="020B0503020204020204" pitchFamily="34" charset="-122"/>
                <a:ea typeface="微软雅黑" panose="020B0503020204020204" pitchFamily="34" charset="-122"/>
              </a:rPr>
              <a:t>01</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14" name="六边形 13"/>
          <p:cNvSpPr/>
          <p:nvPr/>
        </p:nvSpPr>
        <p:spPr bwMode="auto">
          <a:xfrm>
            <a:off x="5741264" y="3494900"/>
            <a:ext cx="785990" cy="654974"/>
          </a:xfrm>
          <a:prstGeom prst="hexagon">
            <a:avLst/>
          </a:prstGeom>
          <a:solidFill>
            <a:schemeClr val="accent1"/>
          </a:solidFill>
          <a:ln w="9525" cap="flat" cmpd="sng" algn="ctr">
            <a:noFill/>
            <a:prstDash val="solid"/>
            <a:round/>
            <a:headEnd type="none" w="med" len="med"/>
            <a:tailEnd type="none" w="med" len="med"/>
          </a:ln>
          <a:effectLst/>
        </p:spPr>
        <p:txBody>
          <a:bodyPr vert="horz" wrap="square" lIns="75418" tIns="37709" rIns="75418" bIns="37709" numCol="1" rtlCol="0" anchor="t" anchorCtr="0" compatLnSpc="1"/>
          <a:lstStyle/>
          <a:p>
            <a:pPr defTabSz="753745"/>
            <a:endParaRPr lang="zh-CN" altLang="en-US" sz="1430">
              <a:solidFill>
                <a:schemeClr val="bg1"/>
              </a:solidFill>
              <a:latin typeface="微软雅黑" panose="020B0503020204020204" pitchFamily="34" charset="-122"/>
              <a:ea typeface="微软雅黑" panose="020B0503020204020204" pitchFamily="34" charset="-122"/>
            </a:endParaRPr>
          </a:p>
        </p:txBody>
      </p:sp>
      <p:sp>
        <p:nvSpPr>
          <p:cNvPr id="15" name="TextBox 16"/>
          <p:cNvSpPr txBox="1"/>
          <p:nvPr/>
        </p:nvSpPr>
        <p:spPr>
          <a:xfrm>
            <a:off x="5960389" y="3712544"/>
            <a:ext cx="349455" cy="338554"/>
          </a:xfrm>
          <a:prstGeom prst="rect">
            <a:avLst/>
          </a:prstGeom>
          <a:noFill/>
        </p:spPr>
        <p:txBody>
          <a:bodyPr wrap="none" lIns="0" tIns="0" rIns="0" bIns="0" rtlCol="0">
            <a:spAutoFit/>
          </a:bodyPr>
          <a:lstStyle/>
          <a:p>
            <a:r>
              <a:rPr lang="en-US" altLang="zh-CN" sz="2200" b="1" dirty="0">
                <a:solidFill>
                  <a:schemeClr val="bg1"/>
                </a:solidFill>
                <a:latin typeface="微软雅黑" panose="020B0503020204020204" pitchFamily="34" charset="-122"/>
                <a:ea typeface="微软雅黑" panose="020B0503020204020204" pitchFamily="34" charset="-122"/>
              </a:rPr>
              <a:t>02</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16" name="六边形 15"/>
          <p:cNvSpPr/>
          <p:nvPr/>
        </p:nvSpPr>
        <p:spPr bwMode="auto">
          <a:xfrm>
            <a:off x="5741264" y="5223092"/>
            <a:ext cx="785990" cy="654974"/>
          </a:xfrm>
          <a:prstGeom prst="hexagon">
            <a:avLst/>
          </a:prstGeom>
          <a:solidFill>
            <a:schemeClr val="accent1"/>
          </a:solidFill>
          <a:ln w="9525" cap="flat" cmpd="sng" algn="ctr">
            <a:noFill/>
            <a:prstDash val="solid"/>
            <a:round/>
            <a:headEnd type="none" w="med" len="med"/>
            <a:tailEnd type="none" w="med" len="med"/>
          </a:ln>
          <a:effectLst/>
        </p:spPr>
        <p:txBody>
          <a:bodyPr vert="horz" wrap="square" lIns="75418" tIns="37709" rIns="75418" bIns="37709" numCol="1" rtlCol="0" anchor="t" anchorCtr="0" compatLnSpc="1"/>
          <a:lstStyle/>
          <a:p>
            <a:pPr defTabSz="753745"/>
            <a:endParaRPr lang="zh-CN" altLang="en-US" sz="1430">
              <a:solidFill>
                <a:schemeClr val="bg1"/>
              </a:solidFill>
              <a:latin typeface="微软雅黑" panose="020B0503020204020204" pitchFamily="34" charset="-122"/>
              <a:ea typeface="微软雅黑" panose="020B0503020204020204" pitchFamily="34" charset="-122"/>
            </a:endParaRPr>
          </a:p>
        </p:txBody>
      </p:sp>
      <p:sp>
        <p:nvSpPr>
          <p:cNvPr id="17" name="TextBox 18"/>
          <p:cNvSpPr txBox="1"/>
          <p:nvPr/>
        </p:nvSpPr>
        <p:spPr>
          <a:xfrm>
            <a:off x="5960389" y="5440736"/>
            <a:ext cx="349455" cy="338554"/>
          </a:xfrm>
          <a:prstGeom prst="rect">
            <a:avLst/>
          </a:prstGeom>
          <a:noFill/>
        </p:spPr>
        <p:txBody>
          <a:bodyPr wrap="none" lIns="0" tIns="0" rIns="0" bIns="0" rtlCol="0">
            <a:spAutoFit/>
          </a:bodyPr>
          <a:lstStyle/>
          <a:p>
            <a:r>
              <a:rPr lang="en-US" altLang="zh-CN" sz="2200" b="1" dirty="0">
                <a:solidFill>
                  <a:schemeClr val="bg1"/>
                </a:solidFill>
                <a:latin typeface="微软雅黑" panose="020B0503020204020204" pitchFamily="34" charset="-122"/>
                <a:ea typeface="微软雅黑" panose="020B0503020204020204" pitchFamily="34" charset="-122"/>
              </a:rPr>
              <a:t>03</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6628608" y="1987229"/>
            <a:ext cx="4003102" cy="722485"/>
          </a:xfrm>
          <a:prstGeom prst="rect">
            <a:avLst/>
          </a:prstGeom>
          <a:noFill/>
          <a:ln>
            <a:noFill/>
          </a:ln>
        </p:spPr>
        <p:txBody>
          <a:bodyPr wrap="square" lIns="75418" tIns="37709" rIns="75418" bIns="37709">
            <a:spAutoFit/>
          </a:bodyPr>
          <a:lstStyle/>
          <a:p>
            <a:pPr fontAlgn="base">
              <a:lnSpc>
                <a:spcPct val="150000"/>
              </a:lnSpc>
              <a:spcBef>
                <a:spcPct val="0"/>
              </a:spcBef>
              <a:spcAft>
                <a:spcPct val="0"/>
              </a:spcAft>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9" name="矩形 18"/>
          <p:cNvSpPr/>
          <p:nvPr/>
        </p:nvSpPr>
        <p:spPr>
          <a:xfrm>
            <a:off x="6628613" y="3378709"/>
            <a:ext cx="2759940" cy="383931"/>
          </a:xfrm>
          <a:prstGeom prst="rect">
            <a:avLst/>
          </a:prstGeom>
          <a:noFill/>
          <a:ln>
            <a:noFill/>
          </a:ln>
        </p:spPr>
        <p:txBody>
          <a:bodyPr wrap="square" lIns="75418" tIns="37709" rIns="75418" bIns="37709">
            <a:spAutoFit/>
          </a:bodyPr>
          <a:lstStyle/>
          <a:p>
            <a:pPr algn="just" eaLnBrk="0" hangingPunct="0"/>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做好相关的自学笔记</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6628608" y="5443613"/>
            <a:ext cx="4003102" cy="722485"/>
          </a:xfrm>
          <a:prstGeom prst="rect">
            <a:avLst/>
          </a:prstGeom>
          <a:noFill/>
          <a:ln>
            <a:noFill/>
          </a:ln>
        </p:spPr>
        <p:txBody>
          <a:bodyPr wrap="square" lIns="75418" tIns="37709" rIns="75418" bIns="37709">
            <a:spAutoFit/>
          </a:bodyPr>
          <a:lstStyle/>
          <a:p>
            <a:pPr fontAlgn="base">
              <a:lnSpc>
                <a:spcPct val="150000"/>
              </a:lnSpc>
              <a:spcBef>
                <a:spcPct val="0"/>
              </a:spcBef>
              <a:spcAft>
                <a:spcPct val="0"/>
              </a:spcAft>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1" name="矩形 20"/>
          <p:cNvSpPr/>
          <p:nvPr/>
        </p:nvSpPr>
        <p:spPr>
          <a:xfrm>
            <a:off x="6628608" y="1629594"/>
            <a:ext cx="2759945" cy="383931"/>
          </a:xfrm>
          <a:prstGeom prst="rect">
            <a:avLst/>
          </a:prstGeom>
          <a:noFill/>
          <a:ln>
            <a:noFill/>
          </a:ln>
        </p:spPr>
        <p:txBody>
          <a:bodyPr wrap="square" lIns="75418" tIns="37709" rIns="75418" bIns="37709">
            <a:spAutoFit/>
          </a:bodyPr>
          <a:lstStyle/>
          <a:p>
            <a:pPr algn="just" eaLnBrk="0" hangingPunct="0"/>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查阅相关的学习资料</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6628608" y="3775364"/>
            <a:ext cx="4003102" cy="722485"/>
          </a:xfrm>
          <a:prstGeom prst="rect">
            <a:avLst/>
          </a:prstGeom>
          <a:noFill/>
          <a:ln>
            <a:noFill/>
          </a:ln>
        </p:spPr>
        <p:txBody>
          <a:bodyPr wrap="square" lIns="75418" tIns="37709" rIns="75418" bIns="37709">
            <a:spAutoFit/>
          </a:bodyPr>
          <a:lstStyle/>
          <a:p>
            <a:pPr fontAlgn="base">
              <a:lnSpc>
                <a:spcPct val="150000"/>
              </a:lnSpc>
              <a:spcBef>
                <a:spcPct val="0"/>
              </a:spcBef>
              <a:spcAft>
                <a:spcPct val="0"/>
              </a:spcAft>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3" name="矩形 22"/>
          <p:cNvSpPr/>
          <p:nvPr/>
        </p:nvSpPr>
        <p:spPr>
          <a:xfrm>
            <a:off x="6628612" y="5049028"/>
            <a:ext cx="2994985" cy="383931"/>
          </a:xfrm>
          <a:prstGeom prst="rect">
            <a:avLst/>
          </a:prstGeom>
          <a:noFill/>
          <a:ln>
            <a:noFill/>
          </a:ln>
        </p:spPr>
        <p:txBody>
          <a:bodyPr wrap="square" lIns="75418" tIns="37709" rIns="75418" bIns="37709">
            <a:spAutoFit/>
          </a:bodyPr>
          <a:lstStyle/>
          <a:p>
            <a:pPr algn="just" eaLnBrk="0" hangingPunct="0"/>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记录下学习中的不懂之处</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6679">
        <p14:prism dir="d"/>
      </p:transition>
    </mc:Choice>
    <mc:Fallback>
      <p:transition spd="slow" advTm="6679">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教程分析</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Rectangle 154"/>
          <p:cNvSpPr/>
          <p:nvPr/>
        </p:nvSpPr>
        <p:spPr>
          <a:xfrm>
            <a:off x="1952669" y="2271284"/>
            <a:ext cx="2070322"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19" name="Group 155"/>
          <p:cNvGrpSpPr/>
          <p:nvPr/>
        </p:nvGrpSpPr>
        <p:grpSpPr>
          <a:xfrm>
            <a:off x="2867283" y="1947911"/>
            <a:ext cx="241091" cy="240386"/>
            <a:chOff x="2138511" y="2464802"/>
            <a:chExt cx="354012" cy="352956"/>
          </a:xfrm>
          <a:solidFill>
            <a:schemeClr val="accent1"/>
          </a:solidFill>
        </p:grpSpPr>
        <p:sp>
          <p:nvSpPr>
            <p:cNvPr id="20" name="Oval 15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5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Rectangle 159"/>
          <p:cNvSpPr/>
          <p:nvPr/>
        </p:nvSpPr>
        <p:spPr>
          <a:xfrm>
            <a:off x="2095169" y="3802104"/>
            <a:ext cx="2070322"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23" name="Group 160"/>
          <p:cNvGrpSpPr/>
          <p:nvPr/>
        </p:nvGrpSpPr>
        <p:grpSpPr>
          <a:xfrm>
            <a:off x="3009783" y="3549981"/>
            <a:ext cx="241091" cy="240386"/>
            <a:chOff x="2138511" y="2464802"/>
            <a:chExt cx="354012" cy="352956"/>
          </a:xfrm>
          <a:solidFill>
            <a:schemeClr val="accent2"/>
          </a:solidFill>
        </p:grpSpPr>
        <p:sp>
          <p:nvSpPr>
            <p:cNvPr id="24" name="Oval 1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Rectangle 164"/>
          <p:cNvSpPr/>
          <p:nvPr/>
        </p:nvSpPr>
        <p:spPr>
          <a:xfrm>
            <a:off x="2451419" y="5212917"/>
            <a:ext cx="2070322"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27" name="Group 165"/>
          <p:cNvGrpSpPr/>
          <p:nvPr/>
        </p:nvGrpSpPr>
        <p:grpSpPr>
          <a:xfrm>
            <a:off x="3366033" y="4960797"/>
            <a:ext cx="241091" cy="240386"/>
            <a:chOff x="2138511" y="2464802"/>
            <a:chExt cx="354012" cy="352956"/>
          </a:xfrm>
          <a:solidFill>
            <a:schemeClr val="accent3"/>
          </a:solidFill>
        </p:grpSpPr>
        <p:sp>
          <p:nvSpPr>
            <p:cNvPr id="28" name="Oval 16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6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3"/>
          <p:cNvGrpSpPr/>
          <p:nvPr/>
        </p:nvGrpSpPr>
        <p:grpSpPr>
          <a:xfrm>
            <a:off x="5127303" y="4761713"/>
            <a:ext cx="279446" cy="2093181"/>
            <a:chOff x="4980416" y="5038865"/>
            <a:chExt cx="321817" cy="1816442"/>
          </a:xfrm>
        </p:grpSpPr>
        <p:sp>
          <p:nvSpPr>
            <p:cNvPr id="31"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chemeClr val="accent1">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chemeClr val="accent1">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chemeClr val="accent1">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
          <p:cNvGrpSpPr/>
          <p:nvPr/>
        </p:nvGrpSpPr>
        <p:grpSpPr>
          <a:xfrm>
            <a:off x="5580961" y="5038562"/>
            <a:ext cx="279445" cy="1812916"/>
            <a:chOff x="5502862" y="5357314"/>
            <a:chExt cx="321816" cy="1497993"/>
          </a:xfrm>
        </p:grpSpPr>
        <p:sp>
          <p:nvSpPr>
            <p:cNvPr id="4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chemeClr val="accent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accent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chemeClr val="accent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2" name="Group 7"/>
          <p:cNvGrpSpPr/>
          <p:nvPr/>
        </p:nvGrpSpPr>
        <p:grpSpPr>
          <a:xfrm>
            <a:off x="6846052" y="5038565"/>
            <a:ext cx="279445" cy="1816171"/>
            <a:chOff x="6959786" y="5357314"/>
            <a:chExt cx="321816" cy="1497993"/>
          </a:xfrm>
        </p:grpSpPr>
        <p:sp>
          <p:nvSpPr>
            <p:cNvPr id="53"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5"/>
          <p:cNvGrpSpPr/>
          <p:nvPr/>
        </p:nvGrpSpPr>
        <p:grpSpPr>
          <a:xfrm>
            <a:off x="6019424" y="4092896"/>
            <a:ext cx="278860" cy="2757304"/>
            <a:chOff x="6007804" y="4268661"/>
            <a:chExt cx="321142" cy="2586646"/>
          </a:xfrm>
        </p:grpSpPr>
        <p:sp>
          <p:nvSpPr>
            <p:cNvPr id="64"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chemeClr val="accent3">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chemeClr val="accent3">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chemeClr val="accent3">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4" name="Group 6"/>
          <p:cNvGrpSpPr/>
          <p:nvPr/>
        </p:nvGrpSpPr>
        <p:grpSpPr>
          <a:xfrm>
            <a:off x="6429812" y="3611555"/>
            <a:ext cx="279445" cy="3240730"/>
            <a:chOff x="6480429" y="3714572"/>
            <a:chExt cx="321816" cy="3140735"/>
          </a:xfrm>
        </p:grpSpPr>
        <p:sp>
          <p:nvSpPr>
            <p:cNvPr id="75"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chemeClr val="accent4">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chemeClr val="accent4">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chemeClr val="accent4">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13"/>
          <p:cNvGrpSpPr/>
          <p:nvPr/>
        </p:nvGrpSpPr>
        <p:grpSpPr>
          <a:xfrm>
            <a:off x="5043114" y="2822064"/>
            <a:ext cx="981564" cy="1023129"/>
            <a:chOff x="4883468" y="2805677"/>
            <a:chExt cx="1130395" cy="1178197"/>
          </a:xfrm>
        </p:grpSpPr>
        <p:sp>
          <p:nvSpPr>
            <p:cNvPr id="86" name="Freeform 75"/>
            <p:cNvSpPr/>
            <p:nvPr/>
          </p:nvSpPr>
          <p:spPr bwMode="auto">
            <a:xfrm>
              <a:off x="4883468" y="2805677"/>
              <a:ext cx="1130395" cy="1178197"/>
            </a:xfrm>
            <a:custGeom>
              <a:avLst/>
              <a:gdLst>
                <a:gd name="T0" fmla="*/ 675 w 710"/>
                <a:gd name="T1" fmla="*/ 271 h 740"/>
                <a:gd name="T2" fmla="*/ 270 w 710"/>
                <a:gd name="T3" fmla="*/ 52 h 740"/>
                <a:gd name="T4" fmla="*/ 52 w 710"/>
                <a:gd name="T5" fmla="*/ 457 h 740"/>
                <a:gd name="T6" fmla="*/ 456 w 710"/>
                <a:gd name="T7" fmla="*/ 676 h 740"/>
                <a:gd name="T8" fmla="*/ 471 w 710"/>
                <a:gd name="T9" fmla="*/ 671 h 740"/>
                <a:gd name="T10" fmla="*/ 628 w 710"/>
                <a:gd name="T11" fmla="*/ 740 h 740"/>
                <a:gd name="T12" fmla="*/ 598 w 710"/>
                <a:gd name="T13" fmla="*/ 589 h 740"/>
                <a:gd name="T14" fmla="*/ 675 w 710"/>
                <a:gd name="T15" fmla="*/ 271 h 7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0" h="740">
                  <a:moveTo>
                    <a:pt x="675" y="271"/>
                  </a:moveTo>
                  <a:cubicBezTo>
                    <a:pt x="624" y="98"/>
                    <a:pt x="443" y="0"/>
                    <a:pt x="270" y="52"/>
                  </a:cubicBezTo>
                  <a:cubicBezTo>
                    <a:pt x="98" y="103"/>
                    <a:pt x="0" y="285"/>
                    <a:pt x="52" y="457"/>
                  </a:cubicBezTo>
                  <a:cubicBezTo>
                    <a:pt x="103" y="629"/>
                    <a:pt x="284" y="727"/>
                    <a:pt x="456" y="676"/>
                  </a:cubicBezTo>
                  <a:cubicBezTo>
                    <a:pt x="461" y="674"/>
                    <a:pt x="466" y="673"/>
                    <a:pt x="471" y="671"/>
                  </a:cubicBezTo>
                  <a:cubicBezTo>
                    <a:pt x="628" y="740"/>
                    <a:pt x="628" y="740"/>
                    <a:pt x="628" y="740"/>
                  </a:cubicBezTo>
                  <a:cubicBezTo>
                    <a:pt x="598" y="589"/>
                    <a:pt x="598" y="589"/>
                    <a:pt x="598" y="589"/>
                  </a:cubicBezTo>
                  <a:cubicBezTo>
                    <a:pt x="676" y="508"/>
                    <a:pt x="710" y="387"/>
                    <a:pt x="675" y="271"/>
                  </a:cubicBezTo>
                  <a:close/>
                </a:path>
              </a:pathLst>
            </a:custGeom>
            <a:solidFill>
              <a:srgbClr val="A0C563"/>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Freeform 78"/>
            <p:cNvSpPr>
              <a:spLocks noEditPoints="1"/>
            </p:cNvSpPr>
            <p:nvPr/>
          </p:nvSpPr>
          <p:spPr bwMode="auto">
            <a:xfrm>
              <a:off x="5276649" y="3155770"/>
              <a:ext cx="407993" cy="299599"/>
            </a:xfrm>
            <a:custGeom>
              <a:avLst/>
              <a:gdLst>
                <a:gd name="T0" fmla="*/ 256 w 256"/>
                <a:gd name="T1" fmla="*/ 7 h 188"/>
                <a:gd name="T2" fmla="*/ 249 w 256"/>
                <a:gd name="T3" fmla="*/ 0 h 188"/>
                <a:gd name="T4" fmla="*/ 7 w 256"/>
                <a:gd name="T5" fmla="*/ 0 h 188"/>
                <a:gd name="T6" fmla="*/ 0 w 256"/>
                <a:gd name="T7" fmla="*/ 7 h 188"/>
                <a:gd name="T8" fmla="*/ 0 w 256"/>
                <a:gd name="T9" fmla="*/ 181 h 188"/>
                <a:gd name="T10" fmla="*/ 7 w 256"/>
                <a:gd name="T11" fmla="*/ 188 h 188"/>
                <a:gd name="T12" fmla="*/ 249 w 256"/>
                <a:gd name="T13" fmla="*/ 188 h 188"/>
                <a:gd name="T14" fmla="*/ 256 w 256"/>
                <a:gd name="T15" fmla="*/ 181 h 188"/>
                <a:gd name="T16" fmla="*/ 256 w 256"/>
                <a:gd name="T17" fmla="*/ 7 h 188"/>
                <a:gd name="T18" fmla="*/ 219 w 256"/>
                <a:gd name="T19" fmla="*/ 155 h 188"/>
                <a:gd name="T20" fmla="*/ 214 w 256"/>
                <a:gd name="T21" fmla="*/ 160 h 188"/>
                <a:gd name="T22" fmla="*/ 37 w 256"/>
                <a:gd name="T23" fmla="*/ 160 h 188"/>
                <a:gd name="T24" fmla="*/ 32 w 256"/>
                <a:gd name="T25" fmla="*/ 155 h 188"/>
                <a:gd name="T26" fmla="*/ 32 w 256"/>
                <a:gd name="T27" fmla="*/ 29 h 188"/>
                <a:gd name="T28" fmla="*/ 37 w 256"/>
                <a:gd name="T29" fmla="*/ 24 h 188"/>
                <a:gd name="T30" fmla="*/ 214 w 256"/>
                <a:gd name="T31" fmla="*/ 24 h 188"/>
                <a:gd name="T32" fmla="*/ 219 w 256"/>
                <a:gd name="T33" fmla="*/ 29 h 188"/>
                <a:gd name="T34" fmla="*/ 219 w 256"/>
                <a:gd name="T35" fmla="*/ 1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88">
                  <a:moveTo>
                    <a:pt x="256" y="7"/>
                  </a:moveTo>
                  <a:cubicBezTo>
                    <a:pt x="256" y="3"/>
                    <a:pt x="253" y="0"/>
                    <a:pt x="249" y="0"/>
                  </a:cubicBezTo>
                  <a:cubicBezTo>
                    <a:pt x="7" y="0"/>
                    <a:pt x="7" y="0"/>
                    <a:pt x="7" y="0"/>
                  </a:cubicBezTo>
                  <a:cubicBezTo>
                    <a:pt x="3" y="0"/>
                    <a:pt x="0" y="3"/>
                    <a:pt x="0" y="7"/>
                  </a:cubicBezTo>
                  <a:cubicBezTo>
                    <a:pt x="0" y="181"/>
                    <a:pt x="0" y="181"/>
                    <a:pt x="0" y="181"/>
                  </a:cubicBezTo>
                  <a:cubicBezTo>
                    <a:pt x="0" y="185"/>
                    <a:pt x="3" y="188"/>
                    <a:pt x="7" y="188"/>
                  </a:cubicBezTo>
                  <a:cubicBezTo>
                    <a:pt x="249" y="188"/>
                    <a:pt x="249" y="188"/>
                    <a:pt x="249" y="188"/>
                  </a:cubicBezTo>
                  <a:cubicBezTo>
                    <a:pt x="253" y="188"/>
                    <a:pt x="256" y="185"/>
                    <a:pt x="256" y="181"/>
                  </a:cubicBezTo>
                  <a:lnTo>
                    <a:pt x="256" y="7"/>
                  </a:lnTo>
                  <a:close/>
                  <a:moveTo>
                    <a:pt x="219" y="155"/>
                  </a:moveTo>
                  <a:cubicBezTo>
                    <a:pt x="219" y="158"/>
                    <a:pt x="217" y="160"/>
                    <a:pt x="214" y="160"/>
                  </a:cubicBezTo>
                  <a:cubicBezTo>
                    <a:pt x="37" y="160"/>
                    <a:pt x="37" y="160"/>
                    <a:pt x="37" y="160"/>
                  </a:cubicBezTo>
                  <a:cubicBezTo>
                    <a:pt x="34" y="160"/>
                    <a:pt x="32" y="158"/>
                    <a:pt x="32" y="155"/>
                  </a:cubicBezTo>
                  <a:cubicBezTo>
                    <a:pt x="32" y="29"/>
                    <a:pt x="32" y="29"/>
                    <a:pt x="32" y="29"/>
                  </a:cubicBezTo>
                  <a:cubicBezTo>
                    <a:pt x="32" y="26"/>
                    <a:pt x="34" y="24"/>
                    <a:pt x="37" y="24"/>
                  </a:cubicBezTo>
                  <a:cubicBezTo>
                    <a:pt x="214" y="24"/>
                    <a:pt x="214" y="24"/>
                    <a:pt x="214" y="24"/>
                  </a:cubicBezTo>
                  <a:cubicBezTo>
                    <a:pt x="217" y="24"/>
                    <a:pt x="219" y="26"/>
                    <a:pt x="219" y="29"/>
                  </a:cubicBezTo>
                  <a:lnTo>
                    <a:pt x="219" y="155"/>
                  </a:ln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79"/>
            <p:cNvSpPr>
              <a:spLocks noEditPoints="1"/>
            </p:cNvSpPr>
            <p:nvPr/>
          </p:nvSpPr>
          <p:spPr bwMode="auto">
            <a:xfrm>
              <a:off x="5191145" y="3474220"/>
              <a:ext cx="578999" cy="127245"/>
            </a:xfrm>
            <a:custGeom>
              <a:avLst/>
              <a:gdLst>
                <a:gd name="T0" fmla="*/ 317 w 364"/>
                <a:gd name="T1" fmla="*/ 7 h 80"/>
                <a:gd name="T2" fmla="*/ 310 w 364"/>
                <a:gd name="T3" fmla="*/ 0 h 80"/>
                <a:gd name="T4" fmla="*/ 54 w 364"/>
                <a:gd name="T5" fmla="*/ 0 h 80"/>
                <a:gd name="T6" fmla="*/ 47 w 364"/>
                <a:gd name="T7" fmla="*/ 7 h 80"/>
                <a:gd name="T8" fmla="*/ 0 w 364"/>
                <a:gd name="T9" fmla="*/ 74 h 80"/>
                <a:gd name="T10" fmla="*/ 7 w 364"/>
                <a:gd name="T11" fmla="*/ 80 h 80"/>
                <a:gd name="T12" fmla="*/ 357 w 364"/>
                <a:gd name="T13" fmla="*/ 80 h 80"/>
                <a:gd name="T14" fmla="*/ 364 w 364"/>
                <a:gd name="T15" fmla="*/ 74 h 80"/>
                <a:gd name="T16" fmla="*/ 317 w 364"/>
                <a:gd name="T17" fmla="*/ 7 h 80"/>
                <a:gd name="T18" fmla="*/ 162 w 364"/>
                <a:gd name="T19" fmla="*/ 75 h 80"/>
                <a:gd name="T20" fmla="*/ 162 w 364"/>
                <a:gd name="T21" fmla="*/ 60 h 80"/>
                <a:gd name="T22" fmla="*/ 203 w 364"/>
                <a:gd name="T23" fmla="*/ 60 h 80"/>
                <a:gd name="T24" fmla="*/ 205 w 364"/>
                <a:gd name="T25" fmla="*/ 74 h 80"/>
                <a:gd name="T26" fmla="*/ 162 w 364"/>
                <a:gd name="T27" fmla="*/ 75 h 80"/>
                <a:gd name="T28" fmla="*/ 322 w 364"/>
                <a:gd name="T29" fmla="*/ 56 h 80"/>
                <a:gd name="T30" fmla="*/ 46 w 364"/>
                <a:gd name="T31" fmla="*/ 56 h 80"/>
                <a:gd name="T32" fmla="*/ 41 w 364"/>
                <a:gd name="T33" fmla="*/ 52 h 80"/>
                <a:gd name="T34" fmla="*/ 60 w 364"/>
                <a:gd name="T35" fmla="*/ 12 h 80"/>
                <a:gd name="T36" fmla="*/ 65 w 364"/>
                <a:gd name="T37" fmla="*/ 8 h 80"/>
                <a:gd name="T38" fmla="*/ 299 w 364"/>
                <a:gd name="T39" fmla="*/ 8 h 80"/>
                <a:gd name="T40" fmla="*/ 304 w 364"/>
                <a:gd name="T41" fmla="*/ 11 h 80"/>
                <a:gd name="T42" fmla="*/ 328 w 364"/>
                <a:gd name="T43" fmla="*/ 52 h 80"/>
                <a:gd name="T44" fmla="*/ 322 w 364"/>
                <a:gd name="T45"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80">
                  <a:moveTo>
                    <a:pt x="317" y="7"/>
                  </a:moveTo>
                  <a:cubicBezTo>
                    <a:pt x="317" y="3"/>
                    <a:pt x="314" y="0"/>
                    <a:pt x="310" y="0"/>
                  </a:cubicBezTo>
                  <a:cubicBezTo>
                    <a:pt x="54" y="0"/>
                    <a:pt x="54" y="0"/>
                    <a:pt x="54" y="0"/>
                  </a:cubicBezTo>
                  <a:cubicBezTo>
                    <a:pt x="50" y="0"/>
                    <a:pt x="47" y="3"/>
                    <a:pt x="47" y="7"/>
                  </a:cubicBezTo>
                  <a:cubicBezTo>
                    <a:pt x="0" y="74"/>
                    <a:pt x="0" y="74"/>
                    <a:pt x="0" y="74"/>
                  </a:cubicBezTo>
                  <a:cubicBezTo>
                    <a:pt x="0" y="78"/>
                    <a:pt x="3" y="80"/>
                    <a:pt x="7" y="80"/>
                  </a:cubicBezTo>
                  <a:cubicBezTo>
                    <a:pt x="357" y="80"/>
                    <a:pt x="357" y="80"/>
                    <a:pt x="357" y="80"/>
                  </a:cubicBezTo>
                  <a:cubicBezTo>
                    <a:pt x="361" y="80"/>
                    <a:pt x="364" y="78"/>
                    <a:pt x="364" y="74"/>
                  </a:cubicBezTo>
                  <a:lnTo>
                    <a:pt x="317" y="7"/>
                  </a:lnTo>
                  <a:close/>
                  <a:moveTo>
                    <a:pt x="162" y="75"/>
                  </a:moveTo>
                  <a:cubicBezTo>
                    <a:pt x="162" y="60"/>
                    <a:pt x="162" y="60"/>
                    <a:pt x="162" y="60"/>
                  </a:cubicBezTo>
                  <a:cubicBezTo>
                    <a:pt x="203" y="60"/>
                    <a:pt x="203" y="60"/>
                    <a:pt x="203" y="60"/>
                  </a:cubicBezTo>
                  <a:cubicBezTo>
                    <a:pt x="205" y="74"/>
                    <a:pt x="205" y="74"/>
                    <a:pt x="205" y="74"/>
                  </a:cubicBezTo>
                  <a:lnTo>
                    <a:pt x="162" y="75"/>
                  </a:lnTo>
                  <a:close/>
                  <a:moveTo>
                    <a:pt x="322" y="56"/>
                  </a:moveTo>
                  <a:cubicBezTo>
                    <a:pt x="46" y="56"/>
                    <a:pt x="46" y="56"/>
                    <a:pt x="46" y="56"/>
                  </a:cubicBezTo>
                  <a:cubicBezTo>
                    <a:pt x="43" y="56"/>
                    <a:pt x="41" y="54"/>
                    <a:pt x="41" y="52"/>
                  </a:cubicBezTo>
                  <a:cubicBezTo>
                    <a:pt x="60" y="12"/>
                    <a:pt x="60" y="12"/>
                    <a:pt x="60" y="12"/>
                  </a:cubicBezTo>
                  <a:cubicBezTo>
                    <a:pt x="60" y="10"/>
                    <a:pt x="62" y="8"/>
                    <a:pt x="65" y="8"/>
                  </a:cubicBezTo>
                  <a:cubicBezTo>
                    <a:pt x="299" y="8"/>
                    <a:pt x="299" y="8"/>
                    <a:pt x="299" y="8"/>
                  </a:cubicBezTo>
                  <a:cubicBezTo>
                    <a:pt x="301" y="8"/>
                    <a:pt x="304" y="9"/>
                    <a:pt x="304" y="11"/>
                  </a:cubicBezTo>
                  <a:cubicBezTo>
                    <a:pt x="328" y="52"/>
                    <a:pt x="328" y="52"/>
                    <a:pt x="328" y="52"/>
                  </a:cubicBezTo>
                  <a:cubicBezTo>
                    <a:pt x="328" y="54"/>
                    <a:pt x="325" y="56"/>
                    <a:pt x="322" y="56"/>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9" name="Group 9"/>
          <p:cNvGrpSpPr/>
          <p:nvPr/>
        </p:nvGrpSpPr>
        <p:grpSpPr>
          <a:xfrm>
            <a:off x="5231357" y="3948677"/>
            <a:ext cx="619104" cy="724376"/>
            <a:chOff x="5100256" y="4103040"/>
            <a:chExt cx="712977" cy="834163"/>
          </a:xfrm>
        </p:grpSpPr>
        <p:sp>
          <p:nvSpPr>
            <p:cNvPr id="90" name="Freeform 69"/>
            <p:cNvSpPr/>
            <p:nvPr/>
          </p:nvSpPr>
          <p:spPr bwMode="auto">
            <a:xfrm>
              <a:off x="5100256" y="4103040"/>
              <a:ext cx="712977" cy="834163"/>
            </a:xfrm>
            <a:custGeom>
              <a:avLst/>
              <a:gdLst>
                <a:gd name="T0" fmla="*/ 448 w 448"/>
                <a:gd name="T1" fmla="*/ 224 h 524"/>
                <a:gd name="T2" fmla="*/ 224 w 448"/>
                <a:gd name="T3" fmla="*/ 0 h 524"/>
                <a:gd name="T4" fmla="*/ 0 w 448"/>
                <a:gd name="T5" fmla="*/ 224 h 524"/>
                <a:gd name="T6" fmla="*/ 224 w 448"/>
                <a:gd name="T7" fmla="*/ 448 h 524"/>
                <a:gd name="T8" fmla="*/ 234 w 448"/>
                <a:gd name="T9" fmla="*/ 448 h 524"/>
                <a:gd name="T10" fmla="*/ 324 w 448"/>
                <a:gd name="T11" fmla="*/ 524 h 524"/>
                <a:gd name="T12" fmla="*/ 334 w 448"/>
                <a:gd name="T13" fmla="*/ 419 h 524"/>
                <a:gd name="T14" fmla="*/ 448 w 448"/>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448" y="224"/>
                  </a:moveTo>
                  <a:cubicBezTo>
                    <a:pt x="448" y="100"/>
                    <a:pt x="348" y="0"/>
                    <a:pt x="224" y="0"/>
                  </a:cubicBez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80"/>
            <p:cNvSpPr/>
            <p:nvPr/>
          </p:nvSpPr>
          <p:spPr bwMode="auto">
            <a:xfrm>
              <a:off x="5361479" y="4274720"/>
              <a:ext cx="205343" cy="388468"/>
            </a:xfrm>
            <a:custGeom>
              <a:avLst/>
              <a:gdLst>
                <a:gd name="T0" fmla="*/ 8 w 129"/>
                <a:gd name="T1" fmla="*/ 244 h 244"/>
                <a:gd name="T2" fmla="*/ 8 w 129"/>
                <a:gd name="T3" fmla="*/ 244 h 244"/>
                <a:gd name="T4" fmla="*/ 0 w 129"/>
                <a:gd name="T5" fmla="*/ 236 h 244"/>
                <a:gd name="T6" fmla="*/ 67 w 129"/>
                <a:gd name="T7" fmla="*/ 163 h 244"/>
                <a:gd name="T8" fmla="*/ 112 w 129"/>
                <a:gd name="T9" fmla="*/ 119 h 244"/>
                <a:gd name="T10" fmla="*/ 64 w 129"/>
                <a:gd name="T11" fmla="*/ 75 h 244"/>
                <a:gd name="T12" fmla="*/ 3 w 129"/>
                <a:gd name="T13" fmla="*/ 7 h 244"/>
                <a:gd name="T14" fmla="*/ 12 w 129"/>
                <a:gd name="T15" fmla="*/ 0 h 244"/>
                <a:gd name="T16" fmla="*/ 19 w 129"/>
                <a:gd name="T17" fmla="*/ 9 h 244"/>
                <a:gd name="T18" fmla="*/ 71 w 129"/>
                <a:gd name="T19" fmla="*/ 61 h 244"/>
                <a:gd name="T20" fmla="*/ 127 w 129"/>
                <a:gd name="T21" fmla="*/ 119 h 244"/>
                <a:gd name="T22" fmla="*/ 72 w 129"/>
                <a:gd name="T23" fmla="*/ 178 h 244"/>
                <a:gd name="T24" fmla="*/ 16 w 129"/>
                <a:gd name="T25" fmla="*/ 237 h 244"/>
                <a:gd name="T26" fmla="*/ 8 w 129"/>
                <a:gd name="T27"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244">
                  <a:moveTo>
                    <a:pt x="8" y="244"/>
                  </a:moveTo>
                  <a:cubicBezTo>
                    <a:pt x="8" y="244"/>
                    <a:pt x="8" y="244"/>
                    <a:pt x="8" y="244"/>
                  </a:cubicBezTo>
                  <a:cubicBezTo>
                    <a:pt x="3" y="244"/>
                    <a:pt x="0" y="240"/>
                    <a:pt x="0" y="236"/>
                  </a:cubicBezTo>
                  <a:cubicBezTo>
                    <a:pt x="4" y="186"/>
                    <a:pt x="39" y="174"/>
                    <a:pt x="67" y="163"/>
                  </a:cubicBezTo>
                  <a:cubicBezTo>
                    <a:pt x="95" y="153"/>
                    <a:pt x="112" y="146"/>
                    <a:pt x="112" y="119"/>
                  </a:cubicBezTo>
                  <a:cubicBezTo>
                    <a:pt x="113" y="98"/>
                    <a:pt x="94" y="88"/>
                    <a:pt x="64" y="75"/>
                  </a:cubicBezTo>
                  <a:cubicBezTo>
                    <a:pt x="34" y="63"/>
                    <a:pt x="0" y="48"/>
                    <a:pt x="3" y="7"/>
                  </a:cubicBezTo>
                  <a:cubicBezTo>
                    <a:pt x="4" y="3"/>
                    <a:pt x="8" y="0"/>
                    <a:pt x="12" y="0"/>
                  </a:cubicBezTo>
                  <a:cubicBezTo>
                    <a:pt x="16" y="0"/>
                    <a:pt x="20" y="4"/>
                    <a:pt x="19" y="9"/>
                  </a:cubicBezTo>
                  <a:cubicBezTo>
                    <a:pt x="17" y="36"/>
                    <a:pt x="37" y="46"/>
                    <a:pt x="71" y="61"/>
                  </a:cubicBezTo>
                  <a:cubicBezTo>
                    <a:pt x="98" y="73"/>
                    <a:pt x="129" y="86"/>
                    <a:pt x="127" y="119"/>
                  </a:cubicBezTo>
                  <a:cubicBezTo>
                    <a:pt x="127" y="158"/>
                    <a:pt x="98" y="169"/>
                    <a:pt x="72" y="178"/>
                  </a:cubicBezTo>
                  <a:cubicBezTo>
                    <a:pt x="45" y="188"/>
                    <a:pt x="19" y="198"/>
                    <a:pt x="16" y="237"/>
                  </a:cubicBezTo>
                  <a:cubicBezTo>
                    <a:pt x="16" y="241"/>
                    <a:pt x="12" y="244"/>
                    <a:pt x="8" y="244"/>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81"/>
            <p:cNvSpPr/>
            <p:nvPr/>
          </p:nvSpPr>
          <p:spPr bwMode="auto">
            <a:xfrm>
              <a:off x="5359459" y="4274720"/>
              <a:ext cx="205343" cy="388468"/>
            </a:xfrm>
            <a:custGeom>
              <a:avLst/>
              <a:gdLst>
                <a:gd name="T0" fmla="*/ 121 w 129"/>
                <a:gd name="T1" fmla="*/ 244 h 244"/>
                <a:gd name="T2" fmla="*/ 113 w 129"/>
                <a:gd name="T3" fmla="*/ 237 h 244"/>
                <a:gd name="T4" fmla="*/ 57 w 129"/>
                <a:gd name="T5" fmla="*/ 178 h 244"/>
                <a:gd name="T6" fmla="*/ 1 w 129"/>
                <a:gd name="T7" fmla="*/ 119 h 244"/>
                <a:gd name="T8" fmla="*/ 58 w 129"/>
                <a:gd name="T9" fmla="*/ 61 h 244"/>
                <a:gd name="T10" fmla="*/ 110 w 129"/>
                <a:gd name="T11" fmla="*/ 9 h 244"/>
                <a:gd name="T12" fmla="*/ 117 w 129"/>
                <a:gd name="T13" fmla="*/ 0 h 244"/>
                <a:gd name="T14" fmla="*/ 126 w 129"/>
                <a:gd name="T15" fmla="*/ 7 h 244"/>
                <a:gd name="T16" fmla="*/ 64 w 129"/>
                <a:gd name="T17" fmla="*/ 75 h 244"/>
                <a:gd name="T18" fmla="*/ 17 w 129"/>
                <a:gd name="T19" fmla="*/ 119 h 244"/>
                <a:gd name="T20" fmla="*/ 62 w 129"/>
                <a:gd name="T21" fmla="*/ 163 h 244"/>
                <a:gd name="T22" fmla="*/ 129 w 129"/>
                <a:gd name="T23" fmla="*/ 236 h 244"/>
                <a:gd name="T24" fmla="*/ 121 w 129"/>
                <a:gd name="T2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44">
                  <a:moveTo>
                    <a:pt x="121" y="244"/>
                  </a:moveTo>
                  <a:cubicBezTo>
                    <a:pt x="116" y="244"/>
                    <a:pt x="113" y="241"/>
                    <a:pt x="113" y="237"/>
                  </a:cubicBezTo>
                  <a:cubicBezTo>
                    <a:pt x="110" y="198"/>
                    <a:pt x="84" y="188"/>
                    <a:pt x="57" y="178"/>
                  </a:cubicBezTo>
                  <a:cubicBezTo>
                    <a:pt x="31" y="169"/>
                    <a:pt x="1" y="158"/>
                    <a:pt x="1" y="119"/>
                  </a:cubicBezTo>
                  <a:cubicBezTo>
                    <a:pt x="0" y="86"/>
                    <a:pt x="31" y="73"/>
                    <a:pt x="58" y="61"/>
                  </a:cubicBezTo>
                  <a:cubicBezTo>
                    <a:pt x="92" y="46"/>
                    <a:pt x="112" y="36"/>
                    <a:pt x="110" y="9"/>
                  </a:cubicBezTo>
                  <a:cubicBezTo>
                    <a:pt x="109" y="4"/>
                    <a:pt x="113" y="0"/>
                    <a:pt x="117" y="0"/>
                  </a:cubicBezTo>
                  <a:cubicBezTo>
                    <a:pt x="121" y="0"/>
                    <a:pt x="125" y="3"/>
                    <a:pt x="126" y="7"/>
                  </a:cubicBezTo>
                  <a:cubicBezTo>
                    <a:pt x="129" y="48"/>
                    <a:pt x="95" y="63"/>
                    <a:pt x="64" y="75"/>
                  </a:cubicBezTo>
                  <a:cubicBezTo>
                    <a:pt x="34" y="88"/>
                    <a:pt x="16" y="98"/>
                    <a:pt x="17" y="119"/>
                  </a:cubicBezTo>
                  <a:cubicBezTo>
                    <a:pt x="17" y="146"/>
                    <a:pt x="34" y="153"/>
                    <a:pt x="62" y="163"/>
                  </a:cubicBezTo>
                  <a:cubicBezTo>
                    <a:pt x="90" y="174"/>
                    <a:pt x="125" y="186"/>
                    <a:pt x="129" y="236"/>
                  </a:cubicBezTo>
                  <a:cubicBezTo>
                    <a:pt x="129" y="240"/>
                    <a:pt x="126" y="244"/>
                    <a:pt x="121" y="244"/>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Freeform 82"/>
            <p:cNvSpPr/>
            <p:nvPr/>
          </p:nvSpPr>
          <p:spPr bwMode="auto">
            <a:xfrm>
              <a:off x="5407260" y="4301650"/>
              <a:ext cx="116473" cy="19524"/>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83"/>
            <p:cNvSpPr/>
            <p:nvPr/>
          </p:nvSpPr>
          <p:spPr bwMode="auto">
            <a:xfrm>
              <a:off x="5407260" y="4614041"/>
              <a:ext cx="116473" cy="12792"/>
            </a:xfrm>
            <a:custGeom>
              <a:avLst/>
              <a:gdLst>
                <a:gd name="T0" fmla="*/ 68 w 73"/>
                <a:gd name="T1" fmla="*/ 8 h 8"/>
                <a:gd name="T2" fmla="*/ 5 w 73"/>
                <a:gd name="T3" fmla="*/ 8 h 8"/>
                <a:gd name="T4" fmla="*/ 0 w 73"/>
                <a:gd name="T5" fmla="*/ 4 h 8"/>
                <a:gd name="T6" fmla="*/ 5 w 73"/>
                <a:gd name="T7" fmla="*/ 0 h 8"/>
                <a:gd name="T8" fmla="*/ 68 w 73"/>
                <a:gd name="T9" fmla="*/ 0 h 8"/>
                <a:gd name="T10" fmla="*/ 73 w 73"/>
                <a:gd name="T11" fmla="*/ 4 h 8"/>
                <a:gd name="T12" fmla="*/ 68 w 7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3" h="8">
                  <a:moveTo>
                    <a:pt x="68" y="8"/>
                  </a:moveTo>
                  <a:cubicBezTo>
                    <a:pt x="5" y="8"/>
                    <a:pt x="5" y="8"/>
                    <a:pt x="5" y="8"/>
                  </a:cubicBezTo>
                  <a:cubicBezTo>
                    <a:pt x="2" y="8"/>
                    <a:pt x="0" y="7"/>
                    <a:pt x="0" y="4"/>
                  </a:cubicBezTo>
                  <a:cubicBezTo>
                    <a:pt x="0" y="1"/>
                    <a:pt x="2" y="0"/>
                    <a:pt x="5" y="0"/>
                  </a:cubicBezTo>
                  <a:cubicBezTo>
                    <a:pt x="68" y="0"/>
                    <a:pt x="68" y="0"/>
                    <a:pt x="68" y="0"/>
                  </a:cubicBezTo>
                  <a:cubicBezTo>
                    <a:pt x="71" y="0"/>
                    <a:pt x="73" y="1"/>
                    <a:pt x="73" y="4"/>
                  </a:cubicBezTo>
                  <a:cubicBezTo>
                    <a:pt x="73" y="7"/>
                    <a:pt x="71" y="8"/>
                    <a:pt x="68" y="8"/>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84"/>
            <p:cNvSpPr/>
            <p:nvPr/>
          </p:nvSpPr>
          <p:spPr bwMode="auto">
            <a:xfrm>
              <a:off x="5407260" y="4429569"/>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85"/>
            <p:cNvSpPr/>
            <p:nvPr/>
          </p:nvSpPr>
          <p:spPr bwMode="auto">
            <a:xfrm>
              <a:off x="5407260" y="4474003"/>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7" name="Group 15"/>
          <p:cNvGrpSpPr/>
          <p:nvPr/>
        </p:nvGrpSpPr>
        <p:grpSpPr>
          <a:xfrm>
            <a:off x="6839044" y="2494662"/>
            <a:ext cx="1147595" cy="1227170"/>
            <a:chOff x="6951707" y="2428654"/>
            <a:chExt cx="1321600" cy="1413163"/>
          </a:xfrm>
        </p:grpSpPr>
        <p:sp>
          <p:nvSpPr>
            <p:cNvPr id="98" name="Freeform 77"/>
            <p:cNvSpPr/>
            <p:nvPr/>
          </p:nvSpPr>
          <p:spPr bwMode="auto">
            <a:xfrm>
              <a:off x="6951707" y="2428654"/>
              <a:ext cx="1321600" cy="1413163"/>
            </a:xfrm>
            <a:custGeom>
              <a:avLst/>
              <a:gdLst>
                <a:gd name="T0" fmla="*/ 492 w 830"/>
                <a:gd name="T1" fmla="*/ 46 h 888"/>
                <a:gd name="T2" fmla="*/ 32 w 830"/>
                <a:gd name="T3" fmla="*/ 338 h 888"/>
                <a:gd name="T4" fmla="*/ 149 w 830"/>
                <a:gd name="T5" fmla="*/ 708 h 888"/>
                <a:gd name="T6" fmla="*/ 126 w 830"/>
                <a:gd name="T7" fmla="*/ 888 h 888"/>
                <a:gd name="T8" fmla="*/ 306 w 830"/>
                <a:gd name="T9" fmla="*/ 793 h 888"/>
                <a:gd name="T10" fmla="*/ 323 w 830"/>
                <a:gd name="T11" fmla="*/ 798 h 888"/>
                <a:gd name="T12" fmla="*/ 783 w 830"/>
                <a:gd name="T13" fmla="*/ 506 h 888"/>
                <a:gd name="T14" fmla="*/ 492 w 830"/>
                <a:gd name="T15" fmla="*/ 46 h 8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0" h="888">
                  <a:moveTo>
                    <a:pt x="492" y="46"/>
                  </a:moveTo>
                  <a:cubicBezTo>
                    <a:pt x="284" y="0"/>
                    <a:pt x="78" y="130"/>
                    <a:pt x="32" y="338"/>
                  </a:cubicBezTo>
                  <a:cubicBezTo>
                    <a:pt x="0" y="478"/>
                    <a:pt x="50" y="618"/>
                    <a:pt x="149" y="708"/>
                  </a:cubicBezTo>
                  <a:cubicBezTo>
                    <a:pt x="126" y="888"/>
                    <a:pt x="126" y="888"/>
                    <a:pt x="126" y="888"/>
                  </a:cubicBezTo>
                  <a:cubicBezTo>
                    <a:pt x="306" y="793"/>
                    <a:pt x="306" y="793"/>
                    <a:pt x="306" y="793"/>
                  </a:cubicBezTo>
                  <a:cubicBezTo>
                    <a:pt x="312" y="795"/>
                    <a:pt x="317" y="796"/>
                    <a:pt x="323" y="798"/>
                  </a:cubicBezTo>
                  <a:cubicBezTo>
                    <a:pt x="531" y="844"/>
                    <a:pt x="737" y="714"/>
                    <a:pt x="783" y="506"/>
                  </a:cubicBezTo>
                  <a:cubicBezTo>
                    <a:pt x="830" y="299"/>
                    <a:pt x="699" y="93"/>
                    <a:pt x="492" y="46"/>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86"/>
            <p:cNvSpPr/>
            <p:nvPr/>
          </p:nvSpPr>
          <p:spPr bwMode="auto">
            <a:xfrm>
              <a:off x="7359700" y="2754510"/>
              <a:ext cx="493496" cy="681334"/>
            </a:xfrm>
            <a:custGeom>
              <a:avLst/>
              <a:gdLst>
                <a:gd name="T0" fmla="*/ 200 w 310"/>
                <a:gd name="T1" fmla="*/ 39 h 428"/>
                <a:gd name="T2" fmla="*/ 205 w 310"/>
                <a:gd name="T3" fmla="*/ 40 h 428"/>
                <a:gd name="T4" fmla="*/ 215 w 310"/>
                <a:gd name="T5" fmla="*/ 23 h 428"/>
                <a:gd name="T6" fmla="*/ 206 w 310"/>
                <a:gd name="T7" fmla="*/ 5 h 428"/>
                <a:gd name="T8" fmla="*/ 196 w 310"/>
                <a:gd name="T9" fmla="*/ 9 h 428"/>
                <a:gd name="T10" fmla="*/ 123 w 310"/>
                <a:gd name="T11" fmla="*/ 0 h 428"/>
                <a:gd name="T12" fmla="*/ 97 w 310"/>
                <a:gd name="T13" fmla="*/ 11 h 428"/>
                <a:gd name="T14" fmla="*/ 104 w 310"/>
                <a:gd name="T15" fmla="*/ 17 h 428"/>
                <a:gd name="T16" fmla="*/ 99 w 310"/>
                <a:gd name="T17" fmla="*/ 35 h 428"/>
                <a:gd name="T18" fmla="*/ 120 w 310"/>
                <a:gd name="T19" fmla="*/ 38 h 428"/>
                <a:gd name="T20" fmla="*/ 120 w 310"/>
                <a:gd name="T21" fmla="*/ 182 h 428"/>
                <a:gd name="T22" fmla="*/ 13 w 310"/>
                <a:gd name="T23" fmla="*/ 347 h 428"/>
                <a:gd name="T24" fmla="*/ 3 w 310"/>
                <a:gd name="T25" fmla="*/ 399 h 428"/>
                <a:gd name="T26" fmla="*/ 89 w 310"/>
                <a:gd name="T27" fmla="*/ 426 h 428"/>
                <a:gd name="T28" fmla="*/ 286 w 310"/>
                <a:gd name="T29" fmla="*/ 414 h 428"/>
                <a:gd name="T30" fmla="*/ 310 w 310"/>
                <a:gd name="T31" fmla="*/ 388 h 428"/>
                <a:gd name="T32" fmla="*/ 199 w 310"/>
                <a:gd name="T33" fmla="*/ 178 h 428"/>
                <a:gd name="T34" fmla="*/ 192 w 310"/>
                <a:gd name="T35" fmla="*/ 182 h 428"/>
                <a:gd name="T36" fmla="*/ 284 w 310"/>
                <a:gd name="T37" fmla="*/ 354 h 428"/>
                <a:gd name="T38" fmla="*/ 293 w 310"/>
                <a:gd name="T39" fmla="*/ 391 h 428"/>
                <a:gd name="T40" fmla="*/ 219 w 310"/>
                <a:gd name="T41" fmla="*/ 410 h 428"/>
                <a:gd name="T42" fmla="*/ 29 w 310"/>
                <a:gd name="T43" fmla="*/ 399 h 428"/>
                <a:gd name="T44" fmla="*/ 16 w 310"/>
                <a:gd name="T45" fmla="*/ 388 h 428"/>
                <a:gd name="T46" fmla="*/ 81 w 310"/>
                <a:gd name="T47" fmla="*/ 260 h 428"/>
                <a:gd name="T48" fmla="*/ 128 w 310"/>
                <a:gd name="T49" fmla="*/ 38 h 428"/>
                <a:gd name="T50" fmla="*/ 121 w 310"/>
                <a:gd name="T51" fmla="*/ 30 h 428"/>
                <a:gd name="T52" fmla="*/ 121 w 310"/>
                <a:gd name="T53" fmla="*/ 30 h 428"/>
                <a:gd name="T54" fmla="*/ 112 w 310"/>
                <a:gd name="T55" fmla="*/ 25 h 428"/>
                <a:gd name="T56" fmla="*/ 112 w 310"/>
                <a:gd name="T57" fmla="*/ 17 h 428"/>
                <a:gd name="T58" fmla="*/ 112 w 310"/>
                <a:gd name="T59" fmla="*/ 18 h 428"/>
                <a:gd name="T60" fmla="*/ 112 w 310"/>
                <a:gd name="T61" fmla="*/ 18 h 428"/>
                <a:gd name="T62" fmla="*/ 112 w 310"/>
                <a:gd name="T63" fmla="*/ 18 h 428"/>
                <a:gd name="T64" fmla="*/ 111 w 310"/>
                <a:gd name="T65" fmla="*/ 18 h 428"/>
                <a:gd name="T66" fmla="*/ 111 w 310"/>
                <a:gd name="T67" fmla="*/ 18 h 428"/>
                <a:gd name="T68" fmla="*/ 117 w 310"/>
                <a:gd name="T69" fmla="*/ 16 h 428"/>
                <a:gd name="T70" fmla="*/ 122 w 310"/>
                <a:gd name="T71" fmla="*/ 16 h 428"/>
                <a:gd name="T72" fmla="*/ 196 w 310"/>
                <a:gd name="T73" fmla="*/ 14 h 428"/>
                <a:gd name="T74" fmla="*/ 196 w 310"/>
                <a:gd name="T75" fmla="*/ 14 h 428"/>
                <a:gd name="T76" fmla="*/ 195 w 310"/>
                <a:gd name="T77" fmla="*/ 17 h 428"/>
                <a:gd name="T78" fmla="*/ 195 w 310"/>
                <a:gd name="T79" fmla="*/ 17 h 428"/>
                <a:gd name="T80" fmla="*/ 199 w 310"/>
                <a:gd name="T81" fmla="*/ 23 h 428"/>
                <a:gd name="T82" fmla="*/ 200 w 310"/>
                <a:gd name="T83" fmla="*/ 25 h 428"/>
                <a:gd name="T84" fmla="*/ 200 w 310"/>
                <a:gd name="T85" fmla="*/ 25 h 428"/>
                <a:gd name="T86" fmla="*/ 207 w 310"/>
                <a:gd name="T87" fmla="*/ 23 h 428"/>
                <a:gd name="T88" fmla="*/ 200 w 310"/>
                <a:gd name="T89" fmla="*/ 22 h 428"/>
                <a:gd name="T90" fmla="*/ 200 w 310"/>
                <a:gd name="T91" fmla="*/ 22 h 428"/>
                <a:gd name="T92" fmla="*/ 200 w 310"/>
                <a:gd name="T93" fmla="*/ 22 h 428"/>
                <a:gd name="T94" fmla="*/ 200 w 310"/>
                <a:gd name="T95" fmla="*/ 22 h 428"/>
                <a:gd name="T96" fmla="*/ 200 w 310"/>
                <a:gd name="T97" fmla="*/ 22 h 428"/>
                <a:gd name="T98" fmla="*/ 192 w 310"/>
                <a:gd name="T99" fmla="*/ 29 h 428"/>
                <a:gd name="T100" fmla="*/ 188 w 310"/>
                <a:gd name="T101" fmla="*/ 32 h 428"/>
                <a:gd name="T102" fmla="*/ 188 w 310"/>
                <a:gd name="T103" fmla="*/ 32 h 428"/>
                <a:gd name="T104" fmla="*/ 188 w 310"/>
                <a:gd name="T105" fmla="*/ 32 h 428"/>
                <a:gd name="T106" fmla="*/ 185 w 310"/>
                <a:gd name="T107" fmla="*/ 18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428">
                  <a:moveTo>
                    <a:pt x="192" y="182"/>
                  </a:moveTo>
                  <a:cubicBezTo>
                    <a:pt x="200" y="182"/>
                    <a:pt x="200" y="182"/>
                    <a:pt x="200" y="182"/>
                  </a:cubicBezTo>
                  <a:cubicBezTo>
                    <a:pt x="200" y="39"/>
                    <a:pt x="200" y="39"/>
                    <a:pt x="200" y="39"/>
                  </a:cubicBezTo>
                  <a:cubicBezTo>
                    <a:pt x="192" y="39"/>
                    <a:pt x="192" y="39"/>
                    <a:pt x="192" y="39"/>
                  </a:cubicBezTo>
                  <a:cubicBezTo>
                    <a:pt x="196" y="46"/>
                    <a:pt x="196" y="46"/>
                    <a:pt x="196" y="46"/>
                  </a:cubicBezTo>
                  <a:cubicBezTo>
                    <a:pt x="196" y="45"/>
                    <a:pt x="200" y="43"/>
                    <a:pt x="205" y="40"/>
                  </a:cubicBezTo>
                  <a:cubicBezTo>
                    <a:pt x="207" y="38"/>
                    <a:pt x="209" y="36"/>
                    <a:pt x="211" y="34"/>
                  </a:cubicBezTo>
                  <a:cubicBezTo>
                    <a:pt x="212" y="32"/>
                    <a:pt x="213" y="31"/>
                    <a:pt x="214" y="29"/>
                  </a:cubicBezTo>
                  <a:cubicBezTo>
                    <a:pt x="215" y="28"/>
                    <a:pt x="215" y="25"/>
                    <a:pt x="215" y="23"/>
                  </a:cubicBezTo>
                  <a:cubicBezTo>
                    <a:pt x="215" y="22"/>
                    <a:pt x="215" y="22"/>
                    <a:pt x="215" y="21"/>
                  </a:cubicBezTo>
                  <a:cubicBezTo>
                    <a:pt x="215" y="21"/>
                    <a:pt x="214" y="17"/>
                    <a:pt x="211" y="12"/>
                  </a:cubicBezTo>
                  <a:cubicBezTo>
                    <a:pt x="210" y="10"/>
                    <a:pt x="209" y="7"/>
                    <a:pt x="206" y="5"/>
                  </a:cubicBezTo>
                  <a:cubicBezTo>
                    <a:pt x="205" y="4"/>
                    <a:pt x="204" y="3"/>
                    <a:pt x="202" y="2"/>
                  </a:cubicBezTo>
                  <a:cubicBezTo>
                    <a:pt x="200" y="1"/>
                    <a:pt x="198" y="1"/>
                    <a:pt x="196" y="1"/>
                  </a:cubicBezTo>
                  <a:cubicBezTo>
                    <a:pt x="196" y="9"/>
                    <a:pt x="196" y="9"/>
                    <a:pt x="196" y="9"/>
                  </a:cubicBezTo>
                  <a:cubicBezTo>
                    <a:pt x="196" y="1"/>
                    <a:pt x="196" y="1"/>
                    <a:pt x="196" y="1"/>
                  </a:cubicBezTo>
                  <a:cubicBezTo>
                    <a:pt x="123" y="0"/>
                    <a:pt x="123" y="0"/>
                    <a:pt x="123" y="0"/>
                  </a:cubicBezTo>
                  <a:cubicBezTo>
                    <a:pt x="123" y="0"/>
                    <a:pt x="123" y="0"/>
                    <a:pt x="123" y="0"/>
                  </a:cubicBezTo>
                  <a:cubicBezTo>
                    <a:pt x="118" y="0"/>
                    <a:pt x="113" y="0"/>
                    <a:pt x="108" y="2"/>
                  </a:cubicBezTo>
                  <a:cubicBezTo>
                    <a:pt x="105" y="3"/>
                    <a:pt x="103" y="4"/>
                    <a:pt x="100" y="7"/>
                  </a:cubicBezTo>
                  <a:cubicBezTo>
                    <a:pt x="99" y="8"/>
                    <a:pt x="98" y="9"/>
                    <a:pt x="97" y="11"/>
                  </a:cubicBezTo>
                  <a:cubicBezTo>
                    <a:pt x="96" y="13"/>
                    <a:pt x="96" y="15"/>
                    <a:pt x="96" y="17"/>
                  </a:cubicBezTo>
                  <a:cubicBezTo>
                    <a:pt x="96" y="17"/>
                    <a:pt x="96" y="17"/>
                    <a:pt x="96" y="17"/>
                  </a:cubicBezTo>
                  <a:cubicBezTo>
                    <a:pt x="104" y="17"/>
                    <a:pt x="104" y="17"/>
                    <a:pt x="104" y="17"/>
                  </a:cubicBezTo>
                  <a:cubicBezTo>
                    <a:pt x="96" y="15"/>
                    <a:pt x="96" y="15"/>
                    <a:pt x="96" y="15"/>
                  </a:cubicBezTo>
                  <a:cubicBezTo>
                    <a:pt x="96" y="17"/>
                    <a:pt x="95" y="20"/>
                    <a:pt x="95" y="22"/>
                  </a:cubicBezTo>
                  <a:cubicBezTo>
                    <a:pt x="95" y="27"/>
                    <a:pt x="97" y="31"/>
                    <a:pt x="99" y="35"/>
                  </a:cubicBezTo>
                  <a:cubicBezTo>
                    <a:pt x="103" y="40"/>
                    <a:pt x="108" y="43"/>
                    <a:pt x="112" y="44"/>
                  </a:cubicBezTo>
                  <a:cubicBezTo>
                    <a:pt x="116" y="46"/>
                    <a:pt x="118" y="46"/>
                    <a:pt x="119" y="46"/>
                  </a:cubicBezTo>
                  <a:cubicBezTo>
                    <a:pt x="120" y="38"/>
                    <a:pt x="120" y="38"/>
                    <a:pt x="120" y="38"/>
                  </a:cubicBezTo>
                  <a:cubicBezTo>
                    <a:pt x="112" y="38"/>
                    <a:pt x="112" y="38"/>
                    <a:pt x="112" y="38"/>
                  </a:cubicBezTo>
                  <a:cubicBezTo>
                    <a:pt x="112" y="182"/>
                    <a:pt x="112" y="182"/>
                    <a:pt x="112" y="182"/>
                  </a:cubicBezTo>
                  <a:cubicBezTo>
                    <a:pt x="120" y="182"/>
                    <a:pt x="120" y="182"/>
                    <a:pt x="120" y="182"/>
                  </a:cubicBezTo>
                  <a:cubicBezTo>
                    <a:pt x="113" y="178"/>
                    <a:pt x="113" y="178"/>
                    <a:pt x="113" y="178"/>
                  </a:cubicBezTo>
                  <a:cubicBezTo>
                    <a:pt x="93" y="210"/>
                    <a:pt x="65" y="253"/>
                    <a:pt x="42" y="292"/>
                  </a:cubicBezTo>
                  <a:cubicBezTo>
                    <a:pt x="30" y="312"/>
                    <a:pt x="20" y="331"/>
                    <a:pt x="13" y="347"/>
                  </a:cubicBezTo>
                  <a:cubicBezTo>
                    <a:pt x="9" y="355"/>
                    <a:pt x="6" y="363"/>
                    <a:pt x="4" y="370"/>
                  </a:cubicBezTo>
                  <a:cubicBezTo>
                    <a:pt x="2" y="376"/>
                    <a:pt x="0" y="382"/>
                    <a:pt x="0" y="388"/>
                  </a:cubicBezTo>
                  <a:cubicBezTo>
                    <a:pt x="0" y="392"/>
                    <a:pt x="1" y="396"/>
                    <a:pt x="3" y="399"/>
                  </a:cubicBezTo>
                  <a:cubicBezTo>
                    <a:pt x="5" y="403"/>
                    <a:pt x="8" y="406"/>
                    <a:pt x="11" y="408"/>
                  </a:cubicBezTo>
                  <a:cubicBezTo>
                    <a:pt x="18" y="412"/>
                    <a:pt x="26" y="415"/>
                    <a:pt x="36" y="417"/>
                  </a:cubicBezTo>
                  <a:cubicBezTo>
                    <a:pt x="50" y="421"/>
                    <a:pt x="69" y="424"/>
                    <a:pt x="89" y="426"/>
                  </a:cubicBezTo>
                  <a:cubicBezTo>
                    <a:pt x="110" y="427"/>
                    <a:pt x="132" y="428"/>
                    <a:pt x="155" y="428"/>
                  </a:cubicBezTo>
                  <a:cubicBezTo>
                    <a:pt x="189" y="428"/>
                    <a:pt x="224" y="426"/>
                    <a:pt x="251" y="422"/>
                  </a:cubicBezTo>
                  <a:cubicBezTo>
                    <a:pt x="265" y="420"/>
                    <a:pt x="277" y="417"/>
                    <a:pt x="286" y="414"/>
                  </a:cubicBezTo>
                  <a:cubicBezTo>
                    <a:pt x="291" y="412"/>
                    <a:pt x="295" y="410"/>
                    <a:pt x="299" y="408"/>
                  </a:cubicBezTo>
                  <a:cubicBezTo>
                    <a:pt x="302" y="406"/>
                    <a:pt x="305" y="403"/>
                    <a:pt x="307" y="399"/>
                  </a:cubicBezTo>
                  <a:cubicBezTo>
                    <a:pt x="309" y="396"/>
                    <a:pt x="310" y="392"/>
                    <a:pt x="310" y="388"/>
                  </a:cubicBezTo>
                  <a:cubicBezTo>
                    <a:pt x="310" y="383"/>
                    <a:pt x="309" y="377"/>
                    <a:pt x="307" y="370"/>
                  </a:cubicBezTo>
                  <a:cubicBezTo>
                    <a:pt x="303" y="358"/>
                    <a:pt x="297" y="344"/>
                    <a:pt x="289" y="329"/>
                  </a:cubicBezTo>
                  <a:cubicBezTo>
                    <a:pt x="266" y="282"/>
                    <a:pt x="228" y="222"/>
                    <a:pt x="199" y="178"/>
                  </a:cubicBezTo>
                  <a:cubicBezTo>
                    <a:pt x="192" y="182"/>
                    <a:pt x="192" y="182"/>
                    <a:pt x="192" y="182"/>
                  </a:cubicBezTo>
                  <a:cubicBezTo>
                    <a:pt x="200" y="182"/>
                    <a:pt x="200" y="182"/>
                    <a:pt x="200" y="182"/>
                  </a:cubicBezTo>
                  <a:cubicBezTo>
                    <a:pt x="192" y="182"/>
                    <a:pt x="192" y="182"/>
                    <a:pt x="192" y="182"/>
                  </a:cubicBezTo>
                  <a:cubicBezTo>
                    <a:pt x="185" y="187"/>
                    <a:pt x="185" y="187"/>
                    <a:pt x="185" y="187"/>
                  </a:cubicBezTo>
                  <a:cubicBezTo>
                    <a:pt x="207" y="220"/>
                    <a:pt x="235" y="263"/>
                    <a:pt x="257" y="301"/>
                  </a:cubicBezTo>
                  <a:cubicBezTo>
                    <a:pt x="267" y="321"/>
                    <a:pt x="277" y="339"/>
                    <a:pt x="284" y="354"/>
                  </a:cubicBezTo>
                  <a:cubicBezTo>
                    <a:pt x="287" y="362"/>
                    <a:pt x="290" y="369"/>
                    <a:pt x="291" y="375"/>
                  </a:cubicBezTo>
                  <a:cubicBezTo>
                    <a:pt x="293" y="381"/>
                    <a:pt x="294" y="385"/>
                    <a:pt x="294" y="388"/>
                  </a:cubicBezTo>
                  <a:cubicBezTo>
                    <a:pt x="294" y="390"/>
                    <a:pt x="293" y="391"/>
                    <a:pt x="293" y="391"/>
                  </a:cubicBezTo>
                  <a:cubicBezTo>
                    <a:pt x="293" y="392"/>
                    <a:pt x="292" y="393"/>
                    <a:pt x="290" y="394"/>
                  </a:cubicBezTo>
                  <a:cubicBezTo>
                    <a:pt x="286" y="397"/>
                    <a:pt x="279" y="400"/>
                    <a:pt x="270" y="402"/>
                  </a:cubicBezTo>
                  <a:cubicBezTo>
                    <a:pt x="257" y="405"/>
                    <a:pt x="239" y="408"/>
                    <a:pt x="219" y="410"/>
                  </a:cubicBezTo>
                  <a:cubicBezTo>
                    <a:pt x="199" y="411"/>
                    <a:pt x="177" y="412"/>
                    <a:pt x="155" y="412"/>
                  </a:cubicBezTo>
                  <a:cubicBezTo>
                    <a:pt x="121" y="412"/>
                    <a:pt x="88" y="410"/>
                    <a:pt x="62" y="406"/>
                  </a:cubicBezTo>
                  <a:cubicBezTo>
                    <a:pt x="48" y="404"/>
                    <a:pt x="37" y="402"/>
                    <a:pt x="29" y="399"/>
                  </a:cubicBezTo>
                  <a:cubicBezTo>
                    <a:pt x="25" y="397"/>
                    <a:pt x="22" y="396"/>
                    <a:pt x="20" y="394"/>
                  </a:cubicBezTo>
                  <a:cubicBezTo>
                    <a:pt x="18" y="393"/>
                    <a:pt x="17" y="392"/>
                    <a:pt x="17" y="391"/>
                  </a:cubicBezTo>
                  <a:cubicBezTo>
                    <a:pt x="17" y="391"/>
                    <a:pt x="16" y="390"/>
                    <a:pt x="16" y="388"/>
                  </a:cubicBezTo>
                  <a:cubicBezTo>
                    <a:pt x="16" y="385"/>
                    <a:pt x="17" y="380"/>
                    <a:pt x="19" y="374"/>
                  </a:cubicBezTo>
                  <a:cubicBezTo>
                    <a:pt x="22" y="364"/>
                    <a:pt x="28" y="350"/>
                    <a:pt x="36" y="335"/>
                  </a:cubicBezTo>
                  <a:cubicBezTo>
                    <a:pt x="48" y="312"/>
                    <a:pt x="64" y="286"/>
                    <a:pt x="81" y="260"/>
                  </a:cubicBezTo>
                  <a:cubicBezTo>
                    <a:pt x="97" y="233"/>
                    <a:pt x="113" y="208"/>
                    <a:pt x="127" y="186"/>
                  </a:cubicBezTo>
                  <a:cubicBezTo>
                    <a:pt x="128" y="185"/>
                    <a:pt x="128" y="184"/>
                    <a:pt x="128" y="182"/>
                  </a:cubicBezTo>
                  <a:cubicBezTo>
                    <a:pt x="128" y="38"/>
                    <a:pt x="128" y="38"/>
                    <a:pt x="128" y="38"/>
                  </a:cubicBezTo>
                  <a:cubicBezTo>
                    <a:pt x="128" y="34"/>
                    <a:pt x="125" y="31"/>
                    <a:pt x="121" y="30"/>
                  </a:cubicBezTo>
                  <a:cubicBezTo>
                    <a:pt x="121" y="35"/>
                    <a:pt x="121" y="35"/>
                    <a:pt x="121" y="35"/>
                  </a:cubicBezTo>
                  <a:cubicBezTo>
                    <a:pt x="121" y="30"/>
                    <a:pt x="121" y="30"/>
                    <a:pt x="121" y="30"/>
                  </a:cubicBezTo>
                  <a:cubicBezTo>
                    <a:pt x="121" y="30"/>
                    <a:pt x="121" y="30"/>
                    <a:pt x="121" y="30"/>
                  </a:cubicBezTo>
                  <a:cubicBezTo>
                    <a:pt x="121" y="35"/>
                    <a:pt x="121" y="35"/>
                    <a:pt x="121" y="35"/>
                  </a:cubicBezTo>
                  <a:cubicBezTo>
                    <a:pt x="121" y="30"/>
                    <a:pt x="121" y="30"/>
                    <a:pt x="121" y="30"/>
                  </a:cubicBezTo>
                  <a:cubicBezTo>
                    <a:pt x="121" y="30"/>
                    <a:pt x="121" y="30"/>
                    <a:pt x="121" y="30"/>
                  </a:cubicBezTo>
                  <a:cubicBezTo>
                    <a:pt x="120" y="30"/>
                    <a:pt x="117" y="29"/>
                    <a:pt x="115" y="28"/>
                  </a:cubicBezTo>
                  <a:cubicBezTo>
                    <a:pt x="114" y="27"/>
                    <a:pt x="113" y="26"/>
                    <a:pt x="112" y="25"/>
                  </a:cubicBezTo>
                  <a:cubicBezTo>
                    <a:pt x="112" y="24"/>
                    <a:pt x="111" y="23"/>
                    <a:pt x="111" y="22"/>
                  </a:cubicBezTo>
                  <a:cubicBezTo>
                    <a:pt x="111" y="21"/>
                    <a:pt x="112" y="20"/>
                    <a:pt x="112" y="19"/>
                  </a:cubicBezTo>
                  <a:cubicBezTo>
                    <a:pt x="112" y="18"/>
                    <a:pt x="112" y="18"/>
                    <a:pt x="112" y="17"/>
                  </a:cubicBezTo>
                  <a:cubicBezTo>
                    <a:pt x="112" y="17"/>
                    <a:pt x="112" y="17"/>
                    <a:pt x="112" y="17"/>
                  </a:cubicBezTo>
                  <a:cubicBezTo>
                    <a:pt x="110" y="17"/>
                    <a:pt x="110" y="17"/>
                    <a:pt x="110" y="17"/>
                  </a:cubicBezTo>
                  <a:cubicBezTo>
                    <a:pt x="112" y="18"/>
                    <a:pt x="112" y="18"/>
                    <a:pt x="112" y="18"/>
                  </a:cubicBezTo>
                  <a:cubicBezTo>
                    <a:pt x="112" y="17"/>
                    <a:pt x="112" y="17"/>
                    <a:pt x="112" y="17"/>
                  </a:cubicBezTo>
                  <a:cubicBezTo>
                    <a:pt x="110" y="17"/>
                    <a:pt x="110" y="17"/>
                    <a:pt x="110" y="17"/>
                  </a:cubicBezTo>
                  <a:cubicBezTo>
                    <a:pt x="112" y="18"/>
                    <a:pt x="112" y="18"/>
                    <a:pt x="112" y="18"/>
                  </a:cubicBezTo>
                  <a:cubicBezTo>
                    <a:pt x="110" y="17"/>
                    <a:pt x="110" y="17"/>
                    <a:pt x="110" y="17"/>
                  </a:cubicBezTo>
                  <a:cubicBezTo>
                    <a:pt x="112" y="18"/>
                    <a:pt x="112" y="18"/>
                    <a:pt x="112" y="18"/>
                  </a:cubicBezTo>
                  <a:cubicBezTo>
                    <a:pt x="112" y="18"/>
                    <a:pt x="112" y="18"/>
                    <a:pt x="112" y="18"/>
                  </a:cubicBezTo>
                  <a:cubicBezTo>
                    <a:pt x="110" y="17"/>
                    <a:pt x="110" y="17"/>
                    <a:pt x="110" y="17"/>
                  </a:cubicBezTo>
                  <a:cubicBezTo>
                    <a:pt x="112" y="18"/>
                    <a:pt x="112" y="18"/>
                    <a:pt x="112" y="18"/>
                  </a:cubicBezTo>
                  <a:cubicBezTo>
                    <a:pt x="111" y="18"/>
                    <a:pt x="111" y="18"/>
                    <a:pt x="111" y="18"/>
                  </a:cubicBezTo>
                  <a:cubicBezTo>
                    <a:pt x="112" y="18"/>
                    <a:pt x="112" y="18"/>
                    <a:pt x="112" y="18"/>
                  </a:cubicBezTo>
                  <a:cubicBezTo>
                    <a:pt x="112" y="18"/>
                    <a:pt x="112" y="18"/>
                    <a:pt x="112" y="18"/>
                  </a:cubicBezTo>
                  <a:cubicBezTo>
                    <a:pt x="111" y="18"/>
                    <a:pt x="111" y="18"/>
                    <a:pt x="111" y="18"/>
                  </a:cubicBezTo>
                  <a:cubicBezTo>
                    <a:pt x="112" y="18"/>
                    <a:pt x="112" y="18"/>
                    <a:pt x="112" y="18"/>
                  </a:cubicBezTo>
                  <a:cubicBezTo>
                    <a:pt x="112" y="18"/>
                    <a:pt x="112" y="18"/>
                    <a:pt x="113" y="17"/>
                  </a:cubicBezTo>
                  <a:cubicBezTo>
                    <a:pt x="114" y="17"/>
                    <a:pt x="115" y="16"/>
                    <a:pt x="117" y="16"/>
                  </a:cubicBezTo>
                  <a:cubicBezTo>
                    <a:pt x="119" y="16"/>
                    <a:pt x="121" y="16"/>
                    <a:pt x="123" y="16"/>
                  </a:cubicBezTo>
                  <a:cubicBezTo>
                    <a:pt x="123" y="8"/>
                    <a:pt x="123" y="8"/>
                    <a:pt x="123" y="8"/>
                  </a:cubicBezTo>
                  <a:cubicBezTo>
                    <a:pt x="122" y="16"/>
                    <a:pt x="122" y="16"/>
                    <a:pt x="122" y="16"/>
                  </a:cubicBezTo>
                  <a:cubicBezTo>
                    <a:pt x="196" y="17"/>
                    <a:pt x="196" y="17"/>
                    <a:pt x="196" y="17"/>
                  </a:cubicBezTo>
                  <a:cubicBezTo>
                    <a:pt x="196" y="17"/>
                    <a:pt x="196" y="17"/>
                    <a:pt x="196" y="17"/>
                  </a:cubicBezTo>
                  <a:cubicBezTo>
                    <a:pt x="196" y="14"/>
                    <a:pt x="196" y="14"/>
                    <a:pt x="196" y="14"/>
                  </a:cubicBezTo>
                  <a:cubicBezTo>
                    <a:pt x="195" y="17"/>
                    <a:pt x="195" y="17"/>
                    <a:pt x="195" y="17"/>
                  </a:cubicBezTo>
                  <a:cubicBezTo>
                    <a:pt x="195" y="17"/>
                    <a:pt x="196" y="17"/>
                    <a:pt x="196" y="17"/>
                  </a:cubicBezTo>
                  <a:cubicBezTo>
                    <a:pt x="196" y="14"/>
                    <a:pt x="196" y="14"/>
                    <a:pt x="196" y="14"/>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7"/>
                    <a:pt x="196" y="17"/>
                    <a:pt x="197" y="18"/>
                  </a:cubicBezTo>
                  <a:cubicBezTo>
                    <a:pt x="197" y="20"/>
                    <a:pt x="198" y="22"/>
                    <a:pt x="199" y="23"/>
                  </a:cubicBezTo>
                  <a:cubicBezTo>
                    <a:pt x="199" y="24"/>
                    <a:pt x="199" y="24"/>
                    <a:pt x="200"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7" y="23"/>
                    <a:pt x="207" y="23"/>
                    <a:pt x="207" y="23"/>
                  </a:cubicBezTo>
                  <a:cubicBezTo>
                    <a:pt x="199" y="23"/>
                    <a:pt x="199" y="23"/>
                    <a:pt x="199" y="23"/>
                  </a:cubicBezTo>
                  <a:cubicBezTo>
                    <a:pt x="202" y="23"/>
                    <a:pt x="202" y="23"/>
                    <a:pt x="202" y="23"/>
                  </a:cubicBezTo>
                  <a:cubicBezTo>
                    <a:pt x="200" y="22"/>
                    <a:pt x="200" y="22"/>
                    <a:pt x="200" y="22"/>
                  </a:cubicBezTo>
                  <a:cubicBezTo>
                    <a:pt x="199" y="23"/>
                    <a:pt x="199" y="23"/>
                    <a:pt x="199" y="23"/>
                  </a:cubicBezTo>
                  <a:cubicBezTo>
                    <a:pt x="202" y="23"/>
                    <a:pt x="202" y="23"/>
                    <a:pt x="202" y="23"/>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199" y="23"/>
                    <a:pt x="198" y="25"/>
                  </a:cubicBezTo>
                  <a:cubicBezTo>
                    <a:pt x="196" y="26"/>
                    <a:pt x="194" y="28"/>
                    <a:pt x="192" y="29"/>
                  </a:cubicBezTo>
                  <a:cubicBezTo>
                    <a:pt x="191" y="30"/>
                    <a:pt x="190" y="31"/>
                    <a:pt x="189" y="31"/>
                  </a:cubicBezTo>
                  <a:cubicBezTo>
                    <a:pt x="188" y="31"/>
                    <a:pt x="188" y="31"/>
                    <a:pt x="188" y="31"/>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6" y="33"/>
                    <a:pt x="184" y="36"/>
                    <a:pt x="184" y="39"/>
                  </a:cubicBezTo>
                  <a:cubicBezTo>
                    <a:pt x="184" y="182"/>
                    <a:pt x="184" y="182"/>
                    <a:pt x="184" y="182"/>
                  </a:cubicBezTo>
                  <a:cubicBezTo>
                    <a:pt x="184" y="184"/>
                    <a:pt x="184" y="185"/>
                    <a:pt x="185" y="187"/>
                  </a:cubicBezTo>
                  <a:lnTo>
                    <a:pt x="192" y="182"/>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Oval 87"/>
            <p:cNvSpPr>
              <a:spLocks noChangeArrowheads="1"/>
            </p:cNvSpPr>
            <p:nvPr/>
          </p:nvSpPr>
          <p:spPr bwMode="auto">
            <a:xfrm>
              <a:off x="7588607" y="3060168"/>
              <a:ext cx="66652" cy="67326"/>
            </a:xfrm>
            <a:prstGeom prst="ellipse">
              <a:avLst/>
            </a:pr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Freeform 88"/>
            <p:cNvSpPr>
              <a:spLocks noEditPoints="1"/>
            </p:cNvSpPr>
            <p:nvPr/>
          </p:nvSpPr>
          <p:spPr bwMode="auto">
            <a:xfrm>
              <a:off x="7429718" y="3157116"/>
              <a:ext cx="350093" cy="229580"/>
            </a:xfrm>
            <a:custGeom>
              <a:avLst/>
              <a:gdLst>
                <a:gd name="T0" fmla="*/ 161 w 220"/>
                <a:gd name="T1" fmla="*/ 0 h 144"/>
                <a:gd name="T2" fmla="*/ 65 w 220"/>
                <a:gd name="T3" fmla="*/ 3 h 144"/>
                <a:gd name="T4" fmla="*/ 0 w 220"/>
                <a:gd name="T5" fmla="*/ 118 h 144"/>
                <a:gd name="T6" fmla="*/ 220 w 220"/>
                <a:gd name="T7" fmla="*/ 119 h 144"/>
                <a:gd name="T8" fmla="*/ 161 w 220"/>
                <a:gd name="T9" fmla="*/ 0 h 144"/>
                <a:gd name="T10" fmla="*/ 87 w 220"/>
                <a:gd name="T11" fmla="*/ 87 h 144"/>
                <a:gd name="T12" fmla="*/ 62 w 220"/>
                <a:gd name="T13" fmla="*/ 63 h 144"/>
                <a:gd name="T14" fmla="*/ 87 w 220"/>
                <a:gd name="T15" fmla="*/ 39 h 144"/>
                <a:gd name="T16" fmla="*/ 111 w 220"/>
                <a:gd name="T17" fmla="*/ 63 h 144"/>
                <a:gd name="T18" fmla="*/ 87 w 220"/>
                <a:gd name="T19" fmla="*/ 87 h 144"/>
                <a:gd name="T20" fmla="*/ 147 w 220"/>
                <a:gd name="T21" fmla="*/ 103 h 144"/>
                <a:gd name="T22" fmla="*/ 132 w 220"/>
                <a:gd name="T23" fmla="*/ 88 h 144"/>
                <a:gd name="T24" fmla="*/ 147 w 220"/>
                <a:gd name="T25" fmla="*/ 74 h 144"/>
                <a:gd name="T26" fmla="*/ 161 w 220"/>
                <a:gd name="T27" fmla="*/ 88 h 144"/>
                <a:gd name="T28" fmla="*/ 147 w 220"/>
                <a:gd name="T29"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144">
                  <a:moveTo>
                    <a:pt x="161" y="0"/>
                  </a:moveTo>
                  <a:cubicBezTo>
                    <a:pt x="65" y="3"/>
                    <a:pt x="65" y="3"/>
                    <a:pt x="65" y="3"/>
                  </a:cubicBezTo>
                  <a:cubicBezTo>
                    <a:pt x="0" y="118"/>
                    <a:pt x="0" y="118"/>
                    <a:pt x="0" y="118"/>
                  </a:cubicBezTo>
                  <a:cubicBezTo>
                    <a:pt x="39" y="134"/>
                    <a:pt x="147" y="144"/>
                    <a:pt x="220" y="119"/>
                  </a:cubicBezTo>
                  <a:lnTo>
                    <a:pt x="161" y="0"/>
                  </a:lnTo>
                  <a:close/>
                  <a:moveTo>
                    <a:pt x="87" y="87"/>
                  </a:moveTo>
                  <a:cubicBezTo>
                    <a:pt x="73" y="87"/>
                    <a:pt x="62" y="76"/>
                    <a:pt x="62" y="63"/>
                  </a:cubicBezTo>
                  <a:cubicBezTo>
                    <a:pt x="62" y="49"/>
                    <a:pt x="73" y="39"/>
                    <a:pt x="87" y="39"/>
                  </a:cubicBezTo>
                  <a:cubicBezTo>
                    <a:pt x="100" y="39"/>
                    <a:pt x="111" y="49"/>
                    <a:pt x="111" y="63"/>
                  </a:cubicBezTo>
                  <a:cubicBezTo>
                    <a:pt x="111" y="76"/>
                    <a:pt x="100" y="87"/>
                    <a:pt x="87" y="87"/>
                  </a:cubicBezTo>
                  <a:close/>
                  <a:moveTo>
                    <a:pt x="147" y="103"/>
                  </a:moveTo>
                  <a:cubicBezTo>
                    <a:pt x="139" y="103"/>
                    <a:pt x="132" y="96"/>
                    <a:pt x="132" y="88"/>
                  </a:cubicBezTo>
                  <a:cubicBezTo>
                    <a:pt x="132" y="81"/>
                    <a:pt x="139" y="74"/>
                    <a:pt x="147" y="74"/>
                  </a:cubicBezTo>
                  <a:cubicBezTo>
                    <a:pt x="155" y="74"/>
                    <a:pt x="161" y="81"/>
                    <a:pt x="161" y="88"/>
                  </a:cubicBezTo>
                  <a:cubicBezTo>
                    <a:pt x="161" y="96"/>
                    <a:pt x="155" y="103"/>
                    <a:pt x="147" y="10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Group 14"/>
          <p:cNvGrpSpPr/>
          <p:nvPr/>
        </p:nvGrpSpPr>
        <p:grpSpPr>
          <a:xfrm>
            <a:off x="6884641" y="3979076"/>
            <a:ext cx="710888" cy="831951"/>
            <a:chOff x="7004221" y="4138049"/>
            <a:chExt cx="818678" cy="958042"/>
          </a:xfrm>
        </p:grpSpPr>
        <p:sp>
          <p:nvSpPr>
            <p:cNvPr id="103" name="Freeform 68"/>
            <p:cNvSpPr/>
            <p:nvPr/>
          </p:nvSpPr>
          <p:spPr bwMode="auto">
            <a:xfrm>
              <a:off x="7004221" y="4138049"/>
              <a:ext cx="818678" cy="958042"/>
            </a:xfrm>
            <a:custGeom>
              <a:avLst/>
              <a:gdLst>
                <a:gd name="T0" fmla="*/ 257 w 514"/>
                <a:gd name="T1" fmla="*/ 0 h 602"/>
                <a:gd name="T2" fmla="*/ 0 w 514"/>
                <a:gd name="T3" fmla="*/ 257 h 602"/>
                <a:gd name="T4" fmla="*/ 131 w 514"/>
                <a:gd name="T5" fmla="*/ 481 h 602"/>
                <a:gd name="T6" fmla="*/ 142 w 514"/>
                <a:gd name="T7" fmla="*/ 602 h 602"/>
                <a:gd name="T8" fmla="*/ 246 w 514"/>
                <a:gd name="T9" fmla="*/ 514 h 602"/>
                <a:gd name="T10" fmla="*/ 257 w 514"/>
                <a:gd name="T11" fmla="*/ 514 h 602"/>
                <a:gd name="T12" fmla="*/ 514 w 514"/>
                <a:gd name="T13" fmla="*/ 257 h 602"/>
                <a:gd name="T14" fmla="*/ 257 w 51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02">
                  <a:moveTo>
                    <a:pt x="257" y="0"/>
                  </a:moveTo>
                  <a:cubicBezTo>
                    <a:pt x="115" y="0"/>
                    <a:pt x="0" y="115"/>
                    <a:pt x="0" y="257"/>
                  </a:cubicBezTo>
                  <a:cubicBezTo>
                    <a:pt x="0" y="353"/>
                    <a:pt x="53" y="437"/>
                    <a:pt x="131" y="481"/>
                  </a:cubicBezTo>
                  <a:cubicBezTo>
                    <a:pt x="142" y="602"/>
                    <a:pt x="142" y="602"/>
                    <a:pt x="142" y="602"/>
                  </a:cubicBezTo>
                  <a:cubicBezTo>
                    <a:pt x="246" y="514"/>
                    <a:pt x="246" y="514"/>
                    <a:pt x="246" y="514"/>
                  </a:cubicBezTo>
                  <a:cubicBezTo>
                    <a:pt x="249" y="514"/>
                    <a:pt x="253" y="514"/>
                    <a:pt x="257" y="514"/>
                  </a:cubicBezTo>
                  <a:cubicBezTo>
                    <a:pt x="399" y="514"/>
                    <a:pt x="514" y="399"/>
                    <a:pt x="514" y="257"/>
                  </a:cubicBezTo>
                  <a:cubicBezTo>
                    <a:pt x="514" y="115"/>
                    <a:pt x="399" y="0"/>
                    <a:pt x="257" y="0"/>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Freeform 89"/>
            <p:cNvSpPr/>
            <p:nvPr/>
          </p:nvSpPr>
          <p:spPr bwMode="auto">
            <a:xfrm>
              <a:off x="7138199" y="4430915"/>
              <a:ext cx="154175" cy="216115"/>
            </a:xfrm>
            <a:custGeom>
              <a:avLst/>
              <a:gdLst>
                <a:gd name="T0" fmla="*/ 3 w 97"/>
                <a:gd name="T1" fmla="*/ 54 h 136"/>
                <a:gd name="T2" fmla="*/ 51 w 97"/>
                <a:gd name="T3" fmla="*/ 0 h 136"/>
                <a:gd name="T4" fmla="*/ 97 w 97"/>
                <a:gd name="T5" fmla="*/ 42 h 136"/>
                <a:gd name="T6" fmla="*/ 73 w 97"/>
                <a:gd name="T7" fmla="*/ 82 h 136"/>
                <a:gd name="T8" fmla="*/ 34 w 97"/>
                <a:gd name="T9" fmla="*/ 113 h 136"/>
                <a:gd name="T10" fmla="*/ 97 w 97"/>
                <a:gd name="T11" fmla="*/ 113 h 136"/>
                <a:gd name="T12" fmla="*/ 97 w 97"/>
                <a:gd name="T13" fmla="*/ 136 h 136"/>
                <a:gd name="T14" fmla="*/ 0 w 97"/>
                <a:gd name="T15" fmla="*/ 136 h 136"/>
                <a:gd name="T16" fmla="*/ 42 w 97"/>
                <a:gd name="T17" fmla="*/ 76 h 136"/>
                <a:gd name="T18" fmla="*/ 70 w 97"/>
                <a:gd name="T19" fmla="*/ 43 h 136"/>
                <a:gd name="T20" fmla="*/ 51 w 97"/>
                <a:gd name="T21" fmla="*/ 23 h 136"/>
                <a:gd name="T22" fmla="*/ 28 w 97"/>
                <a:gd name="T23" fmla="*/ 54 h 136"/>
                <a:gd name="T24" fmla="*/ 3 w 97"/>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36">
                  <a:moveTo>
                    <a:pt x="3" y="54"/>
                  </a:moveTo>
                  <a:cubicBezTo>
                    <a:pt x="2" y="23"/>
                    <a:pt x="19" y="0"/>
                    <a:pt x="51" y="0"/>
                  </a:cubicBezTo>
                  <a:cubicBezTo>
                    <a:pt x="75" y="0"/>
                    <a:pt x="97" y="16"/>
                    <a:pt x="97" y="42"/>
                  </a:cubicBezTo>
                  <a:cubicBezTo>
                    <a:pt x="97" y="62"/>
                    <a:pt x="86" y="73"/>
                    <a:pt x="73" y="82"/>
                  </a:cubicBezTo>
                  <a:cubicBezTo>
                    <a:pt x="60" y="91"/>
                    <a:pt x="44" y="99"/>
                    <a:pt x="34" y="113"/>
                  </a:cubicBezTo>
                  <a:cubicBezTo>
                    <a:pt x="97" y="113"/>
                    <a:pt x="97" y="113"/>
                    <a:pt x="97" y="113"/>
                  </a:cubicBezTo>
                  <a:cubicBezTo>
                    <a:pt x="97" y="136"/>
                    <a:pt x="97" y="136"/>
                    <a:pt x="97" y="136"/>
                  </a:cubicBezTo>
                  <a:cubicBezTo>
                    <a:pt x="0" y="136"/>
                    <a:pt x="0" y="136"/>
                    <a:pt x="0" y="136"/>
                  </a:cubicBezTo>
                  <a:cubicBezTo>
                    <a:pt x="0" y="105"/>
                    <a:pt x="19" y="92"/>
                    <a:pt x="42" y="76"/>
                  </a:cubicBezTo>
                  <a:cubicBezTo>
                    <a:pt x="60" y="64"/>
                    <a:pt x="70" y="57"/>
                    <a:pt x="70" y="43"/>
                  </a:cubicBezTo>
                  <a:cubicBezTo>
                    <a:pt x="70" y="32"/>
                    <a:pt x="61" y="23"/>
                    <a:pt x="51" y="23"/>
                  </a:cubicBezTo>
                  <a:cubicBezTo>
                    <a:pt x="33" y="23"/>
                    <a:pt x="28" y="40"/>
                    <a:pt x="28" y="54"/>
                  </a:cubicBezTo>
                  <a:lnTo>
                    <a:pt x="3" y="54"/>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Freeform 90"/>
            <p:cNvSpPr/>
            <p:nvPr/>
          </p:nvSpPr>
          <p:spPr bwMode="auto">
            <a:xfrm>
              <a:off x="7335463" y="4476697"/>
              <a:ext cx="159561" cy="157542"/>
            </a:xfrm>
            <a:custGeom>
              <a:avLst/>
              <a:gdLst>
                <a:gd name="T0" fmla="*/ 0 w 237"/>
                <a:gd name="T1" fmla="*/ 102 h 234"/>
                <a:gd name="T2" fmla="*/ 104 w 237"/>
                <a:gd name="T3" fmla="*/ 102 h 234"/>
                <a:gd name="T4" fmla="*/ 104 w 237"/>
                <a:gd name="T5" fmla="*/ 0 h 234"/>
                <a:gd name="T6" fmla="*/ 132 w 237"/>
                <a:gd name="T7" fmla="*/ 0 h 234"/>
                <a:gd name="T8" fmla="*/ 132 w 237"/>
                <a:gd name="T9" fmla="*/ 102 h 234"/>
                <a:gd name="T10" fmla="*/ 237 w 237"/>
                <a:gd name="T11" fmla="*/ 102 h 234"/>
                <a:gd name="T12" fmla="*/ 237 w 237"/>
                <a:gd name="T13" fmla="*/ 130 h 234"/>
                <a:gd name="T14" fmla="*/ 132 w 237"/>
                <a:gd name="T15" fmla="*/ 130 h 234"/>
                <a:gd name="T16" fmla="*/ 132 w 237"/>
                <a:gd name="T17" fmla="*/ 234 h 234"/>
                <a:gd name="T18" fmla="*/ 104 w 237"/>
                <a:gd name="T19" fmla="*/ 234 h 234"/>
                <a:gd name="T20" fmla="*/ 104 w 237"/>
                <a:gd name="T21" fmla="*/ 130 h 234"/>
                <a:gd name="T22" fmla="*/ 0 w 237"/>
                <a:gd name="T23" fmla="*/ 130 h 234"/>
                <a:gd name="T24" fmla="*/ 0 w 237"/>
                <a:gd name="T25" fmla="*/ 10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4">
                  <a:moveTo>
                    <a:pt x="0" y="102"/>
                  </a:moveTo>
                  <a:lnTo>
                    <a:pt x="104" y="102"/>
                  </a:lnTo>
                  <a:lnTo>
                    <a:pt x="104" y="0"/>
                  </a:lnTo>
                  <a:lnTo>
                    <a:pt x="132" y="0"/>
                  </a:lnTo>
                  <a:lnTo>
                    <a:pt x="132" y="102"/>
                  </a:lnTo>
                  <a:lnTo>
                    <a:pt x="237" y="102"/>
                  </a:lnTo>
                  <a:lnTo>
                    <a:pt x="237" y="130"/>
                  </a:lnTo>
                  <a:lnTo>
                    <a:pt x="132" y="130"/>
                  </a:lnTo>
                  <a:lnTo>
                    <a:pt x="132" y="234"/>
                  </a:lnTo>
                  <a:lnTo>
                    <a:pt x="104" y="234"/>
                  </a:lnTo>
                  <a:lnTo>
                    <a:pt x="104" y="130"/>
                  </a:lnTo>
                  <a:lnTo>
                    <a:pt x="0" y="130"/>
                  </a:lnTo>
                  <a:lnTo>
                    <a:pt x="0" y="102"/>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Freeform 91"/>
            <p:cNvSpPr/>
            <p:nvPr/>
          </p:nvSpPr>
          <p:spPr bwMode="auto">
            <a:xfrm>
              <a:off x="7528014" y="4430915"/>
              <a:ext cx="156195" cy="216115"/>
            </a:xfrm>
            <a:custGeom>
              <a:avLst/>
              <a:gdLst>
                <a:gd name="T0" fmla="*/ 3 w 98"/>
                <a:gd name="T1" fmla="*/ 54 h 136"/>
                <a:gd name="T2" fmla="*/ 51 w 98"/>
                <a:gd name="T3" fmla="*/ 0 h 136"/>
                <a:gd name="T4" fmla="*/ 97 w 98"/>
                <a:gd name="T5" fmla="*/ 42 h 136"/>
                <a:gd name="T6" fmla="*/ 73 w 98"/>
                <a:gd name="T7" fmla="*/ 82 h 136"/>
                <a:gd name="T8" fmla="*/ 35 w 98"/>
                <a:gd name="T9" fmla="*/ 113 h 136"/>
                <a:gd name="T10" fmla="*/ 98 w 98"/>
                <a:gd name="T11" fmla="*/ 113 h 136"/>
                <a:gd name="T12" fmla="*/ 98 w 98"/>
                <a:gd name="T13" fmla="*/ 136 h 136"/>
                <a:gd name="T14" fmla="*/ 0 w 98"/>
                <a:gd name="T15" fmla="*/ 136 h 136"/>
                <a:gd name="T16" fmla="*/ 42 w 98"/>
                <a:gd name="T17" fmla="*/ 76 h 136"/>
                <a:gd name="T18" fmla="*/ 70 w 98"/>
                <a:gd name="T19" fmla="*/ 43 h 136"/>
                <a:gd name="T20" fmla="*/ 51 w 98"/>
                <a:gd name="T21" fmla="*/ 23 h 136"/>
                <a:gd name="T22" fmla="*/ 29 w 98"/>
                <a:gd name="T23" fmla="*/ 54 h 136"/>
                <a:gd name="T24" fmla="*/ 3 w 98"/>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6">
                  <a:moveTo>
                    <a:pt x="3" y="54"/>
                  </a:moveTo>
                  <a:cubicBezTo>
                    <a:pt x="2" y="23"/>
                    <a:pt x="19" y="0"/>
                    <a:pt x="51" y="0"/>
                  </a:cubicBezTo>
                  <a:cubicBezTo>
                    <a:pt x="75" y="0"/>
                    <a:pt x="97" y="16"/>
                    <a:pt x="97" y="42"/>
                  </a:cubicBezTo>
                  <a:cubicBezTo>
                    <a:pt x="97" y="62"/>
                    <a:pt x="86" y="73"/>
                    <a:pt x="73" y="82"/>
                  </a:cubicBezTo>
                  <a:cubicBezTo>
                    <a:pt x="60" y="91"/>
                    <a:pt x="44" y="99"/>
                    <a:pt x="35" y="113"/>
                  </a:cubicBezTo>
                  <a:cubicBezTo>
                    <a:pt x="98" y="113"/>
                    <a:pt x="98" y="113"/>
                    <a:pt x="98" y="113"/>
                  </a:cubicBezTo>
                  <a:cubicBezTo>
                    <a:pt x="98" y="136"/>
                    <a:pt x="98" y="136"/>
                    <a:pt x="98" y="136"/>
                  </a:cubicBezTo>
                  <a:cubicBezTo>
                    <a:pt x="0" y="136"/>
                    <a:pt x="0" y="136"/>
                    <a:pt x="0" y="136"/>
                  </a:cubicBezTo>
                  <a:cubicBezTo>
                    <a:pt x="0" y="105"/>
                    <a:pt x="19" y="92"/>
                    <a:pt x="42" y="76"/>
                  </a:cubicBezTo>
                  <a:cubicBezTo>
                    <a:pt x="60" y="64"/>
                    <a:pt x="70" y="57"/>
                    <a:pt x="70" y="43"/>
                  </a:cubicBezTo>
                  <a:cubicBezTo>
                    <a:pt x="70" y="32"/>
                    <a:pt x="62" y="23"/>
                    <a:pt x="51" y="23"/>
                  </a:cubicBezTo>
                  <a:cubicBezTo>
                    <a:pt x="33" y="23"/>
                    <a:pt x="29" y="40"/>
                    <a:pt x="29" y="54"/>
                  </a:cubicBezTo>
                  <a:lnTo>
                    <a:pt x="3" y="54"/>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7" name="Group 12"/>
          <p:cNvGrpSpPr/>
          <p:nvPr/>
        </p:nvGrpSpPr>
        <p:grpSpPr>
          <a:xfrm>
            <a:off x="5893726" y="2181877"/>
            <a:ext cx="848857" cy="993896"/>
            <a:chOff x="5863054" y="2068463"/>
            <a:chExt cx="977566" cy="1144534"/>
          </a:xfrm>
        </p:grpSpPr>
        <p:sp>
          <p:nvSpPr>
            <p:cNvPr id="108" name="Freeform 63"/>
            <p:cNvSpPr/>
            <p:nvPr/>
          </p:nvSpPr>
          <p:spPr bwMode="auto">
            <a:xfrm>
              <a:off x="5863054" y="2068463"/>
              <a:ext cx="977566" cy="1144534"/>
            </a:xfrm>
            <a:custGeom>
              <a:avLst/>
              <a:gdLst>
                <a:gd name="T0" fmla="*/ 614 w 614"/>
                <a:gd name="T1" fmla="*/ 307 h 719"/>
                <a:gd name="T2" fmla="*/ 307 w 614"/>
                <a:gd name="T3" fmla="*/ 0 h 719"/>
                <a:gd name="T4" fmla="*/ 0 w 614"/>
                <a:gd name="T5" fmla="*/ 307 h 719"/>
                <a:gd name="T6" fmla="*/ 307 w 614"/>
                <a:gd name="T7" fmla="*/ 614 h 719"/>
                <a:gd name="T8" fmla="*/ 321 w 614"/>
                <a:gd name="T9" fmla="*/ 614 h 719"/>
                <a:gd name="T10" fmla="*/ 445 w 614"/>
                <a:gd name="T11" fmla="*/ 719 h 719"/>
                <a:gd name="T12" fmla="*/ 458 w 614"/>
                <a:gd name="T13" fmla="*/ 575 h 719"/>
                <a:gd name="T14" fmla="*/ 614 w 614"/>
                <a:gd name="T15" fmla="*/ 307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614" y="307"/>
                  </a:moveTo>
                  <a:cubicBezTo>
                    <a:pt x="614" y="138"/>
                    <a:pt x="477" y="0"/>
                    <a:pt x="307" y="0"/>
                  </a:cubicBezTo>
                  <a:cubicBezTo>
                    <a:pt x="137" y="0"/>
                    <a:pt x="0" y="138"/>
                    <a:pt x="0" y="307"/>
                  </a:cubicBezTo>
                  <a:cubicBezTo>
                    <a:pt x="0" y="477"/>
                    <a:pt x="137" y="614"/>
                    <a:pt x="307" y="614"/>
                  </a:cubicBezTo>
                  <a:cubicBezTo>
                    <a:pt x="312" y="614"/>
                    <a:pt x="316" y="614"/>
                    <a:pt x="321" y="614"/>
                  </a:cubicBezTo>
                  <a:cubicBezTo>
                    <a:pt x="445" y="719"/>
                    <a:pt x="445" y="719"/>
                    <a:pt x="445" y="719"/>
                  </a:cubicBezTo>
                  <a:cubicBezTo>
                    <a:pt x="458" y="575"/>
                    <a:pt x="458" y="575"/>
                    <a:pt x="458" y="575"/>
                  </a:cubicBezTo>
                  <a:cubicBezTo>
                    <a:pt x="551" y="522"/>
                    <a:pt x="614" y="422"/>
                    <a:pt x="614" y="307"/>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Freeform 92"/>
            <p:cNvSpPr>
              <a:spLocks noEditPoints="1"/>
            </p:cNvSpPr>
            <p:nvPr/>
          </p:nvSpPr>
          <p:spPr bwMode="auto">
            <a:xfrm>
              <a:off x="6063684" y="2215232"/>
              <a:ext cx="486763" cy="555436"/>
            </a:xfrm>
            <a:custGeom>
              <a:avLst/>
              <a:gdLst>
                <a:gd name="T0" fmla="*/ 0 w 723"/>
                <a:gd name="T1" fmla="*/ 338 h 825"/>
                <a:gd name="T2" fmla="*/ 305 w 723"/>
                <a:gd name="T3" fmla="*/ 825 h 825"/>
                <a:gd name="T4" fmla="*/ 723 w 723"/>
                <a:gd name="T5" fmla="*/ 0 h 825"/>
                <a:gd name="T6" fmla="*/ 0 w 723"/>
                <a:gd name="T7" fmla="*/ 338 h 825"/>
                <a:gd name="T8" fmla="*/ 198 w 723"/>
                <a:gd name="T9" fmla="*/ 383 h 825"/>
                <a:gd name="T10" fmla="*/ 482 w 723"/>
                <a:gd name="T11" fmla="*/ 250 h 825"/>
                <a:gd name="T12" fmla="*/ 319 w 723"/>
                <a:gd name="T13" fmla="*/ 574 h 825"/>
                <a:gd name="T14" fmla="*/ 198 w 723"/>
                <a:gd name="T15" fmla="*/ 383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825">
                  <a:moveTo>
                    <a:pt x="0" y="338"/>
                  </a:moveTo>
                  <a:lnTo>
                    <a:pt x="305" y="825"/>
                  </a:lnTo>
                  <a:lnTo>
                    <a:pt x="723" y="0"/>
                  </a:lnTo>
                  <a:lnTo>
                    <a:pt x="0" y="338"/>
                  </a:lnTo>
                  <a:close/>
                  <a:moveTo>
                    <a:pt x="198" y="383"/>
                  </a:moveTo>
                  <a:lnTo>
                    <a:pt x="482" y="250"/>
                  </a:lnTo>
                  <a:lnTo>
                    <a:pt x="319" y="574"/>
                  </a:lnTo>
                  <a:lnTo>
                    <a:pt x="198" y="383"/>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Freeform 93"/>
            <p:cNvSpPr/>
            <p:nvPr/>
          </p:nvSpPr>
          <p:spPr bwMode="auto">
            <a:xfrm>
              <a:off x="6383480" y="2531662"/>
              <a:ext cx="200630" cy="207363"/>
            </a:xfrm>
            <a:custGeom>
              <a:avLst/>
              <a:gdLst>
                <a:gd name="T0" fmla="*/ 0 w 298"/>
                <a:gd name="T1" fmla="*/ 194 h 308"/>
                <a:gd name="T2" fmla="*/ 184 w 298"/>
                <a:gd name="T3" fmla="*/ 0 h 308"/>
                <a:gd name="T4" fmla="*/ 298 w 298"/>
                <a:gd name="T5" fmla="*/ 116 h 308"/>
                <a:gd name="T6" fmla="*/ 113 w 298"/>
                <a:gd name="T7" fmla="*/ 308 h 308"/>
                <a:gd name="T8" fmla="*/ 0 w 298"/>
                <a:gd name="T9" fmla="*/ 194 h 308"/>
              </a:gdLst>
              <a:ahLst/>
              <a:cxnLst>
                <a:cxn ang="0">
                  <a:pos x="T0" y="T1"/>
                </a:cxn>
                <a:cxn ang="0">
                  <a:pos x="T2" y="T3"/>
                </a:cxn>
                <a:cxn ang="0">
                  <a:pos x="T4" y="T5"/>
                </a:cxn>
                <a:cxn ang="0">
                  <a:pos x="T6" y="T7"/>
                </a:cxn>
                <a:cxn ang="0">
                  <a:pos x="T8" y="T9"/>
                </a:cxn>
              </a:cxnLst>
              <a:rect l="0" t="0" r="r" b="b"/>
              <a:pathLst>
                <a:path w="298" h="308">
                  <a:moveTo>
                    <a:pt x="0" y="194"/>
                  </a:moveTo>
                  <a:lnTo>
                    <a:pt x="184" y="0"/>
                  </a:lnTo>
                  <a:lnTo>
                    <a:pt x="298" y="116"/>
                  </a:lnTo>
                  <a:lnTo>
                    <a:pt x="113" y="308"/>
                  </a:lnTo>
                  <a:lnTo>
                    <a:pt x="0" y="194"/>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Freeform 94"/>
            <p:cNvSpPr/>
            <p:nvPr/>
          </p:nvSpPr>
          <p:spPr bwMode="auto">
            <a:xfrm>
              <a:off x="6351837" y="2675066"/>
              <a:ext cx="94929" cy="87523"/>
            </a:xfrm>
            <a:custGeom>
              <a:avLst/>
              <a:gdLst>
                <a:gd name="T0" fmla="*/ 16 w 60"/>
                <a:gd name="T1" fmla="*/ 0 h 55"/>
                <a:gd name="T2" fmla="*/ 60 w 60"/>
                <a:gd name="T3" fmla="*/ 45 h 55"/>
                <a:gd name="T4" fmla="*/ 0 w 60"/>
                <a:gd name="T5" fmla="*/ 55 h 55"/>
                <a:gd name="T6" fmla="*/ 16 w 60"/>
                <a:gd name="T7" fmla="*/ 0 h 55"/>
              </a:gdLst>
              <a:ahLst/>
              <a:cxnLst>
                <a:cxn ang="0">
                  <a:pos x="T0" y="T1"/>
                </a:cxn>
                <a:cxn ang="0">
                  <a:pos x="T2" y="T3"/>
                </a:cxn>
                <a:cxn ang="0">
                  <a:pos x="T4" y="T5"/>
                </a:cxn>
                <a:cxn ang="0">
                  <a:pos x="T6" y="T7"/>
                </a:cxn>
              </a:cxnLst>
              <a:rect l="0" t="0" r="r" b="b"/>
              <a:pathLst>
                <a:path w="60" h="55">
                  <a:moveTo>
                    <a:pt x="16" y="0"/>
                  </a:moveTo>
                  <a:cubicBezTo>
                    <a:pt x="17" y="1"/>
                    <a:pt x="60" y="45"/>
                    <a:pt x="60" y="45"/>
                  </a:cubicBezTo>
                  <a:cubicBezTo>
                    <a:pt x="0" y="55"/>
                    <a:pt x="0" y="55"/>
                    <a:pt x="0" y="55"/>
                  </a:cubicBezTo>
                  <a:lnTo>
                    <a:pt x="16" y="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Freeform 95"/>
            <p:cNvSpPr/>
            <p:nvPr/>
          </p:nvSpPr>
          <p:spPr bwMode="auto">
            <a:xfrm>
              <a:off x="6502646" y="2476455"/>
              <a:ext cx="135324" cy="133305"/>
            </a:xfrm>
            <a:custGeom>
              <a:avLst/>
              <a:gdLst>
                <a:gd name="T0" fmla="*/ 156 w 201"/>
                <a:gd name="T1" fmla="*/ 198 h 198"/>
                <a:gd name="T2" fmla="*/ 0 w 201"/>
                <a:gd name="T3" fmla="*/ 44 h 198"/>
                <a:gd name="T4" fmla="*/ 45 w 201"/>
                <a:gd name="T5" fmla="*/ 0 h 198"/>
                <a:gd name="T6" fmla="*/ 201 w 201"/>
                <a:gd name="T7" fmla="*/ 153 h 198"/>
                <a:gd name="T8" fmla="*/ 156 w 201"/>
                <a:gd name="T9" fmla="*/ 198 h 198"/>
              </a:gdLst>
              <a:ahLst/>
              <a:cxnLst>
                <a:cxn ang="0">
                  <a:pos x="T0" y="T1"/>
                </a:cxn>
                <a:cxn ang="0">
                  <a:pos x="T2" y="T3"/>
                </a:cxn>
                <a:cxn ang="0">
                  <a:pos x="T4" y="T5"/>
                </a:cxn>
                <a:cxn ang="0">
                  <a:pos x="T6" y="T7"/>
                </a:cxn>
                <a:cxn ang="0">
                  <a:pos x="T8" y="T9"/>
                </a:cxn>
              </a:cxnLst>
              <a:rect l="0" t="0" r="r" b="b"/>
              <a:pathLst>
                <a:path w="201" h="198">
                  <a:moveTo>
                    <a:pt x="156" y="198"/>
                  </a:moveTo>
                  <a:lnTo>
                    <a:pt x="0" y="44"/>
                  </a:lnTo>
                  <a:lnTo>
                    <a:pt x="45" y="0"/>
                  </a:lnTo>
                  <a:lnTo>
                    <a:pt x="201" y="153"/>
                  </a:lnTo>
                  <a:lnTo>
                    <a:pt x="156" y="198"/>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Rectangle 96"/>
            <p:cNvSpPr>
              <a:spLocks noChangeArrowheads="1"/>
            </p:cNvSpPr>
            <p:nvPr/>
          </p:nvSpPr>
          <p:spPr bwMode="auto">
            <a:xfrm>
              <a:off x="6200355" y="2799618"/>
              <a:ext cx="311717" cy="31643"/>
            </a:xfrm>
            <a:prstGeom prst="rect">
              <a:avLst/>
            </a:pr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8"/>
          <p:cNvGrpSpPr/>
          <p:nvPr/>
        </p:nvGrpSpPr>
        <p:grpSpPr>
          <a:xfrm>
            <a:off x="4361456" y="4092498"/>
            <a:ext cx="771689" cy="902692"/>
            <a:chOff x="4098452" y="4268661"/>
            <a:chExt cx="888697" cy="1039506"/>
          </a:xfrm>
        </p:grpSpPr>
        <p:sp>
          <p:nvSpPr>
            <p:cNvPr id="115" name="Freeform 60"/>
            <p:cNvSpPr>
              <a:spLocks noEditPoints="1"/>
            </p:cNvSpPr>
            <p:nvPr/>
          </p:nvSpPr>
          <p:spPr bwMode="auto">
            <a:xfrm>
              <a:off x="4354962" y="4408698"/>
              <a:ext cx="334608" cy="624108"/>
            </a:xfrm>
            <a:custGeom>
              <a:avLst/>
              <a:gdLst>
                <a:gd name="T0" fmla="*/ 210 w 210"/>
                <a:gd name="T1" fmla="*/ 261 h 392"/>
                <a:gd name="T2" fmla="*/ 204 w 210"/>
                <a:gd name="T3" fmla="*/ 290 h 392"/>
                <a:gd name="T4" fmla="*/ 187 w 210"/>
                <a:gd name="T5" fmla="*/ 318 h 392"/>
                <a:gd name="T6" fmla="*/ 159 w 210"/>
                <a:gd name="T7" fmla="*/ 341 h 392"/>
                <a:gd name="T8" fmla="*/ 123 w 210"/>
                <a:gd name="T9" fmla="*/ 355 h 392"/>
                <a:gd name="T10" fmla="*/ 123 w 210"/>
                <a:gd name="T11" fmla="*/ 392 h 392"/>
                <a:gd name="T12" fmla="*/ 96 w 210"/>
                <a:gd name="T13" fmla="*/ 392 h 392"/>
                <a:gd name="T14" fmla="*/ 96 w 210"/>
                <a:gd name="T15" fmla="*/ 358 h 392"/>
                <a:gd name="T16" fmla="*/ 94 w 210"/>
                <a:gd name="T17" fmla="*/ 358 h 392"/>
                <a:gd name="T18" fmla="*/ 91 w 210"/>
                <a:gd name="T19" fmla="*/ 358 h 392"/>
                <a:gd name="T20" fmla="*/ 64 w 210"/>
                <a:gd name="T21" fmla="*/ 357 h 392"/>
                <a:gd name="T22" fmla="*/ 41 w 210"/>
                <a:gd name="T23" fmla="*/ 352 h 392"/>
                <a:gd name="T24" fmla="*/ 20 w 210"/>
                <a:gd name="T25" fmla="*/ 345 h 392"/>
                <a:gd name="T26" fmla="*/ 0 w 210"/>
                <a:gd name="T27" fmla="*/ 335 h 392"/>
                <a:gd name="T28" fmla="*/ 15 w 210"/>
                <a:gd name="T29" fmla="*/ 288 h 392"/>
                <a:gd name="T30" fmla="*/ 31 w 210"/>
                <a:gd name="T31" fmla="*/ 297 h 392"/>
                <a:gd name="T32" fmla="*/ 51 w 210"/>
                <a:gd name="T33" fmla="*/ 306 h 392"/>
                <a:gd name="T34" fmla="*/ 74 w 210"/>
                <a:gd name="T35" fmla="*/ 314 h 392"/>
                <a:gd name="T36" fmla="*/ 96 w 210"/>
                <a:gd name="T37" fmla="*/ 318 h 392"/>
                <a:gd name="T38" fmla="*/ 96 w 210"/>
                <a:gd name="T39" fmla="*/ 219 h 392"/>
                <a:gd name="T40" fmla="*/ 66 w 210"/>
                <a:gd name="T41" fmla="*/ 206 h 392"/>
                <a:gd name="T42" fmla="*/ 39 w 210"/>
                <a:gd name="T43" fmla="*/ 188 h 392"/>
                <a:gd name="T44" fmla="*/ 19 w 210"/>
                <a:gd name="T45" fmla="*/ 160 h 392"/>
                <a:gd name="T46" fmla="*/ 11 w 210"/>
                <a:gd name="T47" fmla="*/ 119 h 392"/>
                <a:gd name="T48" fmla="*/ 17 w 210"/>
                <a:gd name="T49" fmla="*/ 94 h 392"/>
                <a:gd name="T50" fmla="*/ 33 w 210"/>
                <a:gd name="T51" fmla="*/ 69 h 392"/>
                <a:gd name="T52" fmla="*/ 60 w 210"/>
                <a:gd name="T53" fmla="*/ 48 h 392"/>
                <a:gd name="T54" fmla="*/ 96 w 210"/>
                <a:gd name="T55" fmla="*/ 35 h 392"/>
                <a:gd name="T56" fmla="*/ 96 w 210"/>
                <a:gd name="T57" fmla="*/ 0 h 392"/>
                <a:gd name="T58" fmla="*/ 123 w 210"/>
                <a:gd name="T59" fmla="*/ 0 h 392"/>
                <a:gd name="T60" fmla="*/ 123 w 210"/>
                <a:gd name="T61" fmla="*/ 32 h 392"/>
                <a:gd name="T62" fmla="*/ 123 w 210"/>
                <a:gd name="T63" fmla="*/ 32 h 392"/>
                <a:gd name="T64" fmla="*/ 161 w 210"/>
                <a:gd name="T65" fmla="*/ 34 h 392"/>
                <a:gd name="T66" fmla="*/ 196 w 210"/>
                <a:gd name="T67" fmla="*/ 40 h 392"/>
                <a:gd name="T68" fmla="*/ 187 w 210"/>
                <a:gd name="T69" fmla="*/ 87 h 392"/>
                <a:gd name="T70" fmla="*/ 155 w 210"/>
                <a:gd name="T71" fmla="*/ 77 h 392"/>
                <a:gd name="T72" fmla="*/ 123 w 210"/>
                <a:gd name="T73" fmla="*/ 72 h 392"/>
                <a:gd name="T74" fmla="*/ 123 w 210"/>
                <a:gd name="T75" fmla="*/ 159 h 392"/>
                <a:gd name="T76" fmla="*/ 153 w 210"/>
                <a:gd name="T77" fmla="*/ 172 h 392"/>
                <a:gd name="T78" fmla="*/ 181 w 210"/>
                <a:gd name="T79" fmla="*/ 191 h 392"/>
                <a:gd name="T80" fmla="*/ 202 w 210"/>
                <a:gd name="T81" fmla="*/ 219 h 392"/>
                <a:gd name="T82" fmla="*/ 210 w 210"/>
                <a:gd name="T83" fmla="*/ 261 h 392"/>
                <a:gd name="T84" fmla="*/ 65 w 210"/>
                <a:gd name="T85" fmla="*/ 110 h 392"/>
                <a:gd name="T86" fmla="*/ 74 w 210"/>
                <a:gd name="T87" fmla="*/ 133 h 392"/>
                <a:gd name="T88" fmla="*/ 96 w 210"/>
                <a:gd name="T89" fmla="*/ 148 h 392"/>
                <a:gd name="T90" fmla="*/ 96 w 210"/>
                <a:gd name="T91" fmla="*/ 73 h 392"/>
                <a:gd name="T92" fmla="*/ 77 w 210"/>
                <a:gd name="T93" fmla="*/ 79 h 392"/>
                <a:gd name="T94" fmla="*/ 68 w 210"/>
                <a:gd name="T95" fmla="*/ 90 h 392"/>
                <a:gd name="T96" fmla="*/ 65 w 210"/>
                <a:gd name="T97" fmla="*/ 110 h 392"/>
                <a:gd name="T98" fmla="*/ 155 w 210"/>
                <a:gd name="T99" fmla="*/ 269 h 392"/>
                <a:gd name="T100" fmla="*/ 146 w 210"/>
                <a:gd name="T101" fmla="*/ 246 h 392"/>
                <a:gd name="T102" fmla="*/ 123 w 210"/>
                <a:gd name="T103" fmla="*/ 230 h 392"/>
                <a:gd name="T104" fmla="*/ 123 w 210"/>
                <a:gd name="T105" fmla="*/ 316 h 392"/>
                <a:gd name="T106" fmla="*/ 132 w 210"/>
                <a:gd name="T107" fmla="*/ 314 h 392"/>
                <a:gd name="T108" fmla="*/ 140 w 210"/>
                <a:gd name="T109" fmla="*/ 311 h 392"/>
                <a:gd name="T110" fmla="*/ 151 w 210"/>
                <a:gd name="T111" fmla="*/ 298 h 392"/>
                <a:gd name="T112" fmla="*/ 155 w 210"/>
                <a:gd name="T113" fmla="*/ 26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210" y="261"/>
                  </a:moveTo>
                  <a:cubicBezTo>
                    <a:pt x="210" y="271"/>
                    <a:pt x="208" y="281"/>
                    <a:pt x="204" y="290"/>
                  </a:cubicBezTo>
                  <a:cubicBezTo>
                    <a:pt x="200" y="300"/>
                    <a:pt x="194" y="310"/>
                    <a:pt x="187" y="318"/>
                  </a:cubicBezTo>
                  <a:cubicBezTo>
                    <a:pt x="179" y="327"/>
                    <a:pt x="170" y="334"/>
                    <a:pt x="159" y="341"/>
                  </a:cubicBezTo>
                  <a:cubicBezTo>
                    <a:pt x="148" y="347"/>
                    <a:pt x="136" y="352"/>
                    <a:pt x="123" y="355"/>
                  </a:cubicBezTo>
                  <a:cubicBezTo>
                    <a:pt x="123" y="392"/>
                    <a:pt x="123" y="392"/>
                    <a:pt x="123" y="392"/>
                  </a:cubicBezTo>
                  <a:cubicBezTo>
                    <a:pt x="96" y="392"/>
                    <a:pt x="96" y="392"/>
                    <a:pt x="96" y="392"/>
                  </a:cubicBezTo>
                  <a:cubicBezTo>
                    <a:pt x="96" y="358"/>
                    <a:pt x="96" y="358"/>
                    <a:pt x="96" y="358"/>
                  </a:cubicBezTo>
                  <a:cubicBezTo>
                    <a:pt x="95" y="358"/>
                    <a:pt x="94" y="358"/>
                    <a:pt x="94" y="358"/>
                  </a:cubicBezTo>
                  <a:cubicBezTo>
                    <a:pt x="93" y="358"/>
                    <a:pt x="92" y="358"/>
                    <a:pt x="91" y="358"/>
                  </a:cubicBezTo>
                  <a:cubicBezTo>
                    <a:pt x="82" y="358"/>
                    <a:pt x="73" y="358"/>
                    <a:pt x="64" y="357"/>
                  </a:cubicBezTo>
                  <a:cubicBezTo>
                    <a:pt x="56" y="356"/>
                    <a:pt x="48" y="354"/>
                    <a:pt x="41" y="352"/>
                  </a:cubicBezTo>
                  <a:cubicBezTo>
                    <a:pt x="34" y="350"/>
                    <a:pt x="27" y="348"/>
                    <a:pt x="20" y="345"/>
                  </a:cubicBezTo>
                  <a:cubicBezTo>
                    <a:pt x="13" y="342"/>
                    <a:pt x="7" y="339"/>
                    <a:pt x="0" y="335"/>
                  </a:cubicBezTo>
                  <a:cubicBezTo>
                    <a:pt x="15" y="288"/>
                    <a:pt x="15" y="288"/>
                    <a:pt x="15" y="288"/>
                  </a:cubicBezTo>
                  <a:cubicBezTo>
                    <a:pt x="19" y="291"/>
                    <a:pt x="25" y="294"/>
                    <a:pt x="31" y="297"/>
                  </a:cubicBezTo>
                  <a:cubicBezTo>
                    <a:pt x="37" y="301"/>
                    <a:pt x="44" y="304"/>
                    <a:pt x="51" y="306"/>
                  </a:cubicBezTo>
                  <a:cubicBezTo>
                    <a:pt x="59" y="309"/>
                    <a:pt x="66" y="312"/>
                    <a:pt x="74" y="314"/>
                  </a:cubicBezTo>
                  <a:cubicBezTo>
                    <a:pt x="82" y="316"/>
                    <a:pt x="89" y="317"/>
                    <a:pt x="96" y="318"/>
                  </a:cubicBezTo>
                  <a:cubicBezTo>
                    <a:pt x="96" y="219"/>
                    <a:pt x="96" y="219"/>
                    <a:pt x="96" y="219"/>
                  </a:cubicBezTo>
                  <a:cubicBezTo>
                    <a:pt x="86" y="215"/>
                    <a:pt x="76" y="211"/>
                    <a:pt x="66" y="206"/>
                  </a:cubicBezTo>
                  <a:cubicBezTo>
                    <a:pt x="56" y="201"/>
                    <a:pt x="47" y="195"/>
                    <a:pt x="39" y="188"/>
                  </a:cubicBezTo>
                  <a:cubicBezTo>
                    <a:pt x="30" y="180"/>
                    <a:pt x="24" y="171"/>
                    <a:pt x="19" y="160"/>
                  </a:cubicBezTo>
                  <a:cubicBezTo>
                    <a:pt x="13" y="149"/>
                    <a:pt x="11" y="136"/>
                    <a:pt x="11" y="119"/>
                  </a:cubicBezTo>
                  <a:cubicBezTo>
                    <a:pt x="11" y="111"/>
                    <a:pt x="13" y="103"/>
                    <a:pt x="17" y="94"/>
                  </a:cubicBezTo>
                  <a:cubicBezTo>
                    <a:pt x="21" y="85"/>
                    <a:pt x="26" y="77"/>
                    <a:pt x="33" y="69"/>
                  </a:cubicBezTo>
                  <a:cubicBezTo>
                    <a:pt x="41" y="61"/>
                    <a:pt x="50" y="54"/>
                    <a:pt x="60" y="48"/>
                  </a:cubicBezTo>
                  <a:cubicBezTo>
                    <a:pt x="71" y="42"/>
                    <a:pt x="83" y="37"/>
                    <a:pt x="96" y="35"/>
                  </a:cubicBezTo>
                  <a:cubicBezTo>
                    <a:pt x="96" y="0"/>
                    <a:pt x="96" y="0"/>
                    <a:pt x="96" y="0"/>
                  </a:cubicBezTo>
                  <a:cubicBezTo>
                    <a:pt x="123" y="0"/>
                    <a:pt x="123" y="0"/>
                    <a:pt x="123" y="0"/>
                  </a:cubicBezTo>
                  <a:cubicBezTo>
                    <a:pt x="123" y="32"/>
                    <a:pt x="123" y="32"/>
                    <a:pt x="123" y="32"/>
                  </a:cubicBezTo>
                  <a:cubicBezTo>
                    <a:pt x="123" y="32"/>
                    <a:pt x="123" y="32"/>
                    <a:pt x="123" y="32"/>
                  </a:cubicBezTo>
                  <a:cubicBezTo>
                    <a:pt x="137" y="32"/>
                    <a:pt x="149" y="33"/>
                    <a:pt x="161" y="34"/>
                  </a:cubicBezTo>
                  <a:cubicBezTo>
                    <a:pt x="172" y="36"/>
                    <a:pt x="184" y="38"/>
                    <a:pt x="196" y="40"/>
                  </a:cubicBezTo>
                  <a:cubicBezTo>
                    <a:pt x="187" y="87"/>
                    <a:pt x="187" y="87"/>
                    <a:pt x="187" y="87"/>
                  </a:cubicBezTo>
                  <a:cubicBezTo>
                    <a:pt x="176" y="83"/>
                    <a:pt x="166" y="80"/>
                    <a:pt x="155" y="77"/>
                  </a:cubicBezTo>
                  <a:cubicBezTo>
                    <a:pt x="143" y="74"/>
                    <a:pt x="133" y="73"/>
                    <a:pt x="123" y="72"/>
                  </a:cubicBezTo>
                  <a:cubicBezTo>
                    <a:pt x="123" y="159"/>
                    <a:pt x="123" y="159"/>
                    <a:pt x="123" y="159"/>
                  </a:cubicBezTo>
                  <a:cubicBezTo>
                    <a:pt x="132" y="163"/>
                    <a:pt x="143" y="168"/>
                    <a:pt x="153" y="172"/>
                  </a:cubicBezTo>
                  <a:cubicBezTo>
                    <a:pt x="163" y="177"/>
                    <a:pt x="173" y="183"/>
                    <a:pt x="181" y="191"/>
                  </a:cubicBezTo>
                  <a:cubicBezTo>
                    <a:pt x="190" y="198"/>
                    <a:pt x="197" y="208"/>
                    <a:pt x="202" y="219"/>
                  </a:cubicBezTo>
                  <a:cubicBezTo>
                    <a:pt x="207" y="230"/>
                    <a:pt x="210" y="244"/>
                    <a:pt x="210" y="261"/>
                  </a:cubicBezTo>
                  <a:moveTo>
                    <a:pt x="65" y="110"/>
                  </a:moveTo>
                  <a:cubicBezTo>
                    <a:pt x="65" y="119"/>
                    <a:pt x="68" y="127"/>
                    <a:pt x="74" y="133"/>
                  </a:cubicBezTo>
                  <a:cubicBezTo>
                    <a:pt x="80" y="139"/>
                    <a:pt x="87" y="144"/>
                    <a:pt x="96" y="148"/>
                  </a:cubicBezTo>
                  <a:cubicBezTo>
                    <a:pt x="96" y="73"/>
                    <a:pt x="96" y="73"/>
                    <a:pt x="96" y="73"/>
                  </a:cubicBezTo>
                  <a:cubicBezTo>
                    <a:pt x="88" y="74"/>
                    <a:pt x="82" y="76"/>
                    <a:pt x="77" y="79"/>
                  </a:cubicBezTo>
                  <a:cubicBezTo>
                    <a:pt x="73" y="81"/>
                    <a:pt x="70" y="85"/>
                    <a:pt x="68" y="90"/>
                  </a:cubicBezTo>
                  <a:cubicBezTo>
                    <a:pt x="66" y="95"/>
                    <a:pt x="65" y="102"/>
                    <a:pt x="65" y="110"/>
                  </a:cubicBezTo>
                  <a:moveTo>
                    <a:pt x="155" y="269"/>
                  </a:moveTo>
                  <a:cubicBezTo>
                    <a:pt x="155" y="260"/>
                    <a:pt x="152" y="252"/>
                    <a:pt x="146" y="246"/>
                  </a:cubicBezTo>
                  <a:cubicBezTo>
                    <a:pt x="140" y="240"/>
                    <a:pt x="132" y="235"/>
                    <a:pt x="123" y="230"/>
                  </a:cubicBezTo>
                  <a:cubicBezTo>
                    <a:pt x="123" y="316"/>
                    <a:pt x="123" y="316"/>
                    <a:pt x="123" y="316"/>
                  </a:cubicBezTo>
                  <a:cubicBezTo>
                    <a:pt x="126" y="316"/>
                    <a:pt x="129" y="315"/>
                    <a:pt x="132" y="314"/>
                  </a:cubicBezTo>
                  <a:cubicBezTo>
                    <a:pt x="134" y="313"/>
                    <a:pt x="137" y="312"/>
                    <a:pt x="140" y="311"/>
                  </a:cubicBezTo>
                  <a:cubicBezTo>
                    <a:pt x="144" y="309"/>
                    <a:pt x="148" y="305"/>
                    <a:pt x="151" y="298"/>
                  </a:cubicBezTo>
                  <a:cubicBezTo>
                    <a:pt x="154" y="290"/>
                    <a:pt x="155" y="281"/>
                    <a:pt x="155" y="269"/>
                  </a:cubicBezTo>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Freeform 65"/>
            <p:cNvSpPr>
              <a:spLocks noEditPoints="1"/>
            </p:cNvSpPr>
            <p:nvPr/>
          </p:nvSpPr>
          <p:spPr bwMode="auto">
            <a:xfrm>
              <a:off x="4354962" y="4408698"/>
              <a:ext cx="334608" cy="624108"/>
            </a:xfrm>
            <a:custGeom>
              <a:avLst/>
              <a:gdLst>
                <a:gd name="T0" fmla="*/ 123 w 210"/>
                <a:gd name="T1" fmla="*/ 316 h 392"/>
                <a:gd name="T2" fmla="*/ 123 w 210"/>
                <a:gd name="T3" fmla="*/ 230 h 392"/>
                <a:gd name="T4" fmla="*/ 146 w 210"/>
                <a:gd name="T5" fmla="*/ 246 h 392"/>
                <a:gd name="T6" fmla="*/ 155 w 210"/>
                <a:gd name="T7" fmla="*/ 269 h 392"/>
                <a:gd name="T8" fmla="*/ 151 w 210"/>
                <a:gd name="T9" fmla="*/ 298 h 392"/>
                <a:gd name="T10" fmla="*/ 140 w 210"/>
                <a:gd name="T11" fmla="*/ 311 h 392"/>
                <a:gd name="T12" fmla="*/ 132 w 210"/>
                <a:gd name="T13" fmla="*/ 314 h 392"/>
                <a:gd name="T14" fmla="*/ 123 w 210"/>
                <a:gd name="T15" fmla="*/ 316 h 392"/>
                <a:gd name="T16" fmla="*/ 96 w 210"/>
                <a:gd name="T17" fmla="*/ 148 h 392"/>
                <a:gd name="T18" fmla="*/ 74 w 210"/>
                <a:gd name="T19" fmla="*/ 133 h 392"/>
                <a:gd name="T20" fmla="*/ 65 w 210"/>
                <a:gd name="T21" fmla="*/ 110 h 392"/>
                <a:gd name="T22" fmla="*/ 68 w 210"/>
                <a:gd name="T23" fmla="*/ 90 h 392"/>
                <a:gd name="T24" fmla="*/ 77 w 210"/>
                <a:gd name="T25" fmla="*/ 79 h 392"/>
                <a:gd name="T26" fmla="*/ 96 w 210"/>
                <a:gd name="T27" fmla="*/ 73 h 392"/>
                <a:gd name="T28" fmla="*/ 96 w 210"/>
                <a:gd name="T29" fmla="*/ 148 h 392"/>
                <a:gd name="T30" fmla="*/ 123 w 210"/>
                <a:gd name="T31" fmla="*/ 0 h 392"/>
                <a:gd name="T32" fmla="*/ 96 w 210"/>
                <a:gd name="T33" fmla="*/ 0 h 392"/>
                <a:gd name="T34" fmla="*/ 96 w 210"/>
                <a:gd name="T35" fmla="*/ 35 h 392"/>
                <a:gd name="T36" fmla="*/ 60 w 210"/>
                <a:gd name="T37" fmla="*/ 48 h 392"/>
                <a:gd name="T38" fmla="*/ 33 w 210"/>
                <a:gd name="T39" fmla="*/ 69 h 392"/>
                <a:gd name="T40" fmla="*/ 17 w 210"/>
                <a:gd name="T41" fmla="*/ 94 h 392"/>
                <a:gd name="T42" fmla="*/ 11 w 210"/>
                <a:gd name="T43" fmla="*/ 119 h 392"/>
                <a:gd name="T44" fmla="*/ 19 w 210"/>
                <a:gd name="T45" fmla="*/ 160 h 392"/>
                <a:gd name="T46" fmla="*/ 39 w 210"/>
                <a:gd name="T47" fmla="*/ 188 h 392"/>
                <a:gd name="T48" fmla="*/ 66 w 210"/>
                <a:gd name="T49" fmla="*/ 206 h 392"/>
                <a:gd name="T50" fmla="*/ 96 w 210"/>
                <a:gd name="T51" fmla="*/ 219 h 392"/>
                <a:gd name="T52" fmla="*/ 96 w 210"/>
                <a:gd name="T53" fmla="*/ 318 h 392"/>
                <a:gd name="T54" fmla="*/ 74 w 210"/>
                <a:gd name="T55" fmla="*/ 314 h 392"/>
                <a:gd name="T56" fmla="*/ 51 w 210"/>
                <a:gd name="T57" fmla="*/ 306 h 392"/>
                <a:gd name="T58" fmla="*/ 31 w 210"/>
                <a:gd name="T59" fmla="*/ 297 h 392"/>
                <a:gd name="T60" fmla="*/ 15 w 210"/>
                <a:gd name="T61" fmla="*/ 288 h 392"/>
                <a:gd name="T62" fmla="*/ 0 w 210"/>
                <a:gd name="T63" fmla="*/ 335 h 392"/>
                <a:gd name="T64" fmla="*/ 20 w 210"/>
                <a:gd name="T65" fmla="*/ 345 h 392"/>
                <a:gd name="T66" fmla="*/ 41 w 210"/>
                <a:gd name="T67" fmla="*/ 352 h 392"/>
                <a:gd name="T68" fmla="*/ 64 w 210"/>
                <a:gd name="T69" fmla="*/ 357 h 392"/>
                <a:gd name="T70" fmla="*/ 91 w 210"/>
                <a:gd name="T71" fmla="*/ 358 h 392"/>
                <a:gd name="T72" fmla="*/ 94 w 210"/>
                <a:gd name="T73" fmla="*/ 358 h 392"/>
                <a:gd name="T74" fmla="*/ 96 w 210"/>
                <a:gd name="T75" fmla="*/ 358 h 392"/>
                <a:gd name="T76" fmla="*/ 96 w 210"/>
                <a:gd name="T77" fmla="*/ 392 h 392"/>
                <a:gd name="T78" fmla="*/ 123 w 210"/>
                <a:gd name="T79" fmla="*/ 392 h 392"/>
                <a:gd name="T80" fmla="*/ 123 w 210"/>
                <a:gd name="T81" fmla="*/ 355 h 392"/>
                <a:gd name="T82" fmla="*/ 159 w 210"/>
                <a:gd name="T83" fmla="*/ 341 h 392"/>
                <a:gd name="T84" fmla="*/ 187 w 210"/>
                <a:gd name="T85" fmla="*/ 318 h 392"/>
                <a:gd name="T86" fmla="*/ 204 w 210"/>
                <a:gd name="T87" fmla="*/ 290 h 392"/>
                <a:gd name="T88" fmla="*/ 210 w 210"/>
                <a:gd name="T89" fmla="*/ 261 h 392"/>
                <a:gd name="T90" fmla="*/ 202 w 210"/>
                <a:gd name="T91" fmla="*/ 219 h 392"/>
                <a:gd name="T92" fmla="*/ 181 w 210"/>
                <a:gd name="T93" fmla="*/ 191 h 392"/>
                <a:gd name="T94" fmla="*/ 153 w 210"/>
                <a:gd name="T95" fmla="*/ 172 h 392"/>
                <a:gd name="T96" fmla="*/ 123 w 210"/>
                <a:gd name="T97" fmla="*/ 159 h 392"/>
                <a:gd name="T98" fmla="*/ 123 w 210"/>
                <a:gd name="T99" fmla="*/ 72 h 392"/>
                <a:gd name="T100" fmla="*/ 155 w 210"/>
                <a:gd name="T101" fmla="*/ 77 h 392"/>
                <a:gd name="T102" fmla="*/ 187 w 210"/>
                <a:gd name="T103" fmla="*/ 87 h 392"/>
                <a:gd name="T104" fmla="*/ 196 w 210"/>
                <a:gd name="T105" fmla="*/ 40 h 392"/>
                <a:gd name="T106" fmla="*/ 161 w 210"/>
                <a:gd name="T107" fmla="*/ 34 h 392"/>
                <a:gd name="T108" fmla="*/ 123 w 210"/>
                <a:gd name="T109" fmla="*/ 32 h 392"/>
                <a:gd name="T110" fmla="*/ 123 w 210"/>
                <a:gd name="T111" fmla="*/ 32 h 392"/>
                <a:gd name="T112" fmla="*/ 123 w 210"/>
                <a:gd name="T113"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123" y="316"/>
                  </a:moveTo>
                  <a:cubicBezTo>
                    <a:pt x="123" y="230"/>
                    <a:pt x="123" y="230"/>
                    <a:pt x="123" y="230"/>
                  </a:cubicBezTo>
                  <a:cubicBezTo>
                    <a:pt x="132" y="235"/>
                    <a:pt x="140" y="240"/>
                    <a:pt x="146" y="246"/>
                  </a:cubicBezTo>
                  <a:cubicBezTo>
                    <a:pt x="152" y="252"/>
                    <a:pt x="155" y="260"/>
                    <a:pt x="155" y="269"/>
                  </a:cubicBezTo>
                  <a:cubicBezTo>
                    <a:pt x="155" y="281"/>
                    <a:pt x="154" y="290"/>
                    <a:pt x="151" y="298"/>
                  </a:cubicBezTo>
                  <a:cubicBezTo>
                    <a:pt x="148" y="305"/>
                    <a:pt x="144" y="309"/>
                    <a:pt x="140" y="311"/>
                  </a:cubicBezTo>
                  <a:cubicBezTo>
                    <a:pt x="137" y="312"/>
                    <a:pt x="134" y="313"/>
                    <a:pt x="132" y="314"/>
                  </a:cubicBezTo>
                  <a:cubicBezTo>
                    <a:pt x="129" y="315"/>
                    <a:pt x="126" y="316"/>
                    <a:pt x="123" y="316"/>
                  </a:cubicBezTo>
                  <a:moveTo>
                    <a:pt x="96" y="148"/>
                  </a:moveTo>
                  <a:cubicBezTo>
                    <a:pt x="87" y="144"/>
                    <a:pt x="80" y="139"/>
                    <a:pt x="74" y="133"/>
                  </a:cubicBezTo>
                  <a:cubicBezTo>
                    <a:pt x="68" y="127"/>
                    <a:pt x="65" y="119"/>
                    <a:pt x="65" y="110"/>
                  </a:cubicBezTo>
                  <a:cubicBezTo>
                    <a:pt x="65" y="102"/>
                    <a:pt x="66" y="95"/>
                    <a:pt x="68" y="90"/>
                  </a:cubicBezTo>
                  <a:cubicBezTo>
                    <a:pt x="70" y="85"/>
                    <a:pt x="73" y="81"/>
                    <a:pt x="77" y="79"/>
                  </a:cubicBezTo>
                  <a:cubicBezTo>
                    <a:pt x="82" y="76"/>
                    <a:pt x="88" y="74"/>
                    <a:pt x="96" y="73"/>
                  </a:cubicBezTo>
                  <a:cubicBezTo>
                    <a:pt x="96" y="148"/>
                    <a:pt x="96" y="148"/>
                    <a:pt x="96" y="148"/>
                  </a:cubicBezTo>
                  <a:moveTo>
                    <a:pt x="123" y="0"/>
                  </a:moveTo>
                  <a:cubicBezTo>
                    <a:pt x="96" y="0"/>
                    <a:pt x="96" y="0"/>
                    <a:pt x="96" y="0"/>
                  </a:cubicBezTo>
                  <a:cubicBezTo>
                    <a:pt x="96" y="35"/>
                    <a:pt x="96" y="35"/>
                    <a:pt x="96" y="35"/>
                  </a:cubicBezTo>
                  <a:cubicBezTo>
                    <a:pt x="83" y="37"/>
                    <a:pt x="71" y="42"/>
                    <a:pt x="60" y="48"/>
                  </a:cubicBezTo>
                  <a:cubicBezTo>
                    <a:pt x="50" y="54"/>
                    <a:pt x="41" y="61"/>
                    <a:pt x="33" y="69"/>
                  </a:cubicBezTo>
                  <a:cubicBezTo>
                    <a:pt x="26" y="77"/>
                    <a:pt x="21" y="85"/>
                    <a:pt x="17" y="94"/>
                  </a:cubicBezTo>
                  <a:cubicBezTo>
                    <a:pt x="13" y="103"/>
                    <a:pt x="11" y="111"/>
                    <a:pt x="11" y="119"/>
                  </a:cubicBezTo>
                  <a:cubicBezTo>
                    <a:pt x="11" y="136"/>
                    <a:pt x="13" y="149"/>
                    <a:pt x="19" y="160"/>
                  </a:cubicBezTo>
                  <a:cubicBezTo>
                    <a:pt x="24" y="171"/>
                    <a:pt x="30" y="180"/>
                    <a:pt x="39" y="188"/>
                  </a:cubicBezTo>
                  <a:cubicBezTo>
                    <a:pt x="47" y="195"/>
                    <a:pt x="56" y="201"/>
                    <a:pt x="66" y="206"/>
                  </a:cubicBezTo>
                  <a:cubicBezTo>
                    <a:pt x="76" y="211"/>
                    <a:pt x="86" y="215"/>
                    <a:pt x="96" y="219"/>
                  </a:cubicBezTo>
                  <a:cubicBezTo>
                    <a:pt x="96" y="318"/>
                    <a:pt x="96" y="318"/>
                    <a:pt x="96" y="318"/>
                  </a:cubicBezTo>
                  <a:cubicBezTo>
                    <a:pt x="89" y="317"/>
                    <a:pt x="82" y="316"/>
                    <a:pt x="74" y="314"/>
                  </a:cubicBezTo>
                  <a:cubicBezTo>
                    <a:pt x="66" y="312"/>
                    <a:pt x="59" y="309"/>
                    <a:pt x="51" y="306"/>
                  </a:cubicBezTo>
                  <a:cubicBezTo>
                    <a:pt x="44" y="304"/>
                    <a:pt x="37" y="301"/>
                    <a:pt x="31" y="297"/>
                  </a:cubicBezTo>
                  <a:cubicBezTo>
                    <a:pt x="25" y="294"/>
                    <a:pt x="19" y="291"/>
                    <a:pt x="15" y="288"/>
                  </a:cubicBezTo>
                  <a:cubicBezTo>
                    <a:pt x="0" y="335"/>
                    <a:pt x="0" y="335"/>
                    <a:pt x="0" y="335"/>
                  </a:cubicBezTo>
                  <a:cubicBezTo>
                    <a:pt x="7" y="339"/>
                    <a:pt x="13" y="342"/>
                    <a:pt x="20" y="345"/>
                  </a:cubicBezTo>
                  <a:cubicBezTo>
                    <a:pt x="27" y="348"/>
                    <a:pt x="34" y="350"/>
                    <a:pt x="41" y="352"/>
                  </a:cubicBezTo>
                  <a:cubicBezTo>
                    <a:pt x="48" y="354"/>
                    <a:pt x="56" y="356"/>
                    <a:pt x="64" y="357"/>
                  </a:cubicBezTo>
                  <a:cubicBezTo>
                    <a:pt x="73" y="358"/>
                    <a:pt x="82" y="358"/>
                    <a:pt x="91" y="358"/>
                  </a:cubicBezTo>
                  <a:cubicBezTo>
                    <a:pt x="92" y="358"/>
                    <a:pt x="93" y="358"/>
                    <a:pt x="94" y="358"/>
                  </a:cubicBezTo>
                  <a:cubicBezTo>
                    <a:pt x="94" y="358"/>
                    <a:pt x="95" y="358"/>
                    <a:pt x="96" y="358"/>
                  </a:cubicBezTo>
                  <a:cubicBezTo>
                    <a:pt x="96" y="392"/>
                    <a:pt x="96" y="392"/>
                    <a:pt x="96" y="392"/>
                  </a:cubicBezTo>
                  <a:cubicBezTo>
                    <a:pt x="123" y="392"/>
                    <a:pt x="123" y="392"/>
                    <a:pt x="123" y="392"/>
                  </a:cubicBezTo>
                  <a:cubicBezTo>
                    <a:pt x="123" y="355"/>
                    <a:pt x="123" y="355"/>
                    <a:pt x="123" y="355"/>
                  </a:cubicBezTo>
                  <a:cubicBezTo>
                    <a:pt x="136" y="352"/>
                    <a:pt x="148" y="347"/>
                    <a:pt x="159" y="341"/>
                  </a:cubicBezTo>
                  <a:cubicBezTo>
                    <a:pt x="170" y="334"/>
                    <a:pt x="179" y="327"/>
                    <a:pt x="187" y="318"/>
                  </a:cubicBezTo>
                  <a:cubicBezTo>
                    <a:pt x="194" y="310"/>
                    <a:pt x="200" y="300"/>
                    <a:pt x="204" y="290"/>
                  </a:cubicBezTo>
                  <a:cubicBezTo>
                    <a:pt x="208" y="281"/>
                    <a:pt x="210" y="271"/>
                    <a:pt x="210" y="261"/>
                  </a:cubicBezTo>
                  <a:cubicBezTo>
                    <a:pt x="210" y="244"/>
                    <a:pt x="207" y="230"/>
                    <a:pt x="202" y="219"/>
                  </a:cubicBezTo>
                  <a:cubicBezTo>
                    <a:pt x="197" y="208"/>
                    <a:pt x="190" y="198"/>
                    <a:pt x="181" y="191"/>
                  </a:cubicBezTo>
                  <a:cubicBezTo>
                    <a:pt x="173" y="183"/>
                    <a:pt x="163" y="177"/>
                    <a:pt x="153" y="172"/>
                  </a:cubicBezTo>
                  <a:cubicBezTo>
                    <a:pt x="143" y="168"/>
                    <a:pt x="132" y="163"/>
                    <a:pt x="123" y="159"/>
                  </a:cubicBezTo>
                  <a:cubicBezTo>
                    <a:pt x="123" y="72"/>
                    <a:pt x="123" y="72"/>
                    <a:pt x="123" y="72"/>
                  </a:cubicBezTo>
                  <a:cubicBezTo>
                    <a:pt x="133" y="73"/>
                    <a:pt x="143" y="74"/>
                    <a:pt x="155" y="77"/>
                  </a:cubicBezTo>
                  <a:cubicBezTo>
                    <a:pt x="166" y="80"/>
                    <a:pt x="176" y="83"/>
                    <a:pt x="187" y="87"/>
                  </a:cubicBezTo>
                  <a:cubicBezTo>
                    <a:pt x="196" y="40"/>
                    <a:pt x="196" y="40"/>
                    <a:pt x="196" y="40"/>
                  </a:cubicBezTo>
                  <a:cubicBezTo>
                    <a:pt x="184" y="38"/>
                    <a:pt x="172" y="36"/>
                    <a:pt x="161" y="34"/>
                  </a:cubicBezTo>
                  <a:cubicBezTo>
                    <a:pt x="149" y="33"/>
                    <a:pt x="137" y="32"/>
                    <a:pt x="123" y="32"/>
                  </a:cubicBezTo>
                  <a:cubicBezTo>
                    <a:pt x="123" y="32"/>
                    <a:pt x="123" y="32"/>
                    <a:pt x="123" y="32"/>
                  </a:cubicBezTo>
                  <a:cubicBezTo>
                    <a:pt x="123" y="0"/>
                    <a:pt x="123" y="0"/>
                    <a:pt x="123" y="0"/>
                  </a:cubicBezTo>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7" name="Freeform 66"/>
            <p:cNvSpPr/>
            <p:nvPr/>
          </p:nvSpPr>
          <p:spPr bwMode="auto">
            <a:xfrm>
              <a:off x="4098452" y="4268661"/>
              <a:ext cx="888697" cy="1039506"/>
            </a:xfrm>
            <a:custGeom>
              <a:avLst/>
              <a:gdLst>
                <a:gd name="T0" fmla="*/ 558 w 558"/>
                <a:gd name="T1" fmla="*/ 279 h 653"/>
                <a:gd name="T2" fmla="*/ 279 w 558"/>
                <a:gd name="T3" fmla="*/ 0 h 653"/>
                <a:gd name="T4" fmla="*/ 0 w 558"/>
                <a:gd name="T5" fmla="*/ 279 h 653"/>
                <a:gd name="T6" fmla="*/ 279 w 558"/>
                <a:gd name="T7" fmla="*/ 558 h 653"/>
                <a:gd name="T8" fmla="*/ 292 w 558"/>
                <a:gd name="T9" fmla="*/ 558 h 653"/>
                <a:gd name="T10" fmla="*/ 404 w 558"/>
                <a:gd name="T11" fmla="*/ 653 h 653"/>
                <a:gd name="T12" fmla="*/ 416 w 558"/>
                <a:gd name="T13" fmla="*/ 522 h 653"/>
                <a:gd name="T14" fmla="*/ 558 w 558"/>
                <a:gd name="T15" fmla="*/ 279 h 6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653">
                  <a:moveTo>
                    <a:pt x="558" y="279"/>
                  </a:moveTo>
                  <a:cubicBezTo>
                    <a:pt x="558" y="125"/>
                    <a:pt x="433" y="0"/>
                    <a:pt x="279" y="0"/>
                  </a:cubicBezTo>
                  <a:cubicBezTo>
                    <a:pt x="125" y="0"/>
                    <a:pt x="0" y="125"/>
                    <a:pt x="0" y="279"/>
                  </a:cubicBezTo>
                  <a:cubicBezTo>
                    <a:pt x="0" y="433"/>
                    <a:pt x="125" y="558"/>
                    <a:pt x="279" y="558"/>
                  </a:cubicBezTo>
                  <a:cubicBezTo>
                    <a:pt x="283" y="558"/>
                    <a:pt x="287" y="558"/>
                    <a:pt x="292" y="558"/>
                  </a:cubicBezTo>
                  <a:cubicBezTo>
                    <a:pt x="404" y="653"/>
                    <a:pt x="404" y="653"/>
                    <a:pt x="404" y="653"/>
                  </a:cubicBezTo>
                  <a:cubicBezTo>
                    <a:pt x="416" y="522"/>
                    <a:pt x="416" y="522"/>
                    <a:pt x="416" y="522"/>
                  </a:cubicBezTo>
                  <a:cubicBezTo>
                    <a:pt x="501" y="474"/>
                    <a:pt x="558" y="383"/>
                    <a:pt x="558" y="279"/>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Freeform 97"/>
            <p:cNvSpPr>
              <a:spLocks noEditPoints="1"/>
            </p:cNvSpPr>
            <p:nvPr/>
          </p:nvSpPr>
          <p:spPr bwMode="auto">
            <a:xfrm>
              <a:off x="4291003" y="4558160"/>
              <a:ext cx="206016" cy="245065"/>
            </a:xfrm>
            <a:custGeom>
              <a:avLst/>
              <a:gdLst>
                <a:gd name="T0" fmla="*/ 37 w 129"/>
                <a:gd name="T1" fmla="*/ 106 h 154"/>
                <a:gd name="T2" fmla="*/ 21 w 129"/>
                <a:gd name="T3" fmla="*/ 154 h 154"/>
                <a:gd name="T4" fmla="*/ 0 w 129"/>
                <a:gd name="T5" fmla="*/ 154 h 154"/>
                <a:gd name="T6" fmla="*/ 53 w 129"/>
                <a:gd name="T7" fmla="*/ 0 h 154"/>
                <a:gd name="T8" fmla="*/ 77 w 129"/>
                <a:gd name="T9" fmla="*/ 0 h 154"/>
                <a:gd name="T10" fmla="*/ 129 w 129"/>
                <a:gd name="T11" fmla="*/ 154 h 154"/>
                <a:gd name="T12" fmla="*/ 108 w 129"/>
                <a:gd name="T13" fmla="*/ 154 h 154"/>
                <a:gd name="T14" fmla="*/ 92 w 129"/>
                <a:gd name="T15" fmla="*/ 106 h 154"/>
                <a:gd name="T16" fmla="*/ 37 w 129"/>
                <a:gd name="T17" fmla="*/ 106 h 154"/>
                <a:gd name="T18" fmla="*/ 88 w 129"/>
                <a:gd name="T19" fmla="*/ 90 h 154"/>
                <a:gd name="T20" fmla="*/ 72 w 129"/>
                <a:gd name="T21" fmla="*/ 46 h 154"/>
                <a:gd name="T22" fmla="*/ 64 w 129"/>
                <a:gd name="T23" fmla="*/ 18 h 154"/>
                <a:gd name="T24" fmla="*/ 64 w 129"/>
                <a:gd name="T25" fmla="*/ 18 h 154"/>
                <a:gd name="T26" fmla="*/ 56 w 129"/>
                <a:gd name="T27" fmla="*/ 45 h 154"/>
                <a:gd name="T28" fmla="*/ 41 w 129"/>
                <a:gd name="T29" fmla="*/ 90 h 154"/>
                <a:gd name="T30" fmla="*/ 88 w 129"/>
                <a:gd name="T31" fmla="*/ 9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54">
                  <a:moveTo>
                    <a:pt x="37" y="106"/>
                  </a:moveTo>
                  <a:cubicBezTo>
                    <a:pt x="21" y="154"/>
                    <a:pt x="21" y="154"/>
                    <a:pt x="21" y="154"/>
                  </a:cubicBezTo>
                  <a:cubicBezTo>
                    <a:pt x="0" y="154"/>
                    <a:pt x="0" y="154"/>
                    <a:pt x="0" y="154"/>
                  </a:cubicBezTo>
                  <a:cubicBezTo>
                    <a:pt x="53" y="0"/>
                    <a:pt x="53" y="0"/>
                    <a:pt x="53" y="0"/>
                  </a:cubicBezTo>
                  <a:cubicBezTo>
                    <a:pt x="77" y="0"/>
                    <a:pt x="77" y="0"/>
                    <a:pt x="77" y="0"/>
                  </a:cubicBezTo>
                  <a:cubicBezTo>
                    <a:pt x="129" y="154"/>
                    <a:pt x="129" y="154"/>
                    <a:pt x="129" y="154"/>
                  </a:cubicBezTo>
                  <a:cubicBezTo>
                    <a:pt x="108" y="154"/>
                    <a:pt x="108" y="154"/>
                    <a:pt x="108" y="154"/>
                  </a:cubicBezTo>
                  <a:cubicBezTo>
                    <a:pt x="92" y="106"/>
                    <a:pt x="92" y="106"/>
                    <a:pt x="92" y="106"/>
                  </a:cubicBezTo>
                  <a:lnTo>
                    <a:pt x="37" y="106"/>
                  </a:lnTo>
                  <a:close/>
                  <a:moveTo>
                    <a:pt x="88" y="90"/>
                  </a:moveTo>
                  <a:cubicBezTo>
                    <a:pt x="72" y="46"/>
                    <a:pt x="72" y="46"/>
                    <a:pt x="72" y="46"/>
                  </a:cubicBezTo>
                  <a:cubicBezTo>
                    <a:pt x="69" y="36"/>
                    <a:pt x="67" y="26"/>
                    <a:pt x="64" y="18"/>
                  </a:cubicBezTo>
                  <a:cubicBezTo>
                    <a:pt x="64" y="18"/>
                    <a:pt x="64" y="18"/>
                    <a:pt x="64" y="18"/>
                  </a:cubicBezTo>
                  <a:cubicBezTo>
                    <a:pt x="62" y="26"/>
                    <a:pt x="59" y="36"/>
                    <a:pt x="56" y="45"/>
                  </a:cubicBezTo>
                  <a:cubicBezTo>
                    <a:pt x="41" y="90"/>
                    <a:pt x="41" y="90"/>
                    <a:pt x="41" y="90"/>
                  </a:cubicBezTo>
                  <a:lnTo>
                    <a:pt x="88" y="9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Freeform 98"/>
            <p:cNvSpPr>
              <a:spLocks noEditPoints="1"/>
            </p:cNvSpPr>
            <p:nvPr/>
          </p:nvSpPr>
          <p:spPr bwMode="auto">
            <a:xfrm>
              <a:off x="4528662" y="4427549"/>
              <a:ext cx="156195" cy="248431"/>
            </a:xfrm>
            <a:custGeom>
              <a:avLst/>
              <a:gdLst>
                <a:gd name="T0" fmla="*/ 0 w 98"/>
                <a:gd name="T1" fmla="*/ 3 h 156"/>
                <a:gd name="T2" fmla="*/ 37 w 98"/>
                <a:gd name="T3" fmla="*/ 0 h 156"/>
                <a:gd name="T4" fmla="*/ 79 w 98"/>
                <a:gd name="T5" fmla="*/ 11 h 156"/>
                <a:gd name="T6" fmla="*/ 92 w 98"/>
                <a:gd name="T7" fmla="*/ 38 h 156"/>
                <a:gd name="T8" fmla="*/ 66 w 98"/>
                <a:gd name="T9" fmla="*/ 72 h 156"/>
                <a:gd name="T10" fmla="*/ 66 w 98"/>
                <a:gd name="T11" fmla="*/ 73 h 156"/>
                <a:gd name="T12" fmla="*/ 98 w 98"/>
                <a:gd name="T13" fmla="*/ 111 h 156"/>
                <a:gd name="T14" fmla="*/ 84 w 98"/>
                <a:gd name="T15" fmla="*/ 142 h 156"/>
                <a:gd name="T16" fmla="*/ 31 w 98"/>
                <a:gd name="T17" fmla="*/ 156 h 156"/>
                <a:gd name="T18" fmla="*/ 0 w 98"/>
                <a:gd name="T19" fmla="*/ 155 h 156"/>
                <a:gd name="T20" fmla="*/ 0 w 98"/>
                <a:gd name="T21" fmla="*/ 3 h 156"/>
                <a:gd name="T22" fmla="*/ 20 w 98"/>
                <a:gd name="T23" fmla="*/ 66 h 156"/>
                <a:gd name="T24" fmla="*/ 38 w 98"/>
                <a:gd name="T25" fmla="*/ 66 h 156"/>
                <a:gd name="T26" fmla="*/ 72 w 98"/>
                <a:gd name="T27" fmla="*/ 40 h 156"/>
                <a:gd name="T28" fmla="*/ 38 w 98"/>
                <a:gd name="T29" fmla="*/ 15 h 156"/>
                <a:gd name="T30" fmla="*/ 20 w 98"/>
                <a:gd name="T31" fmla="*/ 16 h 156"/>
                <a:gd name="T32" fmla="*/ 20 w 98"/>
                <a:gd name="T33" fmla="*/ 66 h 156"/>
                <a:gd name="T34" fmla="*/ 20 w 98"/>
                <a:gd name="T35" fmla="*/ 140 h 156"/>
                <a:gd name="T36" fmla="*/ 37 w 98"/>
                <a:gd name="T37" fmla="*/ 141 h 156"/>
                <a:gd name="T38" fmla="*/ 77 w 98"/>
                <a:gd name="T39" fmla="*/ 111 h 156"/>
                <a:gd name="T40" fmla="*/ 37 w 98"/>
                <a:gd name="T41" fmla="*/ 81 h 156"/>
                <a:gd name="T42" fmla="*/ 20 w 98"/>
                <a:gd name="T43" fmla="*/ 81 h 156"/>
                <a:gd name="T44" fmla="*/ 20 w 98"/>
                <a:gd name="T45"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156">
                  <a:moveTo>
                    <a:pt x="0" y="3"/>
                  </a:moveTo>
                  <a:cubicBezTo>
                    <a:pt x="9" y="1"/>
                    <a:pt x="23" y="0"/>
                    <a:pt x="37" y="0"/>
                  </a:cubicBezTo>
                  <a:cubicBezTo>
                    <a:pt x="57" y="0"/>
                    <a:pt x="69" y="3"/>
                    <a:pt x="79" y="11"/>
                  </a:cubicBezTo>
                  <a:cubicBezTo>
                    <a:pt x="87" y="17"/>
                    <a:pt x="92" y="26"/>
                    <a:pt x="92" y="38"/>
                  </a:cubicBezTo>
                  <a:cubicBezTo>
                    <a:pt x="92" y="53"/>
                    <a:pt x="82" y="66"/>
                    <a:pt x="66" y="72"/>
                  </a:cubicBezTo>
                  <a:cubicBezTo>
                    <a:pt x="66" y="73"/>
                    <a:pt x="66" y="73"/>
                    <a:pt x="66" y="73"/>
                  </a:cubicBezTo>
                  <a:cubicBezTo>
                    <a:pt x="80" y="76"/>
                    <a:pt x="98" y="88"/>
                    <a:pt x="98" y="111"/>
                  </a:cubicBezTo>
                  <a:cubicBezTo>
                    <a:pt x="98" y="124"/>
                    <a:pt x="92" y="134"/>
                    <a:pt x="84" y="142"/>
                  </a:cubicBezTo>
                  <a:cubicBezTo>
                    <a:pt x="74" y="152"/>
                    <a:pt x="56" y="156"/>
                    <a:pt x="31" y="156"/>
                  </a:cubicBezTo>
                  <a:cubicBezTo>
                    <a:pt x="18" y="156"/>
                    <a:pt x="7" y="156"/>
                    <a:pt x="0" y="155"/>
                  </a:cubicBezTo>
                  <a:lnTo>
                    <a:pt x="0" y="3"/>
                  </a:lnTo>
                  <a:close/>
                  <a:moveTo>
                    <a:pt x="20" y="66"/>
                  </a:moveTo>
                  <a:cubicBezTo>
                    <a:pt x="38" y="66"/>
                    <a:pt x="38" y="66"/>
                    <a:pt x="38" y="66"/>
                  </a:cubicBezTo>
                  <a:cubicBezTo>
                    <a:pt x="59" y="66"/>
                    <a:pt x="72" y="55"/>
                    <a:pt x="72" y="40"/>
                  </a:cubicBezTo>
                  <a:cubicBezTo>
                    <a:pt x="72" y="22"/>
                    <a:pt x="58" y="15"/>
                    <a:pt x="38" y="15"/>
                  </a:cubicBezTo>
                  <a:cubicBezTo>
                    <a:pt x="29" y="15"/>
                    <a:pt x="23" y="16"/>
                    <a:pt x="20" y="16"/>
                  </a:cubicBezTo>
                  <a:lnTo>
                    <a:pt x="20" y="66"/>
                  </a:lnTo>
                  <a:close/>
                  <a:moveTo>
                    <a:pt x="20" y="140"/>
                  </a:moveTo>
                  <a:cubicBezTo>
                    <a:pt x="24" y="141"/>
                    <a:pt x="30" y="141"/>
                    <a:pt x="37" y="141"/>
                  </a:cubicBezTo>
                  <a:cubicBezTo>
                    <a:pt x="58" y="141"/>
                    <a:pt x="77" y="133"/>
                    <a:pt x="77" y="111"/>
                  </a:cubicBezTo>
                  <a:cubicBezTo>
                    <a:pt x="77" y="90"/>
                    <a:pt x="58" y="81"/>
                    <a:pt x="37" y="81"/>
                  </a:cubicBezTo>
                  <a:cubicBezTo>
                    <a:pt x="20" y="81"/>
                    <a:pt x="20" y="81"/>
                    <a:pt x="20" y="81"/>
                  </a:cubicBezTo>
                  <a:lnTo>
                    <a:pt x="20" y="14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Freeform 99"/>
            <p:cNvSpPr/>
            <p:nvPr/>
          </p:nvSpPr>
          <p:spPr bwMode="auto">
            <a:xfrm>
              <a:off x="4552226" y="4741286"/>
              <a:ext cx="157542" cy="213422"/>
            </a:xfrm>
            <a:custGeom>
              <a:avLst/>
              <a:gdLst>
                <a:gd name="T0" fmla="*/ 99 w 99"/>
                <a:gd name="T1" fmla="*/ 128 h 134"/>
                <a:gd name="T2" fmla="*/ 64 w 99"/>
                <a:gd name="T3" fmla="*/ 134 h 134"/>
                <a:gd name="T4" fmla="*/ 0 w 99"/>
                <a:gd name="T5" fmla="*/ 68 h 134"/>
                <a:gd name="T6" fmla="*/ 68 w 99"/>
                <a:gd name="T7" fmla="*/ 0 h 134"/>
                <a:gd name="T8" fmla="*/ 99 w 99"/>
                <a:gd name="T9" fmla="*/ 5 h 134"/>
                <a:gd name="T10" fmla="*/ 95 w 99"/>
                <a:gd name="T11" fmla="*/ 19 h 134"/>
                <a:gd name="T12" fmla="*/ 69 w 99"/>
                <a:gd name="T13" fmla="*/ 14 h 134"/>
                <a:gd name="T14" fmla="*/ 18 w 99"/>
                <a:gd name="T15" fmla="*/ 67 h 134"/>
                <a:gd name="T16" fmla="*/ 68 w 99"/>
                <a:gd name="T17" fmla="*/ 119 h 134"/>
                <a:gd name="T18" fmla="*/ 95 w 99"/>
                <a:gd name="T19" fmla="*/ 114 h 134"/>
                <a:gd name="T20" fmla="*/ 99 w 99"/>
                <a:gd name="T21"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99" y="128"/>
                  </a:moveTo>
                  <a:cubicBezTo>
                    <a:pt x="93" y="131"/>
                    <a:pt x="80" y="134"/>
                    <a:pt x="64" y="134"/>
                  </a:cubicBezTo>
                  <a:cubicBezTo>
                    <a:pt x="28" y="134"/>
                    <a:pt x="0" y="111"/>
                    <a:pt x="0" y="68"/>
                  </a:cubicBezTo>
                  <a:cubicBezTo>
                    <a:pt x="0" y="27"/>
                    <a:pt x="28" y="0"/>
                    <a:pt x="68" y="0"/>
                  </a:cubicBezTo>
                  <a:cubicBezTo>
                    <a:pt x="84" y="0"/>
                    <a:pt x="95" y="3"/>
                    <a:pt x="99" y="5"/>
                  </a:cubicBezTo>
                  <a:cubicBezTo>
                    <a:pt x="95" y="19"/>
                    <a:pt x="95" y="19"/>
                    <a:pt x="95" y="19"/>
                  </a:cubicBezTo>
                  <a:cubicBezTo>
                    <a:pt x="89" y="16"/>
                    <a:pt x="80" y="14"/>
                    <a:pt x="69" y="14"/>
                  </a:cubicBezTo>
                  <a:cubicBezTo>
                    <a:pt x="38" y="14"/>
                    <a:pt x="18" y="33"/>
                    <a:pt x="18" y="67"/>
                  </a:cubicBezTo>
                  <a:cubicBezTo>
                    <a:pt x="18" y="99"/>
                    <a:pt x="36" y="119"/>
                    <a:pt x="68" y="119"/>
                  </a:cubicBezTo>
                  <a:cubicBezTo>
                    <a:pt x="78" y="119"/>
                    <a:pt x="89" y="117"/>
                    <a:pt x="95" y="114"/>
                  </a:cubicBezTo>
                  <a:lnTo>
                    <a:pt x="99" y="128"/>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1" name="Group 10"/>
          <p:cNvGrpSpPr/>
          <p:nvPr/>
        </p:nvGrpSpPr>
        <p:grpSpPr>
          <a:xfrm>
            <a:off x="4205364" y="2879944"/>
            <a:ext cx="684582" cy="799209"/>
            <a:chOff x="3918693" y="2872329"/>
            <a:chExt cx="788382" cy="920340"/>
          </a:xfrm>
        </p:grpSpPr>
        <p:sp>
          <p:nvSpPr>
            <p:cNvPr id="122" name="Freeform 73"/>
            <p:cNvSpPr/>
            <p:nvPr/>
          </p:nvSpPr>
          <p:spPr bwMode="auto">
            <a:xfrm>
              <a:off x="3918693" y="2872329"/>
              <a:ext cx="788382" cy="920340"/>
            </a:xfrm>
            <a:custGeom>
              <a:avLst/>
              <a:gdLst>
                <a:gd name="T0" fmla="*/ 495 w 495"/>
                <a:gd name="T1" fmla="*/ 247 h 578"/>
                <a:gd name="T2" fmla="*/ 248 w 495"/>
                <a:gd name="T3" fmla="*/ 0 h 578"/>
                <a:gd name="T4" fmla="*/ 0 w 495"/>
                <a:gd name="T5" fmla="*/ 247 h 578"/>
                <a:gd name="T6" fmla="*/ 248 w 495"/>
                <a:gd name="T7" fmla="*/ 494 h 578"/>
                <a:gd name="T8" fmla="*/ 259 w 495"/>
                <a:gd name="T9" fmla="*/ 494 h 578"/>
                <a:gd name="T10" fmla="*/ 359 w 495"/>
                <a:gd name="T11" fmla="*/ 578 h 578"/>
                <a:gd name="T12" fmla="*/ 369 w 495"/>
                <a:gd name="T13" fmla="*/ 462 h 578"/>
                <a:gd name="T14" fmla="*/ 495 w 495"/>
                <a:gd name="T15" fmla="*/ 247 h 5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78">
                  <a:moveTo>
                    <a:pt x="495" y="247"/>
                  </a:moveTo>
                  <a:cubicBezTo>
                    <a:pt x="495" y="110"/>
                    <a:pt x="384" y="0"/>
                    <a:pt x="248" y="0"/>
                  </a:cubicBezTo>
                  <a:cubicBezTo>
                    <a:pt x="111" y="0"/>
                    <a:pt x="0" y="110"/>
                    <a:pt x="0" y="247"/>
                  </a:cubicBezTo>
                  <a:cubicBezTo>
                    <a:pt x="0" y="383"/>
                    <a:pt x="111" y="494"/>
                    <a:pt x="248" y="494"/>
                  </a:cubicBezTo>
                  <a:cubicBezTo>
                    <a:pt x="251" y="494"/>
                    <a:pt x="255" y="494"/>
                    <a:pt x="259" y="494"/>
                  </a:cubicBezTo>
                  <a:cubicBezTo>
                    <a:pt x="359" y="578"/>
                    <a:pt x="359" y="578"/>
                    <a:pt x="359" y="578"/>
                  </a:cubicBezTo>
                  <a:cubicBezTo>
                    <a:pt x="369" y="462"/>
                    <a:pt x="369" y="462"/>
                    <a:pt x="369" y="462"/>
                  </a:cubicBezTo>
                  <a:cubicBezTo>
                    <a:pt x="444" y="419"/>
                    <a:pt x="495" y="339"/>
                    <a:pt x="495" y="247"/>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Freeform 100"/>
            <p:cNvSpPr>
              <a:spLocks noEditPoints="1"/>
            </p:cNvSpPr>
            <p:nvPr/>
          </p:nvSpPr>
          <p:spPr bwMode="auto">
            <a:xfrm>
              <a:off x="4149620" y="3238580"/>
              <a:ext cx="235639" cy="235639"/>
            </a:xfrm>
            <a:custGeom>
              <a:avLst/>
              <a:gdLst>
                <a:gd name="T0" fmla="*/ 148 w 148"/>
                <a:gd name="T1" fmla="*/ 145 h 148"/>
                <a:gd name="T2" fmla="*/ 145 w 148"/>
                <a:gd name="T3" fmla="*/ 148 h 148"/>
                <a:gd name="T4" fmla="*/ 3 w 148"/>
                <a:gd name="T5" fmla="*/ 148 h 148"/>
                <a:gd name="T6" fmla="*/ 0 w 148"/>
                <a:gd name="T7" fmla="*/ 145 h 148"/>
                <a:gd name="T8" fmla="*/ 0 w 148"/>
                <a:gd name="T9" fmla="*/ 3 h 148"/>
                <a:gd name="T10" fmla="*/ 3 w 148"/>
                <a:gd name="T11" fmla="*/ 0 h 148"/>
                <a:gd name="T12" fmla="*/ 145 w 148"/>
                <a:gd name="T13" fmla="*/ 0 h 148"/>
                <a:gd name="T14" fmla="*/ 148 w 148"/>
                <a:gd name="T15" fmla="*/ 3 h 148"/>
                <a:gd name="T16" fmla="*/ 148 w 148"/>
                <a:gd name="T17" fmla="*/ 145 h 148"/>
                <a:gd name="T18" fmla="*/ 4 w 148"/>
                <a:gd name="T19" fmla="*/ 140 h 148"/>
                <a:gd name="T20" fmla="*/ 144 w 148"/>
                <a:gd name="T21" fmla="*/ 140 h 148"/>
                <a:gd name="T22" fmla="*/ 144 w 148"/>
                <a:gd name="T23" fmla="*/ 8 h 148"/>
                <a:gd name="T24" fmla="*/ 4 w 148"/>
                <a:gd name="T25" fmla="*/ 8 h 148"/>
                <a:gd name="T26" fmla="*/ 4 w 148"/>
                <a:gd name="T2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48">
                  <a:moveTo>
                    <a:pt x="148" y="145"/>
                  </a:moveTo>
                  <a:cubicBezTo>
                    <a:pt x="148" y="147"/>
                    <a:pt x="147" y="148"/>
                    <a:pt x="145" y="148"/>
                  </a:cubicBezTo>
                  <a:cubicBezTo>
                    <a:pt x="3" y="148"/>
                    <a:pt x="3" y="148"/>
                    <a:pt x="3" y="148"/>
                  </a:cubicBezTo>
                  <a:cubicBezTo>
                    <a:pt x="1" y="148"/>
                    <a:pt x="0" y="147"/>
                    <a:pt x="0" y="145"/>
                  </a:cubicBezTo>
                  <a:cubicBezTo>
                    <a:pt x="0" y="3"/>
                    <a:pt x="0" y="3"/>
                    <a:pt x="0" y="3"/>
                  </a:cubicBezTo>
                  <a:cubicBezTo>
                    <a:pt x="0" y="1"/>
                    <a:pt x="1" y="0"/>
                    <a:pt x="3" y="0"/>
                  </a:cubicBezTo>
                  <a:cubicBezTo>
                    <a:pt x="145" y="0"/>
                    <a:pt x="145" y="0"/>
                    <a:pt x="145" y="0"/>
                  </a:cubicBezTo>
                  <a:cubicBezTo>
                    <a:pt x="147" y="0"/>
                    <a:pt x="148" y="1"/>
                    <a:pt x="148" y="3"/>
                  </a:cubicBezTo>
                  <a:lnTo>
                    <a:pt x="148" y="145"/>
                  </a:lnTo>
                  <a:close/>
                  <a:moveTo>
                    <a:pt x="4" y="140"/>
                  </a:moveTo>
                  <a:cubicBezTo>
                    <a:pt x="144" y="140"/>
                    <a:pt x="144" y="140"/>
                    <a:pt x="144" y="140"/>
                  </a:cubicBezTo>
                  <a:cubicBezTo>
                    <a:pt x="144" y="8"/>
                    <a:pt x="144" y="8"/>
                    <a:pt x="144" y="8"/>
                  </a:cubicBezTo>
                  <a:cubicBezTo>
                    <a:pt x="4" y="8"/>
                    <a:pt x="4" y="8"/>
                    <a:pt x="4" y="8"/>
                  </a:cubicBezTo>
                  <a:lnTo>
                    <a:pt x="4" y="14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Freeform 101"/>
            <p:cNvSpPr/>
            <p:nvPr/>
          </p:nvSpPr>
          <p:spPr bwMode="auto">
            <a:xfrm>
              <a:off x="4152986" y="3154423"/>
              <a:ext cx="316430" cy="93582"/>
            </a:xfrm>
            <a:custGeom>
              <a:avLst/>
              <a:gdLst>
                <a:gd name="T0" fmla="*/ 144 w 199"/>
                <a:gd name="T1" fmla="*/ 59 h 59"/>
                <a:gd name="T2" fmla="*/ 142 w 199"/>
                <a:gd name="T3" fmla="*/ 59 h 59"/>
                <a:gd name="T4" fmla="*/ 142 w 199"/>
                <a:gd name="T5" fmla="*/ 55 h 59"/>
                <a:gd name="T6" fmla="*/ 190 w 199"/>
                <a:gd name="T7" fmla="*/ 5 h 59"/>
                <a:gd name="T8" fmla="*/ 55 w 199"/>
                <a:gd name="T9" fmla="*/ 5 h 59"/>
                <a:gd name="T10" fmla="*/ 5 w 199"/>
                <a:gd name="T11" fmla="*/ 58 h 59"/>
                <a:gd name="T12" fmla="*/ 1 w 199"/>
                <a:gd name="T13" fmla="*/ 58 h 59"/>
                <a:gd name="T14" fmla="*/ 1 w 199"/>
                <a:gd name="T15" fmla="*/ 54 h 59"/>
                <a:gd name="T16" fmla="*/ 52 w 199"/>
                <a:gd name="T17" fmla="*/ 1 h 59"/>
                <a:gd name="T18" fmla="*/ 54 w 199"/>
                <a:gd name="T19" fmla="*/ 1 h 59"/>
                <a:gd name="T20" fmla="*/ 196 w 199"/>
                <a:gd name="T21" fmla="*/ 1 h 59"/>
                <a:gd name="T22" fmla="*/ 199 w 199"/>
                <a:gd name="T23" fmla="*/ 2 h 59"/>
                <a:gd name="T24" fmla="*/ 198 w 199"/>
                <a:gd name="T25" fmla="*/ 4 h 59"/>
                <a:gd name="T26" fmla="*/ 146 w 199"/>
                <a:gd name="T27" fmla="*/ 59 h 59"/>
                <a:gd name="T28" fmla="*/ 144 w 199"/>
                <a:gd name="T2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59">
                  <a:moveTo>
                    <a:pt x="144" y="59"/>
                  </a:moveTo>
                  <a:cubicBezTo>
                    <a:pt x="144" y="59"/>
                    <a:pt x="143" y="59"/>
                    <a:pt x="142" y="59"/>
                  </a:cubicBezTo>
                  <a:cubicBezTo>
                    <a:pt x="141" y="58"/>
                    <a:pt x="141" y="56"/>
                    <a:pt x="142" y="55"/>
                  </a:cubicBezTo>
                  <a:cubicBezTo>
                    <a:pt x="190" y="5"/>
                    <a:pt x="190" y="5"/>
                    <a:pt x="190" y="5"/>
                  </a:cubicBezTo>
                  <a:cubicBezTo>
                    <a:pt x="55" y="5"/>
                    <a:pt x="55" y="5"/>
                    <a:pt x="55" y="5"/>
                  </a:cubicBezTo>
                  <a:cubicBezTo>
                    <a:pt x="5" y="58"/>
                    <a:pt x="5" y="58"/>
                    <a:pt x="5" y="58"/>
                  </a:cubicBezTo>
                  <a:cubicBezTo>
                    <a:pt x="4" y="59"/>
                    <a:pt x="2" y="59"/>
                    <a:pt x="1" y="58"/>
                  </a:cubicBezTo>
                  <a:cubicBezTo>
                    <a:pt x="0" y="57"/>
                    <a:pt x="0" y="55"/>
                    <a:pt x="1" y="54"/>
                  </a:cubicBezTo>
                  <a:cubicBezTo>
                    <a:pt x="52" y="1"/>
                    <a:pt x="52" y="1"/>
                    <a:pt x="52" y="1"/>
                  </a:cubicBezTo>
                  <a:cubicBezTo>
                    <a:pt x="52" y="0"/>
                    <a:pt x="53" y="1"/>
                    <a:pt x="54" y="1"/>
                  </a:cubicBezTo>
                  <a:cubicBezTo>
                    <a:pt x="196" y="1"/>
                    <a:pt x="196" y="1"/>
                    <a:pt x="196" y="1"/>
                  </a:cubicBezTo>
                  <a:cubicBezTo>
                    <a:pt x="197" y="1"/>
                    <a:pt x="198" y="1"/>
                    <a:pt x="199" y="2"/>
                  </a:cubicBezTo>
                  <a:cubicBezTo>
                    <a:pt x="199" y="3"/>
                    <a:pt x="199" y="3"/>
                    <a:pt x="198" y="4"/>
                  </a:cubicBezTo>
                  <a:cubicBezTo>
                    <a:pt x="146" y="59"/>
                    <a:pt x="146" y="59"/>
                    <a:pt x="146" y="59"/>
                  </a:cubicBezTo>
                  <a:cubicBezTo>
                    <a:pt x="146" y="59"/>
                    <a:pt x="145" y="59"/>
                    <a:pt x="144" y="59"/>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Freeform 102"/>
            <p:cNvSpPr/>
            <p:nvPr/>
          </p:nvSpPr>
          <p:spPr bwMode="auto">
            <a:xfrm>
              <a:off x="4379199" y="3155770"/>
              <a:ext cx="93582" cy="318450"/>
            </a:xfrm>
            <a:custGeom>
              <a:avLst/>
              <a:gdLst>
                <a:gd name="T0" fmla="*/ 3 w 59"/>
                <a:gd name="T1" fmla="*/ 200 h 200"/>
                <a:gd name="T2" fmla="*/ 1 w 59"/>
                <a:gd name="T3" fmla="*/ 199 h 200"/>
                <a:gd name="T4" fmla="*/ 1 w 59"/>
                <a:gd name="T5" fmla="*/ 195 h 200"/>
                <a:gd name="T6" fmla="*/ 53 w 59"/>
                <a:gd name="T7" fmla="*/ 138 h 200"/>
                <a:gd name="T8" fmla="*/ 52 w 59"/>
                <a:gd name="T9" fmla="*/ 2 h 200"/>
                <a:gd name="T10" fmla="*/ 54 w 59"/>
                <a:gd name="T11" fmla="*/ 0 h 200"/>
                <a:gd name="T12" fmla="*/ 57 w 59"/>
                <a:gd name="T13" fmla="*/ 2 h 200"/>
                <a:gd name="T14" fmla="*/ 59 w 59"/>
                <a:gd name="T15" fmla="*/ 139 h 200"/>
                <a:gd name="T16" fmla="*/ 58 w 59"/>
                <a:gd name="T17" fmla="*/ 141 h 200"/>
                <a:gd name="T18" fmla="*/ 5 w 59"/>
                <a:gd name="T19" fmla="*/ 199 h 200"/>
                <a:gd name="T20" fmla="*/ 3 w 59"/>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00">
                  <a:moveTo>
                    <a:pt x="3" y="200"/>
                  </a:moveTo>
                  <a:cubicBezTo>
                    <a:pt x="2" y="200"/>
                    <a:pt x="2" y="199"/>
                    <a:pt x="1" y="199"/>
                  </a:cubicBezTo>
                  <a:cubicBezTo>
                    <a:pt x="0" y="198"/>
                    <a:pt x="0" y="196"/>
                    <a:pt x="1" y="195"/>
                  </a:cubicBezTo>
                  <a:cubicBezTo>
                    <a:pt x="53" y="138"/>
                    <a:pt x="53" y="138"/>
                    <a:pt x="53" y="138"/>
                  </a:cubicBezTo>
                  <a:cubicBezTo>
                    <a:pt x="52" y="2"/>
                    <a:pt x="52" y="2"/>
                    <a:pt x="52" y="2"/>
                  </a:cubicBezTo>
                  <a:cubicBezTo>
                    <a:pt x="52" y="1"/>
                    <a:pt x="53" y="0"/>
                    <a:pt x="54" y="0"/>
                  </a:cubicBezTo>
                  <a:cubicBezTo>
                    <a:pt x="56" y="0"/>
                    <a:pt x="57" y="1"/>
                    <a:pt x="57" y="2"/>
                  </a:cubicBezTo>
                  <a:cubicBezTo>
                    <a:pt x="59" y="139"/>
                    <a:pt x="59" y="139"/>
                    <a:pt x="59" y="139"/>
                  </a:cubicBezTo>
                  <a:cubicBezTo>
                    <a:pt x="59" y="140"/>
                    <a:pt x="59" y="140"/>
                    <a:pt x="58" y="141"/>
                  </a:cubicBezTo>
                  <a:cubicBezTo>
                    <a:pt x="5" y="199"/>
                    <a:pt x="5" y="199"/>
                    <a:pt x="5" y="199"/>
                  </a:cubicBezTo>
                  <a:cubicBezTo>
                    <a:pt x="4" y="199"/>
                    <a:pt x="4" y="200"/>
                    <a:pt x="3" y="200"/>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103"/>
            <p:cNvSpPr/>
            <p:nvPr/>
          </p:nvSpPr>
          <p:spPr bwMode="auto">
            <a:xfrm>
              <a:off x="4235796" y="3154423"/>
              <a:ext cx="9426" cy="20198"/>
            </a:xfrm>
            <a:custGeom>
              <a:avLst/>
              <a:gdLst>
                <a:gd name="T0" fmla="*/ 3 w 6"/>
                <a:gd name="T1" fmla="*/ 13 h 13"/>
                <a:gd name="T2" fmla="*/ 0 w 6"/>
                <a:gd name="T3" fmla="*/ 9 h 13"/>
                <a:gd name="T4" fmla="*/ 0 w 6"/>
                <a:gd name="T5" fmla="*/ 4 h 13"/>
                <a:gd name="T6" fmla="*/ 3 w 6"/>
                <a:gd name="T7" fmla="*/ 1 h 13"/>
                <a:gd name="T8" fmla="*/ 6 w 6"/>
                <a:gd name="T9" fmla="*/ 3 h 13"/>
                <a:gd name="T10" fmla="*/ 6 w 6"/>
                <a:gd name="T11" fmla="*/ 9 h 13"/>
                <a:gd name="T12" fmla="*/ 3 w 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3" y="13"/>
                  </a:moveTo>
                  <a:cubicBezTo>
                    <a:pt x="1" y="13"/>
                    <a:pt x="0" y="11"/>
                    <a:pt x="0" y="9"/>
                  </a:cubicBezTo>
                  <a:cubicBezTo>
                    <a:pt x="0" y="4"/>
                    <a:pt x="0" y="4"/>
                    <a:pt x="0" y="4"/>
                  </a:cubicBezTo>
                  <a:cubicBezTo>
                    <a:pt x="0" y="2"/>
                    <a:pt x="1" y="1"/>
                    <a:pt x="3" y="1"/>
                  </a:cubicBezTo>
                  <a:cubicBezTo>
                    <a:pt x="4" y="0"/>
                    <a:pt x="6" y="2"/>
                    <a:pt x="6" y="3"/>
                  </a:cubicBezTo>
                  <a:cubicBezTo>
                    <a:pt x="6" y="9"/>
                    <a:pt x="6" y="9"/>
                    <a:pt x="6" y="9"/>
                  </a:cubicBezTo>
                  <a:cubicBezTo>
                    <a:pt x="6" y="11"/>
                    <a:pt x="4" y="13"/>
                    <a:pt x="3" y="1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104"/>
            <p:cNvSpPr>
              <a:spLocks noEditPoints="1"/>
            </p:cNvSpPr>
            <p:nvPr/>
          </p:nvSpPr>
          <p:spPr bwMode="auto">
            <a:xfrm>
              <a:off x="4171837" y="3180007"/>
              <a:ext cx="74731" cy="273342"/>
            </a:xfrm>
            <a:custGeom>
              <a:avLst/>
              <a:gdLst>
                <a:gd name="T0" fmla="*/ 1 w 47"/>
                <a:gd name="T1" fmla="*/ 171 h 172"/>
                <a:gd name="T2" fmla="*/ 8 w 47"/>
                <a:gd name="T3" fmla="*/ 159 h 172"/>
                <a:gd name="T4" fmla="*/ 12 w 47"/>
                <a:gd name="T5" fmla="*/ 163 h 172"/>
                <a:gd name="T6" fmla="*/ 3 w 47"/>
                <a:gd name="T7" fmla="*/ 172 h 172"/>
                <a:gd name="T8" fmla="*/ 15 w 47"/>
                <a:gd name="T9" fmla="*/ 155 h 172"/>
                <a:gd name="T10" fmla="*/ 22 w 47"/>
                <a:gd name="T11" fmla="*/ 144 h 172"/>
                <a:gd name="T12" fmla="*/ 26 w 47"/>
                <a:gd name="T13" fmla="*/ 147 h 172"/>
                <a:gd name="T14" fmla="*/ 17 w 47"/>
                <a:gd name="T15" fmla="*/ 156 h 172"/>
                <a:gd name="T16" fmla="*/ 30 w 47"/>
                <a:gd name="T17" fmla="*/ 139 h 172"/>
                <a:gd name="T18" fmla="*/ 37 w 47"/>
                <a:gd name="T19" fmla="*/ 128 h 172"/>
                <a:gd name="T20" fmla="*/ 41 w 47"/>
                <a:gd name="T21" fmla="*/ 131 h 172"/>
                <a:gd name="T22" fmla="*/ 32 w 47"/>
                <a:gd name="T23" fmla="*/ 140 h 172"/>
                <a:gd name="T24" fmla="*/ 42 w 47"/>
                <a:gd name="T25" fmla="*/ 122 h 172"/>
                <a:gd name="T26" fmla="*/ 45 w 47"/>
                <a:gd name="T27" fmla="*/ 108 h 172"/>
                <a:gd name="T28" fmla="*/ 47 w 47"/>
                <a:gd name="T29" fmla="*/ 122 h 172"/>
                <a:gd name="T30" fmla="*/ 44 w 47"/>
                <a:gd name="T31" fmla="*/ 105 h 172"/>
                <a:gd name="T32" fmla="*/ 42 w 47"/>
                <a:gd name="T33" fmla="*/ 90 h 172"/>
                <a:gd name="T34" fmla="*/ 47 w 47"/>
                <a:gd name="T35" fmla="*/ 89 h 172"/>
                <a:gd name="T36" fmla="*/ 44 w 47"/>
                <a:gd name="T37" fmla="*/ 105 h 172"/>
                <a:gd name="T38" fmla="*/ 41 w 47"/>
                <a:gd name="T39" fmla="*/ 80 h 172"/>
                <a:gd name="T40" fmla="*/ 44 w 47"/>
                <a:gd name="T41" fmla="*/ 65 h 172"/>
                <a:gd name="T42" fmla="*/ 47 w 47"/>
                <a:gd name="T43" fmla="*/ 80 h 172"/>
                <a:gd name="T44" fmla="*/ 44 w 47"/>
                <a:gd name="T45" fmla="*/ 61 h 172"/>
                <a:gd name="T46" fmla="*/ 41 w 47"/>
                <a:gd name="T47" fmla="*/ 47 h 172"/>
                <a:gd name="T48" fmla="*/ 46 w 47"/>
                <a:gd name="T49" fmla="*/ 46 h 172"/>
                <a:gd name="T50" fmla="*/ 44 w 47"/>
                <a:gd name="T51" fmla="*/ 61 h 172"/>
                <a:gd name="T52" fmla="*/ 41 w 47"/>
                <a:gd name="T53" fmla="*/ 35 h 172"/>
                <a:gd name="T54" fmla="*/ 43 w 47"/>
                <a:gd name="T55" fmla="*/ 22 h 172"/>
                <a:gd name="T56" fmla="*/ 46 w 47"/>
                <a:gd name="T57" fmla="*/ 35 h 172"/>
                <a:gd name="T58" fmla="*/ 43 w 47"/>
                <a:gd name="T59" fmla="*/ 37 h 172"/>
                <a:gd name="T60" fmla="*/ 40 w 47"/>
                <a:gd name="T61" fmla="*/ 12 h 172"/>
                <a:gd name="T62" fmla="*/ 43 w 47"/>
                <a:gd name="T63" fmla="*/ 0 h 172"/>
                <a:gd name="T64" fmla="*/ 46 w 47"/>
                <a:gd name="T65" fmla="*/ 1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172">
                  <a:moveTo>
                    <a:pt x="3" y="172"/>
                  </a:moveTo>
                  <a:cubicBezTo>
                    <a:pt x="2" y="172"/>
                    <a:pt x="1" y="172"/>
                    <a:pt x="1" y="171"/>
                  </a:cubicBezTo>
                  <a:cubicBezTo>
                    <a:pt x="0" y="170"/>
                    <a:pt x="0" y="168"/>
                    <a:pt x="1" y="167"/>
                  </a:cubicBezTo>
                  <a:cubicBezTo>
                    <a:pt x="8" y="159"/>
                    <a:pt x="8" y="159"/>
                    <a:pt x="8" y="159"/>
                  </a:cubicBezTo>
                  <a:cubicBezTo>
                    <a:pt x="9" y="158"/>
                    <a:pt x="11" y="158"/>
                    <a:pt x="12" y="159"/>
                  </a:cubicBezTo>
                  <a:cubicBezTo>
                    <a:pt x="13" y="160"/>
                    <a:pt x="13" y="162"/>
                    <a:pt x="12" y="163"/>
                  </a:cubicBezTo>
                  <a:cubicBezTo>
                    <a:pt x="5" y="171"/>
                    <a:pt x="5" y="171"/>
                    <a:pt x="5" y="171"/>
                  </a:cubicBezTo>
                  <a:cubicBezTo>
                    <a:pt x="4" y="171"/>
                    <a:pt x="3" y="172"/>
                    <a:pt x="3" y="172"/>
                  </a:cubicBezTo>
                  <a:close/>
                  <a:moveTo>
                    <a:pt x="17" y="156"/>
                  </a:moveTo>
                  <a:cubicBezTo>
                    <a:pt x="16" y="156"/>
                    <a:pt x="16" y="156"/>
                    <a:pt x="15" y="155"/>
                  </a:cubicBezTo>
                  <a:cubicBezTo>
                    <a:pt x="14" y="154"/>
                    <a:pt x="14" y="153"/>
                    <a:pt x="15" y="151"/>
                  </a:cubicBezTo>
                  <a:cubicBezTo>
                    <a:pt x="22" y="144"/>
                    <a:pt x="22" y="144"/>
                    <a:pt x="22" y="144"/>
                  </a:cubicBezTo>
                  <a:cubicBezTo>
                    <a:pt x="23" y="142"/>
                    <a:pt x="25" y="142"/>
                    <a:pt x="26" y="143"/>
                  </a:cubicBezTo>
                  <a:cubicBezTo>
                    <a:pt x="27" y="144"/>
                    <a:pt x="27" y="146"/>
                    <a:pt x="26" y="147"/>
                  </a:cubicBezTo>
                  <a:cubicBezTo>
                    <a:pt x="19" y="155"/>
                    <a:pt x="19" y="155"/>
                    <a:pt x="19" y="155"/>
                  </a:cubicBezTo>
                  <a:cubicBezTo>
                    <a:pt x="19" y="156"/>
                    <a:pt x="18" y="156"/>
                    <a:pt x="17" y="156"/>
                  </a:cubicBezTo>
                  <a:close/>
                  <a:moveTo>
                    <a:pt x="32" y="140"/>
                  </a:moveTo>
                  <a:cubicBezTo>
                    <a:pt x="31" y="140"/>
                    <a:pt x="30" y="140"/>
                    <a:pt x="30" y="139"/>
                  </a:cubicBezTo>
                  <a:cubicBezTo>
                    <a:pt x="29" y="138"/>
                    <a:pt x="29" y="137"/>
                    <a:pt x="30" y="136"/>
                  </a:cubicBezTo>
                  <a:cubicBezTo>
                    <a:pt x="37" y="128"/>
                    <a:pt x="37" y="128"/>
                    <a:pt x="37" y="128"/>
                  </a:cubicBezTo>
                  <a:cubicBezTo>
                    <a:pt x="38" y="127"/>
                    <a:pt x="40" y="127"/>
                    <a:pt x="41" y="128"/>
                  </a:cubicBezTo>
                  <a:cubicBezTo>
                    <a:pt x="42" y="129"/>
                    <a:pt x="42" y="130"/>
                    <a:pt x="41" y="131"/>
                  </a:cubicBezTo>
                  <a:cubicBezTo>
                    <a:pt x="34" y="139"/>
                    <a:pt x="34" y="139"/>
                    <a:pt x="34" y="139"/>
                  </a:cubicBezTo>
                  <a:cubicBezTo>
                    <a:pt x="33" y="140"/>
                    <a:pt x="32" y="140"/>
                    <a:pt x="32" y="140"/>
                  </a:cubicBezTo>
                  <a:close/>
                  <a:moveTo>
                    <a:pt x="45" y="125"/>
                  </a:moveTo>
                  <a:cubicBezTo>
                    <a:pt x="43" y="125"/>
                    <a:pt x="42" y="123"/>
                    <a:pt x="42" y="122"/>
                  </a:cubicBezTo>
                  <a:cubicBezTo>
                    <a:pt x="42" y="111"/>
                    <a:pt x="42" y="111"/>
                    <a:pt x="42" y="111"/>
                  </a:cubicBezTo>
                  <a:cubicBezTo>
                    <a:pt x="42" y="109"/>
                    <a:pt x="43" y="108"/>
                    <a:pt x="45" y="108"/>
                  </a:cubicBezTo>
                  <a:cubicBezTo>
                    <a:pt x="46" y="108"/>
                    <a:pt x="47" y="109"/>
                    <a:pt x="47" y="110"/>
                  </a:cubicBezTo>
                  <a:cubicBezTo>
                    <a:pt x="47" y="122"/>
                    <a:pt x="47" y="122"/>
                    <a:pt x="47" y="122"/>
                  </a:cubicBezTo>
                  <a:cubicBezTo>
                    <a:pt x="47" y="123"/>
                    <a:pt x="46" y="125"/>
                    <a:pt x="45" y="125"/>
                  </a:cubicBezTo>
                  <a:close/>
                  <a:moveTo>
                    <a:pt x="44" y="105"/>
                  </a:moveTo>
                  <a:cubicBezTo>
                    <a:pt x="43" y="105"/>
                    <a:pt x="42" y="103"/>
                    <a:pt x="42" y="101"/>
                  </a:cubicBezTo>
                  <a:cubicBezTo>
                    <a:pt x="42" y="90"/>
                    <a:pt x="42" y="90"/>
                    <a:pt x="42" y="90"/>
                  </a:cubicBezTo>
                  <a:cubicBezTo>
                    <a:pt x="42" y="88"/>
                    <a:pt x="43" y="87"/>
                    <a:pt x="44" y="87"/>
                  </a:cubicBezTo>
                  <a:cubicBezTo>
                    <a:pt x="46" y="86"/>
                    <a:pt x="47" y="88"/>
                    <a:pt x="47" y="89"/>
                  </a:cubicBezTo>
                  <a:cubicBezTo>
                    <a:pt x="47" y="101"/>
                    <a:pt x="47" y="101"/>
                    <a:pt x="47" y="101"/>
                  </a:cubicBezTo>
                  <a:cubicBezTo>
                    <a:pt x="47" y="103"/>
                    <a:pt x="46" y="105"/>
                    <a:pt x="44" y="105"/>
                  </a:cubicBezTo>
                  <a:close/>
                  <a:moveTo>
                    <a:pt x="44" y="85"/>
                  </a:moveTo>
                  <a:cubicBezTo>
                    <a:pt x="43" y="85"/>
                    <a:pt x="41" y="82"/>
                    <a:pt x="41" y="80"/>
                  </a:cubicBezTo>
                  <a:cubicBezTo>
                    <a:pt x="41" y="69"/>
                    <a:pt x="41" y="69"/>
                    <a:pt x="41" y="69"/>
                  </a:cubicBezTo>
                  <a:cubicBezTo>
                    <a:pt x="41" y="67"/>
                    <a:pt x="42" y="65"/>
                    <a:pt x="44" y="65"/>
                  </a:cubicBezTo>
                  <a:cubicBezTo>
                    <a:pt x="45" y="65"/>
                    <a:pt x="47" y="66"/>
                    <a:pt x="47" y="68"/>
                  </a:cubicBezTo>
                  <a:cubicBezTo>
                    <a:pt x="47" y="80"/>
                    <a:pt x="47" y="80"/>
                    <a:pt x="47" y="80"/>
                  </a:cubicBezTo>
                  <a:cubicBezTo>
                    <a:pt x="47" y="82"/>
                    <a:pt x="46" y="85"/>
                    <a:pt x="44" y="85"/>
                  </a:cubicBezTo>
                  <a:close/>
                  <a:moveTo>
                    <a:pt x="44" y="61"/>
                  </a:moveTo>
                  <a:cubicBezTo>
                    <a:pt x="42" y="61"/>
                    <a:pt x="41" y="59"/>
                    <a:pt x="41" y="58"/>
                  </a:cubicBezTo>
                  <a:cubicBezTo>
                    <a:pt x="41" y="47"/>
                    <a:pt x="41" y="47"/>
                    <a:pt x="41" y="47"/>
                  </a:cubicBezTo>
                  <a:cubicBezTo>
                    <a:pt x="41" y="45"/>
                    <a:pt x="42" y="44"/>
                    <a:pt x="44" y="44"/>
                  </a:cubicBezTo>
                  <a:cubicBezTo>
                    <a:pt x="45" y="43"/>
                    <a:pt x="46" y="45"/>
                    <a:pt x="46" y="46"/>
                  </a:cubicBezTo>
                  <a:cubicBezTo>
                    <a:pt x="47" y="58"/>
                    <a:pt x="47" y="58"/>
                    <a:pt x="47" y="58"/>
                  </a:cubicBezTo>
                  <a:cubicBezTo>
                    <a:pt x="47" y="59"/>
                    <a:pt x="45" y="61"/>
                    <a:pt x="44" y="61"/>
                  </a:cubicBezTo>
                  <a:close/>
                  <a:moveTo>
                    <a:pt x="43" y="37"/>
                  </a:moveTo>
                  <a:cubicBezTo>
                    <a:pt x="42" y="37"/>
                    <a:pt x="41" y="36"/>
                    <a:pt x="41" y="35"/>
                  </a:cubicBezTo>
                  <a:cubicBezTo>
                    <a:pt x="41" y="24"/>
                    <a:pt x="41" y="24"/>
                    <a:pt x="41" y="24"/>
                  </a:cubicBezTo>
                  <a:cubicBezTo>
                    <a:pt x="41" y="23"/>
                    <a:pt x="42" y="22"/>
                    <a:pt x="43" y="22"/>
                  </a:cubicBezTo>
                  <a:cubicBezTo>
                    <a:pt x="45" y="22"/>
                    <a:pt x="46" y="23"/>
                    <a:pt x="46" y="25"/>
                  </a:cubicBezTo>
                  <a:cubicBezTo>
                    <a:pt x="46" y="35"/>
                    <a:pt x="46" y="35"/>
                    <a:pt x="46" y="35"/>
                  </a:cubicBezTo>
                  <a:cubicBezTo>
                    <a:pt x="46" y="36"/>
                    <a:pt x="45" y="37"/>
                    <a:pt x="44" y="37"/>
                  </a:cubicBezTo>
                  <a:lnTo>
                    <a:pt x="43" y="37"/>
                  </a:lnTo>
                  <a:close/>
                  <a:moveTo>
                    <a:pt x="43" y="13"/>
                  </a:moveTo>
                  <a:cubicBezTo>
                    <a:pt x="42" y="13"/>
                    <a:pt x="40" y="14"/>
                    <a:pt x="40" y="12"/>
                  </a:cubicBezTo>
                  <a:cubicBezTo>
                    <a:pt x="40" y="2"/>
                    <a:pt x="40" y="2"/>
                    <a:pt x="40" y="2"/>
                  </a:cubicBezTo>
                  <a:cubicBezTo>
                    <a:pt x="40" y="1"/>
                    <a:pt x="41" y="0"/>
                    <a:pt x="43" y="0"/>
                  </a:cubicBezTo>
                  <a:cubicBezTo>
                    <a:pt x="44" y="0"/>
                    <a:pt x="46" y="1"/>
                    <a:pt x="46" y="3"/>
                  </a:cubicBezTo>
                  <a:cubicBezTo>
                    <a:pt x="46" y="12"/>
                    <a:pt x="46" y="12"/>
                    <a:pt x="46" y="12"/>
                  </a:cubicBezTo>
                  <a:cubicBezTo>
                    <a:pt x="46" y="13"/>
                    <a:pt x="45" y="13"/>
                    <a:pt x="43" y="1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105"/>
            <p:cNvSpPr/>
            <p:nvPr/>
          </p:nvSpPr>
          <p:spPr bwMode="auto">
            <a:xfrm>
              <a:off x="4154332" y="3456715"/>
              <a:ext cx="14138" cy="16158"/>
            </a:xfrm>
            <a:custGeom>
              <a:avLst/>
              <a:gdLst>
                <a:gd name="T0" fmla="*/ 3 w 9"/>
                <a:gd name="T1" fmla="*/ 10 h 10"/>
                <a:gd name="T2" fmla="*/ 1 w 9"/>
                <a:gd name="T3" fmla="*/ 9 h 10"/>
                <a:gd name="T4" fmla="*/ 1 w 9"/>
                <a:gd name="T5" fmla="*/ 5 h 10"/>
                <a:gd name="T6" fmla="*/ 4 w 9"/>
                <a:gd name="T7" fmla="*/ 1 h 10"/>
                <a:gd name="T8" fmla="*/ 8 w 9"/>
                <a:gd name="T9" fmla="*/ 1 h 10"/>
                <a:gd name="T10" fmla="*/ 8 w 9"/>
                <a:gd name="T11" fmla="*/ 5 h 10"/>
                <a:gd name="T12" fmla="*/ 5 w 9"/>
                <a:gd name="T13" fmla="*/ 9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2" y="10"/>
                    <a:pt x="1" y="9"/>
                    <a:pt x="1" y="9"/>
                  </a:cubicBezTo>
                  <a:cubicBezTo>
                    <a:pt x="0" y="8"/>
                    <a:pt x="0" y="6"/>
                    <a:pt x="1" y="5"/>
                  </a:cubicBezTo>
                  <a:cubicBezTo>
                    <a:pt x="4" y="1"/>
                    <a:pt x="4" y="1"/>
                    <a:pt x="4" y="1"/>
                  </a:cubicBezTo>
                  <a:cubicBezTo>
                    <a:pt x="5" y="0"/>
                    <a:pt x="7" y="0"/>
                    <a:pt x="8" y="1"/>
                  </a:cubicBezTo>
                  <a:cubicBezTo>
                    <a:pt x="9" y="2"/>
                    <a:pt x="9" y="4"/>
                    <a:pt x="8" y="5"/>
                  </a:cubicBezTo>
                  <a:cubicBezTo>
                    <a:pt x="5" y="9"/>
                    <a:pt x="5" y="9"/>
                    <a:pt x="5" y="9"/>
                  </a:cubicBezTo>
                  <a:cubicBezTo>
                    <a:pt x="4" y="9"/>
                    <a:pt x="3" y="10"/>
                    <a:pt x="3" y="10"/>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9" name="Freeform 106"/>
            <p:cNvSpPr/>
            <p:nvPr/>
          </p:nvSpPr>
          <p:spPr bwMode="auto">
            <a:xfrm>
              <a:off x="4238489" y="3372558"/>
              <a:ext cx="17505" cy="6059"/>
            </a:xfrm>
            <a:custGeom>
              <a:avLst/>
              <a:gdLst>
                <a:gd name="T0" fmla="*/ 8 w 11"/>
                <a:gd name="T1" fmla="*/ 4 h 4"/>
                <a:gd name="T2" fmla="*/ 8 w 11"/>
                <a:gd name="T3" fmla="*/ 4 h 4"/>
                <a:gd name="T4" fmla="*/ 3 w 11"/>
                <a:gd name="T5" fmla="*/ 4 h 4"/>
                <a:gd name="T6" fmla="*/ 0 w 11"/>
                <a:gd name="T7" fmla="*/ 2 h 4"/>
                <a:gd name="T8" fmla="*/ 3 w 11"/>
                <a:gd name="T9" fmla="*/ 0 h 4"/>
                <a:gd name="T10" fmla="*/ 3 w 11"/>
                <a:gd name="T11" fmla="*/ 0 h 4"/>
                <a:gd name="T12" fmla="*/ 8 w 11"/>
                <a:gd name="T13" fmla="*/ 0 h 4"/>
                <a:gd name="T14" fmla="*/ 11 w 11"/>
                <a:gd name="T15" fmla="*/ 2 h 4"/>
                <a:gd name="T16" fmla="*/ 8 w 11"/>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8" y="4"/>
                  </a:moveTo>
                  <a:cubicBezTo>
                    <a:pt x="8" y="4"/>
                    <a:pt x="8" y="4"/>
                    <a:pt x="8" y="4"/>
                  </a:cubicBezTo>
                  <a:cubicBezTo>
                    <a:pt x="3" y="4"/>
                    <a:pt x="3" y="4"/>
                    <a:pt x="3" y="4"/>
                  </a:cubicBezTo>
                  <a:cubicBezTo>
                    <a:pt x="1" y="4"/>
                    <a:pt x="0" y="4"/>
                    <a:pt x="0" y="2"/>
                  </a:cubicBezTo>
                  <a:cubicBezTo>
                    <a:pt x="0" y="1"/>
                    <a:pt x="1" y="0"/>
                    <a:pt x="3" y="0"/>
                  </a:cubicBezTo>
                  <a:cubicBezTo>
                    <a:pt x="3" y="0"/>
                    <a:pt x="3" y="0"/>
                    <a:pt x="3" y="0"/>
                  </a:cubicBezTo>
                  <a:cubicBezTo>
                    <a:pt x="8" y="0"/>
                    <a:pt x="8" y="0"/>
                    <a:pt x="8" y="0"/>
                  </a:cubicBezTo>
                  <a:cubicBezTo>
                    <a:pt x="10" y="0"/>
                    <a:pt x="11" y="0"/>
                    <a:pt x="11" y="2"/>
                  </a:cubicBezTo>
                  <a:cubicBezTo>
                    <a:pt x="11" y="3"/>
                    <a:pt x="10" y="4"/>
                    <a:pt x="8" y="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Freeform 107"/>
            <p:cNvSpPr>
              <a:spLocks noEditPoints="1"/>
            </p:cNvSpPr>
            <p:nvPr/>
          </p:nvSpPr>
          <p:spPr bwMode="auto">
            <a:xfrm>
              <a:off x="4266093" y="3365826"/>
              <a:ext cx="175046" cy="14138"/>
            </a:xfrm>
            <a:custGeom>
              <a:avLst/>
              <a:gdLst>
                <a:gd name="T0" fmla="*/ 108 w 110"/>
                <a:gd name="T1" fmla="*/ 8 h 9"/>
                <a:gd name="T2" fmla="*/ 107 w 110"/>
                <a:gd name="T3" fmla="*/ 8 h 9"/>
                <a:gd name="T4" fmla="*/ 96 w 110"/>
                <a:gd name="T5" fmla="*/ 9 h 9"/>
                <a:gd name="T6" fmla="*/ 93 w 110"/>
                <a:gd name="T7" fmla="*/ 6 h 9"/>
                <a:gd name="T8" fmla="*/ 96 w 110"/>
                <a:gd name="T9" fmla="*/ 4 h 9"/>
                <a:gd name="T10" fmla="*/ 108 w 110"/>
                <a:gd name="T11" fmla="*/ 4 h 9"/>
                <a:gd name="T12" fmla="*/ 110 w 110"/>
                <a:gd name="T13" fmla="*/ 6 h 9"/>
                <a:gd name="T14" fmla="*/ 108 w 110"/>
                <a:gd name="T15" fmla="*/ 8 h 9"/>
                <a:gd name="T16" fmla="*/ 84 w 110"/>
                <a:gd name="T17" fmla="*/ 8 h 9"/>
                <a:gd name="T18" fmla="*/ 84 w 110"/>
                <a:gd name="T19" fmla="*/ 8 h 9"/>
                <a:gd name="T20" fmla="*/ 73 w 110"/>
                <a:gd name="T21" fmla="*/ 9 h 9"/>
                <a:gd name="T22" fmla="*/ 70 w 110"/>
                <a:gd name="T23" fmla="*/ 4 h 9"/>
                <a:gd name="T24" fmla="*/ 73 w 110"/>
                <a:gd name="T25" fmla="*/ 0 h 9"/>
                <a:gd name="T26" fmla="*/ 73 w 110"/>
                <a:gd name="T27" fmla="*/ 0 h 9"/>
                <a:gd name="T28" fmla="*/ 84 w 110"/>
                <a:gd name="T29" fmla="*/ 2 h 9"/>
                <a:gd name="T30" fmla="*/ 87 w 110"/>
                <a:gd name="T31" fmla="*/ 5 h 9"/>
                <a:gd name="T32" fmla="*/ 84 w 110"/>
                <a:gd name="T33" fmla="*/ 8 h 9"/>
                <a:gd name="T34" fmla="*/ 61 w 110"/>
                <a:gd name="T35" fmla="*/ 8 h 9"/>
                <a:gd name="T36" fmla="*/ 61 w 110"/>
                <a:gd name="T37" fmla="*/ 8 h 9"/>
                <a:gd name="T38" fmla="*/ 49 w 110"/>
                <a:gd name="T39" fmla="*/ 9 h 9"/>
                <a:gd name="T40" fmla="*/ 47 w 110"/>
                <a:gd name="T41" fmla="*/ 4 h 9"/>
                <a:gd name="T42" fmla="*/ 49 w 110"/>
                <a:gd name="T43" fmla="*/ 0 h 9"/>
                <a:gd name="T44" fmla="*/ 49 w 110"/>
                <a:gd name="T45" fmla="*/ 0 h 9"/>
                <a:gd name="T46" fmla="*/ 61 w 110"/>
                <a:gd name="T47" fmla="*/ 2 h 9"/>
                <a:gd name="T48" fmla="*/ 64 w 110"/>
                <a:gd name="T49" fmla="*/ 5 h 9"/>
                <a:gd name="T50" fmla="*/ 61 w 110"/>
                <a:gd name="T51" fmla="*/ 8 h 9"/>
                <a:gd name="T52" fmla="*/ 38 w 110"/>
                <a:gd name="T53" fmla="*/ 8 h 9"/>
                <a:gd name="T54" fmla="*/ 38 w 110"/>
                <a:gd name="T55" fmla="*/ 8 h 9"/>
                <a:gd name="T56" fmla="*/ 26 w 110"/>
                <a:gd name="T57" fmla="*/ 8 h 9"/>
                <a:gd name="T58" fmla="*/ 23 w 110"/>
                <a:gd name="T59" fmla="*/ 4 h 9"/>
                <a:gd name="T60" fmla="*/ 26 w 110"/>
                <a:gd name="T61" fmla="*/ 0 h 9"/>
                <a:gd name="T62" fmla="*/ 26 w 110"/>
                <a:gd name="T63" fmla="*/ 0 h 9"/>
                <a:gd name="T64" fmla="*/ 38 w 110"/>
                <a:gd name="T65" fmla="*/ 2 h 9"/>
                <a:gd name="T66" fmla="*/ 40 w 110"/>
                <a:gd name="T67" fmla="*/ 5 h 9"/>
                <a:gd name="T68" fmla="*/ 38 w 110"/>
                <a:gd name="T69" fmla="*/ 8 h 9"/>
                <a:gd name="T70" fmla="*/ 14 w 110"/>
                <a:gd name="T71" fmla="*/ 8 h 9"/>
                <a:gd name="T72" fmla="*/ 14 w 110"/>
                <a:gd name="T73" fmla="*/ 8 h 9"/>
                <a:gd name="T74" fmla="*/ 3 w 110"/>
                <a:gd name="T75" fmla="*/ 8 h 9"/>
                <a:gd name="T76" fmla="*/ 0 w 110"/>
                <a:gd name="T77" fmla="*/ 4 h 9"/>
                <a:gd name="T78" fmla="*/ 3 w 110"/>
                <a:gd name="T79" fmla="*/ 0 h 9"/>
                <a:gd name="T80" fmla="*/ 3 w 110"/>
                <a:gd name="T81" fmla="*/ 0 h 9"/>
                <a:gd name="T82" fmla="*/ 15 w 110"/>
                <a:gd name="T83" fmla="*/ 2 h 9"/>
                <a:gd name="T84" fmla="*/ 17 w 110"/>
                <a:gd name="T85" fmla="*/ 5 h 9"/>
                <a:gd name="T86" fmla="*/ 14 w 110"/>
                <a:gd name="T8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 h="9">
                  <a:moveTo>
                    <a:pt x="108" y="8"/>
                  </a:moveTo>
                  <a:cubicBezTo>
                    <a:pt x="107" y="8"/>
                    <a:pt x="107" y="8"/>
                    <a:pt x="107" y="8"/>
                  </a:cubicBezTo>
                  <a:cubicBezTo>
                    <a:pt x="96" y="9"/>
                    <a:pt x="96" y="9"/>
                    <a:pt x="96" y="9"/>
                  </a:cubicBezTo>
                  <a:cubicBezTo>
                    <a:pt x="94" y="9"/>
                    <a:pt x="93" y="8"/>
                    <a:pt x="93" y="6"/>
                  </a:cubicBezTo>
                  <a:cubicBezTo>
                    <a:pt x="93" y="5"/>
                    <a:pt x="94" y="4"/>
                    <a:pt x="96" y="4"/>
                  </a:cubicBezTo>
                  <a:cubicBezTo>
                    <a:pt x="108" y="4"/>
                    <a:pt x="108" y="4"/>
                    <a:pt x="108" y="4"/>
                  </a:cubicBezTo>
                  <a:cubicBezTo>
                    <a:pt x="109" y="4"/>
                    <a:pt x="110" y="4"/>
                    <a:pt x="110" y="6"/>
                  </a:cubicBezTo>
                  <a:cubicBezTo>
                    <a:pt x="110" y="8"/>
                    <a:pt x="109" y="8"/>
                    <a:pt x="108" y="8"/>
                  </a:cubicBezTo>
                  <a:close/>
                  <a:moveTo>
                    <a:pt x="84" y="8"/>
                  </a:moveTo>
                  <a:cubicBezTo>
                    <a:pt x="84" y="8"/>
                    <a:pt x="84" y="8"/>
                    <a:pt x="84" y="8"/>
                  </a:cubicBezTo>
                  <a:cubicBezTo>
                    <a:pt x="73" y="9"/>
                    <a:pt x="73" y="9"/>
                    <a:pt x="73" y="9"/>
                  </a:cubicBezTo>
                  <a:cubicBezTo>
                    <a:pt x="71" y="9"/>
                    <a:pt x="70" y="6"/>
                    <a:pt x="70" y="4"/>
                  </a:cubicBezTo>
                  <a:cubicBezTo>
                    <a:pt x="70" y="3"/>
                    <a:pt x="71" y="0"/>
                    <a:pt x="73" y="0"/>
                  </a:cubicBezTo>
                  <a:cubicBezTo>
                    <a:pt x="73" y="0"/>
                    <a:pt x="73" y="0"/>
                    <a:pt x="73" y="0"/>
                  </a:cubicBezTo>
                  <a:cubicBezTo>
                    <a:pt x="84" y="2"/>
                    <a:pt x="84" y="2"/>
                    <a:pt x="84" y="2"/>
                  </a:cubicBezTo>
                  <a:cubicBezTo>
                    <a:pt x="86" y="2"/>
                    <a:pt x="87" y="3"/>
                    <a:pt x="87" y="5"/>
                  </a:cubicBezTo>
                  <a:cubicBezTo>
                    <a:pt x="87" y="6"/>
                    <a:pt x="86" y="8"/>
                    <a:pt x="84" y="8"/>
                  </a:cubicBezTo>
                  <a:close/>
                  <a:moveTo>
                    <a:pt x="61" y="8"/>
                  </a:moveTo>
                  <a:cubicBezTo>
                    <a:pt x="61" y="8"/>
                    <a:pt x="61" y="8"/>
                    <a:pt x="61" y="8"/>
                  </a:cubicBezTo>
                  <a:cubicBezTo>
                    <a:pt x="49" y="9"/>
                    <a:pt x="49" y="9"/>
                    <a:pt x="49" y="9"/>
                  </a:cubicBezTo>
                  <a:cubicBezTo>
                    <a:pt x="48" y="9"/>
                    <a:pt x="47" y="6"/>
                    <a:pt x="47" y="4"/>
                  </a:cubicBezTo>
                  <a:cubicBezTo>
                    <a:pt x="47" y="3"/>
                    <a:pt x="48" y="0"/>
                    <a:pt x="49" y="0"/>
                  </a:cubicBezTo>
                  <a:cubicBezTo>
                    <a:pt x="49" y="0"/>
                    <a:pt x="49" y="0"/>
                    <a:pt x="49" y="0"/>
                  </a:cubicBezTo>
                  <a:cubicBezTo>
                    <a:pt x="61" y="2"/>
                    <a:pt x="61" y="2"/>
                    <a:pt x="61" y="2"/>
                  </a:cubicBezTo>
                  <a:cubicBezTo>
                    <a:pt x="63" y="2"/>
                    <a:pt x="64" y="3"/>
                    <a:pt x="64" y="5"/>
                  </a:cubicBezTo>
                  <a:cubicBezTo>
                    <a:pt x="64" y="6"/>
                    <a:pt x="63" y="8"/>
                    <a:pt x="61" y="8"/>
                  </a:cubicBezTo>
                  <a:close/>
                  <a:moveTo>
                    <a:pt x="38" y="8"/>
                  </a:moveTo>
                  <a:cubicBezTo>
                    <a:pt x="38" y="8"/>
                    <a:pt x="38" y="8"/>
                    <a:pt x="38" y="8"/>
                  </a:cubicBezTo>
                  <a:cubicBezTo>
                    <a:pt x="26" y="8"/>
                    <a:pt x="26" y="8"/>
                    <a:pt x="26" y="8"/>
                  </a:cubicBezTo>
                  <a:cubicBezTo>
                    <a:pt x="25" y="8"/>
                    <a:pt x="23" y="6"/>
                    <a:pt x="23" y="4"/>
                  </a:cubicBezTo>
                  <a:cubicBezTo>
                    <a:pt x="23" y="3"/>
                    <a:pt x="25" y="0"/>
                    <a:pt x="26" y="0"/>
                  </a:cubicBezTo>
                  <a:cubicBezTo>
                    <a:pt x="26" y="0"/>
                    <a:pt x="26" y="0"/>
                    <a:pt x="26" y="0"/>
                  </a:cubicBezTo>
                  <a:cubicBezTo>
                    <a:pt x="38" y="2"/>
                    <a:pt x="38" y="2"/>
                    <a:pt x="38" y="2"/>
                  </a:cubicBezTo>
                  <a:cubicBezTo>
                    <a:pt x="39" y="2"/>
                    <a:pt x="40" y="3"/>
                    <a:pt x="40" y="5"/>
                  </a:cubicBezTo>
                  <a:cubicBezTo>
                    <a:pt x="40" y="6"/>
                    <a:pt x="39" y="8"/>
                    <a:pt x="38" y="8"/>
                  </a:cubicBezTo>
                  <a:close/>
                  <a:moveTo>
                    <a:pt x="14" y="8"/>
                  </a:moveTo>
                  <a:cubicBezTo>
                    <a:pt x="14" y="8"/>
                    <a:pt x="14" y="8"/>
                    <a:pt x="14" y="8"/>
                  </a:cubicBezTo>
                  <a:cubicBezTo>
                    <a:pt x="3" y="8"/>
                    <a:pt x="3" y="8"/>
                    <a:pt x="3" y="8"/>
                  </a:cubicBezTo>
                  <a:cubicBezTo>
                    <a:pt x="1" y="8"/>
                    <a:pt x="0" y="6"/>
                    <a:pt x="0" y="4"/>
                  </a:cubicBezTo>
                  <a:cubicBezTo>
                    <a:pt x="0" y="3"/>
                    <a:pt x="1" y="0"/>
                    <a:pt x="3" y="0"/>
                  </a:cubicBezTo>
                  <a:cubicBezTo>
                    <a:pt x="3" y="0"/>
                    <a:pt x="3" y="0"/>
                    <a:pt x="3" y="0"/>
                  </a:cubicBezTo>
                  <a:cubicBezTo>
                    <a:pt x="15" y="2"/>
                    <a:pt x="15" y="2"/>
                    <a:pt x="15" y="2"/>
                  </a:cubicBezTo>
                  <a:cubicBezTo>
                    <a:pt x="16" y="2"/>
                    <a:pt x="17" y="3"/>
                    <a:pt x="17" y="5"/>
                  </a:cubicBezTo>
                  <a:cubicBezTo>
                    <a:pt x="17" y="6"/>
                    <a:pt x="16" y="8"/>
                    <a:pt x="14" y="8"/>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1" name="Freeform 108"/>
            <p:cNvSpPr/>
            <p:nvPr/>
          </p:nvSpPr>
          <p:spPr bwMode="auto">
            <a:xfrm>
              <a:off x="4450565" y="3372558"/>
              <a:ext cx="17505" cy="7406"/>
            </a:xfrm>
            <a:custGeom>
              <a:avLst/>
              <a:gdLst>
                <a:gd name="T0" fmla="*/ 9 w 11"/>
                <a:gd name="T1" fmla="*/ 4 h 5"/>
                <a:gd name="T2" fmla="*/ 9 w 11"/>
                <a:gd name="T3" fmla="*/ 4 h 5"/>
                <a:gd name="T4" fmla="*/ 3 w 11"/>
                <a:gd name="T5" fmla="*/ 5 h 5"/>
                <a:gd name="T6" fmla="*/ 0 w 11"/>
                <a:gd name="T7" fmla="*/ 2 h 5"/>
                <a:gd name="T8" fmla="*/ 3 w 11"/>
                <a:gd name="T9" fmla="*/ 0 h 5"/>
                <a:gd name="T10" fmla="*/ 3 w 11"/>
                <a:gd name="T11" fmla="*/ 0 h 5"/>
                <a:gd name="T12" fmla="*/ 9 w 11"/>
                <a:gd name="T13" fmla="*/ 0 h 5"/>
                <a:gd name="T14" fmla="*/ 11 w 11"/>
                <a:gd name="T15" fmla="*/ 2 h 5"/>
                <a:gd name="T16" fmla="*/ 9 w 1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9" y="4"/>
                  </a:moveTo>
                  <a:cubicBezTo>
                    <a:pt x="9" y="4"/>
                    <a:pt x="9" y="4"/>
                    <a:pt x="9" y="4"/>
                  </a:cubicBezTo>
                  <a:cubicBezTo>
                    <a:pt x="3" y="5"/>
                    <a:pt x="3" y="5"/>
                    <a:pt x="3" y="5"/>
                  </a:cubicBezTo>
                  <a:cubicBezTo>
                    <a:pt x="2" y="5"/>
                    <a:pt x="0" y="4"/>
                    <a:pt x="0" y="2"/>
                  </a:cubicBezTo>
                  <a:cubicBezTo>
                    <a:pt x="0" y="1"/>
                    <a:pt x="2" y="0"/>
                    <a:pt x="3" y="0"/>
                  </a:cubicBezTo>
                  <a:cubicBezTo>
                    <a:pt x="3" y="0"/>
                    <a:pt x="3" y="0"/>
                    <a:pt x="3" y="0"/>
                  </a:cubicBezTo>
                  <a:cubicBezTo>
                    <a:pt x="9" y="0"/>
                    <a:pt x="9" y="0"/>
                    <a:pt x="9" y="0"/>
                  </a:cubicBezTo>
                  <a:cubicBezTo>
                    <a:pt x="10" y="0"/>
                    <a:pt x="11" y="0"/>
                    <a:pt x="11" y="2"/>
                  </a:cubicBezTo>
                  <a:cubicBezTo>
                    <a:pt x="11" y="3"/>
                    <a:pt x="10" y="4"/>
                    <a:pt x="9" y="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109"/>
            <p:cNvSpPr>
              <a:spLocks noEditPoints="1"/>
            </p:cNvSpPr>
            <p:nvPr/>
          </p:nvSpPr>
          <p:spPr bwMode="auto">
            <a:xfrm>
              <a:off x="4085660" y="3155770"/>
              <a:ext cx="65306" cy="53860"/>
            </a:xfrm>
            <a:custGeom>
              <a:avLst/>
              <a:gdLst>
                <a:gd name="T0" fmla="*/ 2 w 41"/>
                <a:gd name="T1" fmla="*/ 11 h 34"/>
                <a:gd name="T2" fmla="*/ 21 w 41"/>
                <a:gd name="T3" fmla="*/ 0 h 34"/>
                <a:gd name="T4" fmla="*/ 39 w 41"/>
                <a:gd name="T5" fmla="*/ 11 h 34"/>
                <a:gd name="T6" fmla="*/ 39 w 41"/>
                <a:gd name="T7" fmla="*/ 27 h 34"/>
                <a:gd name="T8" fmla="*/ 41 w 41"/>
                <a:gd name="T9" fmla="*/ 33 h 34"/>
                <a:gd name="T10" fmla="*/ 30 w 41"/>
                <a:gd name="T11" fmla="*/ 33 h 34"/>
                <a:gd name="T12" fmla="*/ 29 w 41"/>
                <a:gd name="T13" fmla="*/ 30 h 34"/>
                <a:gd name="T14" fmla="*/ 14 w 41"/>
                <a:gd name="T15" fmla="*/ 34 h 34"/>
                <a:gd name="T16" fmla="*/ 0 w 41"/>
                <a:gd name="T17" fmla="*/ 24 h 34"/>
                <a:gd name="T18" fmla="*/ 13 w 41"/>
                <a:gd name="T19" fmla="*/ 14 h 34"/>
                <a:gd name="T20" fmla="*/ 24 w 41"/>
                <a:gd name="T21" fmla="*/ 13 h 34"/>
                <a:gd name="T22" fmla="*/ 29 w 41"/>
                <a:gd name="T23" fmla="*/ 10 h 34"/>
                <a:gd name="T24" fmla="*/ 20 w 41"/>
                <a:gd name="T25" fmla="*/ 6 h 34"/>
                <a:gd name="T26" fmla="*/ 12 w 41"/>
                <a:gd name="T27" fmla="*/ 11 h 34"/>
                <a:gd name="T28" fmla="*/ 2 w 41"/>
                <a:gd name="T29" fmla="*/ 11 h 34"/>
                <a:gd name="T30" fmla="*/ 29 w 41"/>
                <a:gd name="T31" fmla="*/ 17 h 34"/>
                <a:gd name="T32" fmla="*/ 23 w 41"/>
                <a:gd name="T33" fmla="*/ 19 h 34"/>
                <a:gd name="T34" fmla="*/ 17 w 41"/>
                <a:gd name="T35" fmla="*/ 19 h 34"/>
                <a:gd name="T36" fmla="*/ 11 w 41"/>
                <a:gd name="T37" fmla="*/ 24 h 34"/>
                <a:gd name="T38" fmla="*/ 18 w 41"/>
                <a:gd name="T39" fmla="*/ 28 h 34"/>
                <a:gd name="T40" fmla="*/ 29 w 41"/>
                <a:gd name="T41" fmla="*/ 20 h 34"/>
                <a:gd name="T42" fmla="*/ 29 w 41"/>
                <a:gd name="T43"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4">
                  <a:moveTo>
                    <a:pt x="2" y="11"/>
                  </a:moveTo>
                  <a:cubicBezTo>
                    <a:pt x="3" y="1"/>
                    <a:pt x="12" y="0"/>
                    <a:pt x="21" y="0"/>
                  </a:cubicBezTo>
                  <a:cubicBezTo>
                    <a:pt x="36" y="0"/>
                    <a:pt x="39" y="5"/>
                    <a:pt x="39" y="11"/>
                  </a:cubicBezTo>
                  <a:cubicBezTo>
                    <a:pt x="39" y="27"/>
                    <a:pt x="39" y="27"/>
                    <a:pt x="39" y="27"/>
                  </a:cubicBezTo>
                  <a:cubicBezTo>
                    <a:pt x="39" y="29"/>
                    <a:pt x="40" y="31"/>
                    <a:pt x="41" y="33"/>
                  </a:cubicBezTo>
                  <a:cubicBezTo>
                    <a:pt x="30" y="33"/>
                    <a:pt x="30" y="33"/>
                    <a:pt x="30" y="33"/>
                  </a:cubicBezTo>
                  <a:cubicBezTo>
                    <a:pt x="30" y="32"/>
                    <a:pt x="29" y="31"/>
                    <a:pt x="29" y="30"/>
                  </a:cubicBezTo>
                  <a:cubicBezTo>
                    <a:pt x="26" y="33"/>
                    <a:pt x="19" y="34"/>
                    <a:pt x="14" y="34"/>
                  </a:cubicBezTo>
                  <a:cubicBezTo>
                    <a:pt x="6" y="34"/>
                    <a:pt x="0" y="31"/>
                    <a:pt x="0" y="24"/>
                  </a:cubicBezTo>
                  <a:cubicBezTo>
                    <a:pt x="0" y="16"/>
                    <a:pt x="7" y="14"/>
                    <a:pt x="13" y="14"/>
                  </a:cubicBezTo>
                  <a:cubicBezTo>
                    <a:pt x="24" y="13"/>
                    <a:pt x="24" y="13"/>
                    <a:pt x="24" y="13"/>
                  </a:cubicBezTo>
                  <a:cubicBezTo>
                    <a:pt x="28" y="13"/>
                    <a:pt x="29" y="12"/>
                    <a:pt x="29" y="10"/>
                  </a:cubicBezTo>
                  <a:cubicBezTo>
                    <a:pt x="29" y="7"/>
                    <a:pt x="27" y="6"/>
                    <a:pt x="20" y="6"/>
                  </a:cubicBezTo>
                  <a:cubicBezTo>
                    <a:pt x="16" y="6"/>
                    <a:pt x="14" y="6"/>
                    <a:pt x="12" y="11"/>
                  </a:cubicBezTo>
                  <a:lnTo>
                    <a:pt x="2" y="11"/>
                  </a:lnTo>
                  <a:close/>
                  <a:moveTo>
                    <a:pt x="29" y="17"/>
                  </a:moveTo>
                  <a:cubicBezTo>
                    <a:pt x="27" y="18"/>
                    <a:pt x="25" y="19"/>
                    <a:pt x="23" y="19"/>
                  </a:cubicBezTo>
                  <a:cubicBezTo>
                    <a:pt x="17" y="19"/>
                    <a:pt x="17" y="19"/>
                    <a:pt x="17" y="19"/>
                  </a:cubicBezTo>
                  <a:cubicBezTo>
                    <a:pt x="13" y="20"/>
                    <a:pt x="11" y="21"/>
                    <a:pt x="11" y="24"/>
                  </a:cubicBezTo>
                  <a:cubicBezTo>
                    <a:pt x="11" y="26"/>
                    <a:pt x="14" y="28"/>
                    <a:pt x="18" y="28"/>
                  </a:cubicBezTo>
                  <a:cubicBezTo>
                    <a:pt x="23" y="28"/>
                    <a:pt x="29" y="25"/>
                    <a:pt x="29" y="20"/>
                  </a:cubicBezTo>
                  <a:lnTo>
                    <a:pt x="29" y="17"/>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10"/>
            <p:cNvSpPr>
              <a:spLocks noEditPoints="1"/>
            </p:cNvSpPr>
            <p:nvPr/>
          </p:nvSpPr>
          <p:spPr bwMode="auto">
            <a:xfrm>
              <a:off x="4219638" y="3041317"/>
              <a:ext cx="66652" cy="71365"/>
            </a:xfrm>
            <a:custGeom>
              <a:avLst/>
              <a:gdLst>
                <a:gd name="T0" fmla="*/ 0 w 42"/>
                <a:gd name="T1" fmla="*/ 0 h 45"/>
                <a:gd name="T2" fmla="*/ 11 w 42"/>
                <a:gd name="T3" fmla="*/ 0 h 45"/>
                <a:gd name="T4" fmla="*/ 11 w 42"/>
                <a:gd name="T5" fmla="*/ 15 h 45"/>
                <a:gd name="T6" fmla="*/ 11 w 42"/>
                <a:gd name="T7" fmla="*/ 15 h 45"/>
                <a:gd name="T8" fmla="*/ 24 w 42"/>
                <a:gd name="T9" fmla="*/ 11 h 45"/>
                <a:gd name="T10" fmla="*/ 42 w 42"/>
                <a:gd name="T11" fmla="*/ 28 h 45"/>
                <a:gd name="T12" fmla="*/ 23 w 42"/>
                <a:gd name="T13" fmla="*/ 45 h 45"/>
                <a:gd name="T14" fmla="*/ 11 w 42"/>
                <a:gd name="T15" fmla="*/ 40 h 45"/>
                <a:gd name="T16" fmla="*/ 11 w 42"/>
                <a:gd name="T17" fmla="*/ 40 h 45"/>
                <a:gd name="T18" fmla="*/ 11 w 42"/>
                <a:gd name="T19" fmla="*/ 44 h 45"/>
                <a:gd name="T20" fmla="*/ 0 w 42"/>
                <a:gd name="T21" fmla="*/ 44 h 45"/>
                <a:gd name="T22" fmla="*/ 0 w 42"/>
                <a:gd name="T23" fmla="*/ 0 h 45"/>
                <a:gd name="T24" fmla="*/ 21 w 42"/>
                <a:gd name="T25" fmla="*/ 37 h 45"/>
                <a:gd name="T26" fmla="*/ 31 w 42"/>
                <a:gd name="T27" fmla="*/ 28 h 45"/>
                <a:gd name="T28" fmla="*/ 21 w 42"/>
                <a:gd name="T29" fmla="*/ 18 h 45"/>
                <a:gd name="T30" fmla="*/ 11 w 42"/>
                <a:gd name="T31" fmla="*/ 28 h 45"/>
                <a:gd name="T32" fmla="*/ 21 w 42"/>
                <a:gd name="T33"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5">
                  <a:moveTo>
                    <a:pt x="0" y="0"/>
                  </a:moveTo>
                  <a:cubicBezTo>
                    <a:pt x="11" y="0"/>
                    <a:pt x="11" y="0"/>
                    <a:pt x="11" y="0"/>
                  </a:cubicBezTo>
                  <a:cubicBezTo>
                    <a:pt x="11" y="15"/>
                    <a:pt x="11" y="15"/>
                    <a:pt x="11" y="15"/>
                  </a:cubicBezTo>
                  <a:cubicBezTo>
                    <a:pt x="11" y="15"/>
                    <a:pt x="11" y="15"/>
                    <a:pt x="11" y="15"/>
                  </a:cubicBezTo>
                  <a:cubicBezTo>
                    <a:pt x="13" y="13"/>
                    <a:pt x="18" y="11"/>
                    <a:pt x="24" y="11"/>
                  </a:cubicBezTo>
                  <a:cubicBezTo>
                    <a:pt x="34" y="11"/>
                    <a:pt x="42" y="17"/>
                    <a:pt x="42" y="28"/>
                  </a:cubicBezTo>
                  <a:cubicBezTo>
                    <a:pt x="42" y="39"/>
                    <a:pt x="33" y="45"/>
                    <a:pt x="23" y="45"/>
                  </a:cubicBezTo>
                  <a:cubicBezTo>
                    <a:pt x="18" y="45"/>
                    <a:pt x="15" y="44"/>
                    <a:pt x="11" y="40"/>
                  </a:cubicBezTo>
                  <a:cubicBezTo>
                    <a:pt x="11" y="40"/>
                    <a:pt x="11" y="40"/>
                    <a:pt x="11" y="40"/>
                  </a:cubicBezTo>
                  <a:cubicBezTo>
                    <a:pt x="11" y="44"/>
                    <a:pt x="11" y="44"/>
                    <a:pt x="11" y="44"/>
                  </a:cubicBezTo>
                  <a:cubicBezTo>
                    <a:pt x="0" y="44"/>
                    <a:pt x="0" y="44"/>
                    <a:pt x="0" y="44"/>
                  </a:cubicBezTo>
                  <a:lnTo>
                    <a:pt x="0" y="0"/>
                  </a:lnTo>
                  <a:close/>
                  <a:moveTo>
                    <a:pt x="21" y="37"/>
                  </a:moveTo>
                  <a:cubicBezTo>
                    <a:pt x="26" y="37"/>
                    <a:pt x="31" y="34"/>
                    <a:pt x="31" y="28"/>
                  </a:cubicBezTo>
                  <a:cubicBezTo>
                    <a:pt x="31" y="22"/>
                    <a:pt x="26" y="18"/>
                    <a:pt x="21" y="18"/>
                  </a:cubicBezTo>
                  <a:cubicBezTo>
                    <a:pt x="15" y="18"/>
                    <a:pt x="11" y="22"/>
                    <a:pt x="11" y="28"/>
                  </a:cubicBezTo>
                  <a:cubicBezTo>
                    <a:pt x="11" y="34"/>
                    <a:pt x="15" y="37"/>
                    <a:pt x="21" y="37"/>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4" name="Freeform 111"/>
            <p:cNvSpPr/>
            <p:nvPr/>
          </p:nvSpPr>
          <p:spPr bwMode="auto">
            <a:xfrm>
              <a:off x="4469416" y="3076326"/>
              <a:ext cx="65306" cy="55880"/>
            </a:xfrm>
            <a:custGeom>
              <a:avLst/>
              <a:gdLst>
                <a:gd name="T0" fmla="*/ 30 w 41"/>
                <a:gd name="T1" fmla="*/ 13 h 35"/>
                <a:gd name="T2" fmla="*/ 21 w 41"/>
                <a:gd name="T3" fmla="*/ 8 h 35"/>
                <a:gd name="T4" fmla="*/ 11 w 41"/>
                <a:gd name="T5" fmla="*/ 17 h 35"/>
                <a:gd name="T6" fmla="*/ 21 w 41"/>
                <a:gd name="T7" fmla="*/ 27 h 35"/>
                <a:gd name="T8" fmla="*/ 30 w 41"/>
                <a:gd name="T9" fmla="*/ 21 h 35"/>
                <a:gd name="T10" fmla="*/ 41 w 41"/>
                <a:gd name="T11" fmla="*/ 21 h 35"/>
                <a:gd name="T12" fmla="*/ 20 w 41"/>
                <a:gd name="T13" fmla="*/ 35 h 35"/>
                <a:gd name="T14" fmla="*/ 0 w 41"/>
                <a:gd name="T15" fmla="*/ 17 h 35"/>
                <a:gd name="T16" fmla="*/ 21 w 41"/>
                <a:gd name="T17" fmla="*/ 0 h 35"/>
                <a:gd name="T18" fmla="*/ 41 w 41"/>
                <a:gd name="T19" fmla="*/ 13 h 35"/>
                <a:gd name="T20" fmla="*/ 30 w 41"/>
                <a:gd name="T21"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5">
                  <a:moveTo>
                    <a:pt x="30" y="13"/>
                  </a:moveTo>
                  <a:cubicBezTo>
                    <a:pt x="29" y="9"/>
                    <a:pt x="25" y="8"/>
                    <a:pt x="21" y="8"/>
                  </a:cubicBezTo>
                  <a:cubicBezTo>
                    <a:pt x="14" y="8"/>
                    <a:pt x="11" y="11"/>
                    <a:pt x="11" y="17"/>
                  </a:cubicBezTo>
                  <a:cubicBezTo>
                    <a:pt x="11" y="24"/>
                    <a:pt x="14" y="27"/>
                    <a:pt x="21" y="27"/>
                  </a:cubicBezTo>
                  <a:cubicBezTo>
                    <a:pt x="26" y="27"/>
                    <a:pt x="29" y="25"/>
                    <a:pt x="30" y="21"/>
                  </a:cubicBezTo>
                  <a:cubicBezTo>
                    <a:pt x="41" y="21"/>
                    <a:pt x="41" y="21"/>
                    <a:pt x="41" y="21"/>
                  </a:cubicBezTo>
                  <a:cubicBezTo>
                    <a:pt x="39" y="32"/>
                    <a:pt x="31" y="35"/>
                    <a:pt x="20" y="35"/>
                  </a:cubicBezTo>
                  <a:cubicBezTo>
                    <a:pt x="8" y="35"/>
                    <a:pt x="0" y="30"/>
                    <a:pt x="0" y="17"/>
                  </a:cubicBezTo>
                  <a:cubicBezTo>
                    <a:pt x="0" y="5"/>
                    <a:pt x="8" y="0"/>
                    <a:pt x="21" y="0"/>
                  </a:cubicBezTo>
                  <a:cubicBezTo>
                    <a:pt x="29" y="0"/>
                    <a:pt x="39" y="2"/>
                    <a:pt x="41" y="13"/>
                  </a:cubicBezTo>
                  <a:lnTo>
                    <a:pt x="30" y="13"/>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5" name="Group 11"/>
          <p:cNvGrpSpPr/>
          <p:nvPr/>
        </p:nvGrpSpPr>
        <p:grpSpPr>
          <a:xfrm>
            <a:off x="4742041" y="2088336"/>
            <a:ext cx="620275" cy="723791"/>
            <a:chOff x="4536741" y="1960742"/>
            <a:chExt cx="714324" cy="833490"/>
          </a:xfrm>
        </p:grpSpPr>
        <p:sp>
          <p:nvSpPr>
            <p:cNvPr id="136" name="Freeform 71"/>
            <p:cNvSpPr/>
            <p:nvPr/>
          </p:nvSpPr>
          <p:spPr bwMode="auto">
            <a:xfrm>
              <a:off x="4536741" y="1960742"/>
              <a:ext cx="714324" cy="833490"/>
            </a:xfrm>
            <a:custGeom>
              <a:avLst/>
              <a:gdLst>
                <a:gd name="T0" fmla="*/ 449 w 449"/>
                <a:gd name="T1" fmla="*/ 224 h 524"/>
                <a:gd name="T2" fmla="*/ 225 w 449"/>
                <a:gd name="T3" fmla="*/ 0 h 524"/>
                <a:gd name="T4" fmla="*/ 0 w 449"/>
                <a:gd name="T5" fmla="*/ 224 h 524"/>
                <a:gd name="T6" fmla="*/ 225 w 449"/>
                <a:gd name="T7" fmla="*/ 448 h 524"/>
                <a:gd name="T8" fmla="*/ 235 w 449"/>
                <a:gd name="T9" fmla="*/ 448 h 524"/>
                <a:gd name="T10" fmla="*/ 325 w 449"/>
                <a:gd name="T11" fmla="*/ 524 h 524"/>
                <a:gd name="T12" fmla="*/ 335 w 449"/>
                <a:gd name="T13" fmla="*/ 419 h 524"/>
                <a:gd name="T14" fmla="*/ 449 w 449"/>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449" y="224"/>
                  </a:moveTo>
                  <a:cubicBezTo>
                    <a:pt x="449" y="100"/>
                    <a:pt x="348" y="0"/>
                    <a:pt x="225" y="0"/>
                  </a:cubicBezTo>
                  <a:cubicBezTo>
                    <a:pt x="101" y="0"/>
                    <a:pt x="0" y="100"/>
                    <a:pt x="0" y="224"/>
                  </a:cubicBezTo>
                  <a:cubicBezTo>
                    <a:pt x="0" y="348"/>
                    <a:pt x="101" y="448"/>
                    <a:pt x="225"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lose/>
                </a:path>
              </a:pathLst>
            </a:custGeom>
            <a:solidFill>
              <a:srgbClr val="A0C563"/>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7" name="Freeform 112"/>
            <p:cNvSpPr>
              <a:spLocks noEditPoints="1"/>
            </p:cNvSpPr>
            <p:nvPr/>
          </p:nvSpPr>
          <p:spPr bwMode="auto">
            <a:xfrm>
              <a:off x="4649848" y="2145214"/>
              <a:ext cx="508981" cy="379043"/>
            </a:xfrm>
            <a:custGeom>
              <a:avLst/>
              <a:gdLst>
                <a:gd name="T0" fmla="*/ 318 w 320"/>
                <a:gd name="T1" fmla="*/ 85 h 238"/>
                <a:gd name="T2" fmla="*/ 50 w 320"/>
                <a:gd name="T3" fmla="*/ 237 h 238"/>
                <a:gd name="T4" fmla="*/ 44 w 320"/>
                <a:gd name="T5" fmla="*/ 235 h 238"/>
                <a:gd name="T6" fmla="*/ 1 w 320"/>
                <a:gd name="T7" fmla="*/ 158 h 238"/>
                <a:gd name="T8" fmla="*/ 2 w 320"/>
                <a:gd name="T9" fmla="*/ 153 h 238"/>
                <a:gd name="T10" fmla="*/ 270 w 320"/>
                <a:gd name="T11" fmla="*/ 1 h 238"/>
                <a:gd name="T12" fmla="*/ 276 w 320"/>
                <a:gd name="T13" fmla="*/ 3 h 238"/>
                <a:gd name="T14" fmla="*/ 319 w 320"/>
                <a:gd name="T15" fmla="*/ 80 h 238"/>
                <a:gd name="T16" fmla="*/ 318 w 320"/>
                <a:gd name="T17" fmla="*/ 85 h 238"/>
                <a:gd name="T18" fmla="*/ 49 w 320"/>
                <a:gd name="T19" fmla="*/ 228 h 238"/>
                <a:gd name="T20" fmla="*/ 310 w 320"/>
                <a:gd name="T21" fmla="*/ 80 h 238"/>
                <a:gd name="T22" fmla="*/ 271 w 320"/>
                <a:gd name="T23" fmla="*/ 10 h 238"/>
                <a:gd name="T24" fmla="*/ 10 w 320"/>
                <a:gd name="T25" fmla="*/ 158 h 238"/>
                <a:gd name="T26" fmla="*/ 49 w 320"/>
                <a:gd name="T27"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238">
                  <a:moveTo>
                    <a:pt x="318" y="85"/>
                  </a:moveTo>
                  <a:cubicBezTo>
                    <a:pt x="50" y="237"/>
                    <a:pt x="50" y="237"/>
                    <a:pt x="50" y="237"/>
                  </a:cubicBezTo>
                  <a:cubicBezTo>
                    <a:pt x="48" y="238"/>
                    <a:pt x="45" y="237"/>
                    <a:pt x="44" y="235"/>
                  </a:cubicBezTo>
                  <a:cubicBezTo>
                    <a:pt x="1" y="158"/>
                    <a:pt x="1" y="158"/>
                    <a:pt x="1" y="158"/>
                  </a:cubicBezTo>
                  <a:cubicBezTo>
                    <a:pt x="0" y="157"/>
                    <a:pt x="0" y="154"/>
                    <a:pt x="2" y="153"/>
                  </a:cubicBezTo>
                  <a:cubicBezTo>
                    <a:pt x="270" y="1"/>
                    <a:pt x="270" y="1"/>
                    <a:pt x="270" y="1"/>
                  </a:cubicBezTo>
                  <a:cubicBezTo>
                    <a:pt x="272" y="0"/>
                    <a:pt x="275" y="1"/>
                    <a:pt x="276" y="3"/>
                  </a:cubicBezTo>
                  <a:cubicBezTo>
                    <a:pt x="319" y="80"/>
                    <a:pt x="319" y="80"/>
                    <a:pt x="319" y="80"/>
                  </a:cubicBezTo>
                  <a:cubicBezTo>
                    <a:pt x="320" y="81"/>
                    <a:pt x="320" y="84"/>
                    <a:pt x="318" y="85"/>
                  </a:cubicBezTo>
                  <a:close/>
                  <a:moveTo>
                    <a:pt x="49" y="228"/>
                  </a:moveTo>
                  <a:cubicBezTo>
                    <a:pt x="310" y="80"/>
                    <a:pt x="310" y="80"/>
                    <a:pt x="310" y="80"/>
                  </a:cubicBezTo>
                  <a:cubicBezTo>
                    <a:pt x="271" y="10"/>
                    <a:pt x="271" y="10"/>
                    <a:pt x="271" y="10"/>
                  </a:cubicBezTo>
                  <a:cubicBezTo>
                    <a:pt x="10" y="158"/>
                    <a:pt x="10" y="158"/>
                    <a:pt x="10" y="158"/>
                  </a:cubicBezTo>
                  <a:lnTo>
                    <a:pt x="49" y="228"/>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13"/>
            <p:cNvSpPr/>
            <p:nvPr/>
          </p:nvSpPr>
          <p:spPr bwMode="auto">
            <a:xfrm>
              <a:off x="4698996" y="2358636"/>
              <a:ext cx="45781" cy="70019"/>
            </a:xfrm>
            <a:custGeom>
              <a:avLst/>
              <a:gdLst>
                <a:gd name="T0" fmla="*/ 26 w 29"/>
                <a:gd name="T1" fmla="*/ 43 h 44"/>
                <a:gd name="T2" fmla="*/ 21 w 29"/>
                <a:gd name="T3" fmla="*/ 42 h 44"/>
                <a:gd name="T4" fmla="*/ 1 w 29"/>
                <a:gd name="T5" fmla="*/ 7 h 44"/>
                <a:gd name="T6" fmla="*/ 3 w 29"/>
                <a:gd name="T7" fmla="*/ 1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2"/>
                  </a:cubicBezTo>
                  <a:cubicBezTo>
                    <a:pt x="1" y="7"/>
                    <a:pt x="1" y="7"/>
                    <a:pt x="1" y="7"/>
                  </a:cubicBezTo>
                  <a:cubicBezTo>
                    <a:pt x="0" y="5"/>
                    <a:pt x="1" y="2"/>
                    <a:pt x="3" y="1"/>
                  </a:cubicBezTo>
                  <a:cubicBezTo>
                    <a:pt x="5" y="0"/>
                    <a:pt x="7" y="1"/>
                    <a:pt x="8" y="3"/>
                  </a:cubicBezTo>
                  <a:cubicBezTo>
                    <a:pt x="28" y="38"/>
                    <a:pt x="28" y="38"/>
                    <a:pt x="28" y="38"/>
                  </a:cubicBezTo>
                  <a:cubicBezTo>
                    <a:pt x="29" y="40"/>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14"/>
            <p:cNvSpPr/>
            <p:nvPr/>
          </p:nvSpPr>
          <p:spPr bwMode="auto">
            <a:xfrm>
              <a:off x="4765648" y="2321607"/>
              <a:ext cx="46455" cy="70019"/>
            </a:xfrm>
            <a:custGeom>
              <a:avLst/>
              <a:gdLst>
                <a:gd name="T0" fmla="*/ 26 w 29"/>
                <a:gd name="T1" fmla="*/ 42 h 44"/>
                <a:gd name="T2" fmla="*/ 21 w 29"/>
                <a:gd name="T3" fmla="*/ 41 h 44"/>
                <a:gd name="T4" fmla="*/ 1 w 29"/>
                <a:gd name="T5" fmla="*/ 6 h 44"/>
                <a:gd name="T6" fmla="*/ 2 w 29"/>
                <a:gd name="T7" fmla="*/ 1 h 44"/>
                <a:gd name="T8" fmla="*/ 8 w 29"/>
                <a:gd name="T9" fmla="*/ 2 h 44"/>
                <a:gd name="T10" fmla="*/ 28 w 29"/>
                <a:gd name="T11" fmla="*/ 37 h 44"/>
                <a:gd name="T12" fmla="*/ 26 w 29"/>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2"/>
                  </a:moveTo>
                  <a:cubicBezTo>
                    <a:pt x="24" y="44"/>
                    <a:pt x="22" y="43"/>
                    <a:pt x="21" y="41"/>
                  </a:cubicBezTo>
                  <a:cubicBezTo>
                    <a:pt x="1" y="6"/>
                    <a:pt x="1" y="6"/>
                    <a:pt x="1" y="6"/>
                  </a:cubicBezTo>
                  <a:cubicBezTo>
                    <a:pt x="0" y="4"/>
                    <a:pt x="1" y="2"/>
                    <a:pt x="2" y="1"/>
                  </a:cubicBezTo>
                  <a:cubicBezTo>
                    <a:pt x="4" y="0"/>
                    <a:pt x="7" y="0"/>
                    <a:pt x="8" y="2"/>
                  </a:cubicBezTo>
                  <a:cubicBezTo>
                    <a:pt x="28" y="37"/>
                    <a:pt x="28" y="37"/>
                    <a:pt x="28" y="37"/>
                  </a:cubicBezTo>
                  <a:cubicBezTo>
                    <a:pt x="29" y="39"/>
                    <a:pt x="28" y="41"/>
                    <a:pt x="26" y="42"/>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Freeform 115"/>
            <p:cNvSpPr/>
            <p:nvPr/>
          </p:nvSpPr>
          <p:spPr bwMode="auto">
            <a:xfrm>
              <a:off x="4840379" y="2285251"/>
              <a:ext cx="46455" cy="70019"/>
            </a:xfrm>
            <a:custGeom>
              <a:avLst/>
              <a:gdLst>
                <a:gd name="T0" fmla="*/ 26 w 29"/>
                <a:gd name="T1" fmla="*/ 43 h 44"/>
                <a:gd name="T2" fmla="*/ 21 w 29"/>
                <a:gd name="T3" fmla="*/ 42 h 44"/>
                <a:gd name="T4" fmla="*/ 1 w 29"/>
                <a:gd name="T5" fmla="*/ 7 h 44"/>
                <a:gd name="T6" fmla="*/ 3 w 29"/>
                <a:gd name="T7" fmla="*/ 2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4"/>
                    <a:pt x="21" y="42"/>
                  </a:cubicBezTo>
                  <a:cubicBezTo>
                    <a:pt x="1" y="7"/>
                    <a:pt x="1" y="7"/>
                    <a:pt x="1" y="7"/>
                  </a:cubicBezTo>
                  <a:cubicBezTo>
                    <a:pt x="0" y="5"/>
                    <a:pt x="1" y="3"/>
                    <a:pt x="3" y="2"/>
                  </a:cubicBezTo>
                  <a:cubicBezTo>
                    <a:pt x="5" y="0"/>
                    <a:pt x="7" y="1"/>
                    <a:pt x="8" y="3"/>
                  </a:cubicBezTo>
                  <a:cubicBezTo>
                    <a:pt x="28" y="38"/>
                    <a:pt x="28" y="38"/>
                    <a:pt x="28" y="38"/>
                  </a:cubicBezTo>
                  <a:cubicBezTo>
                    <a:pt x="29" y="40"/>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Freeform 116"/>
            <p:cNvSpPr/>
            <p:nvPr/>
          </p:nvSpPr>
          <p:spPr bwMode="auto">
            <a:xfrm>
              <a:off x="4732658" y="2339111"/>
              <a:ext cx="55207" cy="87523"/>
            </a:xfrm>
            <a:custGeom>
              <a:avLst/>
              <a:gdLst>
                <a:gd name="T0" fmla="*/ 32 w 35"/>
                <a:gd name="T1" fmla="*/ 54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4"/>
                  </a:moveTo>
                  <a:cubicBezTo>
                    <a:pt x="30" y="55"/>
                    <a:pt x="28" y="54"/>
                    <a:pt x="27" y="52"/>
                  </a:cubicBezTo>
                  <a:cubicBezTo>
                    <a:pt x="1" y="7"/>
                    <a:pt x="1" y="7"/>
                    <a:pt x="1" y="7"/>
                  </a:cubicBezTo>
                  <a:cubicBezTo>
                    <a:pt x="0" y="5"/>
                    <a:pt x="1" y="3"/>
                    <a:pt x="3" y="1"/>
                  </a:cubicBezTo>
                  <a:cubicBezTo>
                    <a:pt x="4" y="0"/>
                    <a:pt x="7" y="1"/>
                    <a:pt x="8" y="3"/>
                  </a:cubicBezTo>
                  <a:cubicBezTo>
                    <a:pt x="34" y="48"/>
                    <a:pt x="34" y="48"/>
                    <a:pt x="34" y="48"/>
                  </a:cubicBezTo>
                  <a:cubicBezTo>
                    <a:pt x="35" y="50"/>
                    <a:pt x="34" y="53"/>
                    <a:pt x="32" y="5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Freeform 117"/>
            <p:cNvSpPr/>
            <p:nvPr/>
          </p:nvSpPr>
          <p:spPr bwMode="auto">
            <a:xfrm>
              <a:off x="4802677" y="2307468"/>
              <a:ext cx="53860" cy="87523"/>
            </a:xfrm>
            <a:custGeom>
              <a:avLst/>
              <a:gdLst>
                <a:gd name="T0" fmla="*/ 32 w 34"/>
                <a:gd name="T1" fmla="*/ 54 h 55"/>
                <a:gd name="T2" fmla="*/ 26 w 34"/>
                <a:gd name="T3" fmla="*/ 52 h 55"/>
                <a:gd name="T4" fmla="*/ 1 w 34"/>
                <a:gd name="T5" fmla="*/ 7 h 55"/>
                <a:gd name="T6" fmla="*/ 2 w 34"/>
                <a:gd name="T7" fmla="*/ 1 h 55"/>
                <a:gd name="T8" fmla="*/ 8 w 34"/>
                <a:gd name="T9" fmla="*/ 3 h 55"/>
                <a:gd name="T10" fmla="*/ 33 w 34"/>
                <a:gd name="T11" fmla="*/ 48 h 55"/>
                <a:gd name="T12" fmla="*/ 32 w 34"/>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4" h="55">
                  <a:moveTo>
                    <a:pt x="32" y="54"/>
                  </a:moveTo>
                  <a:cubicBezTo>
                    <a:pt x="30" y="55"/>
                    <a:pt x="27" y="54"/>
                    <a:pt x="26" y="52"/>
                  </a:cubicBezTo>
                  <a:cubicBezTo>
                    <a:pt x="1" y="7"/>
                    <a:pt x="1" y="7"/>
                    <a:pt x="1" y="7"/>
                  </a:cubicBezTo>
                  <a:cubicBezTo>
                    <a:pt x="0" y="5"/>
                    <a:pt x="0" y="2"/>
                    <a:pt x="2" y="1"/>
                  </a:cubicBezTo>
                  <a:cubicBezTo>
                    <a:pt x="4" y="0"/>
                    <a:pt x="7" y="1"/>
                    <a:pt x="8" y="3"/>
                  </a:cubicBezTo>
                  <a:cubicBezTo>
                    <a:pt x="33" y="48"/>
                    <a:pt x="33" y="48"/>
                    <a:pt x="33" y="48"/>
                  </a:cubicBezTo>
                  <a:cubicBezTo>
                    <a:pt x="34" y="50"/>
                    <a:pt x="34" y="52"/>
                    <a:pt x="32" y="5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Freeform 118"/>
            <p:cNvSpPr/>
            <p:nvPr/>
          </p:nvSpPr>
          <p:spPr bwMode="auto">
            <a:xfrm>
              <a:off x="4918477" y="2242163"/>
              <a:ext cx="46455" cy="70019"/>
            </a:xfrm>
            <a:custGeom>
              <a:avLst/>
              <a:gdLst>
                <a:gd name="T0" fmla="*/ 26 w 29"/>
                <a:gd name="T1" fmla="*/ 43 h 44"/>
                <a:gd name="T2" fmla="*/ 21 w 29"/>
                <a:gd name="T3" fmla="*/ 41 h 44"/>
                <a:gd name="T4" fmla="*/ 1 w 29"/>
                <a:gd name="T5" fmla="*/ 6 h 44"/>
                <a:gd name="T6" fmla="*/ 2 w 29"/>
                <a:gd name="T7" fmla="*/ 1 h 44"/>
                <a:gd name="T8" fmla="*/ 8 w 29"/>
                <a:gd name="T9" fmla="*/ 3 h 44"/>
                <a:gd name="T10" fmla="*/ 28 w 29"/>
                <a:gd name="T11" fmla="*/ 37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1"/>
                  </a:cubicBezTo>
                  <a:cubicBezTo>
                    <a:pt x="1" y="6"/>
                    <a:pt x="1" y="6"/>
                    <a:pt x="1" y="6"/>
                  </a:cubicBezTo>
                  <a:cubicBezTo>
                    <a:pt x="0" y="5"/>
                    <a:pt x="1" y="2"/>
                    <a:pt x="2" y="1"/>
                  </a:cubicBezTo>
                  <a:cubicBezTo>
                    <a:pt x="4" y="0"/>
                    <a:pt x="7" y="1"/>
                    <a:pt x="8" y="3"/>
                  </a:cubicBezTo>
                  <a:cubicBezTo>
                    <a:pt x="28" y="37"/>
                    <a:pt x="28" y="37"/>
                    <a:pt x="28" y="37"/>
                  </a:cubicBezTo>
                  <a:cubicBezTo>
                    <a:pt x="29" y="39"/>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Freeform 119"/>
            <p:cNvSpPr/>
            <p:nvPr/>
          </p:nvSpPr>
          <p:spPr bwMode="auto">
            <a:xfrm>
              <a:off x="4878755" y="2264380"/>
              <a:ext cx="55880" cy="86177"/>
            </a:xfrm>
            <a:custGeom>
              <a:avLst/>
              <a:gdLst>
                <a:gd name="T0" fmla="*/ 33 w 35"/>
                <a:gd name="T1" fmla="*/ 53 h 54"/>
                <a:gd name="T2" fmla="*/ 27 w 35"/>
                <a:gd name="T3" fmla="*/ 51 h 54"/>
                <a:gd name="T4" fmla="*/ 2 w 35"/>
                <a:gd name="T5" fmla="*/ 6 h 54"/>
                <a:gd name="T6" fmla="*/ 3 w 35"/>
                <a:gd name="T7" fmla="*/ 1 h 54"/>
                <a:gd name="T8" fmla="*/ 9 w 35"/>
                <a:gd name="T9" fmla="*/ 2 h 54"/>
                <a:gd name="T10" fmla="*/ 34 w 35"/>
                <a:gd name="T11" fmla="*/ 48 h 54"/>
                <a:gd name="T12" fmla="*/ 33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3" y="53"/>
                  </a:moveTo>
                  <a:cubicBezTo>
                    <a:pt x="31" y="54"/>
                    <a:pt x="28" y="53"/>
                    <a:pt x="27" y="51"/>
                  </a:cubicBezTo>
                  <a:cubicBezTo>
                    <a:pt x="2" y="6"/>
                    <a:pt x="2" y="6"/>
                    <a:pt x="2" y="6"/>
                  </a:cubicBezTo>
                  <a:cubicBezTo>
                    <a:pt x="0" y="4"/>
                    <a:pt x="1" y="2"/>
                    <a:pt x="3" y="1"/>
                  </a:cubicBezTo>
                  <a:cubicBezTo>
                    <a:pt x="5" y="0"/>
                    <a:pt x="7" y="0"/>
                    <a:pt x="9" y="2"/>
                  </a:cubicBezTo>
                  <a:cubicBezTo>
                    <a:pt x="34" y="48"/>
                    <a:pt x="34" y="48"/>
                    <a:pt x="34" y="48"/>
                  </a:cubicBezTo>
                  <a:cubicBezTo>
                    <a:pt x="35" y="49"/>
                    <a:pt x="35" y="52"/>
                    <a:pt x="33" y="5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20"/>
            <p:cNvSpPr/>
            <p:nvPr/>
          </p:nvSpPr>
          <p:spPr bwMode="auto">
            <a:xfrm>
              <a:off x="4996574" y="2197728"/>
              <a:ext cx="44435" cy="70019"/>
            </a:xfrm>
            <a:custGeom>
              <a:avLst/>
              <a:gdLst>
                <a:gd name="T0" fmla="*/ 26 w 28"/>
                <a:gd name="T1" fmla="*/ 43 h 44"/>
                <a:gd name="T2" fmla="*/ 20 w 28"/>
                <a:gd name="T3" fmla="*/ 42 h 44"/>
                <a:gd name="T4" fmla="*/ 1 w 28"/>
                <a:gd name="T5" fmla="*/ 7 h 44"/>
                <a:gd name="T6" fmla="*/ 2 w 28"/>
                <a:gd name="T7" fmla="*/ 1 h 44"/>
                <a:gd name="T8" fmla="*/ 8 w 28"/>
                <a:gd name="T9" fmla="*/ 3 h 44"/>
                <a:gd name="T10" fmla="*/ 27 w 28"/>
                <a:gd name="T11" fmla="*/ 38 h 44"/>
                <a:gd name="T12" fmla="*/ 26 w 28"/>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8" h="44">
                  <a:moveTo>
                    <a:pt x="26" y="43"/>
                  </a:moveTo>
                  <a:cubicBezTo>
                    <a:pt x="24" y="44"/>
                    <a:pt x="21" y="44"/>
                    <a:pt x="20" y="42"/>
                  </a:cubicBezTo>
                  <a:cubicBezTo>
                    <a:pt x="1" y="7"/>
                    <a:pt x="1" y="7"/>
                    <a:pt x="1" y="7"/>
                  </a:cubicBezTo>
                  <a:cubicBezTo>
                    <a:pt x="0" y="5"/>
                    <a:pt x="0" y="3"/>
                    <a:pt x="2" y="1"/>
                  </a:cubicBezTo>
                  <a:cubicBezTo>
                    <a:pt x="4" y="0"/>
                    <a:pt x="7" y="1"/>
                    <a:pt x="8" y="3"/>
                  </a:cubicBezTo>
                  <a:cubicBezTo>
                    <a:pt x="27" y="38"/>
                    <a:pt x="27" y="38"/>
                    <a:pt x="27" y="38"/>
                  </a:cubicBezTo>
                  <a:cubicBezTo>
                    <a:pt x="28" y="40"/>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Freeform 121"/>
            <p:cNvSpPr/>
            <p:nvPr/>
          </p:nvSpPr>
          <p:spPr bwMode="auto">
            <a:xfrm>
              <a:off x="4956852" y="2219945"/>
              <a:ext cx="55880" cy="87523"/>
            </a:xfrm>
            <a:custGeom>
              <a:avLst/>
              <a:gdLst>
                <a:gd name="T0" fmla="*/ 32 w 35"/>
                <a:gd name="T1" fmla="*/ 53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3"/>
                  </a:moveTo>
                  <a:cubicBezTo>
                    <a:pt x="30" y="55"/>
                    <a:pt x="28" y="54"/>
                    <a:pt x="27" y="52"/>
                  </a:cubicBezTo>
                  <a:cubicBezTo>
                    <a:pt x="1" y="7"/>
                    <a:pt x="1" y="7"/>
                    <a:pt x="1" y="7"/>
                  </a:cubicBezTo>
                  <a:cubicBezTo>
                    <a:pt x="0" y="5"/>
                    <a:pt x="1" y="2"/>
                    <a:pt x="3" y="1"/>
                  </a:cubicBezTo>
                  <a:cubicBezTo>
                    <a:pt x="5" y="0"/>
                    <a:pt x="7" y="1"/>
                    <a:pt x="8" y="3"/>
                  </a:cubicBezTo>
                  <a:cubicBezTo>
                    <a:pt x="34" y="48"/>
                    <a:pt x="34" y="48"/>
                    <a:pt x="34" y="48"/>
                  </a:cubicBezTo>
                  <a:cubicBezTo>
                    <a:pt x="35" y="50"/>
                    <a:pt x="34" y="52"/>
                    <a:pt x="32" y="5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Freeform 122"/>
            <p:cNvSpPr/>
            <p:nvPr/>
          </p:nvSpPr>
          <p:spPr bwMode="auto">
            <a:xfrm>
              <a:off x="5034950" y="2176857"/>
              <a:ext cx="55880" cy="86177"/>
            </a:xfrm>
            <a:custGeom>
              <a:avLst/>
              <a:gdLst>
                <a:gd name="T0" fmla="*/ 32 w 35"/>
                <a:gd name="T1" fmla="*/ 53 h 54"/>
                <a:gd name="T2" fmla="*/ 27 w 35"/>
                <a:gd name="T3" fmla="*/ 51 h 54"/>
                <a:gd name="T4" fmla="*/ 1 w 35"/>
                <a:gd name="T5" fmla="*/ 6 h 54"/>
                <a:gd name="T6" fmla="*/ 3 w 35"/>
                <a:gd name="T7" fmla="*/ 1 h 54"/>
                <a:gd name="T8" fmla="*/ 8 w 35"/>
                <a:gd name="T9" fmla="*/ 2 h 54"/>
                <a:gd name="T10" fmla="*/ 34 w 35"/>
                <a:gd name="T11" fmla="*/ 47 h 54"/>
                <a:gd name="T12" fmla="*/ 32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2" y="53"/>
                  </a:moveTo>
                  <a:cubicBezTo>
                    <a:pt x="30" y="54"/>
                    <a:pt x="28" y="53"/>
                    <a:pt x="27" y="51"/>
                  </a:cubicBezTo>
                  <a:cubicBezTo>
                    <a:pt x="1" y="6"/>
                    <a:pt x="1" y="6"/>
                    <a:pt x="1" y="6"/>
                  </a:cubicBezTo>
                  <a:cubicBezTo>
                    <a:pt x="0" y="4"/>
                    <a:pt x="1" y="2"/>
                    <a:pt x="3" y="1"/>
                  </a:cubicBezTo>
                  <a:cubicBezTo>
                    <a:pt x="4" y="0"/>
                    <a:pt x="7" y="0"/>
                    <a:pt x="8" y="2"/>
                  </a:cubicBezTo>
                  <a:cubicBezTo>
                    <a:pt x="34" y="47"/>
                    <a:pt x="34" y="47"/>
                    <a:pt x="34" y="47"/>
                  </a:cubicBezTo>
                  <a:cubicBezTo>
                    <a:pt x="35" y="49"/>
                    <a:pt x="34" y="52"/>
                    <a:pt x="32" y="5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8" name="Rectangle 287"/>
          <p:cNvSpPr/>
          <p:nvPr/>
        </p:nvSpPr>
        <p:spPr>
          <a:xfrm>
            <a:off x="8163229" y="2639408"/>
            <a:ext cx="2070322"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149" name="Group 288"/>
          <p:cNvGrpSpPr/>
          <p:nvPr/>
        </p:nvGrpSpPr>
        <p:grpSpPr>
          <a:xfrm>
            <a:off x="9077843" y="2339786"/>
            <a:ext cx="241091" cy="240386"/>
            <a:chOff x="2138511" y="2464802"/>
            <a:chExt cx="354012" cy="352956"/>
          </a:xfrm>
          <a:solidFill>
            <a:schemeClr val="accent4"/>
          </a:solidFill>
        </p:grpSpPr>
        <p:sp>
          <p:nvSpPr>
            <p:cNvPr id="150" name="Oval 289"/>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1" name="Freeform 290"/>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2" name="Rectangle 292"/>
          <p:cNvSpPr/>
          <p:nvPr/>
        </p:nvSpPr>
        <p:spPr>
          <a:xfrm>
            <a:off x="7842604" y="4193976"/>
            <a:ext cx="2070322"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153" name="Group 293"/>
          <p:cNvGrpSpPr/>
          <p:nvPr/>
        </p:nvGrpSpPr>
        <p:grpSpPr>
          <a:xfrm>
            <a:off x="8757218" y="3882481"/>
            <a:ext cx="241091" cy="240386"/>
            <a:chOff x="2138511" y="2464802"/>
            <a:chExt cx="354012" cy="352956"/>
          </a:xfrm>
          <a:solidFill>
            <a:schemeClr val="accent1"/>
          </a:solidFill>
        </p:grpSpPr>
        <p:sp>
          <p:nvSpPr>
            <p:cNvPr id="154" name="Oval 294"/>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Freeform 29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3465">
        <p14:prism dir="u"/>
      </p:transition>
    </mc:Choice>
    <mc:Fallback>
      <p:transition spd="slow" advTm="3465">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smtClean="0">
                <a:solidFill>
                  <a:schemeClr val="tx1">
                    <a:lumMod val="50000"/>
                    <a:lumOff val="50000"/>
                  </a:schemeClr>
                </a:solidFill>
                <a:latin typeface="微软雅黑" panose="020B0503020204020204" pitchFamily="34" charset="-122"/>
                <a:ea typeface="微软雅黑" panose="020B0503020204020204" pitchFamily="34" charset="-122"/>
              </a:rPr>
              <a:t>输入内容</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Group 65"/>
          <p:cNvGrpSpPr/>
          <p:nvPr/>
        </p:nvGrpSpPr>
        <p:grpSpPr bwMode="auto">
          <a:xfrm>
            <a:off x="406400" y="2212975"/>
            <a:ext cx="5962650" cy="4075113"/>
            <a:chOff x="582425" y="2159094"/>
            <a:chExt cx="5963026" cy="4074850"/>
          </a:xfrm>
        </p:grpSpPr>
        <p:sp>
          <p:nvSpPr>
            <p:cNvPr id="6" name="Freeform 16"/>
            <p:cNvSpPr/>
            <p:nvPr/>
          </p:nvSpPr>
          <p:spPr bwMode="auto">
            <a:xfrm>
              <a:off x="582425" y="4563957"/>
              <a:ext cx="3921089" cy="1669987"/>
            </a:xfrm>
            <a:custGeom>
              <a:avLst/>
              <a:gdLst>
                <a:gd name="T0" fmla="*/ 0 w 3421"/>
                <a:gd name="T1" fmla="*/ 398 h 1457"/>
                <a:gd name="T2" fmla="*/ 1644 w 3421"/>
                <a:gd name="T3" fmla="*/ 1457 h 1457"/>
                <a:gd name="T4" fmla="*/ 3421 w 3421"/>
                <a:gd name="T5" fmla="*/ 987 h 1457"/>
                <a:gd name="T6" fmla="*/ 1789 w 3421"/>
                <a:gd name="T7" fmla="*/ 0 h 1457"/>
                <a:gd name="T8" fmla="*/ 0 w 3421"/>
                <a:gd name="T9" fmla="*/ 398 h 1457"/>
              </a:gdLst>
              <a:ahLst/>
              <a:cxnLst>
                <a:cxn ang="0">
                  <a:pos x="T0" y="T1"/>
                </a:cxn>
                <a:cxn ang="0">
                  <a:pos x="T2" y="T3"/>
                </a:cxn>
                <a:cxn ang="0">
                  <a:pos x="T4" y="T5"/>
                </a:cxn>
                <a:cxn ang="0">
                  <a:pos x="T6" y="T7"/>
                </a:cxn>
                <a:cxn ang="0">
                  <a:pos x="T8" y="T9"/>
                </a:cxn>
              </a:cxnLst>
              <a:rect l="0" t="0" r="r" b="b"/>
              <a:pathLst>
                <a:path w="3421" h="1457">
                  <a:moveTo>
                    <a:pt x="0" y="398"/>
                  </a:moveTo>
                  <a:lnTo>
                    <a:pt x="1644" y="1457"/>
                  </a:lnTo>
                  <a:lnTo>
                    <a:pt x="3421" y="987"/>
                  </a:lnTo>
                  <a:lnTo>
                    <a:pt x="1789" y="0"/>
                  </a:lnTo>
                  <a:lnTo>
                    <a:pt x="0" y="398"/>
                  </a:lnTo>
                  <a:close/>
                </a:path>
              </a:pathLst>
            </a:custGeom>
            <a:solidFill>
              <a:srgbClr val="CFBEAF"/>
            </a:solidFill>
            <a:ln>
              <a:noFill/>
            </a:ln>
            <a:effectLst>
              <a:glow rad="939800">
                <a:schemeClr val="bg1">
                  <a:lumMod val="85000"/>
                  <a:alpha val="52000"/>
                </a:schemeClr>
              </a:glow>
            </a:effectLst>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zh-CN" altLang="zh-CN" dirty="0" smtClean="0">
                <a:ea typeface="微软雅黑 Light" panose="020B0502040204020203" pitchFamily="34" charset="-122"/>
              </a:endParaRPr>
            </a:p>
          </p:txBody>
        </p:sp>
        <p:grpSp>
          <p:nvGrpSpPr>
            <p:cNvPr id="7" name="Group 10"/>
            <p:cNvGrpSpPr/>
            <p:nvPr/>
          </p:nvGrpSpPr>
          <p:grpSpPr bwMode="auto">
            <a:xfrm>
              <a:off x="582425" y="4188009"/>
              <a:ext cx="3921089" cy="2045935"/>
              <a:chOff x="582425" y="4188009"/>
              <a:chExt cx="3921089" cy="2045935"/>
            </a:xfrm>
          </p:grpSpPr>
          <p:sp>
            <p:nvSpPr>
              <p:cNvPr id="40" name="Freeform 17"/>
              <p:cNvSpPr/>
              <p:nvPr/>
            </p:nvSpPr>
            <p:spPr bwMode="auto">
              <a:xfrm>
                <a:off x="582425" y="4644189"/>
                <a:ext cx="1884323" cy="1589755"/>
              </a:xfrm>
              <a:custGeom>
                <a:avLst/>
                <a:gdLst>
                  <a:gd name="T0" fmla="*/ 0 w 1644"/>
                  <a:gd name="T1" fmla="*/ 0 h 1387"/>
                  <a:gd name="T2" fmla="*/ 0 w 1644"/>
                  <a:gd name="T3" fmla="*/ 2147483647 h 1387"/>
                  <a:gd name="T4" fmla="*/ 2147483647 w 1644"/>
                  <a:gd name="T5" fmla="*/ 2147483647 h 1387"/>
                  <a:gd name="T6" fmla="*/ 2147483647 w 1644"/>
                  <a:gd name="T7" fmla="*/ 2147483647 h 1387"/>
                  <a:gd name="T8" fmla="*/ 0 w 1644"/>
                  <a:gd name="T9" fmla="*/ 0 h 1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4" h="1387">
                    <a:moveTo>
                      <a:pt x="0" y="0"/>
                    </a:moveTo>
                    <a:lnTo>
                      <a:pt x="0" y="328"/>
                    </a:lnTo>
                    <a:lnTo>
                      <a:pt x="1644" y="1387"/>
                    </a:lnTo>
                    <a:lnTo>
                      <a:pt x="1644" y="1057"/>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sp>
            <p:nvSpPr>
              <p:cNvPr id="41" name="Freeform 18"/>
              <p:cNvSpPr/>
              <p:nvPr/>
            </p:nvSpPr>
            <p:spPr bwMode="auto">
              <a:xfrm>
                <a:off x="2466748" y="5342214"/>
                <a:ext cx="1923294" cy="848175"/>
              </a:xfrm>
              <a:custGeom>
                <a:avLst/>
                <a:gdLst>
                  <a:gd name="T0" fmla="*/ 2147483647 w 1678"/>
                  <a:gd name="T1" fmla="*/ 2147483647 h 740"/>
                  <a:gd name="T2" fmla="*/ 2147483647 w 1678"/>
                  <a:gd name="T3" fmla="*/ 0 h 740"/>
                  <a:gd name="T4" fmla="*/ 0 w 1678"/>
                  <a:gd name="T5" fmla="*/ 2147483647 h 740"/>
                  <a:gd name="T6" fmla="*/ 0 w 1678"/>
                  <a:gd name="T7" fmla="*/ 2147483647 h 740"/>
                  <a:gd name="T8" fmla="*/ 2147483647 w 1678"/>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8" h="740">
                    <a:moveTo>
                      <a:pt x="1678" y="287"/>
                    </a:moveTo>
                    <a:lnTo>
                      <a:pt x="1678" y="0"/>
                    </a:lnTo>
                    <a:lnTo>
                      <a:pt x="0" y="448"/>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sp>
            <p:nvSpPr>
              <p:cNvPr id="42" name="Freeform 19"/>
              <p:cNvSpPr/>
              <p:nvPr/>
            </p:nvSpPr>
            <p:spPr bwMode="auto">
              <a:xfrm>
                <a:off x="582425" y="4188009"/>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8"/>
                    </a:moveTo>
                    <a:lnTo>
                      <a:pt x="1644" y="1455"/>
                    </a:lnTo>
                    <a:lnTo>
                      <a:pt x="3421" y="987"/>
                    </a:lnTo>
                    <a:lnTo>
                      <a:pt x="1789" y="0"/>
                    </a:lnTo>
                    <a:lnTo>
                      <a:pt x="0" y="398"/>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grpSp>
        <p:grpSp>
          <p:nvGrpSpPr>
            <p:cNvPr id="8" name="Group 42"/>
            <p:cNvGrpSpPr/>
            <p:nvPr/>
          </p:nvGrpSpPr>
          <p:grpSpPr bwMode="auto">
            <a:xfrm>
              <a:off x="1167737" y="3651022"/>
              <a:ext cx="3921089" cy="2043643"/>
              <a:chOff x="870117" y="3893440"/>
              <a:chExt cx="3921089" cy="2043643"/>
            </a:xfrm>
          </p:grpSpPr>
          <p:sp>
            <p:nvSpPr>
              <p:cNvPr id="35" name="Freeform 20"/>
              <p:cNvSpPr/>
              <p:nvPr/>
            </p:nvSpPr>
            <p:spPr bwMode="auto">
              <a:xfrm>
                <a:off x="870117" y="4269388"/>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8"/>
                    </a:moveTo>
                    <a:lnTo>
                      <a:pt x="1644" y="1455"/>
                    </a:lnTo>
                    <a:lnTo>
                      <a:pt x="3421" y="986"/>
                    </a:lnTo>
                    <a:lnTo>
                      <a:pt x="1788"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grpSp>
            <p:nvGrpSpPr>
              <p:cNvPr id="36" name="Group 9"/>
              <p:cNvGrpSpPr/>
              <p:nvPr/>
            </p:nvGrpSpPr>
            <p:grpSpPr bwMode="auto">
              <a:xfrm>
                <a:off x="870117" y="3893440"/>
                <a:ext cx="3921089" cy="2043643"/>
                <a:chOff x="870117" y="3893440"/>
                <a:chExt cx="3921089" cy="2043643"/>
              </a:xfrm>
            </p:grpSpPr>
            <p:sp>
              <p:nvSpPr>
                <p:cNvPr id="37" name="Freeform 21"/>
                <p:cNvSpPr/>
                <p:nvPr/>
              </p:nvSpPr>
              <p:spPr bwMode="auto">
                <a:xfrm>
                  <a:off x="870630" y="4349250"/>
                  <a:ext cx="1884481" cy="1587397"/>
                </a:xfrm>
                <a:custGeom>
                  <a:avLst/>
                  <a:gdLst>
                    <a:gd name="T0" fmla="*/ 0 w 1644"/>
                    <a:gd name="T1" fmla="*/ 0 h 1385"/>
                    <a:gd name="T2" fmla="*/ 0 w 1644"/>
                    <a:gd name="T3" fmla="*/ 328 h 1385"/>
                    <a:gd name="T4" fmla="*/ 1644 w 1644"/>
                    <a:gd name="T5" fmla="*/ 1385 h 1385"/>
                    <a:gd name="T6" fmla="*/ 1644 w 1644"/>
                    <a:gd name="T7" fmla="*/ 1057 h 1385"/>
                    <a:gd name="T8" fmla="*/ 0 w 1644"/>
                    <a:gd name="T9" fmla="*/ 0 h 1385"/>
                  </a:gdLst>
                  <a:ahLst/>
                  <a:cxnLst>
                    <a:cxn ang="0">
                      <a:pos x="T0" y="T1"/>
                    </a:cxn>
                    <a:cxn ang="0">
                      <a:pos x="T2" y="T3"/>
                    </a:cxn>
                    <a:cxn ang="0">
                      <a:pos x="T4" y="T5"/>
                    </a:cxn>
                    <a:cxn ang="0">
                      <a:pos x="T6" y="T7"/>
                    </a:cxn>
                    <a:cxn ang="0">
                      <a:pos x="T8" y="T9"/>
                    </a:cxn>
                  </a:cxnLst>
                  <a:rect l="0" t="0" r="r" b="b"/>
                  <a:pathLst>
                    <a:path w="1644" h="1385">
                      <a:moveTo>
                        <a:pt x="0" y="0"/>
                      </a:moveTo>
                      <a:lnTo>
                        <a:pt x="0" y="328"/>
                      </a:lnTo>
                      <a:lnTo>
                        <a:pt x="1644" y="1385"/>
                      </a:lnTo>
                      <a:lnTo>
                        <a:pt x="1644" y="1057"/>
                      </a:lnTo>
                      <a:lnTo>
                        <a:pt x="0" y="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38" name="Freeform 22"/>
                <p:cNvSpPr/>
                <p:nvPr/>
              </p:nvSpPr>
              <p:spPr bwMode="auto">
                <a:xfrm>
                  <a:off x="2754440" y="5045353"/>
                  <a:ext cx="1922147" cy="848175"/>
                </a:xfrm>
                <a:custGeom>
                  <a:avLst/>
                  <a:gdLst>
                    <a:gd name="T0" fmla="*/ 2147483647 w 1677"/>
                    <a:gd name="T1" fmla="*/ 2147483647 h 740"/>
                    <a:gd name="T2" fmla="*/ 2147483647 w 1677"/>
                    <a:gd name="T3" fmla="*/ 0 h 740"/>
                    <a:gd name="T4" fmla="*/ 0 w 1677"/>
                    <a:gd name="T5" fmla="*/ 2147483647 h 740"/>
                    <a:gd name="T6" fmla="*/ 0 w 1677"/>
                    <a:gd name="T7" fmla="*/ 2147483647 h 740"/>
                    <a:gd name="T8" fmla="*/ 2147483647 w 1677"/>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7" h="740">
                      <a:moveTo>
                        <a:pt x="1677" y="287"/>
                      </a:moveTo>
                      <a:lnTo>
                        <a:pt x="1677" y="0"/>
                      </a:lnTo>
                      <a:lnTo>
                        <a:pt x="0" y="450"/>
                      </a:lnTo>
                      <a:lnTo>
                        <a:pt x="0" y="740"/>
                      </a:lnTo>
                      <a:lnTo>
                        <a:pt x="1677"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sp>
              <p:nvSpPr>
                <p:cNvPr id="39" name="Freeform 23"/>
                <p:cNvSpPr/>
                <p:nvPr/>
              </p:nvSpPr>
              <p:spPr bwMode="auto">
                <a:xfrm>
                  <a:off x="870630" y="3893666"/>
                  <a:ext cx="3919784" cy="1666767"/>
                </a:xfrm>
                <a:custGeom>
                  <a:avLst/>
                  <a:gdLst>
                    <a:gd name="T0" fmla="*/ 0 w 3421"/>
                    <a:gd name="T1" fmla="*/ 398 h 1455"/>
                    <a:gd name="T2" fmla="*/ 1644 w 3421"/>
                    <a:gd name="T3" fmla="*/ 1455 h 1455"/>
                    <a:gd name="T4" fmla="*/ 3421 w 3421"/>
                    <a:gd name="T5" fmla="*/ 985 h 1455"/>
                    <a:gd name="T6" fmla="*/ 1788 w 3421"/>
                    <a:gd name="T7" fmla="*/ 0 h 1455"/>
                    <a:gd name="T8" fmla="*/ 0 w 3421"/>
                    <a:gd name="T9" fmla="*/ 398 h 1455"/>
                  </a:gdLst>
                  <a:ahLst/>
                  <a:cxnLst>
                    <a:cxn ang="0">
                      <a:pos x="T0" y="T1"/>
                    </a:cxn>
                    <a:cxn ang="0">
                      <a:pos x="T2" y="T3"/>
                    </a:cxn>
                    <a:cxn ang="0">
                      <a:pos x="T4" y="T5"/>
                    </a:cxn>
                    <a:cxn ang="0">
                      <a:pos x="T6" y="T7"/>
                    </a:cxn>
                    <a:cxn ang="0">
                      <a:pos x="T8" y="T9"/>
                    </a:cxn>
                  </a:cxnLst>
                  <a:rect l="0" t="0" r="r" b="b"/>
                  <a:pathLst>
                    <a:path w="3421" h="1455">
                      <a:moveTo>
                        <a:pt x="0" y="398"/>
                      </a:moveTo>
                      <a:lnTo>
                        <a:pt x="1644" y="1455"/>
                      </a:lnTo>
                      <a:lnTo>
                        <a:pt x="3421" y="985"/>
                      </a:lnTo>
                      <a:lnTo>
                        <a:pt x="1788" y="0"/>
                      </a:lnTo>
                      <a:lnTo>
                        <a:pt x="0" y="398"/>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grpSp>
        </p:grpSp>
        <p:grpSp>
          <p:nvGrpSpPr>
            <p:cNvPr id="12" name="Group 43"/>
            <p:cNvGrpSpPr/>
            <p:nvPr/>
          </p:nvGrpSpPr>
          <p:grpSpPr bwMode="auto">
            <a:xfrm>
              <a:off x="1639410" y="3166362"/>
              <a:ext cx="3921089" cy="2043643"/>
              <a:chOff x="596179" y="3246993"/>
              <a:chExt cx="3921089" cy="2043643"/>
            </a:xfrm>
          </p:grpSpPr>
          <p:sp>
            <p:nvSpPr>
              <p:cNvPr id="30" name="Freeform 24"/>
              <p:cNvSpPr/>
              <p:nvPr/>
            </p:nvSpPr>
            <p:spPr bwMode="auto">
              <a:xfrm>
                <a:off x="596179" y="3622941"/>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8"/>
                    </a:moveTo>
                    <a:lnTo>
                      <a:pt x="1644" y="1455"/>
                    </a:lnTo>
                    <a:lnTo>
                      <a:pt x="3421" y="986"/>
                    </a:lnTo>
                    <a:lnTo>
                      <a:pt x="1788"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grpSp>
            <p:nvGrpSpPr>
              <p:cNvPr id="31" name="Group 39"/>
              <p:cNvGrpSpPr/>
              <p:nvPr/>
            </p:nvGrpSpPr>
            <p:grpSpPr bwMode="auto">
              <a:xfrm>
                <a:off x="596179" y="3246993"/>
                <a:ext cx="3921089" cy="2043643"/>
                <a:chOff x="596179" y="3246993"/>
                <a:chExt cx="3921089" cy="2043643"/>
              </a:xfrm>
            </p:grpSpPr>
            <p:sp>
              <p:nvSpPr>
                <p:cNvPr id="32" name="Freeform 25"/>
                <p:cNvSpPr/>
                <p:nvPr/>
              </p:nvSpPr>
              <p:spPr bwMode="auto">
                <a:xfrm>
                  <a:off x="596536" y="3703306"/>
                  <a:ext cx="1884482" cy="1587397"/>
                </a:xfrm>
                <a:custGeom>
                  <a:avLst/>
                  <a:gdLst>
                    <a:gd name="T0" fmla="*/ 0 w 1644"/>
                    <a:gd name="T1" fmla="*/ 0 h 1385"/>
                    <a:gd name="T2" fmla="*/ 0 w 1644"/>
                    <a:gd name="T3" fmla="*/ 328 h 1385"/>
                    <a:gd name="T4" fmla="*/ 1644 w 1644"/>
                    <a:gd name="T5" fmla="*/ 1385 h 1385"/>
                    <a:gd name="T6" fmla="*/ 1644 w 1644"/>
                    <a:gd name="T7" fmla="*/ 1057 h 1385"/>
                    <a:gd name="T8" fmla="*/ 0 w 1644"/>
                    <a:gd name="T9" fmla="*/ 0 h 1385"/>
                  </a:gdLst>
                  <a:ahLst/>
                  <a:cxnLst>
                    <a:cxn ang="0">
                      <a:pos x="T0" y="T1"/>
                    </a:cxn>
                    <a:cxn ang="0">
                      <a:pos x="T2" y="T3"/>
                    </a:cxn>
                    <a:cxn ang="0">
                      <a:pos x="T4" y="T5"/>
                    </a:cxn>
                    <a:cxn ang="0">
                      <a:pos x="T6" y="T7"/>
                    </a:cxn>
                    <a:cxn ang="0">
                      <a:pos x="T8" y="T9"/>
                    </a:cxn>
                  </a:cxnLst>
                  <a:rect l="0" t="0" r="r" b="b"/>
                  <a:pathLst>
                    <a:path w="1644" h="1385">
                      <a:moveTo>
                        <a:pt x="0" y="0"/>
                      </a:moveTo>
                      <a:lnTo>
                        <a:pt x="0" y="328"/>
                      </a:lnTo>
                      <a:lnTo>
                        <a:pt x="1644" y="1385"/>
                      </a:lnTo>
                      <a:lnTo>
                        <a:pt x="1644" y="1057"/>
                      </a:lnTo>
                      <a:lnTo>
                        <a:pt x="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33" name="Freeform 26"/>
                <p:cNvSpPr/>
                <p:nvPr/>
              </p:nvSpPr>
              <p:spPr bwMode="auto">
                <a:xfrm>
                  <a:off x="2480503" y="4398906"/>
                  <a:ext cx="1922147" cy="848175"/>
                </a:xfrm>
                <a:custGeom>
                  <a:avLst/>
                  <a:gdLst>
                    <a:gd name="T0" fmla="*/ 2147483647 w 1677"/>
                    <a:gd name="T1" fmla="*/ 2147483647 h 740"/>
                    <a:gd name="T2" fmla="*/ 2147483647 w 1677"/>
                    <a:gd name="T3" fmla="*/ 0 h 740"/>
                    <a:gd name="T4" fmla="*/ 0 w 1677"/>
                    <a:gd name="T5" fmla="*/ 2147483647 h 740"/>
                    <a:gd name="T6" fmla="*/ 0 w 1677"/>
                    <a:gd name="T7" fmla="*/ 2147483647 h 740"/>
                    <a:gd name="T8" fmla="*/ 2147483647 w 1677"/>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7" h="740">
                      <a:moveTo>
                        <a:pt x="1677" y="287"/>
                      </a:moveTo>
                      <a:lnTo>
                        <a:pt x="1677" y="0"/>
                      </a:lnTo>
                      <a:lnTo>
                        <a:pt x="0" y="450"/>
                      </a:lnTo>
                      <a:lnTo>
                        <a:pt x="0" y="740"/>
                      </a:lnTo>
                      <a:lnTo>
                        <a:pt x="1677"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sp>
              <p:nvSpPr>
                <p:cNvPr id="34" name="Freeform 27"/>
                <p:cNvSpPr/>
                <p:nvPr/>
              </p:nvSpPr>
              <p:spPr bwMode="auto">
                <a:xfrm>
                  <a:off x="596179" y="3246993"/>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8"/>
                      </a:moveTo>
                      <a:lnTo>
                        <a:pt x="1644" y="1455"/>
                      </a:lnTo>
                      <a:lnTo>
                        <a:pt x="3421" y="985"/>
                      </a:lnTo>
                      <a:lnTo>
                        <a:pt x="1788" y="0"/>
                      </a:lnTo>
                      <a:lnTo>
                        <a:pt x="0" y="39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grpSp>
        </p:grpSp>
        <p:grpSp>
          <p:nvGrpSpPr>
            <p:cNvPr id="13" name="Group 44"/>
            <p:cNvGrpSpPr/>
            <p:nvPr/>
          </p:nvGrpSpPr>
          <p:grpSpPr bwMode="auto">
            <a:xfrm>
              <a:off x="2117163" y="2636564"/>
              <a:ext cx="3921089" cy="2045935"/>
              <a:chOff x="827708" y="2824052"/>
              <a:chExt cx="3921089" cy="2045935"/>
            </a:xfrm>
          </p:grpSpPr>
          <p:sp>
            <p:nvSpPr>
              <p:cNvPr id="25" name="Freeform 28"/>
              <p:cNvSpPr/>
              <p:nvPr/>
            </p:nvSpPr>
            <p:spPr bwMode="auto">
              <a:xfrm>
                <a:off x="827708" y="3201146"/>
                <a:ext cx="3921089" cy="1668841"/>
              </a:xfrm>
              <a:custGeom>
                <a:avLst/>
                <a:gdLst>
                  <a:gd name="T0" fmla="*/ 0 w 3421"/>
                  <a:gd name="T1" fmla="*/ 2147483647 h 1456"/>
                  <a:gd name="T2" fmla="*/ 2147483647 w 3421"/>
                  <a:gd name="T3" fmla="*/ 2147483647 h 1456"/>
                  <a:gd name="T4" fmla="*/ 2147483647 w 3421"/>
                  <a:gd name="T5" fmla="*/ 2147483647 h 1456"/>
                  <a:gd name="T6" fmla="*/ 2147483647 w 3421"/>
                  <a:gd name="T7" fmla="*/ 0 h 1456"/>
                  <a:gd name="T8" fmla="*/ 0 w 3421"/>
                  <a:gd name="T9" fmla="*/ 2147483647 h 14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6">
                    <a:moveTo>
                      <a:pt x="0" y="398"/>
                    </a:moveTo>
                    <a:lnTo>
                      <a:pt x="1644" y="1456"/>
                    </a:lnTo>
                    <a:lnTo>
                      <a:pt x="3421" y="987"/>
                    </a:lnTo>
                    <a:lnTo>
                      <a:pt x="1789"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grpSp>
            <p:nvGrpSpPr>
              <p:cNvPr id="26" name="Group 40"/>
              <p:cNvGrpSpPr/>
              <p:nvPr/>
            </p:nvGrpSpPr>
            <p:grpSpPr bwMode="auto">
              <a:xfrm>
                <a:off x="827708" y="2824052"/>
                <a:ext cx="3921089" cy="2045935"/>
                <a:chOff x="827708" y="2824052"/>
                <a:chExt cx="3921089" cy="2045935"/>
              </a:xfrm>
            </p:grpSpPr>
            <p:sp>
              <p:nvSpPr>
                <p:cNvPr id="27" name="Freeform 29"/>
                <p:cNvSpPr/>
                <p:nvPr/>
              </p:nvSpPr>
              <p:spPr bwMode="auto">
                <a:xfrm>
                  <a:off x="828180" y="3281559"/>
                  <a:ext cx="1884481" cy="1588984"/>
                </a:xfrm>
                <a:custGeom>
                  <a:avLst/>
                  <a:gdLst>
                    <a:gd name="T0" fmla="*/ 0 w 1644"/>
                    <a:gd name="T1" fmla="*/ 0 h 1386"/>
                    <a:gd name="T2" fmla="*/ 0 w 1644"/>
                    <a:gd name="T3" fmla="*/ 328 h 1386"/>
                    <a:gd name="T4" fmla="*/ 1644 w 1644"/>
                    <a:gd name="T5" fmla="*/ 1386 h 1386"/>
                    <a:gd name="T6" fmla="*/ 1644 w 1644"/>
                    <a:gd name="T7" fmla="*/ 1056 h 1386"/>
                    <a:gd name="T8" fmla="*/ 0 w 1644"/>
                    <a:gd name="T9" fmla="*/ 0 h 1386"/>
                  </a:gdLst>
                  <a:ahLst/>
                  <a:cxnLst>
                    <a:cxn ang="0">
                      <a:pos x="T0" y="T1"/>
                    </a:cxn>
                    <a:cxn ang="0">
                      <a:pos x="T2" y="T3"/>
                    </a:cxn>
                    <a:cxn ang="0">
                      <a:pos x="T4" y="T5"/>
                    </a:cxn>
                    <a:cxn ang="0">
                      <a:pos x="T6" y="T7"/>
                    </a:cxn>
                    <a:cxn ang="0">
                      <a:pos x="T8" y="T9"/>
                    </a:cxn>
                  </a:cxnLst>
                  <a:rect l="0" t="0" r="r" b="b"/>
                  <a:pathLst>
                    <a:path w="1644" h="1386">
                      <a:moveTo>
                        <a:pt x="0" y="0"/>
                      </a:moveTo>
                      <a:lnTo>
                        <a:pt x="0" y="328"/>
                      </a:lnTo>
                      <a:lnTo>
                        <a:pt x="1644" y="1386"/>
                      </a:lnTo>
                      <a:lnTo>
                        <a:pt x="1644" y="1056"/>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28" name="Freeform 30"/>
                <p:cNvSpPr/>
                <p:nvPr/>
              </p:nvSpPr>
              <p:spPr bwMode="auto">
                <a:xfrm>
                  <a:off x="2712031" y="3978258"/>
                  <a:ext cx="1923294" cy="848175"/>
                </a:xfrm>
                <a:custGeom>
                  <a:avLst/>
                  <a:gdLst>
                    <a:gd name="T0" fmla="*/ 2147483647 w 1678"/>
                    <a:gd name="T1" fmla="*/ 2147483647 h 740"/>
                    <a:gd name="T2" fmla="*/ 2147483647 w 1678"/>
                    <a:gd name="T3" fmla="*/ 0 h 740"/>
                    <a:gd name="T4" fmla="*/ 0 w 1678"/>
                    <a:gd name="T5" fmla="*/ 2147483647 h 740"/>
                    <a:gd name="T6" fmla="*/ 0 w 1678"/>
                    <a:gd name="T7" fmla="*/ 2147483647 h 740"/>
                    <a:gd name="T8" fmla="*/ 2147483647 w 1678"/>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8" h="740">
                      <a:moveTo>
                        <a:pt x="1678" y="287"/>
                      </a:moveTo>
                      <a:lnTo>
                        <a:pt x="1678" y="0"/>
                      </a:lnTo>
                      <a:lnTo>
                        <a:pt x="0" y="448"/>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sp>
              <p:nvSpPr>
                <p:cNvPr id="29" name="Freeform 31"/>
                <p:cNvSpPr/>
                <p:nvPr/>
              </p:nvSpPr>
              <p:spPr bwMode="auto">
                <a:xfrm>
                  <a:off x="827708" y="2824052"/>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9"/>
                      </a:moveTo>
                      <a:lnTo>
                        <a:pt x="1644" y="1455"/>
                      </a:lnTo>
                      <a:lnTo>
                        <a:pt x="3421" y="987"/>
                      </a:lnTo>
                      <a:lnTo>
                        <a:pt x="1789" y="0"/>
                      </a:lnTo>
                      <a:lnTo>
                        <a:pt x="0" y="39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grpSp>
        </p:grpSp>
        <p:grpSp>
          <p:nvGrpSpPr>
            <p:cNvPr id="14" name="Group 45"/>
            <p:cNvGrpSpPr/>
            <p:nvPr/>
          </p:nvGrpSpPr>
          <p:grpSpPr bwMode="auto">
            <a:xfrm>
              <a:off x="2626654" y="2159094"/>
              <a:ext cx="3918797" cy="2043643"/>
              <a:chOff x="1101645" y="2520314"/>
              <a:chExt cx="3918797" cy="2043643"/>
            </a:xfrm>
          </p:grpSpPr>
          <p:sp>
            <p:nvSpPr>
              <p:cNvPr id="20" name="Freeform 32"/>
              <p:cNvSpPr/>
              <p:nvPr/>
            </p:nvSpPr>
            <p:spPr bwMode="auto">
              <a:xfrm>
                <a:off x="1101645" y="2896262"/>
                <a:ext cx="3918797" cy="1667695"/>
              </a:xfrm>
              <a:custGeom>
                <a:avLst/>
                <a:gdLst>
                  <a:gd name="T0" fmla="*/ 0 w 3419"/>
                  <a:gd name="T1" fmla="*/ 2147483647 h 1455"/>
                  <a:gd name="T2" fmla="*/ 2147483647 w 3419"/>
                  <a:gd name="T3" fmla="*/ 2147483647 h 1455"/>
                  <a:gd name="T4" fmla="*/ 2147483647 w 3419"/>
                  <a:gd name="T5" fmla="*/ 2147483647 h 1455"/>
                  <a:gd name="T6" fmla="*/ 2147483647 w 3419"/>
                  <a:gd name="T7" fmla="*/ 0 h 1455"/>
                  <a:gd name="T8" fmla="*/ 0 w 3419"/>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9" h="1455">
                    <a:moveTo>
                      <a:pt x="0" y="399"/>
                    </a:moveTo>
                    <a:lnTo>
                      <a:pt x="1643" y="1455"/>
                    </a:lnTo>
                    <a:lnTo>
                      <a:pt x="3419" y="988"/>
                    </a:lnTo>
                    <a:lnTo>
                      <a:pt x="1787" y="0"/>
                    </a:lnTo>
                    <a:lnTo>
                      <a:pt x="0" y="399"/>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grpSp>
            <p:nvGrpSpPr>
              <p:cNvPr id="21" name="Group 41"/>
              <p:cNvGrpSpPr/>
              <p:nvPr/>
            </p:nvGrpSpPr>
            <p:grpSpPr bwMode="auto">
              <a:xfrm>
                <a:off x="1101645" y="2520314"/>
                <a:ext cx="3918797" cy="2043642"/>
                <a:chOff x="1101645" y="2520314"/>
                <a:chExt cx="3918797" cy="2043642"/>
              </a:xfrm>
            </p:grpSpPr>
            <p:sp>
              <p:nvSpPr>
                <p:cNvPr id="22" name="Freeform 33"/>
                <p:cNvSpPr/>
                <p:nvPr/>
              </p:nvSpPr>
              <p:spPr bwMode="auto">
                <a:xfrm>
                  <a:off x="1102245" y="2975898"/>
                  <a:ext cx="1882894" cy="1587397"/>
                </a:xfrm>
                <a:custGeom>
                  <a:avLst/>
                  <a:gdLst>
                    <a:gd name="T0" fmla="*/ 0 w 1643"/>
                    <a:gd name="T1" fmla="*/ 0 h 1385"/>
                    <a:gd name="T2" fmla="*/ 0 w 1643"/>
                    <a:gd name="T3" fmla="*/ 329 h 1385"/>
                    <a:gd name="T4" fmla="*/ 1643 w 1643"/>
                    <a:gd name="T5" fmla="*/ 1385 h 1385"/>
                    <a:gd name="T6" fmla="*/ 1643 w 1643"/>
                    <a:gd name="T7" fmla="*/ 1057 h 1385"/>
                    <a:gd name="T8" fmla="*/ 0 w 1643"/>
                    <a:gd name="T9" fmla="*/ 0 h 1385"/>
                  </a:gdLst>
                  <a:ahLst/>
                  <a:cxnLst>
                    <a:cxn ang="0">
                      <a:pos x="T0" y="T1"/>
                    </a:cxn>
                    <a:cxn ang="0">
                      <a:pos x="T2" y="T3"/>
                    </a:cxn>
                    <a:cxn ang="0">
                      <a:pos x="T4" y="T5"/>
                    </a:cxn>
                    <a:cxn ang="0">
                      <a:pos x="T6" y="T7"/>
                    </a:cxn>
                    <a:cxn ang="0">
                      <a:pos x="T8" y="T9"/>
                    </a:cxn>
                  </a:cxnLst>
                  <a:rect l="0" t="0" r="r" b="b"/>
                  <a:pathLst>
                    <a:path w="1643" h="1385">
                      <a:moveTo>
                        <a:pt x="0" y="0"/>
                      </a:moveTo>
                      <a:lnTo>
                        <a:pt x="0" y="329"/>
                      </a:lnTo>
                      <a:lnTo>
                        <a:pt x="1643" y="1385"/>
                      </a:lnTo>
                      <a:lnTo>
                        <a:pt x="1643" y="1057"/>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23" name="Freeform 34"/>
                <p:cNvSpPr/>
                <p:nvPr/>
              </p:nvSpPr>
              <p:spPr bwMode="auto">
                <a:xfrm>
                  <a:off x="2984823" y="3672227"/>
                  <a:ext cx="1923294" cy="848175"/>
                </a:xfrm>
                <a:custGeom>
                  <a:avLst/>
                  <a:gdLst>
                    <a:gd name="T0" fmla="*/ 2147483647 w 1678"/>
                    <a:gd name="T1" fmla="*/ 2147483647 h 740"/>
                    <a:gd name="T2" fmla="*/ 2147483647 w 1678"/>
                    <a:gd name="T3" fmla="*/ 0 h 740"/>
                    <a:gd name="T4" fmla="*/ 0 w 1678"/>
                    <a:gd name="T5" fmla="*/ 2147483647 h 740"/>
                    <a:gd name="T6" fmla="*/ 0 w 1678"/>
                    <a:gd name="T7" fmla="*/ 2147483647 h 740"/>
                    <a:gd name="T8" fmla="*/ 2147483647 w 1678"/>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8" h="740">
                      <a:moveTo>
                        <a:pt x="1678" y="287"/>
                      </a:moveTo>
                      <a:lnTo>
                        <a:pt x="1678" y="0"/>
                      </a:lnTo>
                      <a:lnTo>
                        <a:pt x="0" y="450"/>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sp>
              <p:nvSpPr>
                <p:cNvPr id="24" name="Freeform 35"/>
                <p:cNvSpPr/>
                <p:nvPr/>
              </p:nvSpPr>
              <p:spPr bwMode="auto">
                <a:xfrm>
                  <a:off x="1102245" y="2520314"/>
                  <a:ext cx="3918197" cy="1666767"/>
                </a:xfrm>
                <a:custGeom>
                  <a:avLst/>
                  <a:gdLst>
                    <a:gd name="T0" fmla="*/ 0 w 3419"/>
                    <a:gd name="T1" fmla="*/ 398 h 1455"/>
                    <a:gd name="T2" fmla="*/ 1643 w 3419"/>
                    <a:gd name="T3" fmla="*/ 1455 h 1455"/>
                    <a:gd name="T4" fmla="*/ 3419 w 3419"/>
                    <a:gd name="T5" fmla="*/ 987 h 1455"/>
                    <a:gd name="T6" fmla="*/ 1787 w 3419"/>
                    <a:gd name="T7" fmla="*/ 0 h 1455"/>
                    <a:gd name="T8" fmla="*/ 0 w 3419"/>
                    <a:gd name="T9" fmla="*/ 398 h 1455"/>
                  </a:gdLst>
                  <a:ahLst/>
                  <a:cxnLst>
                    <a:cxn ang="0">
                      <a:pos x="T0" y="T1"/>
                    </a:cxn>
                    <a:cxn ang="0">
                      <a:pos x="T2" y="T3"/>
                    </a:cxn>
                    <a:cxn ang="0">
                      <a:pos x="T4" y="T5"/>
                    </a:cxn>
                    <a:cxn ang="0">
                      <a:pos x="T6" y="T7"/>
                    </a:cxn>
                    <a:cxn ang="0">
                      <a:pos x="T8" y="T9"/>
                    </a:cxn>
                  </a:cxnLst>
                  <a:rect l="0" t="0" r="r" b="b"/>
                  <a:pathLst>
                    <a:path w="3419" h="1455">
                      <a:moveTo>
                        <a:pt x="0" y="398"/>
                      </a:moveTo>
                      <a:lnTo>
                        <a:pt x="1643" y="1455"/>
                      </a:lnTo>
                      <a:lnTo>
                        <a:pt x="3419" y="987"/>
                      </a:lnTo>
                      <a:lnTo>
                        <a:pt x="1787" y="0"/>
                      </a:lnTo>
                      <a:lnTo>
                        <a:pt x="0" y="39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grpSp>
        </p:grpSp>
        <p:sp>
          <p:nvSpPr>
            <p:cNvPr id="15" name="TextBox 34"/>
            <p:cNvSpPr txBox="1">
              <a:spLocks noChangeArrowheads="1"/>
            </p:cNvSpPr>
            <p:nvPr/>
          </p:nvSpPr>
          <p:spPr bwMode="auto">
            <a:xfrm rot="1927259">
              <a:off x="2994734" y="3301490"/>
              <a:ext cx="1285818"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zh-CN" sz="1200" dirty="0" smtClean="0">
                  <a:solidFill>
                    <a:schemeClr val="bg1"/>
                  </a:solidFill>
                  <a:latin typeface="Arial" panose="020B0604020202020204" pitchFamily="34" charset="0"/>
                  <a:ea typeface="微软雅黑 Light" panose="020B0502040204020203" pitchFamily="34" charset="-122"/>
                </a:rPr>
                <a:t>TIMERESOLVG</a:t>
              </a:r>
              <a:endParaRPr lang="en-US" altLang="zh-CN" sz="1200" dirty="0">
                <a:solidFill>
                  <a:schemeClr val="bg1"/>
                </a:solidFill>
                <a:latin typeface="Arial" panose="020B0604020202020204" pitchFamily="34" charset="0"/>
                <a:ea typeface="微软雅黑 Light" panose="020B0502040204020203" pitchFamily="34" charset="-122"/>
              </a:endParaRPr>
            </a:p>
          </p:txBody>
        </p:sp>
        <p:sp>
          <p:nvSpPr>
            <p:cNvPr id="16" name="TextBox 35"/>
            <p:cNvSpPr txBox="1">
              <a:spLocks noChangeArrowheads="1"/>
            </p:cNvSpPr>
            <p:nvPr/>
          </p:nvSpPr>
          <p:spPr bwMode="auto">
            <a:xfrm rot="1984120">
              <a:off x="2319073" y="3669927"/>
              <a:ext cx="1321279"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zh-CN" sz="1200" dirty="0" smtClean="0">
                  <a:solidFill>
                    <a:schemeClr val="bg1"/>
                  </a:solidFill>
                  <a:latin typeface="Arial" panose="020B0604020202020204" pitchFamily="34" charset="0"/>
                  <a:ea typeface="微软雅黑 Light" panose="020B0502040204020203" pitchFamily="34" charset="-122"/>
                </a:rPr>
                <a:t>GREENDESIGN</a:t>
              </a:r>
              <a:endParaRPr lang="en-US" altLang="zh-CN" sz="1200" dirty="0">
                <a:solidFill>
                  <a:schemeClr val="bg1"/>
                </a:solidFill>
                <a:latin typeface="Arial" panose="020B0604020202020204" pitchFamily="34" charset="0"/>
                <a:ea typeface="微软雅黑 Light" panose="020B0502040204020203" pitchFamily="34" charset="-122"/>
              </a:endParaRPr>
            </a:p>
          </p:txBody>
        </p:sp>
        <p:sp>
          <p:nvSpPr>
            <p:cNvPr id="17" name="TextBox 36"/>
            <p:cNvSpPr txBox="1">
              <a:spLocks noChangeArrowheads="1"/>
            </p:cNvSpPr>
            <p:nvPr/>
          </p:nvSpPr>
          <p:spPr bwMode="auto">
            <a:xfrm rot="1921113">
              <a:off x="2026786" y="4273114"/>
              <a:ext cx="1108066"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200" dirty="0" smtClean="0">
                  <a:solidFill>
                    <a:schemeClr val="bg1"/>
                  </a:solidFill>
                  <a:latin typeface="Arial" panose="020B0604020202020204" pitchFamily="34" charset="0"/>
                  <a:ea typeface="微软雅黑 Light" panose="020B0502040204020203" pitchFamily="34" charset="-122"/>
                </a:rPr>
                <a:t>标题文字内容</a:t>
              </a:r>
              <a:endParaRPr lang="en-US" altLang="zh-CN" sz="1200" dirty="0">
                <a:solidFill>
                  <a:schemeClr val="bg1"/>
                </a:solidFill>
                <a:latin typeface="Arial" panose="020B0604020202020204" pitchFamily="34" charset="0"/>
                <a:ea typeface="微软雅黑 Light" panose="020B0502040204020203" pitchFamily="34" charset="-122"/>
              </a:endParaRPr>
            </a:p>
          </p:txBody>
        </p:sp>
        <p:sp>
          <p:nvSpPr>
            <p:cNvPr id="18" name="TextBox 37"/>
            <p:cNvSpPr txBox="1">
              <a:spLocks noChangeArrowheads="1"/>
            </p:cNvSpPr>
            <p:nvPr/>
          </p:nvSpPr>
          <p:spPr bwMode="auto">
            <a:xfrm rot="2061613">
              <a:off x="1599112" y="4762443"/>
              <a:ext cx="1053368"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zh-CN" sz="1200" dirty="0">
                  <a:solidFill>
                    <a:schemeClr val="bg1"/>
                  </a:solidFill>
                  <a:latin typeface="Arial" panose="020B0604020202020204" pitchFamily="34" charset="0"/>
                  <a:ea typeface="微软雅黑 Light" panose="020B0502040204020203" pitchFamily="34" charset="-122"/>
                </a:rPr>
                <a:t>AWARNESS</a:t>
              </a:r>
              <a:endParaRPr lang="en-US" altLang="zh-CN" sz="1200" dirty="0">
                <a:solidFill>
                  <a:schemeClr val="bg1"/>
                </a:solidFill>
                <a:latin typeface="Arial" panose="020B0604020202020204" pitchFamily="34" charset="0"/>
                <a:ea typeface="微软雅黑 Light" panose="020B0502040204020203" pitchFamily="34" charset="-122"/>
              </a:endParaRPr>
            </a:p>
          </p:txBody>
        </p:sp>
        <p:sp>
          <p:nvSpPr>
            <p:cNvPr id="19" name="TextBox 38"/>
            <p:cNvSpPr txBox="1">
              <a:spLocks noChangeArrowheads="1"/>
            </p:cNvSpPr>
            <p:nvPr/>
          </p:nvSpPr>
          <p:spPr bwMode="auto">
            <a:xfrm rot="1934138">
              <a:off x="893074" y="5208199"/>
              <a:ext cx="1023102"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zh-CN" sz="1200" dirty="0" smtClean="0">
                  <a:solidFill>
                    <a:schemeClr val="bg1"/>
                  </a:solidFill>
                  <a:latin typeface="Arial" panose="020B0604020202020204" pitchFamily="34" charset="0"/>
                  <a:ea typeface="微软雅黑 Light" panose="020B0502040204020203" pitchFamily="34" charset="-122"/>
                </a:rPr>
                <a:t>VESTMENT</a:t>
              </a:r>
              <a:endParaRPr lang="en-US" altLang="zh-CN" sz="1200" dirty="0">
                <a:solidFill>
                  <a:schemeClr val="bg1"/>
                </a:solidFill>
                <a:latin typeface="Arial" panose="020B0604020202020204" pitchFamily="34" charset="0"/>
                <a:ea typeface="微软雅黑 Light" panose="020B0502040204020203" pitchFamily="34" charset="-122"/>
              </a:endParaRPr>
            </a:p>
          </p:txBody>
        </p:sp>
      </p:grpSp>
      <p:sp>
        <p:nvSpPr>
          <p:cNvPr id="43" name="TextBox 68"/>
          <p:cNvSpPr txBox="1">
            <a:spLocks noChangeArrowheads="1"/>
          </p:cNvSpPr>
          <p:nvPr/>
        </p:nvSpPr>
        <p:spPr bwMode="auto">
          <a:xfrm>
            <a:off x="7402513" y="2781300"/>
            <a:ext cx="36215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zh-CN" sz="3600" dirty="0" smtClean="0">
                <a:solidFill>
                  <a:srgbClr val="595959"/>
                </a:solidFill>
                <a:latin typeface="Arial" panose="020B0604020202020204" pitchFamily="34" charset="0"/>
                <a:ea typeface="微软雅黑 Light" panose="020B0502040204020203" pitchFamily="34" charset="-122"/>
              </a:rPr>
              <a:t>BUSESSVISION</a:t>
            </a:r>
            <a:endParaRPr lang="en-US" altLang="zh-CN" sz="3600" dirty="0">
              <a:solidFill>
                <a:srgbClr val="595959"/>
              </a:solidFill>
              <a:latin typeface="Arial" panose="020B0604020202020204" pitchFamily="34" charset="0"/>
              <a:ea typeface="微软雅黑 Light" panose="020B0502040204020203" pitchFamily="34" charset="-122"/>
            </a:endParaRPr>
          </a:p>
        </p:txBody>
      </p:sp>
      <p:sp>
        <p:nvSpPr>
          <p:cNvPr id="44" name="Rectangle 69"/>
          <p:cNvSpPr>
            <a:spLocks noChangeArrowheads="1"/>
          </p:cNvSpPr>
          <p:nvPr/>
        </p:nvSpPr>
        <p:spPr bwMode="auto">
          <a:xfrm>
            <a:off x="7423150" y="3482713"/>
            <a:ext cx="3878263" cy="89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输入文字，点击添加相关标题文字，修改文字内容，也可以直接复制你的内容到此。输入文字，点击添加相关标题文字。</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45" name="Rectangle 70"/>
          <p:cNvSpPr>
            <a:spLocks noChangeArrowheads="1"/>
          </p:cNvSpPr>
          <p:nvPr/>
        </p:nvSpPr>
        <p:spPr bwMode="auto">
          <a:xfrm>
            <a:off x="7418388" y="4644950"/>
            <a:ext cx="3879850" cy="89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输入文字，点击添加相关标题文字，修改文字内容，也可以直接复制你的内容到此。输入文字，点击添加相关标题文字。</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1478">
        <p14:doors dir="vert"/>
      </p:transition>
    </mc:Choice>
    <mc:Fallback>
      <p:transition spd="slow" advTm="1478">
        <p:fade/>
      </p:transition>
    </mc:Fallback>
  </mc:AlternateContent>
  <p:timing>
    <p:tnLst>
      <p:par>
        <p:cTn id="1" dur="indefinite" restart="never" nodeType="tmRoot"/>
      </p:par>
    </p:tnLst>
  </p:timing>
</p:sld>
</file>

<file path=ppt/tags/tag1.xml><?xml version="1.0" encoding="utf-8"?>
<p:tagLst xmlns:p="http://schemas.openxmlformats.org/presentationml/2006/main">
  <p:tag name="TIMING" val="|1.3|0.2|0.5"/>
</p:tagLst>
</file>

<file path=ppt/tags/tag2.xml><?xml version="1.0" encoding="utf-8"?>
<p:tagLst xmlns:p="http://schemas.openxmlformats.org/presentationml/2006/main">
  <p:tag name="TIMING" val="|0.8|0.8|0.4|0.5"/>
</p:tagLst>
</file>

<file path=ppt/theme/theme1.xml><?xml version="1.0" encoding="utf-8"?>
<a:theme xmlns:a="http://schemas.openxmlformats.org/drawingml/2006/main" name="6_Office 主题​​">
  <a:themeElements>
    <a:clrScheme name="奥斯汀">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微软雅黑">
      <a:majorFont>
        <a:latin typeface="Constantia"/>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4669</Words>
  <Application>WPS 演示</Application>
  <PresentationFormat>自定义</PresentationFormat>
  <Paragraphs>579</Paragraphs>
  <Slides>32</Slides>
  <Notes>31</Notes>
  <HiddenSlides>0</HiddenSlides>
  <MMClips>1</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32</vt:i4>
      </vt:variant>
    </vt:vector>
  </HeadingPairs>
  <TitlesOfParts>
    <vt:vector size="60" baseType="lpstr">
      <vt:lpstr>Arial</vt:lpstr>
      <vt:lpstr>宋体</vt:lpstr>
      <vt:lpstr>Wingdings</vt:lpstr>
      <vt:lpstr>微软雅黑</vt:lpstr>
      <vt:lpstr>Aller Light</vt:lpstr>
      <vt:lpstr>Roboto</vt:lpstr>
      <vt:lpstr>Eras Bold ITC</vt:lpstr>
      <vt:lpstr>Segoe UI Semilight</vt:lpstr>
      <vt:lpstr>Arial Black</vt:lpstr>
      <vt:lpstr>Gill Sans</vt:lpstr>
      <vt:lpstr>Lato Light</vt:lpstr>
      <vt:lpstr>Calibri</vt:lpstr>
      <vt:lpstr>微软雅黑 Light</vt:lpstr>
      <vt:lpstr>Constantia</vt:lpstr>
      <vt:lpstr>Calibri</vt:lpstr>
      <vt:lpstr>Segoe UI Light</vt:lpstr>
      <vt:lpstr>Impact</vt:lpstr>
      <vt:lpstr>张海山锐谐体2.0-授权联系：Samtype@QQ.com</vt:lpstr>
      <vt:lpstr>Helvetica Light</vt:lpstr>
      <vt:lpstr>Kontrapunkt Bob Bold</vt:lpstr>
      <vt:lpstr>Open Sans Light</vt:lpstr>
      <vt:lpstr>Open Sans</vt:lpstr>
      <vt:lpstr>Open Sans</vt:lpstr>
      <vt:lpstr>Source Sans Pro</vt:lpstr>
      <vt:lpstr>Gill Sans MT</vt:lpstr>
      <vt:lpstr>Lato</vt:lpstr>
      <vt:lpstr>GoodVibrationsROB</vt:lpstr>
      <vt:lpstr>6_Office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241</cp:revision>
  <dcterms:created xsi:type="dcterms:W3CDTF">2017-01-14T09:35:00Z</dcterms:created>
  <dcterms:modified xsi:type="dcterms:W3CDTF">2017-05-07T13:44:44Z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